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0" r:id="rId22"/>
    <p:sldId id="281" r:id="rId23"/>
    <p:sldId id="259" r:id="rId24"/>
    <p:sldId id="260" r:id="rId25"/>
    <p:sldId id="25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5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11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3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5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8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6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05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04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08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6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44D9-3126-4FD0-A476-D86C6D22C558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405D-FB13-4476-9842-F1C901AFA2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0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br>
              <a:rPr lang="de-DE" dirty="0" smtClean="0"/>
            </a:br>
            <a:r>
              <a:rPr lang="de-DE" dirty="0" smtClean="0"/>
              <a:t>Go-App Gruppe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0200" y="4407581"/>
            <a:ext cx="9144000" cy="1655762"/>
          </a:xfrm>
        </p:spPr>
        <p:txBody>
          <a:bodyPr/>
          <a:lstStyle/>
          <a:p>
            <a:r>
              <a:rPr lang="de-DE" dirty="0" smtClean="0"/>
              <a:t>Rumen </a:t>
            </a:r>
            <a:r>
              <a:rPr lang="de-DE" dirty="0" err="1" smtClean="0"/>
              <a:t>Donchev</a:t>
            </a:r>
            <a:r>
              <a:rPr lang="de-DE" dirty="0" smtClean="0"/>
              <a:t>, </a:t>
            </a:r>
            <a:r>
              <a:rPr lang="de-DE" dirty="0" err="1" smtClean="0"/>
              <a:t>Kansei</a:t>
            </a:r>
            <a:r>
              <a:rPr lang="de-DE" dirty="0" smtClean="0"/>
              <a:t> Hara, </a:t>
            </a:r>
            <a:r>
              <a:rPr lang="de-DE" dirty="0" err="1" smtClean="0"/>
              <a:t>Grischa</a:t>
            </a:r>
            <a:r>
              <a:rPr lang="de-DE" dirty="0" smtClean="0"/>
              <a:t> Hauser,</a:t>
            </a:r>
          </a:p>
          <a:p>
            <a:r>
              <a:rPr lang="de-DE" dirty="0" smtClean="0"/>
              <a:t> Paula Klein, Iris Landerer, Tanja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6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72" y="0"/>
            <a:ext cx="3704255" cy="6858000"/>
          </a:xfrm>
        </p:spPr>
      </p:pic>
    </p:spTree>
    <p:extLst>
      <p:ext uri="{BB962C8B-B14F-4D97-AF65-F5344CB8AC3E}">
        <p14:creationId xmlns:p14="http://schemas.microsoft.com/office/powerpoint/2010/main" val="31677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41" y="0"/>
            <a:ext cx="3859604" cy="6861520"/>
          </a:xfrm>
        </p:spPr>
      </p:pic>
    </p:spTree>
    <p:extLst>
      <p:ext uri="{BB962C8B-B14F-4D97-AF65-F5344CB8AC3E}">
        <p14:creationId xmlns:p14="http://schemas.microsoft.com/office/powerpoint/2010/main" val="28589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70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760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72" y="-26306"/>
            <a:ext cx="3872421" cy="6884306"/>
          </a:xfrm>
        </p:spPr>
      </p:pic>
    </p:spTree>
    <p:extLst>
      <p:ext uri="{BB962C8B-B14F-4D97-AF65-F5344CB8AC3E}">
        <p14:creationId xmlns:p14="http://schemas.microsoft.com/office/powerpoint/2010/main" val="5731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80" y="5824"/>
            <a:ext cx="3854348" cy="6852176"/>
          </a:xfrm>
        </p:spPr>
      </p:pic>
    </p:spTree>
    <p:extLst>
      <p:ext uri="{BB962C8B-B14F-4D97-AF65-F5344CB8AC3E}">
        <p14:creationId xmlns:p14="http://schemas.microsoft.com/office/powerpoint/2010/main" val="36764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28" y="0"/>
            <a:ext cx="3857624" cy="6858000"/>
          </a:xfrm>
        </p:spPr>
      </p:pic>
      <p:sp>
        <p:nvSpPr>
          <p:cNvPr id="5" name="Rechteck 4"/>
          <p:cNvSpPr/>
          <p:nvPr/>
        </p:nvSpPr>
        <p:spPr>
          <a:xfrm>
            <a:off x="8953156" y="3857297"/>
            <a:ext cx="2564524" cy="10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Informatik-Hauptgebäude, Am Fasanengarten 5, 76131 Karlsruhe</a:t>
            </a:r>
          </a:p>
        </p:txBody>
      </p:sp>
      <p:cxnSp>
        <p:nvCxnSpPr>
          <p:cNvPr id="7" name="Gerade Verbindung mit Pfeil 6"/>
          <p:cNvCxnSpPr>
            <a:stCxn id="5" idx="1"/>
          </p:cNvCxnSpPr>
          <p:nvPr/>
        </p:nvCxnSpPr>
        <p:spPr>
          <a:xfrm flipH="1">
            <a:off x="7525407" y="4403835"/>
            <a:ext cx="1427749" cy="1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67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29488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62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17494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64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34197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66" y="-7619"/>
            <a:ext cx="3861910" cy="6865619"/>
          </a:xfrm>
        </p:spPr>
      </p:pic>
    </p:spTree>
    <p:extLst>
      <p:ext uri="{BB962C8B-B14F-4D97-AF65-F5344CB8AC3E}">
        <p14:creationId xmlns:p14="http://schemas.microsoft.com/office/powerpoint/2010/main" val="8763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soll das sein: </a:t>
            </a:r>
            <a:r>
              <a:rPr lang="de-DE" dirty="0" err="1" smtClean="0"/>
              <a:t>GoApp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endParaRPr lang="de-DE" dirty="0" smtClean="0"/>
          </a:p>
          <a:p>
            <a:r>
              <a:rPr lang="de-DE" dirty="0" smtClean="0"/>
              <a:t>Umsetzung</a:t>
            </a:r>
          </a:p>
          <a:p>
            <a:endParaRPr lang="de-DE" dirty="0" smtClean="0"/>
          </a:p>
          <a:p>
            <a:r>
              <a:rPr lang="de-DE" dirty="0" smtClean="0"/>
              <a:t>Zielsetzung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7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67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16578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35" y="-44992"/>
            <a:ext cx="3882932" cy="6902992"/>
          </a:xfrm>
        </p:spPr>
      </p:pic>
    </p:spTree>
    <p:extLst>
      <p:ext uri="{BB962C8B-B14F-4D97-AF65-F5344CB8AC3E}">
        <p14:creationId xmlns:p14="http://schemas.microsoft.com/office/powerpoint/2010/main" val="3150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81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15271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an Codezeilen:</a:t>
            </a:r>
          </a:p>
          <a:p>
            <a:pPr lvl="1"/>
            <a:r>
              <a:rPr lang="de-DE" dirty="0" smtClean="0"/>
              <a:t>Client</a:t>
            </a:r>
            <a:r>
              <a:rPr lang="de-DE" dirty="0" smtClean="0"/>
              <a:t>: 11.167</a:t>
            </a:r>
            <a:endParaRPr lang="de-DE" dirty="0" smtClean="0"/>
          </a:p>
          <a:p>
            <a:pPr lvl="1"/>
            <a:r>
              <a:rPr lang="de-DE" dirty="0" smtClean="0"/>
              <a:t>Server: 15.711</a:t>
            </a:r>
          </a:p>
          <a:p>
            <a:r>
              <a:rPr lang="de-DE" dirty="0" smtClean="0"/>
              <a:t>Anzahl an </a:t>
            </a:r>
            <a:r>
              <a:rPr lang="de-DE" dirty="0" err="1" smtClean="0"/>
              <a:t>JUnit</a:t>
            </a:r>
            <a:r>
              <a:rPr lang="de-DE" dirty="0" smtClean="0"/>
              <a:t>-Tests</a:t>
            </a:r>
          </a:p>
          <a:p>
            <a:pPr lvl="1"/>
            <a:r>
              <a:rPr lang="de-DE" dirty="0" smtClean="0"/>
              <a:t>Client</a:t>
            </a:r>
            <a:r>
              <a:rPr lang="de-DE" dirty="0" smtClean="0"/>
              <a:t>:  110</a:t>
            </a:r>
            <a:endParaRPr lang="de-DE" dirty="0" smtClean="0"/>
          </a:p>
          <a:p>
            <a:pPr lvl="1"/>
            <a:r>
              <a:rPr lang="de-DE" dirty="0" smtClean="0"/>
              <a:t>Server: 226</a:t>
            </a:r>
          </a:p>
          <a:p>
            <a:r>
              <a:rPr lang="de-DE" dirty="0" smtClean="0"/>
              <a:t>Codeüberdeckung</a:t>
            </a:r>
          </a:p>
          <a:p>
            <a:pPr lvl="1"/>
            <a:r>
              <a:rPr lang="de-DE" dirty="0" smtClean="0"/>
              <a:t>Bis zu 80%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342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Eingesetzte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Pflichtenheft und Entwurf: </a:t>
            </a:r>
            <a:r>
              <a:rPr lang="de-DE" dirty="0" err="1" smtClean="0"/>
              <a:t>LyX</a:t>
            </a:r>
            <a:r>
              <a:rPr lang="de-DE" dirty="0" smtClean="0"/>
              <a:t> 2.2, Visio 2013</a:t>
            </a:r>
          </a:p>
          <a:p>
            <a:r>
              <a:rPr lang="de-DE" dirty="0" smtClean="0"/>
              <a:t>Implementierungsphase und Qualitätssicherung: </a:t>
            </a:r>
          </a:p>
          <a:p>
            <a:pPr lvl="1"/>
            <a:r>
              <a:rPr lang="de-DE" dirty="0" smtClean="0"/>
              <a:t>Für die Dokumente: </a:t>
            </a:r>
            <a:r>
              <a:rPr lang="de-DE" dirty="0" err="1" smtClean="0"/>
              <a:t>LyX</a:t>
            </a:r>
            <a:r>
              <a:rPr lang="de-DE" dirty="0" smtClean="0"/>
              <a:t> 2.2</a:t>
            </a:r>
          </a:p>
          <a:p>
            <a:pPr lvl="1"/>
            <a:r>
              <a:rPr lang="de-DE" dirty="0" smtClean="0"/>
              <a:t>Client: Android Studio</a:t>
            </a:r>
          </a:p>
          <a:p>
            <a:pPr lvl="1"/>
            <a:r>
              <a:rPr lang="de-DE" dirty="0" smtClean="0"/>
              <a:t>Server: 		</a:t>
            </a:r>
          </a:p>
          <a:p>
            <a:pPr lvl="2"/>
            <a:r>
              <a:rPr lang="de-DE" dirty="0" smtClean="0"/>
              <a:t>IDE: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lvl="2"/>
            <a:r>
              <a:rPr lang="de-DE" dirty="0" smtClean="0"/>
              <a:t>Testen:  </a:t>
            </a:r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 smtClean="0"/>
              <a:t>EclEmma</a:t>
            </a:r>
            <a:r>
              <a:rPr lang="de-DE" dirty="0" smtClean="0"/>
              <a:t>, Postman</a:t>
            </a:r>
          </a:p>
          <a:p>
            <a:pPr lvl="2"/>
            <a:r>
              <a:rPr lang="de-DE" dirty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: Java7, OAuthv2, MySQL, GSON</a:t>
            </a:r>
          </a:p>
          <a:p>
            <a:pPr marL="457200" lvl="1" indent="0">
              <a:buNone/>
            </a:pPr>
            <a:r>
              <a:rPr lang="de-DE" dirty="0" smtClean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531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Lernerfahrung und Rückblick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hat besser/schlechter als gedacht funktioniert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Was würden wir beim nächsten Mal anders machen?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Bewertung </a:t>
            </a:r>
            <a:r>
              <a:rPr lang="de-DE" dirty="0" smtClean="0"/>
              <a:t>des </a:t>
            </a:r>
            <a:r>
              <a:rPr lang="de-DE" dirty="0" smtClean="0"/>
              <a:t>Wasserfallmodells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Plattform</a:t>
            </a:r>
            <a:r>
              <a:rPr lang="de-DE" dirty="0" smtClean="0"/>
              <a:t>: </a:t>
            </a:r>
            <a:r>
              <a:rPr lang="de-DE" dirty="0" err="1" smtClean="0"/>
              <a:t>Tomcat</a:t>
            </a:r>
            <a:r>
              <a:rPr lang="de-DE" dirty="0" smtClean="0"/>
              <a:t> </a:t>
            </a:r>
            <a:r>
              <a:rPr lang="de-DE" dirty="0" smtClean="0"/>
              <a:t>8, </a:t>
            </a:r>
            <a:r>
              <a:rPr lang="de-DE" dirty="0" smtClean="0"/>
              <a:t>Java7</a:t>
            </a:r>
          </a:p>
          <a:p>
            <a:r>
              <a:rPr lang="de-DE" dirty="0" smtClean="0"/>
              <a:t>Kommunikation: </a:t>
            </a:r>
            <a:r>
              <a:rPr lang="de-DE" dirty="0" smtClean="0"/>
              <a:t>HTTP, Rest</a:t>
            </a:r>
            <a:r>
              <a:rPr lang="de-DE" dirty="0" smtClean="0"/>
              <a:t>-Architektur</a:t>
            </a:r>
            <a:r>
              <a:rPr lang="de-DE" dirty="0"/>
              <a:t>, JSON/GSON</a:t>
            </a:r>
          </a:p>
          <a:p>
            <a:r>
              <a:rPr lang="de-DE" dirty="0" smtClean="0"/>
              <a:t>Authentifizierung: </a:t>
            </a:r>
            <a:r>
              <a:rPr lang="de-DE" dirty="0"/>
              <a:t>Oauthv2</a:t>
            </a:r>
          </a:p>
          <a:p>
            <a:r>
              <a:rPr lang="de-DE" dirty="0" smtClean="0"/>
              <a:t>Speicherung: Data </a:t>
            </a:r>
            <a:r>
              <a:rPr lang="de-DE" dirty="0" smtClean="0"/>
              <a:t>Access </a:t>
            </a:r>
            <a:r>
              <a:rPr lang="de-DE" dirty="0" err="1" smtClean="0"/>
              <a:t>Object</a:t>
            </a:r>
            <a:r>
              <a:rPr lang="de-DE" dirty="0" smtClean="0"/>
              <a:t>, 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4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29192"/>
            <a:ext cx="9144000" cy="2387600"/>
          </a:xfrm>
        </p:spPr>
        <p:txBody>
          <a:bodyPr/>
          <a:lstStyle/>
          <a:p>
            <a:r>
              <a:rPr lang="de-DE" dirty="0" smtClean="0"/>
              <a:t>Live-Präsentation</a:t>
            </a:r>
            <a:br>
              <a:rPr lang="de-DE" dirty="0" smtClean="0"/>
            </a:br>
            <a:r>
              <a:rPr lang="de-DE" dirty="0" smtClean="0"/>
              <a:t> unserer 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15695"/>
            <a:ext cx="9144000" cy="1655762"/>
          </a:xfrm>
        </p:spPr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Screendemo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17" y="0"/>
            <a:ext cx="3714765" cy="6858000"/>
          </a:xfrm>
        </p:spPr>
      </p:pic>
    </p:spTree>
    <p:extLst>
      <p:ext uri="{BB962C8B-B14F-4D97-AF65-F5344CB8AC3E}">
        <p14:creationId xmlns:p14="http://schemas.microsoft.com/office/powerpoint/2010/main" val="30387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72" y="0"/>
            <a:ext cx="3914462" cy="6858000"/>
          </a:xfrm>
        </p:spPr>
      </p:pic>
    </p:spTree>
    <p:extLst>
      <p:ext uri="{BB962C8B-B14F-4D97-AF65-F5344CB8AC3E}">
        <p14:creationId xmlns:p14="http://schemas.microsoft.com/office/powerpoint/2010/main" val="13272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66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38799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82" y="-250526"/>
            <a:ext cx="3998545" cy="7108526"/>
          </a:xfrm>
        </p:spPr>
      </p:pic>
    </p:spTree>
    <p:extLst>
      <p:ext uri="{BB962C8B-B14F-4D97-AF65-F5344CB8AC3E}">
        <p14:creationId xmlns:p14="http://schemas.microsoft.com/office/powerpoint/2010/main" val="25764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44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Abschlusspräsentation Go-App Gruppe 2</vt:lpstr>
      <vt:lpstr>Was soll das sein: GoApp?</vt:lpstr>
      <vt:lpstr>Server</vt:lpstr>
      <vt:lpstr>Live-Präsentation  unserer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Statistiken</vt:lpstr>
      <vt:lpstr>Eingesetzte Tools</vt:lpstr>
      <vt:lpstr>Lernerfahrung und Rückblick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Go-App Gruppe 2</dc:title>
  <dc:creator>Iris Landerer</dc:creator>
  <cp:lastModifiedBy>Iris Landerer</cp:lastModifiedBy>
  <cp:revision>20</cp:revision>
  <dcterms:created xsi:type="dcterms:W3CDTF">2016-08-22T19:33:15Z</dcterms:created>
  <dcterms:modified xsi:type="dcterms:W3CDTF">2016-08-30T17:58:12Z</dcterms:modified>
</cp:coreProperties>
</file>