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67" r:id="rId15"/>
    <p:sldId id="268" r:id="rId16"/>
    <p:sldId id="269" r:id="rId17"/>
    <p:sldId id="270" r:id="rId18"/>
    <p:sldId id="279" r:id="rId19"/>
    <p:sldId id="271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01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56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80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5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08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35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6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13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51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48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A7B1-6196-4C09-AC6C-7E95AB23FE0E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881E-2F49-4051-8F47-89460BF74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21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Entwurf Go-App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7938" y="4419619"/>
            <a:ext cx="9144000" cy="1655762"/>
          </a:xfrm>
        </p:spPr>
        <p:txBody>
          <a:bodyPr/>
          <a:lstStyle/>
          <a:p>
            <a:r>
              <a:rPr lang="de-DE" dirty="0" smtClean="0"/>
              <a:t>Rumen </a:t>
            </a:r>
            <a:r>
              <a:rPr lang="de-DE" dirty="0" err="1" smtClean="0"/>
              <a:t>Donchev</a:t>
            </a:r>
            <a:r>
              <a:rPr lang="de-DE" dirty="0" smtClean="0"/>
              <a:t>, </a:t>
            </a:r>
            <a:r>
              <a:rPr lang="de-DE" dirty="0" err="1" smtClean="0"/>
              <a:t>Kansei</a:t>
            </a:r>
            <a:r>
              <a:rPr lang="de-DE" dirty="0" smtClean="0"/>
              <a:t> Hara, </a:t>
            </a:r>
            <a:r>
              <a:rPr lang="de-DE" dirty="0" err="1" smtClean="0"/>
              <a:t>Grischa</a:t>
            </a:r>
            <a:r>
              <a:rPr lang="de-DE" dirty="0" smtClean="0"/>
              <a:t> Hauser,</a:t>
            </a:r>
          </a:p>
          <a:p>
            <a:r>
              <a:rPr lang="de-DE" dirty="0" smtClean="0"/>
              <a:t>Paula Klein, Tanja Müller, Iris Landerer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0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62025"/>
            <a:ext cx="10515600" cy="1325563"/>
          </a:xfrm>
        </p:spPr>
        <p:txBody>
          <a:bodyPr/>
          <a:lstStyle/>
          <a:p>
            <a:r>
              <a:rPr lang="de-DE" dirty="0" smtClean="0"/>
              <a:t>Converter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22" y="228600"/>
            <a:ext cx="8769661" cy="6176963"/>
          </a:xfrm>
        </p:spPr>
      </p:pic>
    </p:spTree>
    <p:extLst>
      <p:ext uri="{BB962C8B-B14F-4D97-AF65-F5344CB8AC3E}">
        <p14:creationId xmlns:p14="http://schemas.microsoft.com/office/powerpoint/2010/main" val="36364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787401"/>
            <a:ext cx="10515600" cy="1325563"/>
          </a:xfrm>
        </p:spPr>
        <p:txBody>
          <a:bodyPr/>
          <a:lstStyle/>
          <a:p>
            <a:r>
              <a:rPr lang="de-DE" dirty="0" smtClean="0"/>
              <a:t>Receiver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622301"/>
            <a:ext cx="9893300" cy="4672806"/>
          </a:xfrm>
        </p:spPr>
      </p:pic>
    </p:spTree>
    <p:extLst>
      <p:ext uri="{BB962C8B-B14F-4D97-AF65-F5344CB8AC3E}">
        <p14:creationId xmlns:p14="http://schemas.microsoft.com/office/powerpoint/2010/main" val="28181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50925"/>
            <a:ext cx="10515600" cy="1325563"/>
          </a:xfrm>
        </p:spPr>
        <p:txBody>
          <a:bodyPr/>
          <a:lstStyle/>
          <a:p>
            <a:r>
              <a:rPr lang="de-DE" dirty="0" err="1" smtClean="0"/>
              <a:t>DataBase</a:t>
            </a:r>
            <a:r>
              <a:rPr lang="de-DE" dirty="0" smtClean="0"/>
              <a:t>-</a:t>
            </a:r>
            <a:br>
              <a:rPr lang="de-DE" dirty="0" smtClean="0"/>
            </a:br>
            <a:r>
              <a:rPr lang="de-DE" dirty="0" smtClean="0"/>
              <a:t>Handler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24" y="647700"/>
            <a:ext cx="5737267" cy="5449094"/>
          </a:xfrm>
        </p:spPr>
      </p:pic>
    </p:spTree>
    <p:extLst>
      <p:ext uri="{BB962C8B-B14F-4D97-AF65-F5344CB8AC3E}">
        <p14:creationId xmlns:p14="http://schemas.microsoft.com/office/powerpoint/2010/main" val="25830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6300" y="2333625"/>
            <a:ext cx="10515600" cy="1325563"/>
          </a:xfrm>
        </p:spPr>
        <p:txBody>
          <a:bodyPr/>
          <a:lstStyle/>
          <a:p>
            <a:pPr algn="ctr"/>
            <a:r>
              <a:rPr lang="de-DE" sz="6000" dirty="0" smtClean="0"/>
              <a:t>Server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20218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000" y="784225"/>
            <a:ext cx="10515600" cy="1325563"/>
          </a:xfrm>
        </p:spPr>
        <p:txBody>
          <a:bodyPr/>
          <a:lstStyle/>
          <a:p>
            <a:r>
              <a:rPr lang="de-DE" dirty="0" smtClean="0"/>
              <a:t>Servlets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20" y="131592"/>
            <a:ext cx="7676179" cy="6464471"/>
          </a:xfrm>
        </p:spPr>
      </p:pic>
    </p:spTree>
    <p:extLst>
      <p:ext uri="{BB962C8B-B14F-4D97-AF65-F5344CB8AC3E}">
        <p14:creationId xmlns:p14="http://schemas.microsoft.com/office/powerpoint/2010/main" val="26640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885825"/>
            <a:ext cx="10515600" cy="1325563"/>
          </a:xfrm>
        </p:spPr>
        <p:txBody>
          <a:bodyPr/>
          <a:lstStyle/>
          <a:p>
            <a:r>
              <a:rPr lang="de-DE" dirty="0" err="1" smtClean="0"/>
              <a:t>DataAccess</a:t>
            </a:r>
            <a:r>
              <a:rPr lang="de-DE" dirty="0" smtClean="0"/>
              <a:t>-</a:t>
            </a:r>
            <a:br>
              <a:rPr lang="de-DE" dirty="0" smtClean="0"/>
            </a:br>
            <a:r>
              <a:rPr lang="de-DE" dirty="0" smtClean="0"/>
              <a:t>Objects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33" y="133525"/>
            <a:ext cx="7031067" cy="6437138"/>
          </a:xfrm>
        </p:spPr>
      </p:pic>
    </p:spTree>
    <p:extLst>
      <p:ext uri="{BB962C8B-B14F-4D97-AF65-F5344CB8AC3E}">
        <p14:creationId xmlns:p14="http://schemas.microsoft.com/office/powerpoint/2010/main" val="10408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" y="720725"/>
            <a:ext cx="10515600" cy="1325563"/>
          </a:xfrm>
        </p:spPr>
        <p:txBody>
          <a:bodyPr/>
          <a:lstStyle/>
          <a:p>
            <a:r>
              <a:rPr lang="de-DE" dirty="0" smtClean="0"/>
              <a:t>Converter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155" y="209527"/>
            <a:ext cx="7071645" cy="6450036"/>
          </a:xfrm>
        </p:spPr>
      </p:pic>
    </p:spTree>
    <p:extLst>
      <p:ext uri="{BB962C8B-B14F-4D97-AF65-F5344CB8AC3E}">
        <p14:creationId xmlns:p14="http://schemas.microsoft.com/office/powerpoint/2010/main" val="37764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000" y="746125"/>
            <a:ext cx="10515600" cy="1325563"/>
          </a:xfrm>
        </p:spPr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44" y="268541"/>
            <a:ext cx="8539356" cy="6162422"/>
          </a:xfrm>
        </p:spPr>
      </p:pic>
    </p:spTree>
    <p:extLst>
      <p:ext uri="{BB962C8B-B14F-4D97-AF65-F5344CB8AC3E}">
        <p14:creationId xmlns:p14="http://schemas.microsoft.com/office/powerpoint/2010/main" val="3071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1200" y="2511425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>
                <a:effectLst/>
              </a:rPr>
              <a:t>Beschreibung charakteristischer Abläufe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29" y="169776"/>
            <a:ext cx="10273971" cy="6688224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1622425"/>
            <a:ext cx="10515600" cy="1882775"/>
          </a:xfrm>
        </p:spPr>
        <p:txBody>
          <a:bodyPr>
            <a:normAutofit/>
          </a:bodyPr>
          <a:lstStyle/>
          <a:p>
            <a:r>
              <a:rPr lang="de-DE" sz="2800" dirty="0" smtClean="0"/>
              <a:t>Anzeigen einer</a:t>
            </a:r>
            <a:br>
              <a:rPr lang="de-DE" sz="2800" dirty="0" smtClean="0"/>
            </a:br>
            <a:r>
              <a:rPr lang="de-DE" sz="2800" dirty="0" smtClean="0"/>
              <a:t>Liste aller </a:t>
            </a:r>
            <a:br>
              <a:rPr lang="de-DE" sz="2800" dirty="0" smtClean="0"/>
            </a:br>
            <a:r>
              <a:rPr lang="de-DE" sz="2800" dirty="0" smtClean="0"/>
              <a:t>Termine eines </a:t>
            </a:r>
            <a:br>
              <a:rPr lang="de-DE" sz="2800" dirty="0" smtClean="0"/>
            </a:br>
            <a:r>
              <a:rPr lang="de-DE" sz="2800" dirty="0" smtClean="0"/>
              <a:t>Benutzers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972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Softwarearchitektur mit Systemkomponenten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REST-Architektur</a:t>
            </a:r>
          </a:p>
          <a:p>
            <a:r>
              <a:rPr lang="de-DE" dirty="0" smtClean="0"/>
              <a:t>HTTP-Protokoll</a:t>
            </a:r>
          </a:p>
          <a:p>
            <a:r>
              <a:rPr lang="de-DE" dirty="0" smtClean="0"/>
              <a:t>Model-View-Controller-Architektur im Client</a:t>
            </a:r>
          </a:p>
          <a:p>
            <a:r>
              <a:rPr lang="de-DE" dirty="0" smtClean="0"/>
              <a:t>MySQL-Datenbank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6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effectLst/>
              </a:rPr>
              <a:t>Authentifizierung mithilfe der </a:t>
            </a:r>
            <a:r>
              <a:rPr lang="de-DE" b="1" dirty="0" err="1" smtClean="0">
                <a:effectLst/>
              </a:rPr>
              <a:t>GoogleAPI</a:t>
            </a:r>
            <a:r>
              <a:rPr lang="de-DE" b="1" dirty="0" smtClean="0">
                <a:effectLst/>
              </a:rPr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effectLst/>
              </a:rPr>
              <a:t>Oauth2 (</a:t>
            </a:r>
            <a:r>
              <a:rPr lang="de-DE" dirty="0" err="1" smtClean="0">
                <a:effectLst/>
              </a:rPr>
              <a:t>GoogleAPI</a:t>
            </a:r>
            <a:r>
              <a:rPr lang="de-DE" dirty="0" smtClean="0">
                <a:effectLst/>
              </a:rPr>
              <a:t>) </a:t>
            </a:r>
          </a:p>
          <a:p>
            <a:r>
              <a:rPr lang="de-DE" dirty="0" smtClean="0"/>
              <a:t>Token des </a:t>
            </a:r>
            <a:r>
              <a:rPr lang="de-DE" dirty="0" err="1" smtClean="0"/>
              <a:t>Googleservers</a:t>
            </a:r>
            <a:r>
              <a:rPr lang="de-DE" dirty="0" smtClean="0"/>
              <a:t> vom Client an den Server</a:t>
            </a:r>
          </a:p>
          <a:p>
            <a:r>
              <a:rPr lang="de-DE" dirty="0" smtClean="0"/>
              <a:t>Server sendet Token an </a:t>
            </a:r>
            <a:r>
              <a:rPr lang="de-DE" dirty="0" err="1" smtClean="0"/>
              <a:t>Googleserver</a:t>
            </a:r>
            <a:endParaRPr lang="de-DE" dirty="0" smtClean="0"/>
          </a:p>
          <a:p>
            <a:r>
              <a:rPr lang="de-DE" dirty="0" smtClean="0">
                <a:effectLst/>
              </a:rPr>
              <a:t>Server erhält Google-Client-ID </a:t>
            </a:r>
          </a:p>
          <a:p>
            <a:r>
              <a:rPr lang="de-DE" dirty="0" err="1" smtClean="0">
                <a:effectLst/>
              </a:rPr>
              <a:t>LoginFilterServlet</a:t>
            </a:r>
            <a:r>
              <a:rPr lang="de-DE" dirty="0" smtClean="0"/>
              <a:t>: </a:t>
            </a:r>
            <a:r>
              <a:rPr lang="de-DE" dirty="0" err="1" smtClean="0"/>
              <a:t>doFilter</a:t>
            </a:r>
            <a:r>
              <a:rPr lang="de-DE" dirty="0" smtClean="0"/>
              <a:t>()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8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9" y="604435"/>
            <a:ext cx="11964191" cy="5772553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764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 smtClean="0"/>
              <a:t>Registrierung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118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596900"/>
            <a:ext cx="11595100" cy="5707063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400" y="1939925"/>
            <a:ext cx="10515600" cy="1325563"/>
          </a:xfrm>
        </p:spPr>
        <p:txBody>
          <a:bodyPr/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09" y="1"/>
            <a:ext cx="7037791" cy="7127482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209" y="14446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 smtClean="0">
                <a:effectLst/>
              </a:rPr>
              <a:t>GPS mithilfe des</a:t>
            </a:r>
            <a:br>
              <a:rPr lang="de-DE" sz="3600" b="1" dirty="0" smtClean="0">
                <a:effectLst/>
              </a:rPr>
            </a:br>
            <a:r>
              <a:rPr lang="de-DE" sz="3600" b="1" dirty="0" smtClean="0">
                <a:effectLst/>
              </a:rPr>
              <a:t> </a:t>
            </a:r>
            <a:r>
              <a:rPr lang="de-DE" sz="3600" b="1" dirty="0" err="1" smtClean="0">
                <a:effectLst/>
              </a:rPr>
              <a:t>AlarmReceivers</a:t>
            </a:r>
            <a:r>
              <a:rPr lang="de-DE" sz="3600" b="1" dirty="0" smtClean="0">
                <a:effectLst/>
              </a:rPr>
              <a:t> 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6699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50" y="10636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400" dirty="0" smtClean="0"/>
              <a:t>Komponenten-</a:t>
            </a:r>
            <a:br>
              <a:rPr lang="de-DE" sz="2400" dirty="0" smtClean="0"/>
            </a:br>
            <a:r>
              <a:rPr lang="de-DE" sz="2400" dirty="0" err="1" smtClean="0"/>
              <a:t>diagramm</a:t>
            </a:r>
            <a:endParaRPr lang="de-DE" sz="24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7" y="0"/>
            <a:ext cx="6078070" cy="6858000"/>
          </a:xfrm>
        </p:spPr>
      </p:pic>
    </p:spTree>
    <p:extLst>
      <p:ext uri="{BB962C8B-B14F-4D97-AF65-F5344CB8AC3E}">
        <p14:creationId xmlns:p14="http://schemas.microsoft.com/office/powerpoint/2010/main" val="39120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000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 smtClean="0"/>
              <a:t>Klassen-</a:t>
            </a:r>
            <a:br>
              <a:rPr lang="de-DE" sz="2800" dirty="0" smtClean="0"/>
            </a:br>
            <a:r>
              <a:rPr lang="de-DE" sz="2800" dirty="0" err="1" smtClean="0"/>
              <a:t>diagramm</a:t>
            </a:r>
            <a:endParaRPr lang="de-DE" sz="28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18" y="190500"/>
            <a:ext cx="7606763" cy="6176963"/>
          </a:xfrm>
        </p:spPr>
      </p:pic>
    </p:spTree>
    <p:extLst>
      <p:ext uri="{BB962C8B-B14F-4D97-AF65-F5344CB8AC3E}">
        <p14:creationId xmlns:p14="http://schemas.microsoft.com/office/powerpoint/2010/main" val="13430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9000" y="2371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000" dirty="0" smtClean="0"/>
              <a:t>Client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16516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0" y="7207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 err="1" smtClean="0"/>
              <a:t>Activity</a:t>
            </a:r>
            <a:endParaRPr lang="de-DE" sz="36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17" y="177800"/>
            <a:ext cx="9503020" cy="6176963"/>
          </a:xfrm>
        </p:spPr>
      </p:pic>
    </p:spTree>
    <p:extLst>
      <p:ext uri="{BB962C8B-B14F-4D97-AF65-F5344CB8AC3E}">
        <p14:creationId xmlns:p14="http://schemas.microsoft.com/office/powerpoint/2010/main" val="21221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400" y="631825"/>
            <a:ext cx="10515600" cy="1325563"/>
          </a:xfrm>
        </p:spPr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29" y="213467"/>
            <a:ext cx="8275971" cy="6484196"/>
          </a:xfrm>
        </p:spPr>
      </p:pic>
    </p:spTree>
    <p:extLst>
      <p:ext uri="{BB962C8B-B14F-4D97-AF65-F5344CB8AC3E}">
        <p14:creationId xmlns:p14="http://schemas.microsoft.com/office/powerpoint/2010/main" val="35429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784225"/>
            <a:ext cx="10515600" cy="1325563"/>
          </a:xfrm>
        </p:spPr>
        <p:txBody>
          <a:bodyPr/>
          <a:lstStyle/>
          <a:p>
            <a:r>
              <a:rPr lang="de-DE" dirty="0" smtClean="0"/>
              <a:t>URI_</a:t>
            </a:r>
            <a:br>
              <a:rPr lang="de-DE" dirty="0" smtClean="0"/>
            </a:br>
            <a:r>
              <a:rPr lang="de-DE" dirty="0" err="1" smtClean="0"/>
              <a:t>Builder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54" y="101600"/>
            <a:ext cx="7563546" cy="6428675"/>
          </a:xfrm>
        </p:spPr>
      </p:pic>
    </p:spTree>
    <p:extLst>
      <p:ext uri="{BB962C8B-B14F-4D97-AF65-F5344CB8AC3E}">
        <p14:creationId xmlns:p14="http://schemas.microsoft.com/office/powerpoint/2010/main" val="39891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7969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 err="1" smtClean="0"/>
              <a:t>HttpApp</a:t>
            </a:r>
            <a:r>
              <a:rPr lang="de-DE" dirty="0" smtClean="0"/>
              <a:t>-</a:t>
            </a:r>
            <a:br>
              <a:rPr lang="de-DE" dirty="0" smtClean="0"/>
            </a:br>
            <a:r>
              <a:rPr lang="de-DE" dirty="0" smtClean="0"/>
              <a:t>Client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30" y="365125"/>
            <a:ext cx="8697870" cy="5858669"/>
          </a:xfrm>
        </p:spPr>
      </p:pic>
    </p:spTree>
    <p:extLst>
      <p:ext uri="{BB962C8B-B14F-4D97-AF65-F5344CB8AC3E}">
        <p14:creationId xmlns:p14="http://schemas.microsoft.com/office/powerpoint/2010/main" val="14734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34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Entwurf Go-App</vt:lpstr>
      <vt:lpstr>Softwarearchitektur mit Systemkomponenten</vt:lpstr>
      <vt:lpstr>Komponenten- diagramm</vt:lpstr>
      <vt:lpstr>Klassen- diagramm</vt:lpstr>
      <vt:lpstr>Client</vt:lpstr>
      <vt:lpstr>Activity</vt:lpstr>
      <vt:lpstr>Service</vt:lpstr>
      <vt:lpstr>URI_ Builder</vt:lpstr>
      <vt:lpstr>HttpApp- Client</vt:lpstr>
      <vt:lpstr>Converter</vt:lpstr>
      <vt:lpstr>Receiver</vt:lpstr>
      <vt:lpstr>DataBase- Handler</vt:lpstr>
      <vt:lpstr>Server</vt:lpstr>
      <vt:lpstr>Servlets</vt:lpstr>
      <vt:lpstr>DataAccess- Objects</vt:lpstr>
      <vt:lpstr>Converter</vt:lpstr>
      <vt:lpstr>Datenbank</vt:lpstr>
      <vt:lpstr>Beschreibung charakteristischer Abläufe </vt:lpstr>
      <vt:lpstr>Anzeigen einer Liste aller  Termine eines  Benutzers</vt:lpstr>
      <vt:lpstr>Authentifizierung mithilfe der GoogleAPI </vt:lpstr>
      <vt:lpstr>Registrierung</vt:lpstr>
      <vt:lpstr>Login</vt:lpstr>
      <vt:lpstr>GPS mithilfe des  AlarmReceivers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Entwurf Go-App</dc:title>
  <dc:creator>Iris Landerer</dc:creator>
  <cp:lastModifiedBy>Iris Landerer</cp:lastModifiedBy>
  <cp:revision>6</cp:revision>
  <dcterms:created xsi:type="dcterms:W3CDTF">2016-06-21T13:03:55Z</dcterms:created>
  <dcterms:modified xsi:type="dcterms:W3CDTF">2016-06-21T14:30:59Z</dcterms:modified>
</cp:coreProperties>
</file>