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7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8" r:id="rId14"/>
    <p:sldId id="267" r:id="rId15"/>
    <p:sldId id="268" r:id="rId16"/>
    <p:sldId id="269" r:id="rId17"/>
    <p:sldId id="270" r:id="rId18"/>
    <p:sldId id="279" r:id="rId19"/>
    <p:sldId id="271" r:id="rId20"/>
    <p:sldId id="272" r:id="rId21"/>
    <p:sldId id="273" r:id="rId22"/>
    <p:sldId id="274" r:id="rId23"/>
    <p:sldId id="275" r:id="rId24"/>
    <p:sldId id="276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75" d="100"/>
          <a:sy n="75" d="100"/>
        </p:scale>
        <p:origin x="642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A7B1-6196-4C09-AC6C-7E95AB23FE0E}" type="datetimeFigureOut">
              <a:rPr lang="de-DE" smtClean="0"/>
              <a:t>21.06.2016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881E-2F49-4051-8F47-89460BF741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6016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A7B1-6196-4C09-AC6C-7E95AB23FE0E}" type="datetimeFigureOut">
              <a:rPr lang="de-DE" smtClean="0"/>
              <a:t>21.06.2016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881E-2F49-4051-8F47-89460BF741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1565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A7B1-6196-4C09-AC6C-7E95AB23FE0E}" type="datetimeFigureOut">
              <a:rPr lang="de-DE" smtClean="0"/>
              <a:t>21.06.2016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881E-2F49-4051-8F47-89460BF741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5804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A7B1-6196-4C09-AC6C-7E95AB23FE0E}" type="datetimeFigureOut">
              <a:rPr lang="de-DE" smtClean="0"/>
              <a:t>21.06.2016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881E-2F49-4051-8F47-89460BF741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855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A7B1-6196-4C09-AC6C-7E95AB23FE0E}" type="datetimeFigureOut">
              <a:rPr lang="de-DE" smtClean="0"/>
              <a:t>21.06.2016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881E-2F49-4051-8F47-89460BF741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3712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A7B1-6196-4C09-AC6C-7E95AB23FE0E}" type="datetimeFigureOut">
              <a:rPr lang="de-DE" smtClean="0"/>
              <a:t>21.06.2016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881E-2F49-4051-8F47-89460BF741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8088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A7B1-6196-4C09-AC6C-7E95AB23FE0E}" type="datetimeFigureOut">
              <a:rPr lang="de-DE" smtClean="0"/>
              <a:t>21.06.2016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881E-2F49-4051-8F47-89460BF741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3355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A7B1-6196-4C09-AC6C-7E95AB23FE0E}" type="datetimeFigureOut">
              <a:rPr lang="de-DE" smtClean="0"/>
              <a:t>21.06.2016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881E-2F49-4051-8F47-89460BF741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4864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A7B1-6196-4C09-AC6C-7E95AB23FE0E}" type="datetimeFigureOut">
              <a:rPr lang="de-DE" smtClean="0"/>
              <a:t>21.06.2016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881E-2F49-4051-8F47-89460BF741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9139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A7B1-6196-4C09-AC6C-7E95AB23FE0E}" type="datetimeFigureOut">
              <a:rPr lang="de-DE" smtClean="0"/>
              <a:t>21.06.2016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881E-2F49-4051-8F47-89460BF741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2518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A7B1-6196-4C09-AC6C-7E95AB23FE0E}" type="datetimeFigureOut">
              <a:rPr lang="de-DE" smtClean="0"/>
              <a:t>21.06.2016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881E-2F49-4051-8F47-89460BF741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5481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1A7B1-6196-4C09-AC6C-7E95AB23FE0E}" type="datetimeFigureOut">
              <a:rPr lang="de-DE" smtClean="0"/>
              <a:t>21.06.2016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C881E-2F49-4051-8F47-89460BF741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3216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Entwurf Go-App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37938" y="4419619"/>
            <a:ext cx="9144000" cy="1655762"/>
          </a:xfrm>
        </p:spPr>
        <p:txBody>
          <a:bodyPr/>
          <a:lstStyle/>
          <a:p>
            <a:r>
              <a:rPr lang="de-DE" dirty="0" smtClean="0"/>
              <a:t>Rumen </a:t>
            </a:r>
            <a:r>
              <a:rPr lang="de-DE" dirty="0" err="1" smtClean="0"/>
              <a:t>Donchev</a:t>
            </a:r>
            <a:r>
              <a:rPr lang="de-DE" dirty="0" smtClean="0"/>
              <a:t>, </a:t>
            </a:r>
            <a:r>
              <a:rPr lang="de-DE" dirty="0" err="1" smtClean="0"/>
              <a:t>Kansei</a:t>
            </a:r>
            <a:r>
              <a:rPr lang="de-DE" dirty="0" smtClean="0"/>
              <a:t> Hara, </a:t>
            </a:r>
            <a:r>
              <a:rPr lang="de-DE" dirty="0" err="1" smtClean="0"/>
              <a:t>Grischa</a:t>
            </a:r>
            <a:r>
              <a:rPr lang="de-DE" dirty="0" smtClean="0"/>
              <a:t> Hauser,</a:t>
            </a:r>
          </a:p>
          <a:p>
            <a:r>
              <a:rPr lang="de-DE" dirty="0" smtClean="0"/>
              <a:t>Paula Klein, Tanja Müller, Iris Landerer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901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62025"/>
            <a:ext cx="10515600" cy="1325563"/>
          </a:xfrm>
        </p:spPr>
        <p:txBody>
          <a:bodyPr/>
          <a:lstStyle/>
          <a:p>
            <a:r>
              <a:rPr lang="de-DE" dirty="0" smtClean="0"/>
              <a:t>Converter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322" y="228600"/>
            <a:ext cx="8769661" cy="6176963"/>
          </a:xfrm>
        </p:spPr>
      </p:pic>
    </p:spTree>
    <p:extLst>
      <p:ext uri="{BB962C8B-B14F-4D97-AF65-F5344CB8AC3E}">
        <p14:creationId xmlns:p14="http://schemas.microsoft.com/office/powerpoint/2010/main" val="363642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787401"/>
            <a:ext cx="10515600" cy="1325563"/>
          </a:xfrm>
        </p:spPr>
        <p:txBody>
          <a:bodyPr/>
          <a:lstStyle/>
          <a:p>
            <a:r>
              <a:rPr lang="de-DE" dirty="0" smtClean="0"/>
              <a:t>Receiver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700" y="622301"/>
            <a:ext cx="9893300" cy="4672806"/>
          </a:xfrm>
        </p:spPr>
      </p:pic>
    </p:spTree>
    <p:extLst>
      <p:ext uri="{BB962C8B-B14F-4D97-AF65-F5344CB8AC3E}">
        <p14:creationId xmlns:p14="http://schemas.microsoft.com/office/powerpoint/2010/main" val="281810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050925"/>
            <a:ext cx="10515600" cy="1325563"/>
          </a:xfrm>
        </p:spPr>
        <p:txBody>
          <a:bodyPr/>
          <a:lstStyle/>
          <a:p>
            <a:r>
              <a:rPr lang="de-DE" dirty="0" err="1" smtClean="0"/>
              <a:t>DataBase</a:t>
            </a:r>
            <a:r>
              <a:rPr lang="de-DE" dirty="0" smtClean="0"/>
              <a:t>-</a:t>
            </a:r>
            <a:br>
              <a:rPr lang="de-DE" dirty="0" smtClean="0"/>
            </a:br>
            <a:r>
              <a:rPr lang="de-DE" dirty="0" smtClean="0"/>
              <a:t>Handler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324" y="647700"/>
            <a:ext cx="5737267" cy="5449094"/>
          </a:xfrm>
        </p:spPr>
      </p:pic>
    </p:spTree>
    <p:extLst>
      <p:ext uri="{BB962C8B-B14F-4D97-AF65-F5344CB8AC3E}">
        <p14:creationId xmlns:p14="http://schemas.microsoft.com/office/powerpoint/2010/main" val="258306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6300" y="2333625"/>
            <a:ext cx="10515600" cy="1325563"/>
          </a:xfrm>
        </p:spPr>
        <p:txBody>
          <a:bodyPr/>
          <a:lstStyle/>
          <a:p>
            <a:pPr algn="ctr"/>
            <a:r>
              <a:rPr lang="de-DE" sz="6000" dirty="0" smtClean="0"/>
              <a:t>Server</a:t>
            </a:r>
            <a:endParaRPr lang="de-DE" sz="6000" dirty="0"/>
          </a:p>
        </p:txBody>
      </p:sp>
    </p:spTree>
    <p:extLst>
      <p:ext uri="{BB962C8B-B14F-4D97-AF65-F5344CB8AC3E}">
        <p14:creationId xmlns:p14="http://schemas.microsoft.com/office/powerpoint/2010/main" val="202187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4000" y="784225"/>
            <a:ext cx="10515600" cy="1325563"/>
          </a:xfrm>
        </p:spPr>
        <p:txBody>
          <a:bodyPr/>
          <a:lstStyle/>
          <a:p>
            <a:r>
              <a:rPr lang="de-DE" dirty="0" smtClean="0"/>
              <a:t>Servlets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120" y="131592"/>
            <a:ext cx="7676179" cy="6464471"/>
          </a:xfrm>
        </p:spPr>
      </p:pic>
    </p:spTree>
    <p:extLst>
      <p:ext uri="{BB962C8B-B14F-4D97-AF65-F5344CB8AC3E}">
        <p14:creationId xmlns:p14="http://schemas.microsoft.com/office/powerpoint/2010/main" val="266408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0" y="885825"/>
            <a:ext cx="10515600" cy="1325563"/>
          </a:xfrm>
        </p:spPr>
        <p:txBody>
          <a:bodyPr/>
          <a:lstStyle/>
          <a:p>
            <a:r>
              <a:rPr lang="de-DE" dirty="0" err="1" smtClean="0"/>
              <a:t>DataAccess</a:t>
            </a:r>
            <a:r>
              <a:rPr lang="de-DE" dirty="0" smtClean="0"/>
              <a:t>-</a:t>
            </a:r>
            <a:br>
              <a:rPr lang="de-DE" dirty="0" smtClean="0"/>
            </a:br>
            <a:r>
              <a:rPr lang="de-DE" dirty="0" smtClean="0"/>
              <a:t>Objects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033" y="133525"/>
            <a:ext cx="7031067" cy="6437138"/>
          </a:xfrm>
        </p:spPr>
      </p:pic>
    </p:spTree>
    <p:extLst>
      <p:ext uri="{BB962C8B-B14F-4D97-AF65-F5344CB8AC3E}">
        <p14:creationId xmlns:p14="http://schemas.microsoft.com/office/powerpoint/2010/main" val="104087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6700" y="720725"/>
            <a:ext cx="10515600" cy="1325563"/>
          </a:xfrm>
        </p:spPr>
        <p:txBody>
          <a:bodyPr/>
          <a:lstStyle/>
          <a:p>
            <a:r>
              <a:rPr lang="de-DE" dirty="0" smtClean="0"/>
              <a:t>Converter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155" y="209527"/>
            <a:ext cx="7071645" cy="6450036"/>
          </a:xfrm>
        </p:spPr>
      </p:pic>
    </p:spTree>
    <p:extLst>
      <p:ext uri="{BB962C8B-B14F-4D97-AF65-F5344CB8AC3E}">
        <p14:creationId xmlns:p14="http://schemas.microsoft.com/office/powerpoint/2010/main" val="377648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7000" y="746125"/>
            <a:ext cx="10515600" cy="1325563"/>
          </a:xfrm>
        </p:spPr>
        <p:txBody>
          <a:bodyPr/>
          <a:lstStyle/>
          <a:p>
            <a:r>
              <a:rPr lang="de-DE" dirty="0" smtClean="0"/>
              <a:t>Datenbank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444" y="268541"/>
            <a:ext cx="8539356" cy="6162422"/>
          </a:xfrm>
        </p:spPr>
      </p:pic>
    </p:spTree>
    <p:extLst>
      <p:ext uri="{BB962C8B-B14F-4D97-AF65-F5344CB8AC3E}">
        <p14:creationId xmlns:p14="http://schemas.microsoft.com/office/powerpoint/2010/main" val="30712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11200" y="2511425"/>
            <a:ext cx="10515600" cy="1325563"/>
          </a:xfrm>
        </p:spPr>
        <p:txBody>
          <a:bodyPr/>
          <a:lstStyle/>
          <a:p>
            <a:pPr algn="ctr"/>
            <a:r>
              <a:rPr lang="de-DE" b="1" dirty="0" smtClean="0">
                <a:effectLst/>
              </a:rPr>
              <a:t>Beschreibung charakteristischer Abläufe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649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529" y="169776"/>
            <a:ext cx="10273971" cy="6688224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1622425"/>
            <a:ext cx="10515600" cy="1882775"/>
          </a:xfrm>
        </p:spPr>
        <p:txBody>
          <a:bodyPr>
            <a:normAutofit/>
          </a:bodyPr>
          <a:lstStyle/>
          <a:p>
            <a:r>
              <a:rPr lang="de-DE" sz="2800" dirty="0" smtClean="0"/>
              <a:t>Anzeigen einer</a:t>
            </a:r>
            <a:br>
              <a:rPr lang="de-DE" sz="2800" dirty="0" smtClean="0"/>
            </a:br>
            <a:r>
              <a:rPr lang="de-DE" sz="2800" dirty="0" smtClean="0"/>
              <a:t>Liste aller </a:t>
            </a:r>
            <a:br>
              <a:rPr lang="de-DE" sz="2800" dirty="0" smtClean="0"/>
            </a:br>
            <a:r>
              <a:rPr lang="de-DE" sz="2800" dirty="0" smtClean="0"/>
              <a:t>Termine eines </a:t>
            </a:r>
            <a:br>
              <a:rPr lang="de-DE" sz="2800" dirty="0" smtClean="0"/>
            </a:br>
            <a:r>
              <a:rPr lang="de-DE" sz="2800" dirty="0" smtClean="0"/>
              <a:t>Benutzers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409729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Softwarearchitektur mit Systemkomponenten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REST-Architektur</a:t>
            </a:r>
          </a:p>
          <a:p>
            <a:r>
              <a:rPr lang="de-DE" dirty="0" smtClean="0"/>
              <a:t>HTTP-Protokoll</a:t>
            </a:r>
          </a:p>
          <a:p>
            <a:r>
              <a:rPr lang="de-DE" dirty="0" smtClean="0"/>
              <a:t>Model-View-Controller-Architektur im Client</a:t>
            </a:r>
          </a:p>
          <a:p>
            <a:r>
              <a:rPr lang="de-DE" dirty="0" smtClean="0"/>
              <a:t>MySQL-Datenbank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468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300" y="365125"/>
            <a:ext cx="9952241" cy="7485063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400" y="1647825"/>
            <a:ext cx="10515600" cy="1325563"/>
          </a:xfrm>
        </p:spPr>
        <p:txBody>
          <a:bodyPr>
            <a:normAutofit/>
          </a:bodyPr>
          <a:lstStyle/>
          <a:p>
            <a:r>
              <a:rPr lang="de-DE" sz="3200" dirty="0" smtClean="0"/>
              <a:t>Auftreten </a:t>
            </a:r>
            <a:br>
              <a:rPr lang="de-DE" sz="3200" dirty="0" smtClean="0"/>
            </a:br>
            <a:r>
              <a:rPr lang="de-DE" sz="3200" dirty="0" smtClean="0"/>
              <a:t>eines Fehlers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101299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effectLst/>
              </a:rPr>
              <a:t>Authentifizierung mithilfe der </a:t>
            </a:r>
            <a:r>
              <a:rPr lang="de-DE" b="1" dirty="0" err="1" smtClean="0">
                <a:effectLst/>
              </a:rPr>
              <a:t>GoogleAPI</a:t>
            </a:r>
            <a:r>
              <a:rPr lang="de-DE" b="1" dirty="0" smtClean="0">
                <a:effectLst/>
              </a:rPr>
              <a:t>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effectLst/>
              </a:rPr>
              <a:t>Oauth2 (</a:t>
            </a:r>
            <a:r>
              <a:rPr lang="de-DE" dirty="0" err="1" smtClean="0">
                <a:effectLst/>
              </a:rPr>
              <a:t>GoogleAPI</a:t>
            </a:r>
            <a:r>
              <a:rPr lang="de-DE" dirty="0" smtClean="0">
                <a:effectLst/>
              </a:rPr>
              <a:t>) </a:t>
            </a:r>
          </a:p>
          <a:p>
            <a:r>
              <a:rPr lang="de-DE" dirty="0" smtClean="0"/>
              <a:t>Token des </a:t>
            </a:r>
            <a:r>
              <a:rPr lang="de-DE" dirty="0" err="1" smtClean="0"/>
              <a:t>Googleservers</a:t>
            </a:r>
            <a:r>
              <a:rPr lang="de-DE" dirty="0" smtClean="0"/>
              <a:t> vom Client an den Server</a:t>
            </a:r>
          </a:p>
          <a:p>
            <a:r>
              <a:rPr lang="de-DE" dirty="0" smtClean="0"/>
              <a:t>Server sendet Token an </a:t>
            </a:r>
            <a:r>
              <a:rPr lang="de-DE" dirty="0" err="1" smtClean="0"/>
              <a:t>Googleserver</a:t>
            </a:r>
            <a:endParaRPr lang="de-DE" dirty="0" smtClean="0"/>
          </a:p>
          <a:p>
            <a:r>
              <a:rPr lang="de-DE" dirty="0" smtClean="0">
                <a:effectLst/>
              </a:rPr>
              <a:t>Server erhält Google-Client-ID </a:t>
            </a:r>
          </a:p>
          <a:p>
            <a:r>
              <a:rPr lang="de-DE" dirty="0" err="1" smtClean="0">
                <a:effectLst/>
              </a:rPr>
              <a:t>LoginFilterServlet</a:t>
            </a:r>
            <a:r>
              <a:rPr lang="de-DE" dirty="0" smtClean="0"/>
              <a:t>: </a:t>
            </a:r>
            <a:r>
              <a:rPr lang="de-DE" dirty="0" err="1" smtClean="0"/>
              <a:t>doFilter</a:t>
            </a:r>
            <a:r>
              <a:rPr lang="de-DE" dirty="0" smtClean="0"/>
              <a:t>()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989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09" y="604435"/>
            <a:ext cx="11964191" cy="5772553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1876425"/>
            <a:ext cx="10515600" cy="1325563"/>
          </a:xfrm>
        </p:spPr>
        <p:txBody>
          <a:bodyPr>
            <a:normAutofit/>
          </a:bodyPr>
          <a:lstStyle/>
          <a:p>
            <a:r>
              <a:rPr lang="de-DE" sz="2800" dirty="0" smtClean="0"/>
              <a:t>Registrierung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81180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0" y="596900"/>
            <a:ext cx="11595100" cy="5707063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06400" y="1939925"/>
            <a:ext cx="10515600" cy="1325563"/>
          </a:xfrm>
        </p:spPr>
        <p:txBody>
          <a:bodyPr/>
          <a:lstStyle/>
          <a:p>
            <a:r>
              <a:rPr lang="de-DE" dirty="0" smtClean="0"/>
              <a:t>Login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1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209" y="1"/>
            <a:ext cx="7037791" cy="7127482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209" y="1444625"/>
            <a:ext cx="10515600" cy="1325563"/>
          </a:xfrm>
        </p:spPr>
        <p:txBody>
          <a:bodyPr>
            <a:normAutofit/>
          </a:bodyPr>
          <a:lstStyle/>
          <a:p>
            <a:r>
              <a:rPr lang="de-DE" sz="3600" b="1" dirty="0" smtClean="0">
                <a:effectLst/>
              </a:rPr>
              <a:t>GPS mithilfe des</a:t>
            </a:r>
            <a:br>
              <a:rPr lang="de-DE" sz="3600" b="1" dirty="0" smtClean="0">
                <a:effectLst/>
              </a:rPr>
            </a:br>
            <a:r>
              <a:rPr lang="de-DE" sz="3600" b="1" dirty="0" smtClean="0">
                <a:effectLst/>
              </a:rPr>
              <a:t> </a:t>
            </a:r>
            <a:r>
              <a:rPr lang="de-DE" sz="3600" b="1" dirty="0" err="1" smtClean="0">
                <a:effectLst/>
              </a:rPr>
              <a:t>AlarmReceivers</a:t>
            </a:r>
            <a:r>
              <a:rPr lang="de-DE" sz="3600" b="1" dirty="0" smtClean="0">
                <a:effectLst/>
              </a:rPr>
              <a:t> 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366999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50" y="1063625"/>
            <a:ext cx="10515600" cy="1325563"/>
          </a:xfrm>
        </p:spPr>
        <p:txBody>
          <a:bodyPr>
            <a:normAutofit/>
          </a:bodyPr>
          <a:lstStyle/>
          <a:p>
            <a:r>
              <a:rPr lang="de-DE" sz="2400" dirty="0" smtClean="0"/>
              <a:t>Komponenten-</a:t>
            </a:r>
            <a:br>
              <a:rPr lang="de-DE" sz="2400" dirty="0" smtClean="0"/>
            </a:br>
            <a:r>
              <a:rPr lang="de-DE" sz="2400" dirty="0" err="1" smtClean="0"/>
              <a:t>diagramm</a:t>
            </a:r>
            <a:endParaRPr lang="de-DE" sz="2400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0"/>
            <a:ext cx="4229100" cy="6858000"/>
          </a:xfrm>
        </p:spPr>
      </p:pic>
    </p:spTree>
    <p:extLst>
      <p:ext uri="{BB962C8B-B14F-4D97-AF65-F5344CB8AC3E}">
        <p14:creationId xmlns:p14="http://schemas.microsoft.com/office/powerpoint/2010/main" val="391206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0" y="1000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2800" dirty="0" smtClean="0"/>
              <a:t>Klassen-</a:t>
            </a:r>
            <a:br>
              <a:rPr lang="de-DE" sz="2800" dirty="0" smtClean="0"/>
            </a:br>
            <a:r>
              <a:rPr lang="de-DE" sz="2800" dirty="0" err="1" smtClean="0"/>
              <a:t>diagramm</a:t>
            </a:r>
            <a:endParaRPr lang="de-DE" sz="2800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618" y="190500"/>
            <a:ext cx="7606763" cy="6176963"/>
          </a:xfrm>
        </p:spPr>
      </p:pic>
    </p:spTree>
    <p:extLst>
      <p:ext uri="{BB962C8B-B14F-4D97-AF65-F5344CB8AC3E}">
        <p14:creationId xmlns:p14="http://schemas.microsoft.com/office/powerpoint/2010/main" val="134304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89000" y="23717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6000" dirty="0" smtClean="0"/>
              <a:t>Client</a:t>
            </a:r>
            <a:endParaRPr lang="de-DE" sz="6000" dirty="0"/>
          </a:p>
        </p:txBody>
      </p:sp>
    </p:spTree>
    <p:extLst>
      <p:ext uri="{BB962C8B-B14F-4D97-AF65-F5344CB8AC3E}">
        <p14:creationId xmlns:p14="http://schemas.microsoft.com/office/powerpoint/2010/main" val="165162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0500" y="720725"/>
            <a:ext cx="10515600" cy="1325563"/>
          </a:xfrm>
        </p:spPr>
        <p:txBody>
          <a:bodyPr>
            <a:normAutofit/>
          </a:bodyPr>
          <a:lstStyle/>
          <a:p>
            <a:r>
              <a:rPr lang="de-DE" sz="3600" dirty="0" err="1" smtClean="0"/>
              <a:t>Activity</a:t>
            </a:r>
            <a:endParaRPr lang="de-DE" sz="3600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717" y="177800"/>
            <a:ext cx="9503020" cy="6176963"/>
          </a:xfrm>
        </p:spPr>
      </p:pic>
    </p:spTree>
    <p:extLst>
      <p:ext uri="{BB962C8B-B14F-4D97-AF65-F5344CB8AC3E}">
        <p14:creationId xmlns:p14="http://schemas.microsoft.com/office/powerpoint/2010/main" val="212213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9400" y="631825"/>
            <a:ext cx="10515600" cy="1325563"/>
          </a:xfrm>
        </p:spPr>
        <p:txBody>
          <a:bodyPr/>
          <a:lstStyle/>
          <a:p>
            <a:r>
              <a:rPr lang="de-DE" dirty="0" smtClean="0"/>
              <a:t>Service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229" y="213467"/>
            <a:ext cx="8275971" cy="6484196"/>
          </a:xfrm>
        </p:spPr>
      </p:pic>
    </p:spTree>
    <p:extLst>
      <p:ext uri="{BB962C8B-B14F-4D97-AF65-F5344CB8AC3E}">
        <p14:creationId xmlns:p14="http://schemas.microsoft.com/office/powerpoint/2010/main" val="354296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44500" y="784225"/>
            <a:ext cx="10515600" cy="1325563"/>
          </a:xfrm>
        </p:spPr>
        <p:txBody>
          <a:bodyPr/>
          <a:lstStyle/>
          <a:p>
            <a:r>
              <a:rPr lang="de-DE" dirty="0" smtClean="0"/>
              <a:t>URI_</a:t>
            </a:r>
            <a:br>
              <a:rPr lang="de-DE" dirty="0" smtClean="0"/>
            </a:br>
            <a:r>
              <a:rPr lang="de-DE" dirty="0" err="1" smtClean="0"/>
              <a:t>Builder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654" y="101600"/>
            <a:ext cx="7563546" cy="6428675"/>
          </a:xfrm>
        </p:spPr>
      </p:pic>
    </p:spTree>
    <p:extLst>
      <p:ext uri="{BB962C8B-B14F-4D97-AF65-F5344CB8AC3E}">
        <p14:creationId xmlns:p14="http://schemas.microsoft.com/office/powerpoint/2010/main" val="398917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500" y="796925"/>
            <a:ext cx="10515600" cy="1325563"/>
          </a:xfrm>
        </p:spPr>
        <p:txBody>
          <a:bodyPr>
            <a:normAutofit/>
          </a:bodyPr>
          <a:lstStyle/>
          <a:p>
            <a:r>
              <a:rPr lang="de-DE" dirty="0" err="1" smtClean="0"/>
              <a:t>HttpApp</a:t>
            </a:r>
            <a:r>
              <a:rPr lang="de-DE" dirty="0" smtClean="0"/>
              <a:t>-</a:t>
            </a:r>
            <a:br>
              <a:rPr lang="de-DE" dirty="0" smtClean="0"/>
            </a:br>
            <a:r>
              <a:rPr lang="de-DE" dirty="0" smtClean="0"/>
              <a:t>Client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930" y="365125"/>
            <a:ext cx="8697870" cy="5858669"/>
          </a:xfrm>
        </p:spPr>
      </p:pic>
    </p:spTree>
    <p:extLst>
      <p:ext uri="{BB962C8B-B14F-4D97-AF65-F5344CB8AC3E}">
        <p14:creationId xmlns:p14="http://schemas.microsoft.com/office/powerpoint/2010/main" val="147346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</Words>
  <Application>Microsoft Office PowerPoint</Application>
  <PresentationFormat>Breitbild</PresentationFormat>
  <Paragraphs>35</Paragraphs>
  <Slides>24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Entwurf Go-App</vt:lpstr>
      <vt:lpstr>Softwarearchitektur mit Systemkomponenten</vt:lpstr>
      <vt:lpstr>Komponenten- diagramm</vt:lpstr>
      <vt:lpstr>Klassen- diagramm</vt:lpstr>
      <vt:lpstr>Client</vt:lpstr>
      <vt:lpstr>Activity</vt:lpstr>
      <vt:lpstr>Service</vt:lpstr>
      <vt:lpstr>URI_ Builder</vt:lpstr>
      <vt:lpstr>HttpApp- Client</vt:lpstr>
      <vt:lpstr>Converter</vt:lpstr>
      <vt:lpstr>Receiver</vt:lpstr>
      <vt:lpstr>DataBase- Handler</vt:lpstr>
      <vt:lpstr>Server</vt:lpstr>
      <vt:lpstr>Servlets</vt:lpstr>
      <vt:lpstr>DataAccess- Objects</vt:lpstr>
      <vt:lpstr>Converter</vt:lpstr>
      <vt:lpstr>Datenbank</vt:lpstr>
      <vt:lpstr>Beschreibung charakteristischer Abläufe </vt:lpstr>
      <vt:lpstr>Anzeigen einer Liste aller  Termine eines  Benutzers</vt:lpstr>
      <vt:lpstr>Auftreten  eines Fehlers</vt:lpstr>
      <vt:lpstr>Authentifizierung mithilfe der GoogleAPI </vt:lpstr>
      <vt:lpstr>Registrierung</vt:lpstr>
      <vt:lpstr>Login</vt:lpstr>
      <vt:lpstr>GPS mithilfe des  AlarmReceivers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Entwurf Go-App</dc:title>
  <dc:creator>Iris Landerer</dc:creator>
  <cp:lastModifiedBy>Iris Landerer</cp:lastModifiedBy>
  <cp:revision>5</cp:revision>
  <dcterms:created xsi:type="dcterms:W3CDTF">2016-06-21T13:03:55Z</dcterms:created>
  <dcterms:modified xsi:type="dcterms:W3CDTF">2016-06-21T13:37:49Z</dcterms:modified>
</cp:coreProperties>
</file>