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5" r:id="rId6"/>
    <p:sldId id="260" r:id="rId7"/>
    <p:sldId id="261" r:id="rId8"/>
    <p:sldId id="262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11.09.2016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11.09.2016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59% (automatisiert)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1221" y="2309089"/>
            <a:ext cx="796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Sehr Zeitaufwendig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Selbstüberschätzung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Wasserfallmodell ist zu strikt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Gute Gruppendynamik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Interessantes Thema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Bessere Vorbereitung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Graphbibliothek</a:t>
            </a:r>
            <a:r>
              <a:rPr lang="de-DE" dirty="0"/>
              <a:t> verwenden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6" y="2017272"/>
            <a:ext cx="2743388" cy="25864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22" y="2304581"/>
            <a:ext cx="3620150" cy="20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3022649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853372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828900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51674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5143312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5143312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51433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82890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515219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82704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65776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5152191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827040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657763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511921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23476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222710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234881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234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22271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22271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51433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516155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5130687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Office PowerPoint</Application>
  <PresentationFormat>Bildschirmpräsentation (4:3)</PresentationFormat>
  <Paragraphs>80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62</cp:revision>
  <dcterms:created xsi:type="dcterms:W3CDTF">2016-08-29T18:27:27Z</dcterms:created>
  <dcterms:modified xsi:type="dcterms:W3CDTF">2016-09-11T14:16:52Z</dcterms:modified>
</cp:coreProperties>
</file>