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59" r:id="rId5"/>
    <p:sldId id="269" r:id="rId6"/>
    <p:sldId id="265" r:id="rId7"/>
    <p:sldId id="260" r:id="rId8"/>
    <p:sldId id="261" r:id="rId9"/>
    <p:sldId id="262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48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22.09.2016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22.09.2016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22.09.2016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ca. 83% (manuell)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1221" y="2309089"/>
            <a:ext cx="796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Sehr Zeitaufwendig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Fehleinschätzung der Arbeitszeit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Wasserfallmodell ist zu strikt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Gute Gruppendynamik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Interessantes Thema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Bessere Vorbereitung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Graphbibliothek</a:t>
            </a:r>
            <a:r>
              <a:rPr lang="de-DE" dirty="0"/>
              <a:t> verwenden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dirty="0">
                <a:ea typeface="ヒラギノ角ゴ Pro W3" pitchFamily="1" charset="-128"/>
              </a:rPr>
              <a:t>Qualitätssicherung</a:t>
            </a:r>
            <a:endParaRPr lang="de-DE" sz="1800" dirty="0">
              <a:ea typeface="ヒラギノ角ゴ Pro W3" pitchFamily="1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" y="4940217"/>
            <a:ext cx="599473" cy="5994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6" y="4028351"/>
            <a:ext cx="573960" cy="57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1" y="2132685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" y="5821156"/>
            <a:ext cx="626317" cy="626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27249" y="3099163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4463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8" y="1913590"/>
            <a:ext cx="2580102" cy="281826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36" y="2007377"/>
            <a:ext cx="3501921" cy="25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Kein </a:t>
            </a:r>
            <a:r>
              <a:rPr lang="de-DE" sz="2000" dirty="0" err="1"/>
              <a:t>Grapheditor</a:t>
            </a: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66235" y="2614745"/>
            <a:ext cx="4068000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59759" y="2457323"/>
            <a:ext cx="2745433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Generischer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GraphViewer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25991" y="2614745"/>
            <a:ext cx="4068000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51222" y="2457323"/>
            <a:ext cx="2276224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Von Ansicht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9" y="3132079"/>
            <a:ext cx="3688412" cy="24803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22" y="2929589"/>
            <a:ext cx="3849739" cy="278821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504014" y="1472620"/>
            <a:ext cx="624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 JOANA-Programmabhängigkeitsgraphen angepasstes Layout</a:t>
            </a:r>
          </a:p>
        </p:txBody>
      </p:sp>
    </p:spTree>
    <p:extLst>
      <p:ext uri="{BB962C8B-B14F-4D97-AF65-F5344CB8AC3E}">
        <p14:creationId xmlns:p14="http://schemas.microsoft.com/office/powerpoint/2010/main" val="12986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75194"/>
            <a:ext cx="5886856" cy="4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2810212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640935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616463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447186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4954974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4930875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4930875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493087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616463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447186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4939754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614603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445326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4939754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614603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445326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4906776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3875191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022323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010273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022444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0224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010273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01027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3875191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3875190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3875190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4930874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4949114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4918250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334736" y="5568281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818375" y="5568281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079877" y="5568281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701360" y="5567130"/>
            <a:ext cx="276038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  <a:p>
            <a:pPr>
              <a:lnSpc>
                <a:spcPts val="1500"/>
              </a:lnSpc>
            </a:pP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Bildschirmpräsentation (4:3)</PresentationFormat>
  <Paragraphs>96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Ziel</vt:lpstr>
      <vt:lpstr>Live-demo</vt:lpstr>
      <vt:lpstr>Pflichtenheft</vt:lpstr>
      <vt:lpstr>Entwurf</vt:lpstr>
      <vt:lpstr>Implementierung</vt:lpstr>
      <vt:lpstr>Implementierung</vt:lpstr>
      <vt:lpstr>Qualitätssicherung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72</cp:revision>
  <dcterms:created xsi:type="dcterms:W3CDTF">2016-08-29T18:27:27Z</dcterms:created>
  <dcterms:modified xsi:type="dcterms:W3CDTF">2016-09-22T12:32:23Z</dcterms:modified>
</cp:coreProperties>
</file>