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5" r:id="rId6"/>
    <p:sldId id="260" r:id="rId7"/>
    <p:sldId id="261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>
        <p:scale>
          <a:sx n="75" d="100"/>
          <a:sy n="75" d="100"/>
        </p:scale>
        <p:origin x="1694" y="221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11.09.2016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11.09.2016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59% (automatisiert)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309089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Sehr Zeitaufwendig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Fehleinschätzung der Arbeitszeit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Wasserfallmodell ist zu strikt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Gute Gruppendynamik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Interessantes Thema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Bessere Vorbereitung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Graphbibliothek</a:t>
            </a:r>
            <a:r>
              <a:rPr lang="de-DE" dirty="0"/>
              <a:t> verwenden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8" y="1913590"/>
            <a:ext cx="2580102" cy="28182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999781"/>
            <a:ext cx="3079868" cy="24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Bildschirmpräsentation 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63</cp:revision>
  <dcterms:created xsi:type="dcterms:W3CDTF">2016-08-29T18:27:27Z</dcterms:created>
  <dcterms:modified xsi:type="dcterms:W3CDTF">2016-09-11T19:19:17Z</dcterms:modified>
</cp:coreProperties>
</file>