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0" r:id="rId6"/>
    <p:sldId id="261" r:id="rId7"/>
    <p:sldId id="262" r:id="rId8"/>
    <p:sldId id="268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-1" baseline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von Ansicht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67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Erweiterbarer </a:t>
            </a:r>
            <a:r>
              <a:rPr lang="de-DE" dirty="0" err="1"/>
              <a:t>GraphViewer</a:t>
            </a:r>
            <a:r>
              <a:rPr lang="de-DE" dirty="0"/>
              <a:t> zur Visualisierung von JOANA-Abhängigkeitsgraphen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2817845"/>
            <a:ext cx="504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Alle Pflichtkriterien umgesetzt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Alle nichtfunktionalen Anforderungen umgesetzt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Einfach erweiterbar durch neue </a:t>
            </a:r>
            <a:r>
              <a:rPr lang="de-DE" dirty="0" err="1"/>
              <a:t>Plugins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29319"/>
            <a:ext cx="5886856" cy="46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Qualitätssicherung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" y="3922863"/>
            <a:ext cx="693451" cy="69345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2" y="3065760"/>
            <a:ext cx="625927" cy="62592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2" y="5820961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4" y="4889313"/>
            <a:ext cx="682483" cy="68248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03498" y="2172415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und Analysieren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9"/>
          <a:stretch/>
        </p:blipFill>
        <p:spPr>
          <a:xfrm>
            <a:off x="633989" y="1913590"/>
            <a:ext cx="3149082" cy="26389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60" y="1755232"/>
            <a:ext cx="3107094" cy="3107094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9652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3022649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853372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828900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51674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5143312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5143312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51433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82890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515219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82704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65776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5152191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827040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657763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511921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23476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222710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234881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234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22271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22271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51433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516155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5130687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76,2%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</Words>
  <Application>Microsoft Office PowerPoint</Application>
  <PresentationFormat>Bildschirmpräsentation 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Pflichtenheft</vt:lpstr>
      <vt:lpstr>Entwurf</vt:lpstr>
      <vt:lpstr>Implementierung</vt:lpstr>
      <vt:lpstr>Implementierung</vt:lpstr>
      <vt:lpstr>Qualitätssicherung</vt:lpstr>
      <vt:lpstr>Graph von Ansicht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48</cp:revision>
  <dcterms:created xsi:type="dcterms:W3CDTF">2016-08-29T18:27:27Z</dcterms:created>
  <dcterms:modified xsi:type="dcterms:W3CDTF">2016-09-01T18:05:51Z</dcterms:modified>
</cp:coreProperties>
</file>