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57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380" y="863362"/>
            <a:ext cx="8825658" cy="2677648"/>
          </a:xfrm>
        </p:spPr>
        <p:txBody>
          <a:bodyPr/>
          <a:lstStyle/>
          <a:p>
            <a:r>
              <a:rPr lang="en-US" sz="4800" dirty="0" smtClean="0"/>
              <a:t>EVENT MANAGEMENT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462" y="3734191"/>
            <a:ext cx="8825658" cy="861420"/>
          </a:xfrm>
        </p:spPr>
        <p:txBody>
          <a:bodyPr/>
          <a:lstStyle/>
          <a:p>
            <a:r>
              <a:rPr lang="en-US" dirty="0" smtClean="0"/>
              <a:t>Project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90963" y="4595611"/>
            <a:ext cx="25923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Batch Members 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ALAGURAJA.U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MARUTHIRAJA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JAGADEESHKUMAR.C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SARAVANAKUMAR.N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80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management is a glamorous and exciting profession which demands a lot of hard work and dynamism. As the name suggests, it means conceptualizing, planning, organizing and finally executing an event. The event could be of any type-musical </a:t>
            </a:r>
            <a:r>
              <a:rPr lang="en-US" dirty="0" err="1" smtClean="0"/>
              <a:t>show,concert,product</a:t>
            </a:r>
            <a:r>
              <a:rPr lang="en-US" dirty="0" smtClean="0"/>
              <a:t> </a:t>
            </a:r>
            <a:r>
              <a:rPr lang="en-US" smtClean="0"/>
              <a:t>launching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6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59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the modern world of technology, computers are affecting our lives in more ways than we probably are aware of </a:t>
            </a:r>
            <a:r>
              <a:rPr lang="en-US" b="1" u="sng" dirty="0" smtClean="0"/>
              <a:t>COMPUTERISED MANAGEMENT </a:t>
            </a:r>
            <a:r>
              <a:rPr lang="en-US" dirty="0" smtClean="0"/>
              <a:t>maintaining information of educational institutes, colleges, other the list is endless.</a:t>
            </a:r>
            <a:endParaRPr lang="en-US" b="1" u="sng" dirty="0" smtClean="0"/>
          </a:p>
          <a:p>
            <a:r>
              <a:rPr lang="en-US" dirty="0" smtClean="0"/>
              <a:t>This project specified all working that taken by a college manager.</a:t>
            </a:r>
          </a:p>
          <a:p>
            <a:r>
              <a:rPr lang="en-US" dirty="0" smtClean="0"/>
              <a:t>So this project helps to store those type of information using computerized system.</a:t>
            </a:r>
          </a:p>
          <a:p>
            <a:r>
              <a:rPr lang="en-US" b="1" u="sng" dirty="0" smtClean="0"/>
              <a:t>Some modules of College management :</a:t>
            </a:r>
          </a:p>
          <a:p>
            <a:r>
              <a:rPr lang="en-US" dirty="0" smtClean="0"/>
              <a:t>Student info &amp; student details</a:t>
            </a:r>
          </a:p>
          <a:p>
            <a:r>
              <a:rPr lang="en-US" dirty="0" smtClean="0"/>
              <a:t>Staff info &amp; staff details</a:t>
            </a:r>
          </a:p>
          <a:p>
            <a:r>
              <a:rPr lang="en-US" dirty="0" smtClean="0"/>
              <a:t>Worker info &amp; worker details</a:t>
            </a:r>
          </a:p>
          <a:p>
            <a:r>
              <a:rPr lang="en-US" dirty="0" smtClean="0"/>
              <a:t>student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8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management system manages all events which are conducted in colleges/university.</a:t>
            </a:r>
          </a:p>
          <a:p>
            <a:r>
              <a:rPr lang="en-US" dirty="0" smtClean="0"/>
              <a:t>This system automatically generate invitation and mail it.</a:t>
            </a:r>
          </a:p>
          <a:p>
            <a:r>
              <a:rPr lang="en-US" dirty="0" smtClean="0"/>
              <a:t>System very efficiently store, maintain and retrieve data from its database and can be use for further analysis(data mining).</a:t>
            </a:r>
          </a:p>
          <a:p>
            <a:r>
              <a:rPr lang="en-US" dirty="0" smtClean="0"/>
              <a:t>This system provides latest notification to its user.</a:t>
            </a:r>
          </a:p>
          <a:p>
            <a:r>
              <a:rPr lang="en-US" dirty="0" smtClean="0"/>
              <a:t>Time saving activity.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Html+css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JavaScript</a:t>
            </a:r>
            <a:endParaRPr lang="en-US" dirty="0"/>
          </a:p>
          <a:p>
            <a:r>
              <a:rPr lang="en-US" dirty="0" smtClean="0"/>
              <a:t>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2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9249" y="2601532"/>
            <a:ext cx="1249251" cy="425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faculty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3335629" y="3026535"/>
            <a:ext cx="1584102" cy="90152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Visit website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6143223" y="3928056"/>
            <a:ext cx="1493950" cy="9530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login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3500799" y="4584878"/>
            <a:ext cx="1573478" cy="9530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 event entry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462510" y="5537915"/>
            <a:ext cx="1573478" cy="9530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Prepares proposal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140190" y="5718218"/>
            <a:ext cx="1573478" cy="9530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Registered  info</a:t>
            </a:r>
            <a:endParaRPr lang="en-US" sz="1600" dirty="0"/>
          </a:p>
        </p:txBody>
      </p:sp>
      <p:cxnSp>
        <p:nvCxnSpPr>
          <p:cNvPr id="14" name="Curved Connector 13"/>
          <p:cNvCxnSpPr>
            <a:stCxn id="6" idx="3"/>
            <a:endCxn id="7" idx="6"/>
          </p:cNvCxnSpPr>
          <p:nvPr/>
        </p:nvCxnSpPr>
        <p:spPr>
          <a:xfrm rot="5400000">
            <a:off x="5558205" y="4257595"/>
            <a:ext cx="319874" cy="128773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5" idx="1"/>
          </p:cNvCxnSpPr>
          <p:nvPr/>
        </p:nvCxnSpPr>
        <p:spPr>
          <a:xfrm>
            <a:off x="2498500" y="3026535"/>
            <a:ext cx="1069115" cy="13202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>
            <a:off x="4919731" y="3477296"/>
            <a:ext cx="1442276" cy="59032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8" idx="7"/>
          </p:cNvCxnSpPr>
          <p:nvPr/>
        </p:nvCxnSpPr>
        <p:spPr>
          <a:xfrm rot="10800000" flipV="1">
            <a:off x="1805557" y="5061396"/>
            <a:ext cx="1695242" cy="61608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3"/>
            <a:endCxn id="10" idx="7"/>
          </p:cNvCxnSpPr>
          <p:nvPr/>
        </p:nvCxnSpPr>
        <p:spPr>
          <a:xfrm rot="16200000" flipH="1">
            <a:off x="3877513" y="5252062"/>
            <a:ext cx="459441" cy="75200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0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896702"/>
              </p:ext>
            </p:extLst>
          </p:nvPr>
        </p:nvGraphicFramePr>
        <p:xfrm>
          <a:off x="3490175" y="3208807"/>
          <a:ext cx="4365938" cy="7416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36593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43956" y="3193961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ID 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003" y="356329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 :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894749" y="3378627"/>
            <a:ext cx="1390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85668" y="3193961"/>
            <a:ext cx="3000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Faculty Adviser /Secretary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528811" y="4739425"/>
            <a:ext cx="296214" cy="347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32620" y="4739425"/>
            <a:ext cx="296214" cy="347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28056" y="4779378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Faculty Adviser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028165" y="4798696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Student Secretary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442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Club Inauguration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434042"/>
              </p:ext>
            </p:extLst>
          </p:nvPr>
        </p:nvGraphicFramePr>
        <p:xfrm>
          <a:off x="1155700" y="2603498"/>
          <a:ext cx="8824914" cy="278631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41638"/>
                <a:gridCol w="2941638"/>
                <a:gridCol w="2941638"/>
              </a:tblGrid>
              <a:tr h="50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r>
                        <a:rPr lang="en-US" baseline="0" dirty="0" smtClean="0"/>
                        <a:t> meeting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Hall Booking</a:t>
                      </a:r>
                      <a:endParaRPr lang="en-US" dirty="0"/>
                    </a:p>
                  </a:txBody>
                  <a:tcPr/>
                </a:tc>
              </a:tr>
              <a:tr h="2072731">
                <a:tc>
                  <a:txBody>
                    <a:bodyPr/>
                    <a:lstStyle/>
                    <a:p>
                      <a:r>
                        <a:rPr lang="en-US" dirty="0" smtClean="0"/>
                        <a:t>Music club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Dance</a:t>
                      </a:r>
                      <a:r>
                        <a:rPr lang="en-US" baseline="0" dirty="0" smtClean="0"/>
                        <a:t> club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Women Development club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Quiz Club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Venue : A block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Venue : Y block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Venue : K</a:t>
                      </a:r>
                      <a:r>
                        <a:rPr lang="en-US" baseline="0" dirty="0" smtClean="0"/>
                        <a:t> block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Venue : D 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148552" y="3116687"/>
            <a:ext cx="502277" cy="22666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53859" y="40653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225048" y="3258355"/>
            <a:ext cx="2588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25048" y="3850783"/>
            <a:ext cx="2588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25048" y="4434694"/>
            <a:ext cx="2588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25048" y="5207427"/>
            <a:ext cx="2588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7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Registration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566535"/>
              </p:ext>
            </p:extLst>
          </p:nvPr>
        </p:nvGraphicFramePr>
        <p:xfrm>
          <a:off x="6697014" y="2441115"/>
          <a:ext cx="39533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9533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632242"/>
              </p:ext>
            </p:extLst>
          </p:nvPr>
        </p:nvGraphicFramePr>
        <p:xfrm>
          <a:off x="6722772" y="3127850"/>
          <a:ext cx="39533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9533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374462"/>
              </p:ext>
            </p:extLst>
          </p:nvPr>
        </p:nvGraphicFramePr>
        <p:xfrm>
          <a:off x="6722773" y="3878119"/>
          <a:ext cx="39533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9533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750006"/>
              </p:ext>
            </p:extLst>
          </p:nvPr>
        </p:nvGraphicFramePr>
        <p:xfrm>
          <a:off x="6722772" y="4546035"/>
          <a:ext cx="3953300" cy="124728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953300"/>
              </a:tblGrid>
              <a:tr h="12472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4867" y="2470354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of the Association/club 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28797" y="302855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of the Event 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6655" y="3879627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of the Event 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10823" y="4546035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Invitation :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87166" y="6323527"/>
            <a:ext cx="1171978" cy="321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30378" y="6323527"/>
            <a:ext cx="1171977" cy="321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15" name="Curved Connector 14"/>
          <p:cNvCxnSpPr/>
          <p:nvPr/>
        </p:nvCxnSpPr>
        <p:spPr>
          <a:xfrm rot="10800000">
            <a:off x="4128798" y="5640947"/>
            <a:ext cx="2568217" cy="8435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1066" y="5271615"/>
            <a:ext cx="340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to Principal/HOD/Tutor/Faculty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3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697277"/>
              </p:ext>
            </p:extLst>
          </p:nvPr>
        </p:nvGraphicFramePr>
        <p:xfrm>
          <a:off x="2494546" y="3080019"/>
          <a:ext cx="4331257" cy="2058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1257"/>
              </a:tblGrid>
              <a:tr h="20586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4954" y="2369713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Photography 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01" y="3090930"/>
            <a:ext cx="4314424" cy="20219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69746" y="3412902"/>
            <a:ext cx="1146220" cy="5537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images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69746" y="4320923"/>
            <a:ext cx="1146220" cy="347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98501" y="5872766"/>
            <a:ext cx="940158" cy="3606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95493" y="5872766"/>
            <a:ext cx="1017432" cy="3606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98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</TotalTime>
  <Words>306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EVENT MANAGEMENT SYSTEM</vt:lpstr>
      <vt:lpstr>Introduction</vt:lpstr>
      <vt:lpstr>Project Details :</vt:lpstr>
      <vt:lpstr>Applications :</vt:lpstr>
      <vt:lpstr>Process of login</vt:lpstr>
      <vt:lpstr>Login Page</vt:lpstr>
      <vt:lpstr>Club Inauguration </vt:lpstr>
      <vt:lpstr>Event Registration</vt:lpstr>
      <vt:lpstr>Gallery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 SYSTEM</dc:title>
  <dc:creator>NS</dc:creator>
  <cp:lastModifiedBy>NS</cp:lastModifiedBy>
  <cp:revision>11</cp:revision>
  <dcterms:created xsi:type="dcterms:W3CDTF">2017-05-03T18:39:40Z</dcterms:created>
  <dcterms:modified xsi:type="dcterms:W3CDTF">2017-05-03T20:20:50Z</dcterms:modified>
</cp:coreProperties>
</file>