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80" r:id="rId3"/>
    <p:sldId id="281" r:id="rId4"/>
    <p:sldId id="282" r:id="rId5"/>
    <p:sldId id="283" r:id="rId6"/>
    <p:sldId id="285" r:id="rId7"/>
    <p:sldId id="284" r:id="rId8"/>
    <p:sldId id="28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E29EE-9B87-419F-AF79-1B2A070670AC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DF2EA-979D-4B16-A3DC-40115D39A0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58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C3F9AA5-1F73-45E6-BD6D-7E2F5AFE1A15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72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94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57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51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606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323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745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61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878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047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61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C3F9AA5-1F73-45E6-BD6D-7E2F5AFE1A15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46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SG-TADS/psg-tads-2023-2-back-bd-LucasSoaresMagalhaes/tree/master#solu&#231;&#227;o-estacionamento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3D3A67B-3B66-4FB5-9378-C13B68AE8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</a:t>
            </a:r>
            <a:r>
              <a:rPr lang="pt-BR" b="1" dirty="0">
                <a:hlinkClick r:id="rId2"/>
              </a:rPr>
              <a:t>Solução Estacionamento</a:t>
            </a:r>
            <a:endParaRPr lang="pt-BR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534A1FDD-31D4-4CD3-9338-8E3BECFC74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pt-BR" sz="2400" b="1" dirty="0"/>
              <a:t>Equipe</a:t>
            </a:r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Lucas Soares Magalhães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5466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A22F98D-FD6D-43DB-953D-F1E5FA74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Contexto DO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F5628DC4-D061-4B4E-86C3-0E836CBA6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</a:t>
            </a:r>
            <a:r>
              <a:rPr lang="pt-BR" dirty="0"/>
              <a:t>administradora do estacionamento, </a:t>
            </a:r>
            <a:r>
              <a:rPr lang="pt-BR" dirty="0" smtClean="0"/>
              <a:t>enfrenta </a:t>
            </a:r>
            <a:r>
              <a:rPr lang="pt-BR" dirty="0"/>
              <a:t>desafios relacionados à eficiência operacional e à experiência do cliente.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421" y="3052953"/>
            <a:ext cx="66675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28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A9D088C-436E-4FEC-816E-BBC68FD2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Público-Alvo | PERSONAS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81F67E9F-9312-4350-AF11-95EAAD601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público-alvo da história do usuário </a:t>
            </a:r>
            <a:r>
              <a:rPr lang="pt-BR" dirty="0" smtClean="0"/>
              <a:t>é </a:t>
            </a:r>
            <a:r>
              <a:rPr lang="pt-BR" dirty="0"/>
              <a:t>composto por administradores de estacionamentos que desejam coletar informações sobre o tempo que os veículos passam estacionados em seus estabelecimentos. Essa funcionalidade destina-se a melhorar a eficiência operacional e a experiência do cliente, permitindo que os administradores tomem decisões informadas com base nos dados coletados.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566" y="4437611"/>
            <a:ext cx="1981918" cy="198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787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4C1867A-5B1E-4F39-93C1-905C649A7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Proposta de Solução | 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D0EEB01F-E57B-42B1-BBB6-1BE66D361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O objetivo principal deste projeto é desenvolver uma aplicação de Sistema de Cobrança Automática que simplifique o processo de pagamento de estacionamento para os clientes, ao mesmo tempo em que fornece ao shopping dados cruciais para análise de desempenho e faturamento. As metas específicas incluem:</a:t>
            </a:r>
          </a:p>
          <a:p>
            <a:r>
              <a:rPr lang="pt-BR" dirty="0"/>
              <a:t>1 - Facilitar a Cobrança para Clientes: Eliminar a necessidade de pagamento manual, tornando o processo de entrada e saída dos veículos mais rápido e conveniente.</a:t>
            </a:r>
          </a:p>
          <a:p>
            <a:r>
              <a:rPr lang="pt-BR" dirty="0"/>
              <a:t>2 - Faturamento Automático para o Shopping: Automatizar o registro de pagamentos e fornecer um sistema que rastreie e registre todas as transações de estacionamento.</a:t>
            </a:r>
          </a:p>
          <a:p>
            <a:r>
              <a:rPr lang="pt-BR" dirty="0"/>
              <a:t>3 - Identificação de Tipos de Veículos: Classificar e registrar automaticamente os tipos de veículos que estacionam, permitindo uma análise mais precisa do perfil dos clientes.</a:t>
            </a:r>
          </a:p>
          <a:p>
            <a:r>
              <a:rPr lang="pt-BR" dirty="0"/>
              <a:t>4 - Coleta de Dados para Análise de Faturamento: Coletar dados sobre o uso do estacionamento, como a frequência de veículos, horários de pico, taxas de ocupação e receitas geradas.</a:t>
            </a:r>
          </a:p>
          <a:p>
            <a:r>
              <a:rPr lang="pt-BR" dirty="0"/>
              <a:t>5 - Melhorar a Experiência do Cliente: Garantir que o sistema seja intuitivo e fácil de usar, proporcionando uma experiência de estacionamento tranquila e sem complicações.</a:t>
            </a:r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730" y="21197"/>
            <a:ext cx="4127270" cy="206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480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D3C8174-7A89-4CBA-90A5-D036FFA66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Histórias de Usuários e 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144F10D9-F21E-4D16-955C-852C79F4D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Histórias de Usuários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pt-BR" dirty="0"/>
              <a:t>Ana é responsável por gerenciar o estacionamento "</a:t>
            </a:r>
            <a:r>
              <a:rPr lang="pt-BR" dirty="0" err="1"/>
              <a:t>ParkSafe</a:t>
            </a:r>
            <a:r>
              <a:rPr lang="pt-BR" dirty="0"/>
              <a:t>", que acomoda centenas de veículos diariamente. Ela deseja melhorar o atendimento aos clientes e otimizar o espaço disponível no estacionamento. Para isso, ela precisa de informações precisas sobre o tempo que os carros passam estacionados.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Requisitos Funcionais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pt-BR" dirty="0"/>
              <a:t>O sistema deve ser capaz de gerar um relatório que exiba o tempo de permanência médio dos veículos com base nos filtros especificados.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Requisitos Não Funcionais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pt-BR" dirty="0"/>
              <a:t>Os dados de tempo de permanência coletados devem ser precisos e confiáveis para tomadas de decisões baseadas em informações reais.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813" y="-81411"/>
            <a:ext cx="2569134" cy="256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110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9F62400-F854-400D-9CE6-F618C75F5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 Interface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7476"/>
            <a:ext cx="12192000" cy="520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347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4A4530E-F8FB-46DF-B798-3DE41C920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64BA419B-8CAB-4B15-B0D8-E17B35CEB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O processo do design </a:t>
            </a:r>
            <a:r>
              <a:rPr lang="pt-BR" dirty="0" err="1" smtClean="0"/>
              <a:t>thinking</a:t>
            </a:r>
            <a:r>
              <a:rPr lang="pt-BR" dirty="0" smtClean="0"/>
              <a:t> foi feito a partir do levantamento de necessidades que o sistema poderia su</a:t>
            </a:r>
            <a:r>
              <a:rPr lang="pt-BR" dirty="0" smtClean="0"/>
              <a:t>prir. Atualmente como temos apenas um integrante na equipe não é possível realizar um </a:t>
            </a:r>
            <a:r>
              <a:rPr lang="pt-BR" dirty="0" err="1" smtClean="0"/>
              <a:t>brainstorm</a:t>
            </a:r>
            <a:r>
              <a:rPr lang="pt-BR" dirty="0" smtClean="0"/>
              <a:t> de equipe.</a:t>
            </a:r>
            <a:endParaRPr lang="pt-BR" dirty="0"/>
          </a:p>
          <a:p>
            <a:r>
              <a:rPr lang="pt-BR" dirty="0" smtClean="0"/>
              <a:t>Divis</a:t>
            </a:r>
            <a:r>
              <a:rPr lang="pt-BR" dirty="0" smtClean="0"/>
              <a:t>ão do trabalho:</a:t>
            </a:r>
            <a:endParaRPr lang="pt-BR" dirty="0"/>
          </a:p>
          <a:p>
            <a:r>
              <a:rPr lang="pt-BR" dirty="0" smtClean="0"/>
              <a:t>Apenas um integrante na equipe</a:t>
            </a:r>
          </a:p>
          <a:p>
            <a:endParaRPr lang="pt-BR" dirty="0" smtClean="0"/>
          </a:p>
          <a:p>
            <a:r>
              <a:rPr lang="pt-BR" dirty="0" err="1" smtClean="0"/>
              <a:t>Técnologias</a:t>
            </a:r>
            <a:r>
              <a:rPr lang="pt-BR" dirty="0" smtClean="0"/>
              <a:t>:</a:t>
            </a:r>
            <a:endParaRPr lang="pt-BR" dirty="0"/>
          </a:p>
          <a:p>
            <a:r>
              <a:rPr lang="pt-BR" dirty="0" smtClean="0"/>
              <a:t>Visual Studio, SQL, </a:t>
            </a:r>
            <a:r>
              <a:rPr lang="pt-BR" dirty="0" err="1" smtClean="0"/>
              <a:t>MongoDB</a:t>
            </a:r>
            <a:r>
              <a:rPr lang="pt-BR" dirty="0" smtClean="0"/>
              <a:t>, C#</a:t>
            </a:r>
          </a:p>
          <a:p>
            <a:endParaRPr lang="pt-BR" dirty="0" smtClean="0"/>
          </a:p>
          <a:p>
            <a:r>
              <a:rPr lang="pt-BR" dirty="0" smtClean="0"/>
              <a:t>Versionamento:</a:t>
            </a:r>
            <a:endParaRPr lang="pt-BR" dirty="0"/>
          </a:p>
          <a:p>
            <a:r>
              <a:rPr lang="pt-BR" dirty="0" err="1" smtClean="0"/>
              <a:t>Backend</a:t>
            </a:r>
            <a:r>
              <a:rPr lang="pt-BR" dirty="0" smtClean="0"/>
              <a:t> desenvolvido – vers</a:t>
            </a:r>
            <a:r>
              <a:rPr lang="pt-BR" dirty="0" smtClean="0"/>
              <a:t>ão 0.5</a:t>
            </a:r>
          </a:p>
          <a:p>
            <a:r>
              <a:rPr lang="pt-BR" dirty="0" err="1" smtClean="0"/>
              <a:t>Frontend</a:t>
            </a:r>
            <a:r>
              <a:rPr lang="pt-BR" dirty="0" smtClean="0"/>
              <a:t> desenvolvido </a:t>
            </a:r>
            <a:r>
              <a:rPr lang="pt-BR" dirty="0"/>
              <a:t>– versão </a:t>
            </a:r>
            <a:r>
              <a:rPr lang="pt-BR" dirty="0" smtClean="0"/>
              <a:t>1.0</a:t>
            </a:r>
            <a:endParaRPr lang="pt-BR" dirty="0"/>
          </a:p>
          <a:p>
            <a:r>
              <a:rPr lang="pt-BR" dirty="0" smtClean="0"/>
              <a:t>Integração e melhorias – </a:t>
            </a:r>
            <a:r>
              <a:rPr lang="pt-BR" dirty="0"/>
              <a:t>versão </a:t>
            </a:r>
            <a:r>
              <a:rPr lang="pt-BR" dirty="0" smtClean="0"/>
              <a:t>1.5+</a:t>
            </a:r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416" y="2661696"/>
            <a:ext cx="5128442" cy="419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110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8BF5C42F-EF95-444A-82E0-0B2480293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XPTO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xmlns="" id="{FF277B38-6BF8-40CC-929C-430FF75E2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/>
            <a:r>
              <a:rPr lang="pt-BR" sz="2400" b="1" dirty="0"/>
              <a:t>Equipe</a:t>
            </a:r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Lucas Soares Magalhães</a:t>
            </a:r>
            <a:endParaRPr lang="pt-BR" dirty="0"/>
          </a:p>
          <a:p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7A6077C5-D874-4EB6-922B-F4E71AA55FFE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76" b="1427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578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46</TotalTime>
  <Words>479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Projeto Solução Estacionamento</vt:lpstr>
      <vt:lpstr>Contexto DO Problema</vt:lpstr>
      <vt:lpstr>Público-Alvo | PERSONAS</vt:lpstr>
      <vt:lpstr>Proposta de Solução | Objetivos</vt:lpstr>
      <vt:lpstr>Histórias de Usuários e Requisitos</vt:lpstr>
      <vt:lpstr>Projeto da Interface</vt:lpstr>
      <vt:lpstr>Metodologia</vt:lpstr>
      <vt:lpstr>Projeto XPTO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XPTO</dc:title>
  <dc:creator>Rommel Carneiro</dc:creator>
  <cp:lastModifiedBy>Conta da Microsoft</cp:lastModifiedBy>
  <cp:revision>3</cp:revision>
  <dcterms:created xsi:type="dcterms:W3CDTF">2022-04-05T03:20:00Z</dcterms:created>
  <dcterms:modified xsi:type="dcterms:W3CDTF">2023-10-23T00:47:38Z</dcterms:modified>
</cp:coreProperties>
</file>