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18184755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18184755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181847551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181847551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SLIDES_API18184755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SLIDES_API18184755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18184755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18184755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SLIDES_API181847551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SLIDES_API181847551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81847551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81847551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SLIDES_API181847551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SLIDES_API181847551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SLIDES_API181847551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SLIDES_API181847551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81847551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81847551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181847551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181847551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17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Sistema de Locadora de Veículos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3156300"/>
            <a:ext cx="8520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Desenvolvido por Ian M. Ferraz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Agradecimentos</a:t>
            </a:r>
            <a:endParaRPr b="1" sz="2400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Obrigado pela atenção!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Perguntas?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Introdução</a:t>
            </a:r>
            <a:endParaRPr b="1" sz="24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Desenvolvimento de um sistema para locadora de veículos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Tecnologias usadas: C#, ASP.NET Core, Entity Framework, Swagger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Foco: Gerenciamento de veículos, clientes e reservas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Problema</a:t>
            </a:r>
            <a:endParaRPr b="1" sz="24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Necessidade de uma solução eficiente para gerenciamento de uma locadora de veículos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Requisitos: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Cadastro e gerenciamento de veículos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Cadastro e histórico de clientes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Criação e gerenciamento de reservas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Modelagem Adotada</a:t>
            </a:r>
            <a:endParaRPr b="1" sz="24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Arquitetura MVC (Model-View-Controller)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Uso de API RESTful para comunicação entre frontend e backend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Principais componentes: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Model: Definições de dados e lógica de negócios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Controller: Processamento de interações do usuário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View: Apresentação dos dados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Implementação Técnica</a:t>
            </a:r>
            <a:endParaRPr b="1" sz="24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ASP.NET Core para construção da API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Entity Framework para mapeamento objeto-relacional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Swagger para documentação e testes de API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Estrutura de código seguindo princípios SOLID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Exemplos de Consultas - Banco de Dados</a:t>
            </a:r>
            <a:endParaRPr b="1" sz="24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Consulta de Reservas por Cliente: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SELECT * FROM Reservas WHERE ClienteId = @ClienteId;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Inserção de Cliente: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INSERT INTO Clientes (Nome, CPF) VALUES ('John Doe', '123.456.789-10');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Exemplos de Consultas - Rotas</a:t>
            </a:r>
            <a:endParaRPr b="1" sz="24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Criação de Veículo: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app.MapPost('/veiculos', async (LocadoraContext context, Veiculo veiculo) =&gt; {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context.Veiculos.Add(veiculo);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await context.SaveChangesAsync();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return Results.Created(`/veiculos/${veiculo.VeiculoId}`, veiculo);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});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Consulta de Veículos: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app.MapGet('/veiculos', async (LocadoraContext context) =&gt; {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var veiculos = await context.Veiculos.ToListAsync();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return Results.Ok(veiculos);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});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Resultados no Frontend</a:t>
            </a:r>
            <a:endParaRPr b="1" sz="24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Resultado da consulta de veículos: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![Consulta de Veículos](imagens/consulta_veiculos.png)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Resultado da criação de veículo: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![Criação de Veículo](imagens/criacao_veiculo.png)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Conclusões</a:t>
            </a:r>
            <a:endParaRPr b="1" sz="24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Sistema atende aos requisitos de gerenciamento de locadora de veículos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Eficácia comprovada através de testes com Swagger, Postman e xUnit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Flexibilidade para futuras expansões e melhorias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