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8133a688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8133a688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8133a688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8133a688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8133a688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8133a688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8133a688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8133a688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818266f5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818266f5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LocaFácil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solução para facilitar a vida das locadoras de automóveis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proposta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proposta</a:t>
            </a:r>
            <a:r>
              <a:rPr lang="en"/>
              <a:t> é aliviar a dor de várias locadoras de automóveis que passam por dificuldade com suas operações. Essas empresas às vezes ainda utilizam  de métodos ultrapassados, as quais podem ser confusas e desatualizadas, oportunizando que empresas que possuam um serviço computadorizado ganhem maior destaque no mercado.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Nesse ponto que a </a:t>
            </a:r>
            <a:r>
              <a:rPr lang="en"/>
              <a:t>LocaFácil </a:t>
            </a:r>
            <a:r>
              <a:rPr lang="en"/>
              <a:t>vem para ajudar, nosso serviço oferece </a:t>
            </a:r>
            <a:r>
              <a:rPr b="1" lang="en"/>
              <a:t>uma solução digital que aumentará muito a eficiência de seu negócio e manterá a organização de seus dados</a:t>
            </a:r>
            <a:r>
              <a:rPr lang="en"/>
              <a:t>. Além de </a:t>
            </a:r>
            <a:r>
              <a:rPr b="1" lang="en"/>
              <a:t>possibilitar futuramente realizar backups e análise dos dados coletados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a LocaFácil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LocaFácil é um </a:t>
            </a:r>
            <a:r>
              <a:rPr b="1" lang="en"/>
              <a:t>serviço de backend </a:t>
            </a:r>
            <a:r>
              <a:rPr lang="en"/>
              <a:t>que fornece uma </a:t>
            </a:r>
            <a:r>
              <a:rPr b="1" lang="en"/>
              <a:t>API pronta </a:t>
            </a:r>
            <a:r>
              <a:rPr lang="en"/>
              <a:t>para o uso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Sendo ela uma  </a:t>
            </a:r>
            <a:r>
              <a:rPr b="1" lang="en"/>
              <a:t>API RESTFull </a:t>
            </a:r>
            <a:r>
              <a:rPr lang="en"/>
              <a:t>entregamos </a:t>
            </a:r>
            <a:r>
              <a:rPr b="1" lang="en"/>
              <a:t>uma solução fácil de integrar, de compreender e de ajustar as necessidade de seu negócio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Nossa solução fornece</a:t>
            </a:r>
            <a:r>
              <a:rPr b="1" lang="en"/>
              <a:t> mais que apenas um gerenciador de reservas</a:t>
            </a:r>
            <a:r>
              <a:rPr lang="en"/>
              <a:t>, mas também </a:t>
            </a:r>
            <a:r>
              <a:rPr b="1" lang="en"/>
              <a:t>permite gerenciar seus </a:t>
            </a:r>
            <a:r>
              <a:rPr b="1" lang="en"/>
              <a:t>funcionários</a:t>
            </a:r>
            <a:r>
              <a:rPr b="1" lang="en"/>
              <a:t>, os mecânicos afiliados, as ocorrências que podem acontecer durante as reservas e até mesmo as manutenções ocorridas nos veículos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Detalhes da implementação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aplicação utiliza ferramentas de ponta do mercado que permitem grande eficiência quando executado em servidores e containers.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Escolhemos para nosso banco de dados a ferramenta SQL Server, como também ASP .Net Core como framework backend visto que são ferramentas testadas no mercado e com suporte ativo de grandes empresas.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Todo o stack foi escolhido</a:t>
            </a:r>
            <a:r>
              <a:rPr b="1" lang="en"/>
              <a:t> pensando em melhorar a integração com os serviços da Microsoft e Amazon AWS</a:t>
            </a:r>
            <a:r>
              <a:rPr lang="en"/>
              <a:t>, </a:t>
            </a:r>
            <a:r>
              <a:rPr lang="en"/>
              <a:t>como também fornecer uma aplicação que possa rodar em containers e servidores linux se necessário.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integrar na sua empresa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empresa que desejar integrar nosso sistema terá a sua disposição uma documentação detalhada contendo cada endpoint fornecido pela API com exemplos.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empresa </a:t>
            </a:r>
            <a:r>
              <a:rPr b="1" lang="en"/>
              <a:t>pode decidir usar o sistema como está ou mesmo desenvolver uma aplicação Front-End </a:t>
            </a:r>
            <a:r>
              <a:rPr lang="en"/>
              <a:t>que possa consumir nosso serviço e fornecer uma interação mais prática e </a:t>
            </a:r>
            <a:r>
              <a:rPr lang="en"/>
              <a:t>intuitiva</a:t>
            </a:r>
            <a:r>
              <a:rPr lang="en"/>
              <a:t> para o usuário final.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Agradecimentos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Muito obrigada pelo tempo e esperamos que a LocaFácil facilite todas suas operações!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