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Maven Pro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7xM2fpiFYMRKOK4QXgM90M8+Q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avenPr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0dd7a49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0dd7a49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0dd7a49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10dd7a49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0dd7a49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10dd7a49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0dd7a49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10dd7a49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824000" y="1440150"/>
            <a:ext cx="5787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800">
                <a:solidFill>
                  <a:srgbClr val="FFFFFF"/>
                </a:solidFill>
              </a:rPr>
              <a:t>É TUDO CASEIRO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4678525" y="2794850"/>
            <a:ext cx="42555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GRUPO 05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ISABELLA BOSCO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LEONARDO RIBEIRO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LUCAS HENRIQUE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LUÍSA BRAZ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8F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/>
        </p:nvSpPr>
        <p:spPr>
          <a:xfrm>
            <a:off x="0" y="5931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0" y="1105050"/>
            <a:ext cx="22434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8"/>
          <p:cNvSpPr/>
          <p:nvPr/>
        </p:nvSpPr>
        <p:spPr>
          <a:xfrm rot="-5400000">
            <a:off x="2062413" y="1181700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2602725" y="83075"/>
            <a:ext cx="6234300" cy="30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Desenvolver uma solução de software que atenda aos pequenos produtores de alimentos artesanais;</a:t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Auxiliar/Incentivar a crescer seu próprio negócio.</a:t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Facilitar, para os consumidores, achar alimentos mais saudáveis, com uma produção mais orgânica e feita à sua maneira.</a:t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8F8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/>
        </p:nvSpPr>
        <p:spPr>
          <a:xfrm>
            <a:off x="0" y="5931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0" y="1105050"/>
            <a:ext cx="22434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9"/>
          <p:cNvSpPr/>
          <p:nvPr/>
        </p:nvSpPr>
        <p:spPr>
          <a:xfrm rot="-5400000">
            <a:off x="2062413" y="1181700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602725" y="1106025"/>
            <a:ext cx="62343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Assim como vários talentos da alimentação artesanal são ignorados, vários clientes têm dificuldades em encontrar alimentos orgânicos e artesanais à sua maneira, contentando-se então com aqueles alimentos encontrados em padarias ou lanchonetes que talvez não atendam a seus gostos. </a:t>
            </a:r>
            <a:endParaRPr b="0" i="1" sz="14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3904100" y="81150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JUSTIFICATIVA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0" y="1617000"/>
            <a:ext cx="22185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10"/>
          <p:cNvSpPr/>
          <p:nvPr/>
        </p:nvSpPr>
        <p:spPr>
          <a:xfrm rot="-5400000">
            <a:off x="2062413" y="1693638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0" y="5931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2503575" y="81150"/>
            <a:ext cx="6350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HISTÓRIA DE USUÁRIOS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3309" r="8436" t="4333"/>
          <a:stretch/>
        </p:blipFill>
        <p:spPr>
          <a:xfrm>
            <a:off x="2609050" y="542075"/>
            <a:ext cx="6139149" cy="46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0" y="1617000"/>
            <a:ext cx="22185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11"/>
          <p:cNvSpPr/>
          <p:nvPr/>
        </p:nvSpPr>
        <p:spPr>
          <a:xfrm rot="-5400000">
            <a:off x="2062413" y="1693638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0" y="5931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2503575" y="81150"/>
            <a:ext cx="63501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REQUISITOS FUNCIONAIS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420" y="440700"/>
            <a:ext cx="6482258" cy="2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4">
            <a:alphaModFix/>
          </a:blip>
          <a:srcRect b="3725" l="0" r="0" t="0"/>
          <a:stretch/>
        </p:blipFill>
        <p:spPr>
          <a:xfrm>
            <a:off x="2400300" y="2904000"/>
            <a:ext cx="6453375" cy="22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0" y="1617000"/>
            <a:ext cx="22185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12"/>
          <p:cNvSpPr/>
          <p:nvPr/>
        </p:nvSpPr>
        <p:spPr>
          <a:xfrm rot="-5400000">
            <a:off x="2062413" y="1693638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0" y="5931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2503575" y="81150"/>
            <a:ext cx="6350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REQUISITOS NÃO FUNCIONAIS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575" y="593100"/>
            <a:ext cx="6430501" cy="155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13"/>
          <p:cNvSpPr/>
          <p:nvPr/>
        </p:nvSpPr>
        <p:spPr>
          <a:xfrm rot="-5400000">
            <a:off x="2009663" y="2152863"/>
            <a:ext cx="413575" cy="3677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0" y="5931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3904100" y="81150"/>
            <a:ext cx="4949700" cy="5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PROCESSO DE TRABALHO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(Design Thinking e Scrum</a:t>
            </a: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)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DIVISÃO DE PAPÉIS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FERRAMENTAS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CONTROLE DE VERSÃO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14"/>
          <p:cNvSpPr/>
          <p:nvPr/>
        </p:nvSpPr>
        <p:spPr>
          <a:xfrm rot="-5400000">
            <a:off x="2015863" y="2670988"/>
            <a:ext cx="413575" cy="3553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2527600" y="2595750"/>
            <a:ext cx="629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rgbClr val="FFFFFF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Em 2018, a Coca-Cola European Partners (CCEP), a maior engarrafadora de Coca-Cola do mundo, assinou um contrato plurianual com a IBM para acelerar sua transformação para um ambiente aberto de nuvem híbrida, incluindo cargas de trabalho SAP;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0" y="5931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idx="1" type="subTitle"/>
          </p:nvPr>
        </p:nvSpPr>
        <p:spPr>
          <a:xfrm>
            <a:off x="4467850" y="2918800"/>
            <a:ext cx="42555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GRUPO 05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ISABELLA BOSCO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LEONARDO RIBEIRO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LUCAS HENRIQUE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LUÍSA BRAZ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2097150" y="1283350"/>
            <a:ext cx="4949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86C86F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OBRIGADO(A)!</a:t>
            </a:r>
            <a:endParaRPr b="0" i="0" sz="4000" u="none" cap="none" strike="noStrike">
              <a:solidFill>
                <a:srgbClr val="86C86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0" y="5931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2"/>
          <p:cNvSpPr/>
          <p:nvPr/>
        </p:nvSpPr>
        <p:spPr>
          <a:xfrm rot="-5400000">
            <a:off x="2028263" y="124613"/>
            <a:ext cx="413575" cy="3305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02725" y="83075"/>
            <a:ext cx="623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Pequenos empreendedores do mercado alimentício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Dificuldade de se divulgar e achar novos clientes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Competição contra empreendedores de maior porte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0" y="593100"/>
            <a:ext cx="22062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3"/>
          <p:cNvSpPr/>
          <p:nvPr/>
        </p:nvSpPr>
        <p:spPr>
          <a:xfrm rot="-5400000">
            <a:off x="2062413" y="669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2280500" y="373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2619550" y="594075"/>
            <a:ext cx="623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 Medium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Produtores 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</a:t>
            </a:r>
            <a:r>
              <a:rPr b="1" i="0" lang="pt-BR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consumidores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de alimentos </a:t>
            </a:r>
            <a:r>
              <a:rPr b="0" i="0" lang="pt-BR" sz="1800" u="sng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caseiros/artesanais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sem grandes conhecimentos tecnológicos para que </a:t>
            </a:r>
            <a:r>
              <a:rPr b="0" i="0" lang="pt-BR" sz="1800" u="sng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divulguem/encontrem negócios.</a:t>
            </a:r>
            <a:endParaRPr b="0" i="0" sz="1800" u="sng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771950" y="2640900"/>
            <a:ext cx="623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 </a:t>
            </a:r>
            <a:r>
              <a:rPr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público</a:t>
            </a:r>
            <a:r>
              <a:rPr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alvo que o projeto pretende atingir são pequenos produtores de alimentos caseiros/artesanais, que normalmente trabalham em suas </a:t>
            </a:r>
            <a:r>
              <a:rPr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próprias</a:t>
            </a:r>
            <a:r>
              <a:rPr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casas. Esses produtores</a:t>
            </a:r>
            <a:endParaRPr b="0" i="0" sz="1800" u="sng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0dd7a49c1_0_71"/>
          <p:cNvSpPr txBox="1"/>
          <p:nvPr/>
        </p:nvSpPr>
        <p:spPr>
          <a:xfrm>
            <a:off x="0" y="593100"/>
            <a:ext cx="22062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g210dd7a49c1_0_7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g210dd7a49c1_0_71"/>
          <p:cNvSpPr/>
          <p:nvPr/>
        </p:nvSpPr>
        <p:spPr>
          <a:xfrm rot="-5400000">
            <a:off x="2062413" y="669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10dd7a49c1_0_71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g210dd7a49c1_0_71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g210dd7a49c1_0_71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g210dd7a49c1_0_71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g210dd7a49c1_0_71"/>
          <p:cNvSpPr txBox="1"/>
          <p:nvPr/>
        </p:nvSpPr>
        <p:spPr>
          <a:xfrm>
            <a:off x="2280500" y="373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10dd7a49c1_0_71"/>
          <p:cNvSpPr txBox="1"/>
          <p:nvPr/>
        </p:nvSpPr>
        <p:spPr>
          <a:xfrm>
            <a:off x="2749725" y="324000"/>
            <a:ext cx="62343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 público alvo que o projeto pretende atingir são pequenos produtores de alimentos caseiros/artesanais, que normalmente trabalham em suas próprias casas. Esses produtores muitas vezes não conseguem ter boa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divulgação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seu pequeno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negócio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por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ter tanto conhecimento em tecnologia nem um lugar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confiável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para se promover. Dessa forma, nosso projeto ajuda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essas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pessoas a serem conhecidas por mais pessoas em mais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regiões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e por isso a crescer seu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número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clientes.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Além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desses produtores, nosso projeto busca ajudar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os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consumidores desse tipo de produto (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alimentos caseiros/artesanais). Ou por buscarem algo muito específico que é difícil de achar, ou por não terem muita opção de comida saudável ou até por não acharem comidas saudáveis de qualidade e com preço acessível.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20127" l="5568" r="22482" t="7155"/>
          <a:stretch/>
        </p:blipFill>
        <p:spPr>
          <a:xfrm>
            <a:off x="2285200" y="593100"/>
            <a:ext cx="15789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0" y="593100"/>
            <a:ext cx="22062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5"/>
          <p:cNvSpPr/>
          <p:nvPr/>
        </p:nvSpPr>
        <p:spPr>
          <a:xfrm rot="-5400000">
            <a:off x="2062413" y="669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3943100" y="607200"/>
            <a:ext cx="50550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Maria das Graças 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55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Aposentada/ Dona de Casa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Maria das Graças é uma advogada recém aposentada. Ela tem dois filhos e 3 netos.</a:t>
            </a:r>
            <a:endParaRPr b="0" i="0" sz="17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700">
                <a:latin typeface="Maven Pro Medium"/>
                <a:ea typeface="Maven Pro Medium"/>
                <a:cs typeface="Maven Pro Medium"/>
                <a:sym typeface="Maven Pro Medium"/>
              </a:rPr>
              <a:t>Ela</a:t>
            </a:r>
            <a:r>
              <a:rPr b="0" i="0" lang="pt-BR" sz="17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sempre gostou de fazer doces  e bolos para sua família. Devido a sua aposentadoria, ela tem muito tempo de sobra e procura uma atividade para não ficar parada.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9" name="Google Shape;109;p5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5"/>
          <p:cNvSpPr txBox="1"/>
          <p:nvPr/>
        </p:nvSpPr>
        <p:spPr>
          <a:xfrm>
            <a:off x="2285200" y="3407375"/>
            <a:ext cx="665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Surgiu então, a ideia de fazer doces para vender, mas a princípio seus clientes são apenas amigos e parentes. Maria busca uma forma de divulgar o seu novo negócio para expandi-lo 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0dd7a49c1_0_2"/>
          <p:cNvSpPr txBox="1"/>
          <p:nvPr/>
        </p:nvSpPr>
        <p:spPr>
          <a:xfrm>
            <a:off x="0" y="593100"/>
            <a:ext cx="22062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g210dd7a49c1_0_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g210dd7a49c1_0_2"/>
          <p:cNvSpPr/>
          <p:nvPr/>
        </p:nvSpPr>
        <p:spPr>
          <a:xfrm rot="-5400000">
            <a:off x="2062413" y="669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10dd7a49c1_0_2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g210dd7a49c1_0_2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g210dd7a49c1_0_2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10dd7a49c1_0_2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g210dd7a49c1_0_2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g210dd7a49c1_0_2"/>
          <p:cNvSpPr txBox="1"/>
          <p:nvPr/>
        </p:nvSpPr>
        <p:spPr>
          <a:xfrm>
            <a:off x="3943100" y="607200"/>
            <a:ext cx="50550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Jonas Alberto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22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Estudante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Jonas é uma estudante de veterinária. Ele mora sozinho em BH em uma república junto com mais dois estudantes. Jonas tem aulas pela manhã e faz estágio na parte da tarde. Faz dois anos que Jonas se tornou vegetariano. </a:t>
            </a:r>
            <a:endParaRPr sz="17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24" name="Google Shape;124;g210dd7a49c1_0_2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210dd7a49c1_0_2"/>
          <p:cNvSpPr txBox="1"/>
          <p:nvPr/>
        </p:nvSpPr>
        <p:spPr>
          <a:xfrm>
            <a:off x="2285200" y="3178775"/>
            <a:ext cx="66576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Desde então ele tem dificuldade de manter uma alimentação balanceada e diversificada, pois devido a sua rotina corrida ele não consegue preparar suas refeições. Além disso, ele tem dificuldade de achar alimentos orgânicos de qualidade e com variedade.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26" name="Google Shape;126;g210dd7a49c1_0_2"/>
          <p:cNvPicPr preferRelativeResize="0"/>
          <p:nvPr/>
        </p:nvPicPr>
        <p:blipFill rotWithShape="1">
          <a:blip r:embed="rId3">
            <a:alphaModFix/>
          </a:blip>
          <a:srcRect b="31429" l="21675" r="20707" t="2401"/>
          <a:stretch/>
        </p:blipFill>
        <p:spPr>
          <a:xfrm>
            <a:off x="2285200" y="627900"/>
            <a:ext cx="1677000" cy="2393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0dd7a49c1_0_35"/>
          <p:cNvSpPr txBox="1"/>
          <p:nvPr/>
        </p:nvSpPr>
        <p:spPr>
          <a:xfrm>
            <a:off x="0" y="593100"/>
            <a:ext cx="22062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g210dd7a49c1_0_35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g210dd7a49c1_0_35"/>
          <p:cNvSpPr/>
          <p:nvPr/>
        </p:nvSpPr>
        <p:spPr>
          <a:xfrm rot="-5400000">
            <a:off x="2062413" y="669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10dd7a49c1_0_35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g210dd7a49c1_0_35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g210dd7a49c1_0_35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g210dd7a49c1_0_35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g210dd7a49c1_0_35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g210dd7a49c1_0_35"/>
          <p:cNvSpPr txBox="1"/>
          <p:nvPr/>
        </p:nvSpPr>
        <p:spPr>
          <a:xfrm>
            <a:off x="3943100" y="607200"/>
            <a:ext cx="50550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Letícia Salgado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26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Estudante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Letícia estuda nutrição. Ela está quase se formando. Ela é filha única e mora com seus pais. Para ganhar uma renda extra durante a faculdade, Letícia faz lanches e marmitas para vender. Cada alimento de acordo com a dieta do cliente.</a:t>
            </a:r>
            <a:endParaRPr sz="17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40" name="Google Shape;140;g210dd7a49c1_0_35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210dd7a49c1_0_35"/>
          <p:cNvSpPr txBox="1"/>
          <p:nvPr/>
        </p:nvSpPr>
        <p:spPr>
          <a:xfrm>
            <a:off x="2285200" y="3178775"/>
            <a:ext cx="66576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Com a formatura 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chegando, Letícia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gostaria de expandir seu pequeno empreendimento de forma a conseguir novos clientes e 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atraí-los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para seu novo escritório de nutrição. Onde ela poderá trabalhar em sua área ao acompanhar, criar e produzir as dietas. 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42" name="Google Shape;142;g210dd7a49c1_0_35"/>
          <p:cNvPicPr preferRelativeResize="0"/>
          <p:nvPr/>
        </p:nvPicPr>
        <p:blipFill rotWithShape="1">
          <a:blip r:embed="rId3">
            <a:alphaModFix/>
          </a:blip>
          <a:srcRect b="26561" l="0" r="32822" t="6260"/>
          <a:stretch/>
        </p:blipFill>
        <p:spPr>
          <a:xfrm>
            <a:off x="2400300" y="547152"/>
            <a:ext cx="1578900" cy="2393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0dd7a49c1_0_51"/>
          <p:cNvSpPr txBox="1"/>
          <p:nvPr/>
        </p:nvSpPr>
        <p:spPr>
          <a:xfrm>
            <a:off x="0" y="593100"/>
            <a:ext cx="22062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g210dd7a49c1_0_5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g210dd7a49c1_0_51"/>
          <p:cNvSpPr/>
          <p:nvPr/>
        </p:nvSpPr>
        <p:spPr>
          <a:xfrm rot="-5400000">
            <a:off x="2062413" y="669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10dd7a49c1_0_51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g210dd7a49c1_0_51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g210dd7a49c1_0_51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g210dd7a49c1_0_51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g210dd7a49c1_0_51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g210dd7a49c1_0_51"/>
          <p:cNvSpPr txBox="1"/>
          <p:nvPr/>
        </p:nvSpPr>
        <p:spPr>
          <a:xfrm>
            <a:off x="3943100" y="607200"/>
            <a:ext cx="50550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Mario Marcos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35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Pequeno Comerciante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Mario Marcos é solteiro e recentemente abandonou sua carreira como advogado para trabalhar com o que realmente ama: cozinhar.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Ele começou a produzir salgados e sanduíches artesanais, mas percebeu que seus clientes se restringem a apenas pessoas que vivem na mesma região que ele.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56" name="Google Shape;156;g210dd7a49c1_0_51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g210dd7a49c1_0_51"/>
          <p:cNvSpPr txBox="1"/>
          <p:nvPr/>
        </p:nvSpPr>
        <p:spPr>
          <a:xfrm>
            <a:off x="2327300" y="3607350"/>
            <a:ext cx="66576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Por isso, Marcos procura uma lugar para divulgar seu novo negócio a fim de expandi-lo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58" name="Google Shape;158;g210dd7a49c1_0_51"/>
          <p:cNvPicPr preferRelativeResize="0"/>
          <p:nvPr/>
        </p:nvPicPr>
        <p:blipFill rotWithShape="1">
          <a:blip r:embed="rId3">
            <a:alphaModFix/>
          </a:blip>
          <a:srcRect b="34600" l="5891" r="30551" t="2479"/>
          <a:stretch/>
        </p:blipFill>
        <p:spPr>
          <a:xfrm>
            <a:off x="2327300" y="662700"/>
            <a:ext cx="1615800" cy="2393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0" y="593100"/>
            <a:ext cx="22062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PÚBLICO ALVO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CONTEX. PROBLEMA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7"/>
          <p:cNvSpPr/>
          <p:nvPr/>
        </p:nvSpPr>
        <p:spPr>
          <a:xfrm rot="-5400000">
            <a:off x="2062413" y="669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0" y="11050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PROPOSTA/OBJETIVO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0" y="1617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HIST. USUÁRIOS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0" y="21289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PROJ.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0" y="26409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3943100" y="607200"/>
            <a:ext cx="50550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Luciana Moreira 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41 anos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Dona de Casa</a:t>
            </a:r>
            <a:endParaRPr b="0" i="0" sz="16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700">
                <a:latin typeface="Maven Pro Medium"/>
                <a:ea typeface="Maven Pro Medium"/>
                <a:cs typeface="Maven Pro Medium"/>
                <a:sym typeface="Maven Pro Medium"/>
              </a:rPr>
              <a:t>Luciana Moreira é casada e mãe de dois filhos pequenos. O aniversário de seu filho mais velho (6 anos) está chegando. Ele pediu uma festa com o tema dos Vingadores e um bolo com o formato do punho do Hulk, seu herói favorito.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20371" l="19524" r="21964" t="9085"/>
          <a:stretch/>
        </p:blipFill>
        <p:spPr>
          <a:xfrm>
            <a:off x="2400300" y="735975"/>
            <a:ext cx="15789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2340500" y="3340725"/>
            <a:ext cx="66576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Luciana está com dificuldade de encontrar algum lugar ou 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alguém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que faça o bolo e os docinhos 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personalizados,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como ela quer.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