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0" r:id="rId3"/>
    <p:sldId id="281" r:id="rId4"/>
    <p:sldId id="287" r:id="rId5"/>
    <p:sldId id="288" r:id="rId6"/>
    <p:sldId id="282" r:id="rId7"/>
    <p:sldId id="283" r:id="rId8"/>
    <p:sldId id="289" r:id="rId9"/>
    <p:sldId id="290" r:id="rId10"/>
    <p:sldId id="292" r:id="rId11"/>
    <p:sldId id="291" r:id="rId12"/>
    <p:sldId id="285" r:id="rId13"/>
    <p:sldId id="305" r:id="rId14"/>
    <p:sldId id="300" r:id="rId15"/>
    <p:sldId id="301" r:id="rId16"/>
    <p:sldId id="302" r:id="rId17"/>
    <p:sldId id="303" r:id="rId18"/>
    <p:sldId id="304" r:id="rId19"/>
    <p:sldId id="306" r:id="rId20"/>
    <p:sldId id="297" r:id="rId21"/>
    <p:sldId id="299" r:id="rId22"/>
    <p:sldId id="298" r:id="rId23"/>
    <p:sldId id="284" r:id="rId24"/>
    <p:sldId id="293" r:id="rId25"/>
    <p:sldId id="294" r:id="rId26"/>
    <p:sldId id="296" r:id="rId27"/>
    <p:sldId id="29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Barbosa da Silva" initials="DBdS" lastIdx="1" clrIdx="0">
    <p:extLst>
      <p:ext uri="{19B8F6BF-5375-455C-9EA6-DF929625EA0E}">
        <p15:presenceInfo xmlns:p15="http://schemas.microsoft.com/office/powerpoint/2012/main" userId="a4b7a32d564b39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0" i="0" dirty="0" err="1">
                <a:solidFill>
                  <a:srgbClr val="24292F"/>
                </a:solidFill>
                <a:effectLst/>
                <a:latin typeface="ui-monospace"/>
              </a:rPr>
              <a:t>Assinü</a:t>
            </a:r>
            <a:br>
              <a:rPr lang="pt-BR" sz="3600" dirty="0">
                <a:solidFill>
                  <a:srgbClr val="24292F"/>
                </a:solidFill>
                <a:latin typeface="ui-monospace"/>
              </a:rPr>
            </a:br>
            <a:r>
              <a:rPr lang="pt-BR" sz="3600" b="0" i="0" dirty="0">
                <a:solidFill>
                  <a:srgbClr val="24292F"/>
                </a:solidFill>
                <a:effectLst/>
                <a:latin typeface="ui-monospace"/>
              </a:rPr>
              <a:t>Gestão de Documentos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Davi Perrier Cabral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Douglas Barbosa da Silva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Gabriel Gomes de Oliveira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3F026D-0C4B-3275-8934-C79D0AAC7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60137"/>
            <a:ext cx="1742654" cy="16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E2E662-D27A-96C0-AC62-E5CA2E64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38" y="2084832"/>
            <a:ext cx="816406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BCBF51-8C30-3DB7-3C57-4FD8699F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74" y="2817341"/>
            <a:ext cx="7839734" cy="25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D811C7-AD36-0D85-2B9D-00B1E12CE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8" y="1608210"/>
            <a:ext cx="7315200" cy="5155606"/>
          </a:xfr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3C992D4-1298-6C2B-9645-24A95C5FE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308968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69CEC54-3088-019B-7EF9-7C346E3B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135746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DA5DD6-8606-D079-E835-6520BB9D9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46005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588E3AB-9B87-47AD-7D8B-D48141E1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328724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212E769-0B85-0CB3-B071-4643DACD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17194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F0186B6-C05A-3FCD-837C-B3FDADFC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205927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6413963-C6E3-4B77-C403-75AA0DF33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0" y="2286000"/>
            <a:ext cx="5656957" cy="4022725"/>
          </a:xfrm>
        </p:spPr>
      </p:pic>
    </p:spTree>
    <p:extLst>
      <p:ext uri="{BB962C8B-B14F-4D97-AF65-F5344CB8AC3E}">
        <p14:creationId xmlns:p14="http://schemas.microsoft.com/office/powerpoint/2010/main" val="22131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/>
            <a:endParaRPr lang="pt-BR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Nosso sistema será voltado para empresas e pessoas jurídicas que trabalham com inúmeros documentos, o que na maioria das vezes se torna algo difícil de gerenciar. Foi pensado também em um grande facilitador: assinaturas digitais. Muitos negócios sofrem para autenticar cópias e contratos enviados para clientes, com isso, ofereceremos para um sistema de assinaturas digitais, com validade.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 | USER FLOW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811221-B7D9-2BE7-621F-B9E3EE43F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" y="2883243"/>
            <a:ext cx="11782804" cy="2281881"/>
          </a:xfrm>
        </p:spPr>
      </p:pic>
    </p:spTree>
    <p:extLst>
      <p:ext uri="{BB962C8B-B14F-4D97-AF65-F5344CB8AC3E}">
        <p14:creationId xmlns:p14="http://schemas.microsoft.com/office/powerpoint/2010/main" val="126904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 | USER FLOW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FD8B46-A0A1-02E9-EEB9-744147F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" y="2833816"/>
            <a:ext cx="11770102" cy="3039761"/>
          </a:xfrm>
        </p:spPr>
      </p:pic>
    </p:spTree>
    <p:extLst>
      <p:ext uri="{BB962C8B-B14F-4D97-AF65-F5344CB8AC3E}">
        <p14:creationId xmlns:p14="http://schemas.microsoft.com/office/powerpoint/2010/main" val="387165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 | WIREFRAMES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E10EE9-0BA6-C981-E509-E8173422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16" y="1614616"/>
            <a:ext cx="9378829" cy="5113667"/>
          </a:xfrm>
        </p:spPr>
      </p:pic>
    </p:spTree>
    <p:extLst>
      <p:ext uri="{BB962C8B-B14F-4D97-AF65-F5344CB8AC3E}">
        <p14:creationId xmlns:p14="http://schemas.microsoft.com/office/powerpoint/2010/main" val="422590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| PROCESSO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94788" cy="449786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O projeto será desenvolvido utilizando-se da metodologia ágil, para uma implementação fácil desta metodologia, utilizaremos os seguintes passos: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Valor: identificamos os setores e fluxos de trabalho para criar valor para o projeto; mapearemos processos que poderão se beneficiar de maior dinamismo e agilidade dentro desses pontos.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Estrutura: criaremos fluxos de valor, de maneira a dar um sentido mais organizacional nas entregas e no reporte de resultados.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Time Ágil: identificamos em nosso time a missão do mesmo para conseguirmos potencializar a entrega de valor. Sendo também definido o papel de cada um dentro do time, assim como as ferramentas que utilizaremos no desenvolvimento do projeto.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Backbone: verificaremos possíveis melhorias e avanços necessários no que diz respeito à tecnologia ou funções da equipe, com intuito de obter êxito na aplicação da metodologia ágil.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Roadmap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de implementação: ao concluirmos todos esses pontos, definiremos 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roadmap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de implementação.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Planejamento do Sprint: o projeto seguirá o planejamento de sprints solicitados pela disciplina de Trabalho Interdisciplinar, com divisão de tarefas e contribuições necessários entre a equipe.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Daily Scrum: será definido o melhor horário para a aplicação deste valiosos recurso da metodologia ágil. Atendendo às perguntas chaves 'O que você fez ONTEM para ajudar a equipe para concluir o objetivo do Sprint?', 'O que você vai fazer HOJE para ajudar a equipe para concluir o objetivo do Sprint?' e 'Existe algum IMPEDIMENTO para a equipe concluir o objetivo do Sprint?'.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| DIVISÃO DE PAPÉIS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93070"/>
            <a:ext cx="9720073" cy="430773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Davi Perrier Cabral.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Product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Owner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Full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Stack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Developer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Gabriel Gomes de Oliveira.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DBA;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Back-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end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Developer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Designer Gráfico.</a:t>
            </a:r>
          </a:p>
          <a:p>
            <a:pPr algn="ctr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Douglas Barbosa da Silva.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Scrum Master;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Front-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end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Developer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06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| Ferramentas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6DBFB8-CE9B-997E-D602-5BD42DC2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64" y="2333112"/>
            <a:ext cx="967875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7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| FERRAMENTAS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54FEFA-EA67-F5C7-4D21-0B64B9A5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6" y="2023533"/>
            <a:ext cx="10905067" cy="45042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&gt; Miro: É ideal para nosso projeto, pois conseguimos organizar nossas ideias em notas adesivas e desenhos, sendo possível também a criação de quadros interativos, podendo assim nos expressarmos com mais facilidade.</a:t>
            </a:r>
          </a:p>
          <a:p>
            <a:pPr algn="just"/>
            <a:r>
              <a:rPr lang="pt-BR" dirty="0"/>
              <a:t>&gt; GitHub: Por se tratar de trabalho em equipe, a plataforma em questão é a mais completa e indicada para esses trabalhos.</a:t>
            </a:r>
          </a:p>
          <a:p>
            <a:pPr algn="just"/>
            <a:r>
              <a:rPr lang="pt-BR" dirty="0"/>
              <a:t>&gt; </a:t>
            </a:r>
            <a:r>
              <a:rPr lang="pt-BR" dirty="0" err="1"/>
              <a:t>GoDaddy</a:t>
            </a:r>
            <a:r>
              <a:rPr lang="pt-BR" dirty="0"/>
              <a:t>: Dêmos preferência ao uso da hospedagem da empresa </a:t>
            </a:r>
            <a:r>
              <a:rPr lang="pt-BR" dirty="0" err="1"/>
              <a:t>GoDaddy</a:t>
            </a:r>
            <a:r>
              <a:rPr lang="pt-BR" dirty="0"/>
              <a:t>, o motivo é ser completa para tudo que utilizaremos ao decorrer da Assinü, além de possuir segurança extra em relação à outras hospedagens.</a:t>
            </a:r>
          </a:p>
          <a:p>
            <a:pPr algn="just"/>
            <a:r>
              <a:rPr lang="pt-BR" dirty="0"/>
              <a:t>&gt; </a:t>
            </a:r>
            <a:r>
              <a:rPr lang="pt-BR" dirty="0" err="1"/>
              <a:t>Figma</a:t>
            </a:r>
            <a:r>
              <a:rPr lang="pt-BR" dirty="0"/>
              <a:t>: O site em questão está sendo utilizado por ser mais fácil de acessar, e também possuir todas as ferramentas que buscamos ao esboçar interfaces para a plataforma.</a:t>
            </a:r>
          </a:p>
          <a:p>
            <a:pPr algn="just"/>
            <a:r>
              <a:rPr lang="pt-BR" dirty="0"/>
              <a:t>&gt; </a:t>
            </a:r>
            <a:r>
              <a:rPr lang="pt-BR" dirty="0" err="1"/>
              <a:t>VSCode</a:t>
            </a:r>
            <a:r>
              <a:rPr lang="pt-BR" dirty="0"/>
              <a:t>: O principal editor de códigos do Mundo, pontuamos ele pois o mesmo possui Plugins que nos facilita o trabalho em equipe e </a:t>
            </a:r>
            <a:r>
              <a:rPr lang="pt-BR" dirty="0" err="1"/>
              <a:t>live-share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&gt; </a:t>
            </a:r>
            <a:r>
              <a:rPr lang="pt-BR" dirty="0" err="1"/>
              <a:t>Teams</a:t>
            </a:r>
            <a:r>
              <a:rPr lang="pt-BR" dirty="0"/>
              <a:t>: Foi escolhida como plataforma de comunicação oficial, por ter tudo que buscamos ao realizar uma reunião: leveza, compartilhamento de tela e canais de texto.</a:t>
            </a:r>
          </a:p>
          <a:p>
            <a:pPr algn="just"/>
            <a:r>
              <a:rPr lang="pt-BR" dirty="0"/>
              <a:t>&gt; draw.io: Utilizamos o draw.io pois é o site mais completo e indicado para criação de diagramas UML, além de ser o mais acessível à todos do projeto.</a:t>
            </a:r>
          </a:p>
        </p:txBody>
      </p:sp>
    </p:spTree>
    <p:extLst>
      <p:ext uri="{BB962C8B-B14F-4D97-AF65-F5344CB8AC3E}">
        <p14:creationId xmlns:p14="http://schemas.microsoft.com/office/powerpoint/2010/main" val="224757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|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4703"/>
            <a:ext cx="9720073" cy="4679091"/>
          </a:xfrm>
        </p:spPr>
        <p:txBody>
          <a:bodyPr>
            <a:noAutofit/>
          </a:bodyPr>
          <a:lstStyle/>
          <a:p>
            <a:pPr algn="just"/>
            <a:r>
              <a:rPr lang="pt-BR" sz="1800" b="0" i="0" dirty="0">
                <a:solidFill>
                  <a:srgbClr val="24292F"/>
                </a:solidFill>
                <a:effectLst/>
                <a:latin typeface="-apple-system"/>
              </a:rPr>
              <a:t>Para realizar o controle de versionamento de nosso projeto, utilizaremos o GIT SCM, o sistema de controle versões distribuído. Ela nos permite utiliza-la para registrar histórico de edições de qualquer arquivo.</a:t>
            </a:r>
          </a:p>
          <a:p>
            <a:pPr algn="just"/>
            <a:endParaRPr lang="pt-BR" sz="1800" dirty="0">
              <a:solidFill>
                <a:srgbClr val="24292F"/>
              </a:solidFill>
              <a:latin typeface="-apple-system"/>
            </a:endParaRPr>
          </a:p>
          <a:p>
            <a:pPr algn="just"/>
            <a:endParaRPr lang="pt-BR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/>
            <a:endParaRPr lang="pt-BR" sz="1800" dirty="0">
              <a:solidFill>
                <a:srgbClr val="24292F"/>
              </a:solidFill>
              <a:latin typeface="-apple-system"/>
            </a:endParaRPr>
          </a:p>
          <a:p>
            <a:pPr algn="just"/>
            <a:endParaRPr lang="pt-BR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/>
            <a:endParaRPr lang="pt-BR" sz="1800" dirty="0">
              <a:solidFill>
                <a:srgbClr val="24292F"/>
              </a:solidFill>
              <a:latin typeface="-apple-system"/>
            </a:endParaRPr>
          </a:p>
          <a:p>
            <a:pPr algn="just"/>
            <a:endParaRPr lang="pt-BR" sz="1800" dirty="0">
              <a:solidFill>
                <a:srgbClr val="24292F"/>
              </a:solidFill>
              <a:latin typeface="-apple-system"/>
            </a:endParaRPr>
          </a:p>
          <a:p>
            <a:pPr algn="just"/>
            <a:endParaRPr lang="pt-BR" sz="1800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pt-BR" sz="1800" b="0" i="0" dirty="0">
                <a:solidFill>
                  <a:srgbClr val="24292F"/>
                </a:solidFill>
                <a:effectLst/>
                <a:latin typeface="-apple-system"/>
              </a:rPr>
              <a:t>Sendo utilizada essas nomenclaturas, conseguiríamos dividir melhor quais funcionalidades estão subindo para aprovação, e quais funcionalidades necessitam de atenção. Visando assim a organização do backlog.</a:t>
            </a: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F9D0CD-C8F9-AB0C-EA72-661F61BC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66" y="2703868"/>
            <a:ext cx="7530962" cy="28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1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24292F"/>
                </a:solidFill>
                <a:effectLst/>
                <a:latin typeface="ui-monospace"/>
              </a:rPr>
              <a:t>Assinü</a:t>
            </a:r>
            <a:br>
              <a:rPr lang="pt-BR" sz="36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pt-BR" sz="3600" b="0" i="0" dirty="0">
                <a:solidFill>
                  <a:srgbClr val="24292F"/>
                </a:solidFill>
                <a:effectLst/>
                <a:latin typeface="ui-monospace"/>
              </a:rPr>
              <a:t>Gestão de Documentos</a:t>
            </a:r>
            <a:endParaRPr lang="pt-BR" sz="36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Davi Perrier Cabral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Douglas Barbosa da Silva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Gabriel Gomes de Oliveira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927AF1-F791-E004-7E85-DAD2AA1FF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76477"/>
            <a:ext cx="1899172" cy="18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just"/>
            <a:endParaRPr lang="pt-BR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O público que escalonaremos é o que tem algum laço com escritórios de advocacia e/ou pessoas jurídicas que precisam validar contratos Freelancer, entre outros. Não atingindo um único gênero, pois ela torna-se uma plataforma aberto à todos. Acreditamos que o público será constituído de sua maioria de potenciais secretários, que trabalham digitalizando documentos e até mesmo advogados.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Diana Alves</a:t>
            </a:r>
          </a:p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34 anos/ Dona de um escritório de advocacia/ Graduado em Direito/ Casada.</a:t>
            </a:r>
          </a:p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Objetivo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 Agilizar processos de assinatura de documentos e simultaneamente digitalizar processos, fazendo com que seu escritório seja mais ágil, tornando os processos menos tediosos para os funcionários e facilitar para os clientes a assinatura do documento, sem fazê-los se locomoverem até o local .</a:t>
            </a:r>
          </a:p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Desafios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 Processos que dependem de impressão e de movimentação do cliente para serem assinados. Muitos processos em papel, necessitando de inventário. Necessidade de registro de assinaturas em cartório.</a:t>
            </a:r>
          </a:p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Como posso ajuda-la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 Não havendo a necessidade de impressão e inventário Facilitando a assinatura de documentos, para o cliente, pois ele não terá que se locomover até o local e não terá que possuir firma registrada em cartório.</a:t>
            </a:r>
          </a:p>
        </p:txBody>
      </p:sp>
    </p:spTree>
    <p:extLst>
      <p:ext uri="{BB962C8B-B14F-4D97-AF65-F5344CB8AC3E}">
        <p14:creationId xmlns:p14="http://schemas.microsoft.com/office/powerpoint/2010/main" val="134676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Renan Carlos</a:t>
            </a:r>
          </a:p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23 anos/ Recém formado atuando individualmente/ Graduado em direito/ Solteiro.</a:t>
            </a:r>
          </a:p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Objetivos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 Gerenciar de maneira fácil e de baixo custo as assinaturas de seus clientes e seus documentos.</a:t>
            </a:r>
          </a:p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Desafios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 Possível dificuldade de aderência dos clientes.</a:t>
            </a:r>
          </a:p>
          <a:p>
            <a:pPr algn="just"/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Como posso ajudá-lo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 tornando o processo mais barato, por não demandar de impressão dos documentos e não dependendo de seu cliente ter que registrar firma ou se locomover até o mesmo, para assinar o documento.</a:t>
            </a:r>
          </a:p>
        </p:txBody>
      </p:sp>
    </p:spTree>
    <p:extLst>
      <p:ext uri="{BB962C8B-B14F-4D97-AF65-F5344CB8AC3E}">
        <p14:creationId xmlns:p14="http://schemas.microsoft.com/office/powerpoint/2010/main" val="153202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O nosso objetivo com esse projeto, como dito acima, é ser um grande facilitador para as pessoas citadas. Sendo possível analisar, criar e validar essas documentações. Com o sistema, conseguiremos abolir o uso de milhares de papéis em gavetas, várias pastas em um único computador para processos, documentos perdidos, etc.</a:t>
            </a:r>
          </a:p>
          <a:p>
            <a:pPr algn="just"/>
            <a:endParaRPr lang="pt-BR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O que nos impulsionou a idealizar esse sistema foi entender o quão difícil é gerenciar documentos em larga escala, sendo até não ser possível de cuidar tantos processos, documentos e até mesmo validações. Sendo assim, para quem pretende mudar a esfera de sua empresa ou negócio, esse é o sistema ideal.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E8AE2-0F6F-2FE8-6A43-2C9D83B0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286000"/>
            <a:ext cx="9704003" cy="33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85414-BD84-8649-5152-1B7A5B31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1" y="2084832"/>
            <a:ext cx="10731302" cy="24118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CE2796-372B-6DDB-A3AD-289BD32F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66" y="4586542"/>
            <a:ext cx="6343558" cy="18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F529A5-C7A6-89FC-21B5-266D60BA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48" y="1962129"/>
            <a:ext cx="6583832" cy="44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1177</Words>
  <Application>Microsoft Office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-apple-system</vt:lpstr>
      <vt:lpstr>Arial</vt:lpstr>
      <vt:lpstr>Calibri</vt:lpstr>
      <vt:lpstr>Tw Cen MT</vt:lpstr>
      <vt:lpstr>Tw Cen MT Condensed</vt:lpstr>
      <vt:lpstr>ui-monospace</vt:lpstr>
      <vt:lpstr>Wingdings 3</vt:lpstr>
      <vt:lpstr>Integral</vt:lpstr>
      <vt:lpstr>Assinü Gestão de Documentos</vt:lpstr>
      <vt:lpstr>Contexto DO Problema</vt:lpstr>
      <vt:lpstr>Público-Alvo | PERSONAS</vt:lpstr>
      <vt:lpstr>PERSONAS</vt:lpstr>
      <vt:lpstr>PERSONAS</vt:lpstr>
      <vt:lpstr>Proposta de Solução | Objetivos</vt:lpstr>
      <vt:lpstr>Histórias de Usuários</vt:lpstr>
      <vt:lpstr>Mapa de empatia</vt:lpstr>
      <vt:lpstr>Requisitos funcionais</vt:lpstr>
      <vt:lpstr>Requisitos não funcionais</vt:lpstr>
      <vt:lpstr>RESTRIÇÕES</vt:lpstr>
      <vt:lpstr>Projeto da Interface</vt:lpstr>
      <vt:lpstr>Projeto da Interface</vt:lpstr>
      <vt:lpstr>Projeto da Interface</vt:lpstr>
      <vt:lpstr>Projeto da Interface</vt:lpstr>
      <vt:lpstr>Projeto da Interface</vt:lpstr>
      <vt:lpstr>Projeto da Interface</vt:lpstr>
      <vt:lpstr>Projeto da Interface</vt:lpstr>
      <vt:lpstr>Projeto da Interface</vt:lpstr>
      <vt:lpstr>Projeto da Interface | USER FLOW</vt:lpstr>
      <vt:lpstr>Projeto da Interface | USER FLOW</vt:lpstr>
      <vt:lpstr>Projeto da Interface | WIREFRAMES</vt:lpstr>
      <vt:lpstr>Metodologia | PROCESSO DE TRABALHO</vt:lpstr>
      <vt:lpstr>Metodologia | DIVISÃO DE PAPÉIS</vt:lpstr>
      <vt:lpstr>Metodologia | Ferramentas</vt:lpstr>
      <vt:lpstr>Metodologia | FERRAMENTAS</vt:lpstr>
      <vt:lpstr>Metodologia | CONTROLE DE VERSÃO</vt:lpstr>
      <vt:lpstr>Assinü Gestão de Documentos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Douglas Barbosa da Silva</cp:lastModifiedBy>
  <cp:revision>12</cp:revision>
  <dcterms:created xsi:type="dcterms:W3CDTF">2022-04-05T03:20:00Z</dcterms:created>
  <dcterms:modified xsi:type="dcterms:W3CDTF">2022-09-01T19:23:37Z</dcterms:modified>
</cp:coreProperties>
</file>