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4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5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-sharepoint-site/_layouts/workbench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office/dev-program" TargetMode="External"/><Relationship Id="rId2" Type="http://schemas.openxmlformats.org/officeDocument/2006/relationships/hyperlink" Target="https://social.technet.microsoft.com/wiki/contents/articles/37830.office-365-how-to-set-up-a-developer-subscription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rg00s/productivity-too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jfentress" TargetMode="External"/><Relationship Id="rId5" Type="http://schemas.openxmlformats.org/officeDocument/2006/relationships/hyperlink" Target="https://bjfentress.wordpress.com/" TargetMode="External"/><Relationship Id="rId4" Type="http://schemas.openxmlformats.org/officeDocument/2006/relationships/hyperlink" Target="https://github.com/PSHChatt/PowerShell-On-The-River-20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9060" TargetMode="External"/><Relationship Id="rId2" Type="http://schemas.openxmlformats.org/officeDocument/2006/relationships/hyperlink" Target="https://go.microsoft.com/fwlink/p/?LinkId=25525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harepoint/sharepoint-pnp/sharepoint-pnp-cmdlets?view=sharepoint-ps" TargetMode="External"/><Relationship Id="rId2" Type="http://schemas.openxmlformats.org/officeDocument/2006/relationships/hyperlink" Target="https://github.com/SharePoint/PnP-PowerShe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SharePoint Online PowerShell is confusing, let fix that…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By B.J. Fentress </a:t>
            </a:r>
          </a:p>
          <a:p>
            <a:pPr algn="ctr"/>
            <a:r>
              <a:rPr lang="en-US" dirty="0"/>
              <a:t>Senior Systems Engineer CareSource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D199-EAC9-4B9F-94D1-DE57AB2F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-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4B3C-904F-4038-8BD6-0F11FE5B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 to develop features and apps in SharePoint Online, SharePoint 2019, and SharePoint 2016 with Feature Pack 2</a:t>
            </a:r>
          </a:p>
          <a:p>
            <a:r>
              <a:rPr lang="en-US" dirty="0"/>
              <a:t>Requires a bit of config to get configured correctly</a:t>
            </a:r>
          </a:p>
          <a:p>
            <a:pPr lvl="1"/>
            <a:r>
              <a:rPr lang="en-US" dirty="0"/>
              <a:t>Create an app catalog site</a:t>
            </a:r>
          </a:p>
          <a:p>
            <a:pPr lvl="1"/>
            <a:r>
              <a:rPr lang="en-US" dirty="0"/>
              <a:t>Then create a site collection to test with</a:t>
            </a:r>
          </a:p>
          <a:p>
            <a:pPr lvl="1"/>
            <a:r>
              <a:rPr lang="en-US" dirty="0"/>
              <a:t>Can use workbench to test with (</a:t>
            </a:r>
            <a:r>
              <a:rPr lang="en-US" dirty="0">
                <a:hlinkClick r:id="rId2"/>
              </a:rPr>
              <a:t>https://your-sharepoint-site/_layouts/workbench.aspx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configure development environment locally</a:t>
            </a:r>
          </a:p>
          <a:p>
            <a:pPr lvl="2"/>
            <a:r>
              <a:rPr lang="en-US" dirty="0"/>
              <a:t>Install Node JS</a:t>
            </a:r>
          </a:p>
          <a:p>
            <a:pPr lvl="2"/>
            <a:r>
              <a:rPr lang="en-US" dirty="0"/>
              <a:t>A code editor (VS Code?)</a:t>
            </a:r>
          </a:p>
          <a:p>
            <a:pPr lvl="2"/>
            <a:r>
              <a:rPr lang="en-US" dirty="0"/>
              <a:t>Install Yeoman and gulp</a:t>
            </a:r>
          </a:p>
          <a:p>
            <a:pPr lvl="2"/>
            <a:r>
              <a:rPr lang="en-US" dirty="0"/>
              <a:t>Then install the Yeoman generator</a:t>
            </a:r>
          </a:p>
        </p:txBody>
      </p:sp>
    </p:spTree>
    <p:extLst>
      <p:ext uri="{BB962C8B-B14F-4D97-AF65-F5344CB8AC3E}">
        <p14:creationId xmlns:p14="http://schemas.microsoft.com/office/powerpoint/2010/main" val="364384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63A7-FFFD-4632-B327-5C1D6D82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EA67-C167-43C8-8FAF-C55E0E9B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through windows 10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Visual Studio Community Edition</a:t>
            </a:r>
          </a:p>
          <a:p>
            <a:r>
              <a:rPr lang="en-US" dirty="0"/>
              <a:t>Set up a developer tenant with Office 365</a:t>
            </a:r>
          </a:p>
          <a:p>
            <a:r>
              <a:rPr lang="en-US" dirty="0">
                <a:hlinkClick r:id="rId2"/>
              </a:rPr>
              <a:t>https://social.technet.microsoft.com/wiki/contents/articles/37830.office-365-how-to-set-up-a-developer-subscription.aspx</a:t>
            </a:r>
            <a:endParaRPr lang="en-US" dirty="0"/>
          </a:p>
          <a:p>
            <a:r>
              <a:rPr lang="en-US" dirty="0">
                <a:hlinkClick r:id="rId3"/>
              </a:rPr>
              <a:t>https://developer.microsoft.com/en-us/office/dev-program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0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15D2-9022-44BD-82B7-2551CC8B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5865-4374-479C-A365-B56ECAA8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Figuring out what we have in </a:t>
            </a:r>
            <a:r>
              <a:rPr lang="en-US" dirty="0" err="1"/>
              <a:t>SPOnline</a:t>
            </a:r>
            <a:endParaRPr lang="en-US" dirty="0"/>
          </a:p>
          <a:p>
            <a:r>
              <a:rPr lang="en-US" dirty="0"/>
              <a:t>Cool Tools</a:t>
            </a:r>
          </a:p>
          <a:p>
            <a:pPr lvl="1"/>
            <a:r>
              <a:rPr lang="en-US" u="sng" dirty="0">
                <a:hlinkClick r:id="rId2"/>
              </a:rPr>
              <a:t>https://github.com/Zerg00s/productivity-tools</a:t>
            </a:r>
            <a:endParaRPr lang="en-US" u="sn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0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88A3-0F27-4121-83A5-92767927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40433-5FAF-477A-BB88-9B422859A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81225"/>
            <a:ext cx="4904317" cy="36782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A7C46-95AC-493C-B52A-DF563B4DC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64" y="3732755"/>
            <a:ext cx="2191081" cy="212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9E158-E9CF-42AD-ABC4-A5B6EBCFEE27}"/>
              </a:ext>
            </a:extLst>
          </p:cNvPr>
          <p:cNvSpPr txBox="1"/>
          <p:nvPr/>
        </p:nvSpPr>
        <p:spPr>
          <a:xfrm>
            <a:off x="5661764" y="2041742"/>
            <a:ext cx="5949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https://github.com/PSHChatt/PowerShell-On-The-River-2019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https://bjfentress.wordpress.com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https://twitter.com/bjfentress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059685" cy="3678303"/>
          </a:xfrm>
        </p:spPr>
        <p:txBody>
          <a:bodyPr/>
          <a:lstStyle/>
          <a:p>
            <a:r>
              <a:rPr lang="en-US" dirty="0"/>
              <a:t>Currently a Senior Systems Engineer with CareSource in Dayton, OH</a:t>
            </a:r>
          </a:p>
          <a:p>
            <a:r>
              <a:rPr lang="en-US" dirty="0"/>
              <a:t> Live and work in Cleveland, TN </a:t>
            </a:r>
          </a:p>
          <a:p>
            <a:r>
              <a:rPr lang="en-US" dirty="0"/>
              <a:t>11 years of experience working with SharePoint and SQL</a:t>
            </a:r>
          </a:p>
          <a:p>
            <a:r>
              <a:rPr lang="en-US" dirty="0"/>
              <a:t>More cloud focused each day</a:t>
            </a:r>
          </a:p>
          <a:p>
            <a:r>
              <a:rPr lang="en-US" dirty="0"/>
              <a:t>Becoming more </a:t>
            </a:r>
            <a:r>
              <a:rPr lang="en-US" dirty="0" err="1"/>
              <a:t>developeree</a:t>
            </a:r>
            <a:endParaRPr lang="en-US" dirty="0"/>
          </a:p>
          <a:p>
            <a:r>
              <a:rPr lang="en-US" dirty="0"/>
              <a:t>DevOps noob</a:t>
            </a:r>
          </a:p>
          <a:p>
            <a:r>
              <a:rPr lang="en-US" dirty="0"/>
              <a:t>Blogger about 5-6 years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26EF7-5A61-4209-86E9-0C7B55B18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596" y="2855934"/>
            <a:ext cx="2976433" cy="28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1E20-3780-45DD-BA71-6FA2DB2D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work with SharePoint Online?</a:t>
            </a:r>
            <a:br>
              <a:rPr lang="en-US" dirty="0"/>
            </a:br>
            <a:r>
              <a:rPr lang="en-US" dirty="0"/>
              <a:t>(Feel free to clap or boo below)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2DEE-6C22-442E-AA5A-2D370F11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Web browser </a:t>
            </a:r>
          </a:p>
          <a:p>
            <a:r>
              <a:rPr lang="en-US" dirty="0"/>
              <a:t>Admin portal</a:t>
            </a:r>
          </a:p>
          <a:p>
            <a:r>
              <a:rPr lang="en-US" dirty="0"/>
              <a:t>SharePoint Destroyer (Designer)</a:t>
            </a:r>
          </a:p>
          <a:p>
            <a:r>
              <a:rPr lang="en-US" dirty="0"/>
              <a:t>InfoPath</a:t>
            </a:r>
          </a:p>
          <a:p>
            <a:r>
              <a:rPr lang="en-US" dirty="0"/>
              <a:t>CSOM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PnP PowerShell</a:t>
            </a:r>
          </a:p>
          <a:p>
            <a:endParaRPr lang="en-US" dirty="0"/>
          </a:p>
        </p:txBody>
      </p:sp>
      <p:pic>
        <p:nvPicPr>
          <p:cNvPr id="1028" name="Picture 4" descr="Image result for ms edge chromium icon">
            <a:extLst>
              <a:ext uri="{FF2B5EF4-FFF2-40B4-BE49-F238E27FC236}">
                <a16:creationId xmlns:a16="http://schemas.microsoft.com/office/drawing/2014/main" id="{D5C37D8A-40FD-4599-991E-B9D434E6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03" y="2130099"/>
            <a:ext cx="2086496" cy="104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63315-DB9E-4BD9-A26F-4FA93114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21" y="2130099"/>
            <a:ext cx="1094510" cy="1229450"/>
          </a:xfrm>
          <a:prstGeom prst="rect">
            <a:avLst/>
          </a:prstGeom>
        </p:spPr>
      </p:pic>
      <p:pic>
        <p:nvPicPr>
          <p:cNvPr id="1030" name="Picture 6" descr="Image result for sharepoint designer icon">
            <a:extLst>
              <a:ext uri="{FF2B5EF4-FFF2-40B4-BE49-F238E27FC236}">
                <a16:creationId xmlns:a16="http://schemas.microsoft.com/office/drawing/2014/main" id="{A098B8D5-9ED8-47F9-87D8-BE260640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538" y="2130099"/>
            <a:ext cx="1496111" cy="149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fopath 2013 icon">
            <a:extLst>
              <a:ext uri="{FF2B5EF4-FFF2-40B4-BE49-F238E27FC236}">
                <a16:creationId xmlns:a16="http://schemas.microsoft.com/office/drawing/2014/main" id="{1228E302-9FB5-428B-A653-3F127485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456" y="2180496"/>
            <a:ext cx="1248504" cy="12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harepoint online csom icon">
            <a:extLst>
              <a:ext uri="{FF2B5EF4-FFF2-40B4-BE49-F238E27FC236}">
                <a16:creationId xmlns:a16="http://schemas.microsoft.com/office/drawing/2014/main" id="{0C3A111C-B5B0-472F-8E68-C75D8E61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3684654"/>
            <a:ext cx="1675943" cy="167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owershell icon">
            <a:extLst>
              <a:ext uri="{FF2B5EF4-FFF2-40B4-BE49-F238E27FC236}">
                <a16:creationId xmlns:a16="http://schemas.microsoft.com/office/drawing/2014/main" id="{BBB0D2E0-7AB5-4E57-ADDB-059ED580A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58" y="3626210"/>
            <a:ext cx="1734387" cy="173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099DF2-0A07-4FD6-BE3A-D31BF6B62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1477" y="3662210"/>
            <a:ext cx="248637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5F06-4958-4F04-9083-96403BA9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Why is SharePoint Online PS confusing?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6BFC-DC8D-4ECD-A7AC-E7EC3153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you need the admin role for SharePoint Online given to you by a global admin</a:t>
            </a:r>
          </a:p>
          <a:p>
            <a:r>
              <a:rPr lang="en-US" dirty="0"/>
              <a:t>Permissions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Multifactor auth? (MFA)</a:t>
            </a:r>
          </a:p>
          <a:p>
            <a:r>
              <a:rPr lang="en-US" dirty="0"/>
              <a:t>Take heart, not too different from Get-</a:t>
            </a:r>
            <a:r>
              <a:rPr lang="en-US" dirty="0" err="1"/>
              <a:t>SPSite</a:t>
            </a:r>
            <a:r>
              <a:rPr lang="en-US" dirty="0"/>
              <a:t> and others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9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BFA3-4EA3-4EE7-B212-22FA532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dirty="0" err="1"/>
              <a:t>SPOnline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F14A-86D5-4B10-B3CA-6C03830E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latest version of SharePoint Online Management Shell</a:t>
            </a:r>
          </a:p>
          <a:p>
            <a:r>
              <a:rPr lang="en-US" dirty="0">
                <a:hlinkClick r:id="rId2"/>
              </a:rPr>
              <a:t>https://go.microsoft.com/fwlink/p/?LinkId=255251</a:t>
            </a:r>
            <a:endParaRPr lang="en-US" dirty="0"/>
          </a:p>
          <a:p>
            <a:r>
              <a:rPr lang="en-US" dirty="0"/>
              <a:t>Can install multiple versions with –Force</a:t>
            </a:r>
          </a:p>
          <a:p>
            <a:r>
              <a:rPr lang="en-US" dirty="0"/>
              <a:t>Hint: uninstall one version before updating to a new one</a:t>
            </a:r>
          </a:p>
          <a:p>
            <a:r>
              <a:rPr lang="en-US" dirty="0"/>
              <a:t>List of commands:</a:t>
            </a:r>
          </a:p>
          <a:p>
            <a:pPr lvl="1"/>
            <a:r>
              <a:rPr lang="en-US" dirty="0">
                <a:hlinkClick r:id="rId3"/>
              </a:rPr>
              <a:t>https://go.microsoft.com/fwlink/?linkid=869060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7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27BB-2A56-4308-BD22-356F5ECA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76E0-CE9F-44D7-853C-01F9AB16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</a:t>
            </a:r>
          </a:p>
          <a:p>
            <a:r>
              <a:rPr lang="en-US" dirty="0"/>
              <a:t>Listing</a:t>
            </a:r>
          </a:p>
          <a:p>
            <a:r>
              <a:rPr lang="en-US" dirty="0"/>
              <a:t>Isolating certain sites</a:t>
            </a:r>
          </a:p>
          <a:p>
            <a:r>
              <a:rPr lang="en-US" dirty="0"/>
              <a:t>Now lets kick it up a notch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4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646-AD5A-4A2A-B02D-DD3C3CA8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PnP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538F-4CA6-4558-AA86-D34147B0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Project – GitHub</a:t>
            </a:r>
          </a:p>
          <a:p>
            <a:r>
              <a:rPr lang="en-US" dirty="0">
                <a:hlinkClick r:id="rId2"/>
              </a:rPr>
              <a:t>https://github.com/SharePoint/PnP-PowerShell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https://docs.microsoft.com/en-us/powershell/sharepoint/sharepoint-pnp/sharepoint-pnp-cmdlets?view=sharepoint-ps</a:t>
            </a:r>
            <a:endParaRPr lang="en-US" dirty="0"/>
          </a:p>
          <a:p>
            <a:r>
              <a:rPr lang="en-US" dirty="0"/>
              <a:t>Updated each month ongoing basis</a:t>
            </a:r>
          </a:p>
          <a:p>
            <a:r>
              <a:rPr lang="en-US" dirty="0"/>
              <a:t>Different Modules for different versions of SharePoint</a:t>
            </a:r>
          </a:p>
          <a:p>
            <a:r>
              <a:rPr lang="en-US" dirty="0"/>
              <a:t>Online, 2019, 2016, 2013</a:t>
            </a:r>
          </a:p>
          <a:p>
            <a:pPr lvl="1"/>
            <a:r>
              <a:rPr lang="en-US" dirty="0"/>
              <a:t>Can install multiple versions (</a:t>
            </a:r>
            <a:r>
              <a:rPr lang="en-US" dirty="0" err="1"/>
              <a:t>ie</a:t>
            </a:r>
            <a:r>
              <a:rPr lang="en-US" dirty="0"/>
              <a:t>. SharePoint Hybrid setup)</a:t>
            </a:r>
          </a:p>
          <a:p>
            <a:r>
              <a:rPr lang="en-US" dirty="0"/>
              <a:t>Updating versions much easier than </a:t>
            </a:r>
            <a:r>
              <a:rPr lang="en-US" dirty="0" err="1"/>
              <a:t>SPOnline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3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CB5-073D-4772-B920-BD33AAF6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PnP to </a:t>
            </a:r>
            <a:r>
              <a:rPr lang="en-US" dirty="0" err="1"/>
              <a:t>Sponline</a:t>
            </a:r>
            <a:r>
              <a:rPr lang="en-US" dirty="0"/>
              <a:t>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92B0-F4B2-49C8-B71F-1728403D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  <a:p>
            <a:r>
              <a:rPr lang="en-US" dirty="0"/>
              <a:t>Connecting </a:t>
            </a:r>
          </a:p>
          <a:p>
            <a:r>
              <a:rPr lang="en-US" dirty="0"/>
              <a:t>Listing</a:t>
            </a:r>
          </a:p>
          <a:p>
            <a:r>
              <a:rPr lang="en-US" dirty="0"/>
              <a:t>Easier?</a:t>
            </a:r>
          </a:p>
        </p:txBody>
      </p:sp>
    </p:spTree>
    <p:extLst>
      <p:ext uri="{BB962C8B-B14F-4D97-AF65-F5344CB8AC3E}">
        <p14:creationId xmlns:p14="http://schemas.microsoft.com/office/powerpoint/2010/main" val="253147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16C5-78DE-44A1-95F6-604AED52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CSOM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988D-45E6-49E6-A15C-AE89329E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365 Developer Blog</a:t>
            </a:r>
          </a:p>
          <a:p>
            <a:pPr lvl="1"/>
            <a:r>
              <a:rPr lang="en-US" dirty="0"/>
              <a:t>https://developer.Microsoft.com/en-us/sharepoint</a:t>
            </a:r>
          </a:p>
          <a:p>
            <a:r>
              <a:rPr lang="en-US" dirty="0"/>
              <a:t>https://developer.microsoft.com/en-us/office/blogs/new-sharepoint-csom-version-released-for-sharepoint-online-june-2019/</a:t>
            </a:r>
          </a:p>
          <a:p>
            <a:r>
              <a:rPr lang="en-US" dirty="0"/>
              <a:t>Updated each month to go along with feature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73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688</TotalTime>
  <Words>521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</vt:lpstr>
      <vt:lpstr>SharePoint Online PowerShell is confusing, let fix that…</vt:lpstr>
      <vt:lpstr> About ME</vt:lpstr>
      <vt:lpstr>How Can we work with SharePoint Online? (Feel free to clap or boo below)</vt:lpstr>
      <vt:lpstr>Why is SharePoint Online PS confusing?</vt:lpstr>
      <vt:lpstr>Connecting to SPOnline</vt:lpstr>
      <vt:lpstr>Demo</vt:lpstr>
      <vt:lpstr>What is PnP PowerShell</vt:lpstr>
      <vt:lpstr>Connecting with PnP to Sponline and Demo</vt:lpstr>
      <vt:lpstr>CSOM Online</vt:lpstr>
      <vt:lpstr>SharePoint Framework - SPFx</vt:lpstr>
      <vt:lpstr>How to get started</vt:lpstr>
      <vt:lpstr>Demo - tips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Online PowerShell is confusing, let fix that…</dc:title>
  <dc:creator>Fentress, B.J.</dc:creator>
  <cp:lastModifiedBy>Fentress, B.J.</cp:lastModifiedBy>
  <cp:revision>23</cp:revision>
  <dcterms:created xsi:type="dcterms:W3CDTF">2019-08-05T15:31:43Z</dcterms:created>
  <dcterms:modified xsi:type="dcterms:W3CDTF">2019-08-10T19:41:17Z</dcterms:modified>
</cp:coreProperties>
</file>