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BAB-4C3E-4179-AF8E-B78426BF9944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6F78-09E4-4EDF-A7A6-DFAA90A7F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923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BAB-4C3E-4179-AF8E-B78426BF9944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6F78-09E4-4EDF-A7A6-DFAA90A7F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BAB-4C3E-4179-AF8E-B78426BF9944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6F78-09E4-4EDF-A7A6-DFAA90A7F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08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BAB-4C3E-4179-AF8E-B78426BF9944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6F78-09E4-4EDF-A7A6-DFAA90A7F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74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BAB-4C3E-4179-AF8E-B78426BF9944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6F78-09E4-4EDF-A7A6-DFAA90A7F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14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BAB-4C3E-4179-AF8E-B78426BF9944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6F78-09E4-4EDF-A7A6-DFAA90A7F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82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BAB-4C3E-4179-AF8E-B78426BF9944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6F78-09E4-4EDF-A7A6-DFAA90A7F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437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BAB-4C3E-4179-AF8E-B78426BF9944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6F78-09E4-4EDF-A7A6-DFAA90A7F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86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BAB-4C3E-4179-AF8E-B78426BF9944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6F78-09E4-4EDF-A7A6-DFAA90A7F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98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BAB-4C3E-4179-AF8E-B78426BF9944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6F78-09E4-4EDF-A7A6-DFAA90A7F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76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BAB-4C3E-4179-AF8E-B78426BF9944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6F78-09E4-4EDF-A7A6-DFAA90A7F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30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1EBAB-4C3E-4179-AF8E-B78426BF9944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6F78-09E4-4EDF-A7A6-DFAA90A7F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73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F9B70-F548-49AD-9112-B0A029289C59}"/>
              </a:ext>
            </a:extLst>
          </p:cNvPr>
          <p:cNvSpPr/>
          <p:nvPr/>
        </p:nvSpPr>
        <p:spPr>
          <a:xfrm>
            <a:off x="423865" y="628649"/>
            <a:ext cx="2952750" cy="1930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0" rtlCol="0" anchor="t" anchorCtr="0"/>
          <a:lstStyle/>
          <a:p>
            <a:r>
              <a:rPr lang="en-CA" dirty="0"/>
              <a:t>Data Extraction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6786ED-5674-42E4-822D-5ADCA93F2C74}"/>
              </a:ext>
            </a:extLst>
          </p:cNvPr>
          <p:cNvSpPr/>
          <p:nvPr/>
        </p:nvSpPr>
        <p:spPr>
          <a:xfrm>
            <a:off x="585790" y="951905"/>
            <a:ext cx="112395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rawToCSV</a:t>
            </a:r>
            <a:endParaRPr lang="en-CA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4BB0AB-BFAF-4DB8-99FA-10042810CFB5}"/>
              </a:ext>
            </a:extLst>
          </p:cNvPr>
          <p:cNvSpPr/>
          <p:nvPr/>
        </p:nvSpPr>
        <p:spPr>
          <a:xfrm>
            <a:off x="2162178" y="1067991"/>
            <a:ext cx="112395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rawToTXT</a:t>
            </a:r>
            <a:endParaRPr lang="en-CA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191FB7-FC19-4EA8-989B-04D4BC8ED1B2}"/>
              </a:ext>
            </a:extLst>
          </p:cNvPr>
          <p:cNvSpPr/>
          <p:nvPr/>
        </p:nvSpPr>
        <p:spPr>
          <a:xfrm>
            <a:off x="604840" y="1853803"/>
            <a:ext cx="112395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LTQToCSV</a:t>
            </a:r>
            <a:endParaRPr lang="en-CA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8170E5-6F5F-4C0C-B93A-C63DCAC6850A}"/>
              </a:ext>
            </a:extLst>
          </p:cNvPr>
          <p:cNvSpPr/>
          <p:nvPr/>
        </p:nvSpPr>
        <p:spPr>
          <a:xfrm>
            <a:off x="423865" y="3257550"/>
            <a:ext cx="2276475" cy="1930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CA" dirty="0"/>
              <a:t>Data Characterization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6EC205-C736-4710-A9C4-7277F73D9B18}"/>
              </a:ext>
            </a:extLst>
          </p:cNvPr>
          <p:cNvSpPr/>
          <p:nvPr/>
        </p:nvSpPr>
        <p:spPr>
          <a:xfrm>
            <a:off x="785815" y="3707607"/>
            <a:ext cx="135255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AnalyseCorr</a:t>
            </a:r>
            <a:endParaRPr lang="en-CA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3B1C69-D5A4-46FA-A2A7-C0ED6F6C72A7}"/>
              </a:ext>
            </a:extLst>
          </p:cNvPr>
          <p:cNvSpPr/>
          <p:nvPr/>
        </p:nvSpPr>
        <p:spPr>
          <a:xfrm>
            <a:off x="785815" y="4476158"/>
            <a:ext cx="135255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DiagPower</a:t>
            </a:r>
            <a:endParaRPr lang="en-CA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EE5787-D075-4FC0-ADAC-7929B5F77893}"/>
              </a:ext>
            </a:extLst>
          </p:cNvPr>
          <p:cNvSpPr/>
          <p:nvPr/>
        </p:nvSpPr>
        <p:spPr>
          <a:xfrm>
            <a:off x="3509963" y="3429000"/>
            <a:ext cx="1724025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PCALDAModel</a:t>
            </a:r>
            <a:endParaRPr lang="en-CA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588FA8-B9BB-4879-BEAA-AC63C5C1D7E4}"/>
              </a:ext>
            </a:extLst>
          </p:cNvPr>
          <p:cNvSpPr/>
          <p:nvPr/>
        </p:nvSpPr>
        <p:spPr>
          <a:xfrm>
            <a:off x="5867400" y="3495675"/>
            <a:ext cx="2952750" cy="3040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CA" dirty="0"/>
              <a:t>General Model Development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348653-42EE-459D-AFD5-D92959CC8069}"/>
              </a:ext>
            </a:extLst>
          </p:cNvPr>
          <p:cNvSpPr/>
          <p:nvPr/>
        </p:nvSpPr>
        <p:spPr>
          <a:xfrm>
            <a:off x="6015037" y="3984428"/>
            <a:ext cx="127635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TestModel</a:t>
            </a:r>
            <a:endParaRPr lang="en-CA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002B86-59C6-4AAB-A43D-1F783C4F9AB7}"/>
              </a:ext>
            </a:extLst>
          </p:cNvPr>
          <p:cNvSpPr/>
          <p:nvPr/>
        </p:nvSpPr>
        <p:spPr>
          <a:xfrm>
            <a:off x="7439024" y="4387155"/>
            <a:ext cx="127635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TuneModel</a:t>
            </a:r>
            <a:endParaRPr lang="en-CA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24471A-184A-44E6-B5A5-3D21453476A6}"/>
              </a:ext>
            </a:extLst>
          </p:cNvPr>
          <p:cNvSpPr/>
          <p:nvPr/>
        </p:nvSpPr>
        <p:spPr>
          <a:xfrm>
            <a:off x="6015036" y="5079211"/>
            <a:ext cx="1585913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ExploreModels</a:t>
            </a:r>
            <a:endParaRPr lang="en-CA" sz="1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1D793A-98C6-47BB-B171-98A29A6C2F17}"/>
              </a:ext>
            </a:extLst>
          </p:cNvPr>
          <p:cNvSpPr/>
          <p:nvPr/>
        </p:nvSpPr>
        <p:spPr>
          <a:xfrm>
            <a:off x="6838950" y="5837040"/>
            <a:ext cx="186690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readModelConfig</a:t>
            </a:r>
            <a:endParaRPr lang="en-CA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6D7988-BF97-464F-91F3-40A07BB3E584}"/>
              </a:ext>
            </a:extLst>
          </p:cNvPr>
          <p:cNvSpPr/>
          <p:nvPr/>
        </p:nvSpPr>
        <p:spPr>
          <a:xfrm>
            <a:off x="5867400" y="628649"/>
            <a:ext cx="2952750" cy="1930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CA" dirty="0"/>
              <a:t>Visualization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06C4B5-5A95-4907-8A02-4223D0412522}"/>
              </a:ext>
            </a:extLst>
          </p:cNvPr>
          <p:cNvSpPr/>
          <p:nvPr/>
        </p:nvSpPr>
        <p:spPr>
          <a:xfrm>
            <a:off x="6157912" y="1153420"/>
            <a:ext cx="2371725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InteractivePlot2D_mpl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F5FCA-F9C8-4BE7-A770-99741AF31D33}"/>
              </a:ext>
            </a:extLst>
          </p:cNvPr>
          <p:cNvSpPr/>
          <p:nvPr/>
        </p:nvSpPr>
        <p:spPr>
          <a:xfrm>
            <a:off x="6157912" y="1869579"/>
            <a:ext cx="2371725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InteractivePlot3D_mpl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86DA1E7-DAE8-4556-AA6C-B7A3971DFBDD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rot="16200000" flipH="1">
            <a:off x="1020666" y="1707654"/>
            <a:ext cx="273248" cy="19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A7D6DF9-94B6-4EB1-A296-79EFCB8B6EFC}"/>
              </a:ext>
            </a:extLst>
          </p:cNvPr>
          <p:cNvCxnSpPr>
            <a:cxnSpLocks/>
            <a:stCxn id="5" idx="2"/>
            <a:endCxn id="9" idx="2"/>
          </p:cNvCxnSpPr>
          <p:nvPr/>
        </p:nvCxnSpPr>
        <p:spPr>
          <a:xfrm rot="10800000" flipH="1" flipV="1">
            <a:off x="585789" y="1266230"/>
            <a:ext cx="200025" cy="2755702"/>
          </a:xfrm>
          <a:prstGeom prst="curvedConnector3">
            <a:avLst>
              <a:gd name="adj1" fmla="val -1857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7973FD24-0903-45BD-B424-792B9E8A9060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10800000" flipH="1" flipV="1">
            <a:off x="604839" y="2168128"/>
            <a:ext cx="180975" cy="1853804"/>
          </a:xfrm>
          <a:prstGeom prst="curvedConnector3">
            <a:avLst>
              <a:gd name="adj1" fmla="val -1263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59EF92D-C1EF-4B05-8637-D02970E699F1}"/>
              </a:ext>
            </a:extLst>
          </p:cNvPr>
          <p:cNvCxnSpPr>
            <a:cxnSpLocks/>
            <a:stCxn id="7" idx="2"/>
            <a:endCxn id="10" idx="2"/>
          </p:cNvCxnSpPr>
          <p:nvPr/>
        </p:nvCxnSpPr>
        <p:spPr>
          <a:xfrm rot="10800000" flipH="1" flipV="1">
            <a:off x="604839" y="2168127"/>
            <a:ext cx="180975" cy="2622355"/>
          </a:xfrm>
          <a:prstGeom prst="curvedConnector3">
            <a:avLst>
              <a:gd name="adj1" fmla="val -1473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A823405B-7995-43C5-BB1E-23AECF21DB28}"/>
              </a:ext>
            </a:extLst>
          </p:cNvPr>
          <p:cNvCxnSpPr>
            <a:cxnSpLocks/>
            <a:stCxn id="5" idx="2"/>
            <a:endCxn id="10" idx="2"/>
          </p:cNvCxnSpPr>
          <p:nvPr/>
        </p:nvCxnSpPr>
        <p:spPr>
          <a:xfrm rot="10800000" flipH="1" flipV="1">
            <a:off x="585789" y="1266229"/>
            <a:ext cx="200025" cy="3524253"/>
          </a:xfrm>
          <a:prstGeom prst="curvedConnector3">
            <a:avLst>
              <a:gd name="adj1" fmla="val -2047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A6B2F29-270B-49B0-9544-C83FEB2AB417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728790" y="2168128"/>
            <a:ext cx="1781173" cy="15751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85861E48-629D-4079-A042-D83F8230A693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709740" y="1266230"/>
            <a:ext cx="1800223" cy="24770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EE44703C-9B05-4FA6-B977-3066C1F9F3A6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 flipV="1">
            <a:off x="5233988" y="2183904"/>
            <a:ext cx="923924" cy="1559421"/>
          </a:xfrm>
          <a:prstGeom prst="curvedConnector3">
            <a:avLst>
              <a:gd name="adj1" fmla="val 469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AECBF8AD-F408-4AEB-962B-051BE1324543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 flipV="1">
            <a:off x="5233988" y="1467745"/>
            <a:ext cx="923924" cy="22755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3C555032-2DF0-45FA-8AA4-723C4CBDECC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5233988" y="3743325"/>
            <a:ext cx="781049" cy="5554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95DB38D3-C8AA-457D-86E8-48122E7827C4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7291387" y="4298753"/>
            <a:ext cx="334554" cy="1804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41B04539-F401-4EC1-AB24-558812B74C9B}"/>
              </a:ext>
            </a:extLst>
          </p:cNvPr>
          <p:cNvCxnSpPr>
            <a:cxnSpLocks/>
            <a:stCxn id="14" idx="4"/>
            <a:endCxn id="15" idx="6"/>
          </p:cNvCxnSpPr>
          <p:nvPr/>
        </p:nvCxnSpPr>
        <p:spPr>
          <a:xfrm rot="5400000">
            <a:off x="7650209" y="4966545"/>
            <a:ext cx="377731" cy="4762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7E72641A-7B45-4407-956A-590250131265}"/>
              </a:ext>
            </a:extLst>
          </p:cNvPr>
          <p:cNvCxnSpPr>
            <a:cxnSpLocks/>
            <a:stCxn id="15" idx="0"/>
            <a:endCxn id="13" idx="4"/>
          </p:cNvCxnSpPr>
          <p:nvPr/>
        </p:nvCxnSpPr>
        <p:spPr>
          <a:xfrm rot="16200000" flipV="1">
            <a:off x="6497537" y="4768754"/>
            <a:ext cx="466133" cy="1547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E4CEB43F-1FBE-46F4-929E-F46F6FAEA9B4}"/>
              </a:ext>
            </a:extLst>
          </p:cNvPr>
          <p:cNvCxnSpPr>
            <a:cxnSpLocks/>
            <a:stCxn id="16" idx="2"/>
            <a:endCxn id="15" idx="3"/>
          </p:cNvCxnSpPr>
          <p:nvPr/>
        </p:nvCxnSpPr>
        <p:spPr>
          <a:xfrm rot="10800000">
            <a:off x="6247288" y="5615797"/>
            <a:ext cx="591662" cy="5355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5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24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 Russett</dc:creator>
  <cp:lastModifiedBy>Jackson Russett</cp:lastModifiedBy>
  <cp:revision>3</cp:revision>
  <dcterms:created xsi:type="dcterms:W3CDTF">2021-09-29T15:41:23Z</dcterms:created>
  <dcterms:modified xsi:type="dcterms:W3CDTF">2021-09-29T18:58:30Z</dcterms:modified>
</cp:coreProperties>
</file>