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40" d="100"/>
          <a:sy n="40" d="100"/>
        </p:scale>
        <p:origin x="28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72E-AF12-471F-B013-B97B5F22CA4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82806" y="3802270"/>
            <a:ext cx="9165341" cy="150810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IEEE ITSC</a:t>
            </a:r>
            <a:r>
              <a:rPr lang="zh-CN" altLang="en-US" sz="4800" b="1" dirty="0">
                <a:solidFill>
                  <a:schemeClr val="accent1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Student Competition in Pedestrian Behavior Prediction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  <a:ea typeface="微软雅黑 Light" panose="020B0502040204020203" pitchFamily="34" charset="-122"/>
            </a:endParaRPr>
          </a:p>
        </p:txBody>
      </p:sp>
      <p:pic>
        <p:nvPicPr>
          <p:cNvPr id="2" name="Picture 2" descr="IEEE Intelligent Transportation Systems Society | IEEE ITSS">
            <a:extLst>
              <a:ext uri="{FF2B5EF4-FFF2-40B4-BE49-F238E27FC236}">
                <a16:creationId xmlns:a16="http://schemas.microsoft.com/office/drawing/2014/main" id="{99558923-5178-B487-8CDB-3044255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12" y="780964"/>
            <a:ext cx="2836534" cy="283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safety and behavior at pedestrian-activated crossings ...">
            <a:extLst>
              <a:ext uri="{FF2B5EF4-FFF2-40B4-BE49-F238E27FC236}">
                <a16:creationId xmlns:a16="http://schemas.microsoft.com/office/drawing/2014/main" id="{D428DE69-003F-8077-28D2-8F5FC88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838" y="863898"/>
            <a:ext cx="6663849" cy="44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2 8">
            <a:extLst>
              <a:ext uri="{FF2B5EF4-FFF2-40B4-BE49-F238E27FC236}">
                <a16:creationId xmlns:a16="http://schemas.microsoft.com/office/drawing/2014/main" id="{DD75A316-308B-B5FA-E819-0C3E9BF59B7D}"/>
              </a:ext>
            </a:extLst>
          </p:cNvPr>
          <p:cNvSpPr/>
          <p:nvPr/>
        </p:nvSpPr>
        <p:spPr>
          <a:xfrm>
            <a:off x="7133354" y="1114930"/>
            <a:ext cx="5942612" cy="2502568"/>
          </a:xfrm>
          <a:prstGeom prst="irregularSeal2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BE30-CFF8-C674-3097-9A4D0E83E31A}"/>
              </a:ext>
            </a:extLst>
          </p:cNvPr>
          <p:cNvSpPr txBox="1"/>
          <p:nvPr/>
        </p:nvSpPr>
        <p:spPr>
          <a:xfrm rot="20825818">
            <a:off x="7199900" y="1835638"/>
            <a:ext cx="534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</a:rPr>
              <a:t>June – September </a:t>
            </a:r>
          </a:p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2553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Monotype Corsiva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Ding, Zhengming</cp:lastModifiedBy>
  <cp:revision>46</cp:revision>
  <dcterms:created xsi:type="dcterms:W3CDTF">2018-04-03T19:49:14Z</dcterms:created>
  <dcterms:modified xsi:type="dcterms:W3CDTF">2023-06-04T08:34:46Z</dcterms:modified>
</cp:coreProperties>
</file>