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2743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54" d="100"/>
          <a:sy n="54" d="100"/>
        </p:scale>
        <p:origin x="28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22363"/>
            <a:ext cx="2057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602038"/>
            <a:ext cx="2057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65125"/>
            <a:ext cx="59150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65125"/>
            <a:ext cx="174021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6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709739"/>
            <a:ext cx="236601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589464"/>
            <a:ext cx="236601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65126"/>
            <a:ext cx="236601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681163"/>
            <a:ext cx="116050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505075"/>
            <a:ext cx="116050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681163"/>
            <a:ext cx="116621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505075"/>
            <a:ext cx="116621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87426"/>
            <a:ext cx="138874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87426"/>
            <a:ext cx="138874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65126"/>
            <a:ext cx="2366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825625"/>
            <a:ext cx="23660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172E-AF12-471F-B013-B97B5F22CA4E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356351"/>
            <a:ext cx="925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0" y="697346"/>
            <a:ext cx="18598203" cy="4179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82806" y="3802270"/>
            <a:ext cx="9165341" cy="150810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IEEE ITSS</a:t>
            </a:r>
            <a:r>
              <a:rPr lang="zh-CN" altLang="en-US" sz="4800" b="1" dirty="0">
                <a:solidFill>
                  <a:schemeClr val="accent1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Student Competition in Pedestrian Behavior Prediction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Monotype Corsiva" panose="03010101010201010101" pitchFamily="66" charset="0"/>
              <a:ea typeface="微软雅黑 Light" panose="020B0502040204020203" pitchFamily="34" charset="-122"/>
            </a:endParaRPr>
          </a:p>
        </p:txBody>
      </p:sp>
      <p:pic>
        <p:nvPicPr>
          <p:cNvPr id="2" name="Picture 2" descr="IEEE Intelligent Transportation Systems Society | IEEE ITSS">
            <a:extLst>
              <a:ext uri="{FF2B5EF4-FFF2-40B4-BE49-F238E27FC236}">
                <a16:creationId xmlns:a16="http://schemas.microsoft.com/office/drawing/2014/main" id="{99558923-5178-B487-8CDB-30442559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12" y="780964"/>
            <a:ext cx="2836534" cy="283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loring safety and behavior at pedestrian-activated crossings ...">
            <a:extLst>
              <a:ext uri="{FF2B5EF4-FFF2-40B4-BE49-F238E27FC236}">
                <a16:creationId xmlns:a16="http://schemas.microsoft.com/office/drawing/2014/main" id="{D428DE69-003F-8077-28D2-8F5FC88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838" y="863898"/>
            <a:ext cx="6663849" cy="444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2 8">
            <a:extLst>
              <a:ext uri="{FF2B5EF4-FFF2-40B4-BE49-F238E27FC236}">
                <a16:creationId xmlns:a16="http://schemas.microsoft.com/office/drawing/2014/main" id="{DD75A316-308B-B5FA-E819-0C3E9BF59B7D}"/>
              </a:ext>
            </a:extLst>
          </p:cNvPr>
          <p:cNvSpPr/>
          <p:nvPr/>
        </p:nvSpPr>
        <p:spPr>
          <a:xfrm>
            <a:off x="7133354" y="1114930"/>
            <a:ext cx="5942612" cy="2502568"/>
          </a:xfrm>
          <a:prstGeom prst="irregularSeal2">
            <a:avLst/>
          </a:prstGeom>
          <a:solidFill>
            <a:schemeClr val="accent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CBE30-CFF8-C674-3097-9A4D0E83E31A}"/>
              </a:ext>
            </a:extLst>
          </p:cNvPr>
          <p:cNvSpPr txBox="1"/>
          <p:nvPr/>
        </p:nvSpPr>
        <p:spPr>
          <a:xfrm rot="20825818">
            <a:off x="7199900" y="1835638"/>
            <a:ext cx="534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</a:rPr>
              <a:t>June – September </a:t>
            </a:r>
          </a:p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42553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Monotype Corsiva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Ding, Zhengming</cp:lastModifiedBy>
  <cp:revision>47</cp:revision>
  <dcterms:created xsi:type="dcterms:W3CDTF">2018-04-03T19:49:14Z</dcterms:created>
  <dcterms:modified xsi:type="dcterms:W3CDTF">2023-06-05T13:12:31Z</dcterms:modified>
</cp:coreProperties>
</file>