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4"/>
  </p:sldMasterIdLst>
  <p:notesMasterIdLst>
    <p:notesMasterId r:id="rId7"/>
  </p:notesMasterIdLst>
  <p:sldIdLst>
    <p:sldId id="260" r:id="rId5"/>
    <p:sldId id="261" r:id="rId6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FF"/>
    <a:srgbClr val="FF6D6D"/>
    <a:srgbClr val="B3B3FF"/>
    <a:srgbClr val="7A8BF2"/>
    <a:srgbClr val="D5D115"/>
    <a:srgbClr val="C23EAC"/>
    <a:srgbClr val="F9CBF1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807" autoAdjust="0"/>
  </p:normalViewPr>
  <p:slideViewPr>
    <p:cSldViewPr snapToGrid="0">
      <p:cViewPr varScale="1">
        <p:scale>
          <a:sx n="160" d="100"/>
          <a:sy n="160" d="100"/>
        </p:scale>
        <p:origin x="162" y="264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Alle_zusammen.png"/>
          <p:cNvPicPr>
            <a:picLocks noChangeAspect="1"/>
          </p:cNvPicPr>
          <p:nvPr userDrawn="1"/>
        </p:nvPicPr>
        <p:blipFill>
          <a:blip r:embed="rId2" cstate="print"/>
          <a:srcRect l="7" t="8097" b="18736"/>
          <a:stretch>
            <a:fillRect/>
          </a:stretch>
        </p:blipFill>
        <p:spPr>
          <a:xfrm>
            <a:off x="117231" y="2714625"/>
            <a:ext cx="8928344" cy="2031205"/>
          </a:xfrm>
          <a:custGeom>
            <a:avLst/>
            <a:gdLst>
              <a:gd name="connsiteX0" fmla="*/ 0 w 8928344"/>
              <a:gd name="connsiteY0" fmla="*/ 0 h 2031205"/>
              <a:gd name="connsiteX1" fmla="*/ 8759409 w 8928344"/>
              <a:gd name="connsiteY1" fmla="*/ 0 h 2031205"/>
              <a:gd name="connsiteX2" fmla="*/ 8928344 w 8928344"/>
              <a:gd name="connsiteY2" fmla="*/ 168935 h 2031205"/>
              <a:gd name="connsiteX3" fmla="*/ 8928344 w 8928344"/>
              <a:gd name="connsiteY3" fmla="*/ 2031205 h 2031205"/>
              <a:gd name="connsiteX4" fmla="*/ 168935 w 8928344"/>
              <a:gd name="connsiteY4" fmla="*/ 2031205 h 2031205"/>
              <a:gd name="connsiteX5" fmla="*/ 0 w 8928344"/>
              <a:gd name="connsiteY5" fmla="*/ 1862270 h 203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8344" h="2031205">
                <a:moveTo>
                  <a:pt x="0" y="0"/>
                </a:moveTo>
                <a:lnTo>
                  <a:pt x="8759409" y="0"/>
                </a:lnTo>
                <a:cubicBezTo>
                  <a:pt x="8852709" y="0"/>
                  <a:pt x="8928344" y="75635"/>
                  <a:pt x="8928344" y="168935"/>
                </a:cubicBezTo>
                <a:lnTo>
                  <a:pt x="8928344" y="2031205"/>
                </a:lnTo>
                <a:lnTo>
                  <a:pt x="168935" y="2031205"/>
                </a:lnTo>
                <a:cubicBezTo>
                  <a:pt x="75635" y="2031205"/>
                  <a:pt x="0" y="1955570"/>
                  <a:pt x="0" y="1862270"/>
                </a:cubicBezTo>
                <a:close/>
              </a:path>
            </a:pathLst>
          </a:cu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4" y="1445896"/>
            <a:ext cx="6561285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endParaRPr lang="de-DE" noProof="0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6" y="1979930"/>
            <a:ext cx="6546054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subline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(Also </a:t>
            </a:r>
            <a:r>
              <a:rPr lang="de-DE" noProof="0" dirty="0" err="1" smtClean="0"/>
              <a:t>possible</a:t>
            </a:r>
            <a:r>
              <a:rPr lang="de-DE" noProof="0" dirty="0" smtClean="0"/>
              <a:t> in </a:t>
            </a:r>
            <a:r>
              <a:rPr lang="de-DE" noProof="0" dirty="0" err="1" smtClean="0"/>
              <a:t>two</a:t>
            </a:r>
            <a:r>
              <a:rPr lang="de-DE" noProof="0" dirty="0" smtClean="0"/>
              <a:t> </a:t>
            </a:r>
            <a:r>
              <a:rPr lang="de-DE" noProof="0" dirty="0" err="1" smtClean="0"/>
              <a:t>columns</a:t>
            </a:r>
            <a:r>
              <a:rPr lang="de-DE" noProof="0" dirty="0" smtClean="0"/>
              <a:t>)</a:t>
            </a:r>
            <a:endParaRPr lang="de-DE" noProof="0" dirty="0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 smtClean="0"/>
              <a:t>KIT – The Research University in </a:t>
            </a:r>
            <a:r>
              <a:rPr lang="de-DE" sz="825" noProof="0" dirty="0" err="1" smtClean="0"/>
              <a:t>the</a:t>
            </a:r>
            <a:r>
              <a:rPr lang="de-DE" sz="825" noProof="0" dirty="0" smtClean="0"/>
              <a:t> Helmholtz </a:t>
            </a:r>
            <a:r>
              <a:rPr lang="de-DE" sz="825" noProof="0" dirty="0" err="1" smtClean="0"/>
              <a:t>Association</a:t>
            </a:r>
            <a:endParaRPr lang="de-DE" sz="825" noProof="0" dirty="0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noProof="0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4B82742-6ADC-4498-9830-A99D0452E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330293"/>
            <a:ext cx="1051166" cy="598485"/>
          </a:xfrm>
          <a:prstGeom prst="rect">
            <a:avLst/>
          </a:prstGeom>
        </p:spPr>
      </p:pic>
      <p:pic>
        <p:nvPicPr>
          <p:cNvPr id="16" name="Grafik 11" descr="iosb.gi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5203" y="1984351"/>
            <a:ext cx="1232472" cy="34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 descr="Ieslogo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350794" y="1183793"/>
            <a:ext cx="1316881" cy="5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BD959FEF-C724-4B39-90A2-6AED62EC3FBF}" type="datetime1">
              <a:rPr lang="en-US" smtClean="0"/>
              <a:t>3/16/2021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213B814-6D09-4687-820A-EC0172F6DB16}" type="datetime1">
              <a:rPr lang="en-US" smtClean="0"/>
              <a:t>3/16/2021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B30EB5D1-AD33-42C0-A97C-2955D07A84EA}" type="datetime1">
              <a:rPr lang="en-US" smtClean="0"/>
              <a:t>3/16/2021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6193B64F-F113-420D-AB5E-1E4B0ACB9CD9}" type="datetime1">
              <a:rPr lang="en-US" smtClean="0"/>
              <a:t>3/16/2021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9FBA5EC-D218-4FF7-95F5-2065D3457FC8}" type="datetime1">
              <a:rPr lang="en-US" smtClean="0"/>
              <a:t>3/16/2021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altLang="de-DE" noProof="0" dirty="0" smtClean="0"/>
              <a:t>Click </a:t>
            </a:r>
            <a:r>
              <a:rPr lang="de-DE" altLang="de-DE" noProof="0" dirty="0" err="1" smtClean="0"/>
              <a:t>to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add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text</a:t>
            </a:r>
            <a:endParaRPr lang="de-DE" altLang="de-DE" noProof="0" dirty="0" smtClean="0"/>
          </a:p>
          <a:p>
            <a:pPr lvl="1"/>
            <a:r>
              <a:rPr lang="de-DE" altLang="de-DE" noProof="0" dirty="0" smtClean="0"/>
              <a:t>Second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2"/>
            <a:r>
              <a:rPr lang="de-DE" altLang="de-DE" noProof="0" dirty="0" smtClean="0"/>
              <a:t>Third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3"/>
            <a:r>
              <a:rPr lang="de-DE" altLang="de-DE" noProof="0" dirty="0" err="1" smtClean="0"/>
              <a:t>Fourth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4"/>
            <a:r>
              <a:rPr lang="de-DE" altLang="de-DE" noProof="0" dirty="0" err="1" smtClean="0"/>
              <a:t>Fifth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level</a:t>
            </a:r>
            <a:endParaRPr lang="de-DE" altLang="de-D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7598AB0-2029-486A-B5AB-030FF483C4E6}" type="datetime1">
              <a:rPr lang="de-DE" noProof="0" smtClean="0"/>
              <a:t>16.03.2021</a:t>
            </a:fld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8347950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 noProof="0" dirty="0" smtClean="0"/>
              <a:t>Click </a:t>
            </a:r>
            <a:r>
              <a:rPr lang="de-DE" altLang="de-DE" noProof="0" dirty="0" err="1" smtClean="0"/>
              <a:t>to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add</a:t>
            </a:r>
            <a:r>
              <a:rPr lang="de-DE" altLang="de-DE" noProof="0" dirty="0" smtClean="0"/>
              <a:t>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1D815C42-A0DC-49E1-B8CB-1A2F07EF7EB2}" type="datetime1">
              <a:rPr lang="en-US" smtClean="0"/>
              <a:t>3/16/2021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296244"/>
            <a:ext cx="8347949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noProof="0" dirty="0" err="1" smtClean="0"/>
              <a:t>Please</a:t>
            </a:r>
            <a:r>
              <a:rPr lang="de-DE" noProof="0" dirty="0" smtClean="0"/>
              <a:t> </a:t>
            </a:r>
            <a:r>
              <a:rPr lang="de-DE" noProof="0" dirty="0" err="1" smtClean="0"/>
              <a:t>insert</a:t>
            </a:r>
            <a:r>
              <a:rPr lang="de-DE" noProof="0" dirty="0" smtClean="0"/>
              <a:t> a </a:t>
            </a:r>
            <a:r>
              <a:rPr lang="de-DE" noProof="0" dirty="0" err="1" smtClean="0"/>
              <a:t>picture</a:t>
            </a:r>
            <a:r>
              <a:rPr lang="de-DE" noProof="0" dirty="0" smtClean="0"/>
              <a:t> in </a:t>
            </a:r>
            <a:r>
              <a:rPr lang="de-DE" noProof="0" dirty="0" err="1" smtClean="0"/>
              <a:t>the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slide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 noProof="0" dirty="0" smtClean="0"/>
              <a:t>Click </a:t>
            </a:r>
            <a:r>
              <a:rPr lang="de-DE" altLang="de-DE" noProof="0" dirty="0" err="1" smtClean="0"/>
              <a:t>to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add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text</a:t>
            </a:r>
            <a:endParaRPr lang="de-DE" altLang="de-DE" noProof="0" dirty="0" smtClean="0"/>
          </a:p>
          <a:p>
            <a:pPr lvl="1"/>
            <a:r>
              <a:rPr lang="de-DE" altLang="de-DE" noProof="0" dirty="0" smtClean="0"/>
              <a:t>Second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2"/>
            <a:r>
              <a:rPr lang="de-DE" altLang="de-DE" noProof="0" dirty="0" smtClean="0"/>
              <a:t>Third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3"/>
            <a:r>
              <a:rPr lang="de-DE" altLang="de-DE" noProof="0" dirty="0" err="1" smtClean="0"/>
              <a:t>Fourth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4"/>
            <a:r>
              <a:rPr lang="de-DE" altLang="de-DE" noProof="0" dirty="0" err="1" smtClean="0"/>
              <a:t>Fifth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level</a:t>
            </a:r>
            <a:endParaRPr lang="de-DE" altLang="de-DE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70B6E82A-E4C3-4947-B180-5836255FD6CC}" type="datetime1">
              <a:rPr lang="de-DE" noProof="0" smtClean="0"/>
              <a:t>16.03.2021</a:t>
            </a:fld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8360650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 noProof="0" dirty="0" smtClean="0"/>
              <a:t>Click </a:t>
            </a:r>
            <a:r>
              <a:rPr lang="de-DE" altLang="de-DE" noProof="0" dirty="0" err="1" smtClean="0"/>
              <a:t>to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add</a:t>
            </a:r>
            <a:r>
              <a:rPr lang="de-DE" altLang="de-DE" noProof="0" dirty="0" smtClean="0"/>
              <a:t>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DF339DAD-4238-4D35-A18A-4E43F559B6C9}" type="datetime1">
              <a:rPr lang="en-US" smtClean="0"/>
              <a:t>3/16/2021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8347950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260DB3C-AABF-4D36-AEAD-350DCB97BB84}" type="datetime1">
              <a:rPr lang="en-US" smtClean="0"/>
              <a:t>3/16/2021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8347950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A566E6B2-882C-472C-9A16-69AFAF759B52}" type="datetime1">
              <a:rPr lang="en-US" smtClean="0"/>
              <a:t>3/16/2021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8748000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74E2FFC7-CBE7-4205-A28E-ED1B4E953817}" type="datetime1">
              <a:rPr lang="en-US" smtClean="0"/>
              <a:t>3/16/2021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8748000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2F9DC16-9108-4B78-AE19-B332DC78A4F9}" type="datetime1">
              <a:rPr lang="en-US" smtClean="0"/>
              <a:t>3/16/2021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99" y="296244"/>
            <a:ext cx="8351999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altLang="de-DE" noProof="0" dirty="0" smtClean="0"/>
              <a:t>Click </a:t>
            </a:r>
            <a:r>
              <a:rPr lang="de-DE" altLang="de-DE" noProof="0" dirty="0" err="1" smtClean="0"/>
              <a:t>to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add</a:t>
            </a:r>
            <a:r>
              <a:rPr lang="de-DE" altLang="de-DE" noProof="0" dirty="0" smtClean="0"/>
              <a:t> title</a:t>
            </a:r>
            <a:endParaRPr lang="de-D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noProof="0" dirty="0" smtClean="0"/>
              <a:t>Karlsruher Institute </a:t>
            </a:r>
            <a:r>
              <a:rPr lang="de-DE" altLang="de-DE" noProof="0" dirty="0" err="1" smtClean="0"/>
              <a:t>for</a:t>
            </a:r>
            <a:r>
              <a:rPr lang="de-DE" altLang="de-DE" noProof="0" dirty="0" smtClean="0"/>
              <a:t> Technology (KIT).</a:t>
            </a:r>
          </a:p>
          <a:p>
            <a:pPr lvl="1"/>
            <a:r>
              <a:rPr lang="de-DE" altLang="de-DE" noProof="0" dirty="0" smtClean="0"/>
              <a:t>Second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2"/>
            <a:r>
              <a:rPr lang="de-DE" altLang="de-DE" noProof="0" dirty="0" smtClean="0"/>
              <a:t>Third </a:t>
            </a:r>
            <a:r>
              <a:rPr lang="de-DE" altLang="de-DE" noProof="0" dirty="0" err="1" smtClean="0"/>
              <a:t>level</a:t>
            </a:r>
            <a:endParaRPr lang="de-DE" altLang="de-DE" noProof="0" dirty="0" smtClean="0"/>
          </a:p>
          <a:p>
            <a:pPr lvl="3"/>
            <a:r>
              <a:rPr lang="de-DE" altLang="de-DE" noProof="0" dirty="0" err="1" smtClean="0"/>
              <a:t>Fourth</a:t>
            </a:r>
            <a:r>
              <a:rPr lang="de-DE" altLang="de-DE" noProof="0" dirty="0" smtClean="0"/>
              <a:t> </a:t>
            </a:r>
            <a:r>
              <a:rPr lang="de-DE" altLang="de-DE" noProof="0" dirty="0" err="1" smtClean="0"/>
              <a:t>level</a:t>
            </a:r>
            <a:r>
              <a:rPr lang="de-DE" altLang="de-DE" noProof="0" dirty="0" smtClean="0"/>
              <a:t>           </a:t>
            </a:r>
            <a:endParaRPr lang="de-DE" altLang="de-DE" noProof="0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8EED4A-1420-4ECA-93BB-5EBA51123B8D}" type="datetime1">
              <a:rPr lang="de-DE" noProof="0" smtClean="0"/>
              <a:t>16.03.2021</a:t>
            </a:fld>
            <a:endParaRPr lang="de-DE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noProof="0" dirty="0" smtClean="0"/>
              <a:t>Vorname Nachname – </a:t>
            </a:r>
            <a:r>
              <a:rPr lang="de-DE" noProof="0" dirty="0" smtClean="0"/>
              <a:t>Themenbeschreibung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24" y="4774048"/>
            <a:ext cx="800847" cy="3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Vorname </a:t>
            </a:r>
            <a:r>
              <a:rPr lang="de-DE" dirty="0" smtClean="0"/>
              <a:t>Nachname </a:t>
            </a:r>
            <a:r>
              <a:rPr lang="de-DE" b="0" dirty="0" smtClean="0"/>
              <a:t>| 8. Deze</a:t>
            </a:r>
            <a:r>
              <a:rPr lang="de-DE" b="0" dirty="0" smtClean="0"/>
              <a:t>mber 2021</a:t>
            </a:r>
            <a:endParaRPr lang="de-DE" b="0" dirty="0"/>
          </a:p>
          <a:p>
            <a:pPr>
              <a:lnSpc>
                <a:spcPct val="110000"/>
              </a:lnSpc>
            </a:pPr>
            <a:r>
              <a:rPr lang="de-DE" b="0" dirty="0" smtClean="0"/>
              <a:t>Betreuer: Vorname Nachname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8AB0-2029-486A-B5AB-030FF483C4E6}" type="datetime1">
              <a:rPr lang="de-DE" noProof="0" smtClean="0"/>
              <a:t>16.03.2021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noProof="0" smtClean="0"/>
              <a:t>1</a:t>
            </a:fld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555C43DF7958E47A94C2589395D1729" ma:contentTypeVersion="6" ma:contentTypeDescription="Ein neues Dokument erstellen." ma:contentTypeScope="" ma:versionID="6c50fb85a247b3e60e89ed579539ba4d">
  <xsd:schema xmlns:xsd="http://www.w3.org/2001/XMLSchema" xmlns:xs="http://www.w3.org/2001/XMLSchema" xmlns:p="http://schemas.microsoft.com/office/2006/metadata/properties" xmlns:ns2="112852cb-37b8-4b8d-bb2e-3b103aaf6c14" targetNamespace="http://schemas.microsoft.com/office/2006/metadata/properties" ma:root="true" ma:fieldsID="5a7f4799515ce7b52789884218c8d025" ns2:_="">
    <xsd:import namespace="112852cb-37b8-4b8d-bb2e-3b103aaf6c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852cb-37b8-4b8d-bb2e-3b103aaf6c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5566FA-B091-40B6-A553-A90FC1733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2852cb-37b8-4b8d-bb2e-3b103aaf6c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31CDE-FEB9-4C9F-91ED-0249E6D66970}">
  <ds:schemaRefs>
    <ds:schemaRef ds:uri="112852cb-37b8-4b8d-bb2e-3b103aaf6c14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7F8707-9E9B-4A84-BABF-13D7F09F3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15</Words>
  <Application>Microsoft Office PowerPoint</Application>
  <PresentationFormat>Benutzerdefiniert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Design1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Susanne Radtke</cp:lastModifiedBy>
  <cp:revision>359</cp:revision>
  <dcterms:created xsi:type="dcterms:W3CDTF">2017-12-07T14:50:50Z</dcterms:created>
  <dcterms:modified xsi:type="dcterms:W3CDTF">2021-03-16T13:46:05Z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0x010100C555C43DF7958E47A94C2589395D1729</vt:lpwstr>
  </property>
</Properties>
</file>