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7"/>
  </p:notesMasterIdLst>
  <p:sldIdLst>
    <p:sldId id="344" r:id="rId6"/>
  </p:sldIdLst>
  <p:sldSz cx="42803763" cy="30275213"/>
  <p:notesSz cx="423418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768" userDrawn="1">
          <p15:clr>
            <a:srgbClr val="A4A3A4"/>
          </p15:clr>
        </p15:guide>
        <p15:guide id="2" pos="21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FDFB"/>
    <a:srgbClr val="DAFEFD"/>
    <a:srgbClr val="FF4FAE"/>
    <a:srgbClr val="FF5711"/>
    <a:srgbClr val="DAA600"/>
    <a:srgbClr val="D2E70F"/>
    <a:srgbClr val="B9B003"/>
    <a:srgbClr val="FF5733"/>
    <a:srgbClr val="E6E6E6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C1CAB-C264-4BBC-BF4A-5D688ADA7752}" v="42" dt="2023-05-17T10:32:07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26" d="100"/>
          <a:sy n="26" d="100"/>
        </p:scale>
        <p:origin x="708" y="168"/>
      </p:cViewPr>
      <p:guideLst>
        <p:guide orient="horz" pos="4768"/>
        <p:guide pos="21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rown" userId="bce5b86b-ac94-4457-936e-22b826d8ed52" providerId="ADAL" clId="{597C1CAB-C264-4BBC-BF4A-5D688ADA7752}"/>
    <pc:docChg chg="undo custSel addSld delSld modSld">
      <pc:chgData name="Martin Brown" userId="bce5b86b-ac94-4457-936e-22b826d8ed52" providerId="ADAL" clId="{597C1CAB-C264-4BBC-BF4A-5D688ADA7752}" dt="2023-05-17T12:46:10.211" v="136"/>
      <pc:docMkLst>
        <pc:docMk/>
      </pc:docMkLst>
      <pc:sldChg chg="modSp mod setBg">
        <pc:chgData name="Martin Brown" userId="bce5b86b-ac94-4457-936e-22b826d8ed52" providerId="ADAL" clId="{597C1CAB-C264-4BBC-BF4A-5D688ADA7752}" dt="2023-05-17T12:46:10.211" v="136"/>
        <pc:sldMkLst>
          <pc:docMk/>
          <pc:sldMk cId="388919314" sldId="344"/>
        </pc:sldMkLst>
        <pc:spChg chg="mod">
          <ac:chgData name="Martin Brown" userId="bce5b86b-ac94-4457-936e-22b826d8ed52" providerId="ADAL" clId="{597C1CAB-C264-4BBC-BF4A-5D688ADA7752}" dt="2023-05-17T10:27:23.206" v="0" actId="1035"/>
          <ac:spMkLst>
            <pc:docMk/>
            <pc:sldMk cId="388919314" sldId="344"/>
            <ac:spMk id="20" creationId="{E30E4B84-8551-85F8-37C3-7542397305D0}"/>
          </ac:spMkLst>
        </pc:spChg>
        <pc:picChg chg="mod">
          <ac:chgData name="Martin Brown" userId="bce5b86b-ac94-4457-936e-22b826d8ed52" providerId="ADAL" clId="{597C1CAB-C264-4BBC-BF4A-5D688ADA7752}" dt="2023-05-17T10:28:05.675" v="2" actId="1036"/>
          <ac:picMkLst>
            <pc:docMk/>
            <pc:sldMk cId="388919314" sldId="344"/>
            <ac:picMk id="21" creationId="{21A9C625-FA7A-898E-F41C-1BCD2A15D447}"/>
          </ac:picMkLst>
        </pc:picChg>
      </pc:sldChg>
      <pc:sldChg chg="add del setBg">
        <pc:chgData name="Martin Brown" userId="bce5b86b-ac94-4457-936e-22b826d8ed52" providerId="ADAL" clId="{597C1CAB-C264-4BBC-BF4A-5D688ADA7752}" dt="2023-05-17T10:32:53.940" v="48" actId="47"/>
        <pc:sldMkLst>
          <pc:docMk/>
          <pc:sldMk cId="2705278911" sldId="345"/>
        </pc:sldMkLst>
      </pc:sldChg>
      <pc:sldChg chg="add del setBg">
        <pc:chgData name="Martin Brown" userId="bce5b86b-ac94-4457-936e-22b826d8ed52" providerId="ADAL" clId="{597C1CAB-C264-4BBC-BF4A-5D688ADA7752}" dt="2023-05-17T10:32:22.317" v="47" actId="47"/>
        <pc:sldMkLst>
          <pc:docMk/>
          <pc:sldMk cId="2606186511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18346331" cy="1493940"/>
          </a:xfrm>
          <a:prstGeom prst="rect">
            <a:avLst/>
          </a:prstGeom>
        </p:spPr>
        <p:txBody>
          <a:bodyPr vert="horz" lIns="267261" tIns="133630" rIns="267261" bIns="133630" rtlCol="0"/>
          <a:lstStyle>
            <a:lvl1pPr algn="l">
              <a:defRPr sz="3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3982105" y="1"/>
            <a:ext cx="18350785" cy="1493940"/>
          </a:xfrm>
          <a:prstGeom prst="rect">
            <a:avLst/>
          </a:prstGeom>
        </p:spPr>
        <p:txBody>
          <a:bodyPr vert="horz" lIns="267261" tIns="133630" rIns="267261" bIns="133630" rtlCol="0"/>
          <a:lstStyle>
            <a:lvl1pPr algn="r">
              <a:defRPr sz="3500"/>
            </a:lvl1pPr>
          </a:lstStyle>
          <a:p>
            <a:fld id="{6308AA3A-3D91-418B-BB03-26E9CDC55901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57313" y="3727450"/>
            <a:ext cx="14227175" cy="1006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67261" tIns="133630" rIns="267261" bIns="1336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32398" y="14352658"/>
            <a:ext cx="33877004" cy="11739494"/>
          </a:xfrm>
          <a:prstGeom prst="rect">
            <a:avLst/>
          </a:prstGeom>
        </p:spPr>
        <p:txBody>
          <a:bodyPr vert="horz" lIns="267261" tIns="133630" rIns="267261" bIns="1336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28325663"/>
            <a:ext cx="18346331" cy="1493937"/>
          </a:xfrm>
          <a:prstGeom prst="rect">
            <a:avLst/>
          </a:prstGeom>
        </p:spPr>
        <p:txBody>
          <a:bodyPr vert="horz" lIns="267261" tIns="133630" rIns="267261" bIns="133630" rtlCol="0" anchor="b"/>
          <a:lstStyle>
            <a:lvl1pPr algn="l">
              <a:defRPr sz="3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3982105" y="28325663"/>
            <a:ext cx="18350785" cy="1493937"/>
          </a:xfrm>
          <a:prstGeom prst="rect">
            <a:avLst/>
          </a:prstGeom>
        </p:spPr>
        <p:txBody>
          <a:bodyPr vert="horz" lIns="267261" tIns="133630" rIns="267261" bIns="133630" rtlCol="0" anchor="b"/>
          <a:lstStyle>
            <a:lvl1pPr algn="r">
              <a:defRPr sz="3500"/>
            </a:lvl1pPr>
          </a:lstStyle>
          <a:p>
            <a:fld id="{8BA99B85-C9F9-44D0-86A7-831CD4E3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99B85-C9F9-44D0-86A7-831CD4E33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49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500"/>
          </a:xfrm>
        </p:spPr>
        <p:txBody>
          <a:bodyPr/>
          <a:lstStyle>
            <a:lvl1pPr marL="0" indent="0" algn="ctr">
              <a:buNone/>
              <a:defRPr sz="9987"/>
            </a:lvl1pPr>
            <a:lvl2pPr marL="1902464" indent="0" algn="ctr">
              <a:buNone/>
              <a:defRPr sz="8322"/>
            </a:lvl2pPr>
            <a:lvl3pPr marL="3804928" indent="0" algn="ctr">
              <a:buNone/>
              <a:defRPr sz="7490"/>
            </a:lvl3pPr>
            <a:lvl4pPr marL="5707392" indent="0" algn="ctr">
              <a:buNone/>
              <a:defRPr sz="6658"/>
            </a:lvl4pPr>
            <a:lvl5pPr marL="7609856" indent="0" algn="ctr">
              <a:buNone/>
              <a:defRPr sz="6658"/>
            </a:lvl5pPr>
            <a:lvl6pPr marL="9512320" indent="0" algn="ctr">
              <a:buNone/>
              <a:defRPr sz="6658"/>
            </a:lvl6pPr>
            <a:lvl7pPr marL="11414784" indent="0" algn="ctr">
              <a:buNone/>
              <a:defRPr sz="6658"/>
            </a:lvl7pPr>
            <a:lvl8pPr marL="13317248" indent="0" algn="ctr">
              <a:buNone/>
              <a:defRPr sz="6658"/>
            </a:lvl8pPr>
            <a:lvl9pPr marL="15219713" indent="0" algn="ctr">
              <a:buNone/>
              <a:defRPr sz="665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6" y="1611875"/>
            <a:ext cx="9229561" cy="25656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2" y="1611875"/>
            <a:ext cx="27153637" cy="256568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7"/>
            <a:ext cx="36918246" cy="12593646"/>
          </a:xfrm>
        </p:spPr>
        <p:txBody>
          <a:bodyPr anchor="b"/>
          <a:lstStyle>
            <a:lvl1pPr>
              <a:defRPr sz="249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3"/>
            <a:ext cx="36918246" cy="6622701"/>
          </a:xfrm>
        </p:spPr>
        <p:txBody>
          <a:bodyPr/>
          <a:lstStyle>
            <a:lvl1pPr marL="0" indent="0">
              <a:buNone/>
              <a:defRPr sz="9987">
                <a:solidFill>
                  <a:schemeClr val="tx1"/>
                </a:solidFill>
              </a:defRPr>
            </a:lvl1pPr>
            <a:lvl2pPr marL="1902464" indent="0">
              <a:buNone/>
              <a:defRPr sz="8322">
                <a:solidFill>
                  <a:schemeClr val="tx1">
                    <a:tint val="75000"/>
                  </a:schemeClr>
                </a:solidFill>
              </a:defRPr>
            </a:lvl2pPr>
            <a:lvl3pPr marL="3804928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5707392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4pPr>
            <a:lvl5pPr marL="7609856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5pPr>
            <a:lvl6pPr marL="9512320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6pPr>
            <a:lvl7pPr marL="11414784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7pPr>
            <a:lvl8pPr marL="13317248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8pPr>
            <a:lvl9pPr marL="15219713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3" y="1611881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9"/>
          </a:xfrm>
        </p:spPr>
        <p:txBody>
          <a:bodyPr anchor="b"/>
          <a:lstStyle>
            <a:lvl1pPr marL="0" indent="0">
              <a:buNone/>
              <a:defRPr sz="9987" b="1"/>
            </a:lvl1pPr>
            <a:lvl2pPr marL="1902464" indent="0">
              <a:buNone/>
              <a:defRPr sz="8322" b="1"/>
            </a:lvl2pPr>
            <a:lvl3pPr marL="3804928" indent="0">
              <a:buNone/>
              <a:defRPr sz="7490" b="1"/>
            </a:lvl3pPr>
            <a:lvl4pPr marL="5707392" indent="0">
              <a:buNone/>
              <a:defRPr sz="6658" b="1"/>
            </a:lvl4pPr>
            <a:lvl5pPr marL="7609856" indent="0">
              <a:buNone/>
              <a:defRPr sz="6658" b="1"/>
            </a:lvl5pPr>
            <a:lvl6pPr marL="9512320" indent="0">
              <a:buNone/>
              <a:defRPr sz="6658" b="1"/>
            </a:lvl6pPr>
            <a:lvl7pPr marL="11414784" indent="0">
              <a:buNone/>
              <a:defRPr sz="6658" b="1"/>
            </a:lvl7pPr>
            <a:lvl8pPr marL="13317248" indent="0">
              <a:buNone/>
              <a:defRPr sz="6658" b="1"/>
            </a:lvl8pPr>
            <a:lvl9pPr marL="15219713" indent="0">
              <a:buNone/>
              <a:defRPr sz="66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2"/>
            <a:ext cx="18107995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9"/>
          </a:xfrm>
        </p:spPr>
        <p:txBody>
          <a:bodyPr anchor="b"/>
          <a:lstStyle>
            <a:lvl1pPr marL="0" indent="0">
              <a:buNone/>
              <a:defRPr sz="9987" b="1"/>
            </a:lvl1pPr>
            <a:lvl2pPr marL="1902464" indent="0">
              <a:buNone/>
              <a:defRPr sz="8322" b="1"/>
            </a:lvl2pPr>
            <a:lvl3pPr marL="3804928" indent="0">
              <a:buNone/>
              <a:defRPr sz="7490" b="1"/>
            </a:lvl3pPr>
            <a:lvl4pPr marL="5707392" indent="0">
              <a:buNone/>
              <a:defRPr sz="6658" b="1"/>
            </a:lvl4pPr>
            <a:lvl5pPr marL="7609856" indent="0">
              <a:buNone/>
              <a:defRPr sz="6658" b="1"/>
            </a:lvl5pPr>
            <a:lvl6pPr marL="9512320" indent="0">
              <a:buNone/>
              <a:defRPr sz="6658" b="1"/>
            </a:lvl6pPr>
            <a:lvl7pPr marL="11414784" indent="0">
              <a:buNone/>
              <a:defRPr sz="6658" b="1"/>
            </a:lvl7pPr>
            <a:lvl8pPr marL="13317248" indent="0">
              <a:buNone/>
              <a:defRPr sz="6658" b="1"/>
            </a:lvl8pPr>
            <a:lvl9pPr marL="15219713" indent="0">
              <a:buNone/>
              <a:defRPr sz="66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2"/>
            <a:ext cx="181971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7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48"/>
            <a:ext cx="13805327" cy="7064216"/>
          </a:xfrm>
        </p:spPr>
        <p:txBody>
          <a:bodyPr anchor="b"/>
          <a:lstStyle>
            <a:lvl1pPr>
              <a:defRPr sz="133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6"/>
            <a:ext cx="21669405" cy="21515024"/>
          </a:xfrm>
        </p:spPr>
        <p:txBody>
          <a:bodyPr/>
          <a:lstStyle>
            <a:lvl1pPr>
              <a:defRPr sz="13316"/>
            </a:lvl1pPr>
            <a:lvl2pPr>
              <a:defRPr sz="11651"/>
            </a:lvl2pPr>
            <a:lvl3pPr>
              <a:defRPr sz="9987"/>
            </a:lvl3pPr>
            <a:lvl4pPr>
              <a:defRPr sz="8322"/>
            </a:lvl4pPr>
            <a:lvl5pPr>
              <a:defRPr sz="8322"/>
            </a:lvl5pPr>
            <a:lvl6pPr>
              <a:defRPr sz="8322"/>
            </a:lvl6pPr>
            <a:lvl7pPr>
              <a:defRPr sz="8322"/>
            </a:lvl7pPr>
            <a:lvl8pPr>
              <a:defRPr sz="8322"/>
            </a:lvl8pPr>
            <a:lvl9pPr>
              <a:defRPr sz="83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64"/>
            <a:ext cx="13805327" cy="16826573"/>
          </a:xfrm>
        </p:spPr>
        <p:txBody>
          <a:bodyPr/>
          <a:lstStyle>
            <a:lvl1pPr marL="0" indent="0">
              <a:buNone/>
              <a:defRPr sz="6658"/>
            </a:lvl1pPr>
            <a:lvl2pPr marL="1902464" indent="0">
              <a:buNone/>
              <a:defRPr sz="5826"/>
            </a:lvl2pPr>
            <a:lvl3pPr marL="3804928" indent="0">
              <a:buNone/>
              <a:defRPr sz="4993"/>
            </a:lvl3pPr>
            <a:lvl4pPr marL="5707392" indent="0">
              <a:buNone/>
              <a:defRPr sz="4161"/>
            </a:lvl4pPr>
            <a:lvl5pPr marL="7609856" indent="0">
              <a:buNone/>
              <a:defRPr sz="4161"/>
            </a:lvl5pPr>
            <a:lvl6pPr marL="9512320" indent="0">
              <a:buNone/>
              <a:defRPr sz="4161"/>
            </a:lvl6pPr>
            <a:lvl7pPr marL="11414784" indent="0">
              <a:buNone/>
              <a:defRPr sz="4161"/>
            </a:lvl7pPr>
            <a:lvl8pPr marL="13317248" indent="0">
              <a:buNone/>
              <a:defRPr sz="4161"/>
            </a:lvl8pPr>
            <a:lvl9pPr marL="15219713" indent="0">
              <a:buNone/>
              <a:defRPr sz="41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48"/>
            <a:ext cx="13805327" cy="7064216"/>
          </a:xfrm>
        </p:spPr>
        <p:txBody>
          <a:bodyPr anchor="b"/>
          <a:lstStyle>
            <a:lvl1pPr>
              <a:defRPr sz="133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6"/>
            <a:ext cx="21669405" cy="21515024"/>
          </a:xfrm>
        </p:spPr>
        <p:txBody>
          <a:bodyPr anchor="t"/>
          <a:lstStyle>
            <a:lvl1pPr marL="0" indent="0">
              <a:buNone/>
              <a:defRPr sz="13316"/>
            </a:lvl1pPr>
            <a:lvl2pPr marL="1902464" indent="0">
              <a:buNone/>
              <a:defRPr sz="11651"/>
            </a:lvl2pPr>
            <a:lvl3pPr marL="3804928" indent="0">
              <a:buNone/>
              <a:defRPr sz="9987"/>
            </a:lvl3pPr>
            <a:lvl4pPr marL="5707392" indent="0">
              <a:buNone/>
              <a:defRPr sz="8322"/>
            </a:lvl4pPr>
            <a:lvl5pPr marL="7609856" indent="0">
              <a:buNone/>
              <a:defRPr sz="8322"/>
            </a:lvl5pPr>
            <a:lvl6pPr marL="9512320" indent="0">
              <a:buNone/>
              <a:defRPr sz="8322"/>
            </a:lvl6pPr>
            <a:lvl7pPr marL="11414784" indent="0">
              <a:buNone/>
              <a:defRPr sz="8322"/>
            </a:lvl7pPr>
            <a:lvl8pPr marL="13317248" indent="0">
              <a:buNone/>
              <a:defRPr sz="8322"/>
            </a:lvl8pPr>
            <a:lvl9pPr marL="15219713" indent="0">
              <a:buNone/>
              <a:defRPr sz="832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64"/>
            <a:ext cx="13805327" cy="16826573"/>
          </a:xfrm>
        </p:spPr>
        <p:txBody>
          <a:bodyPr/>
          <a:lstStyle>
            <a:lvl1pPr marL="0" indent="0">
              <a:buNone/>
              <a:defRPr sz="6658"/>
            </a:lvl1pPr>
            <a:lvl2pPr marL="1902464" indent="0">
              <a:buNone/>
              <a:defRPr sz="5826"/>
            </a:lvl2pPr>
            <a:lvl3pPr marL="3804928" indent="0">
              <a:buNone/>
              <a:defRPr sz="4993"/>
            </a:lvl3pPr>
            <a:lvl4pPr marL="5707392" indent="0">
              <a:buNone/>
              <a:defRPr sz="4161"/>
            </a:lvl4pPr>
            <a:lvl5pPr marL="7609856" indent="0">
              <a:buNone/>
              <a:defRPr sz="4161"/>
            </a:lvl5pPr>
            <a:lvl6pPr marL="9512320" indent="0">
              <a:buNone/>
              <a:defRPr sz="4161"/>
            </a:lvl6pPr>
            <a:lvl7pPr marL="11414784" indent="0">
              <a:buNone/>
              <a:defRPr sz="4161"/>
            </a:lvl7pPr>
            <a:lvl8pPr marL="13317248" indent="0">
              <a:buNone/>
              <a:defRPr sz="4161"/>
            </a:lvl8pPr>
            <a:lvl9pPr marL="15219713" indent="0">
              <a:buNone/>
              <a:defRPr sz="41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1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04928" rtl="0" eaLnBrk="1" latinLnBrk="0" hangingPunct="1">
        <a:lnSpc>
          <a:spcPct val="90000"/>
        </a:lnSpc>
        <a:spcBef>
          <a:spcPct val="0"/>
        </a:spcBef>
        <a:buNone/>
        <a:defRPr sz="183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1232" indent="-951232" algn="l" defTabSz="3804928" rtl="0" eaLnBrk="1" latinLnBrk="0" hangingPunct="1">
        <a:lnSpc>
          <a:spcPct val="90000"/>
        </a:lnSpc>
        <a:spcBef>
          <a:spcPts val="4161"/>
        </a:spcBef>
        <a:buFont typeface="Arial" panose="020B0604020202020204" pitchFamily="34" charset="0"/>
        <a:buChar char="•"/>
        <a:defRPr sz="11651" kern="1200">
          <a:solidFill>
            <a:schemeClr val="tx1"/>
          </a:solidFill>
          <a:latin typeface="+mn-lt"/>
          <a:ea typeface="+mn-ea"/>
          <a:cs typeface="+mn-cs"/>
        </a:defRPr>
      </a:lvl1pPr>
      <a:lvl2pPr marL="2853696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9987" kern="1200">
          <a:solidFill>
            <a:schemeClr val="tx1"/>
          </a:solidFill>
          <a:latin typeface="+mn-lt"/>
          <a:ea typeface="+mn-ea"/>
          <a:cs typeface="+mn-cs"/>
        </a:defRPr>
      </a:lvl2pPr>
      <a:lvl3pPr marL="4756160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8322" kern="1200">
          <a:solidFill>
            <a:schemeClr val="tx1"/>
          </a:solidFill>
          <a:latin typeface="+mn-lt"/>
          <a:ea typeface="+mn-ea"/>
          <a:cs typeface="+mn-cs"/>
        </a:defRPr>
      </a:lvl3pPr>
      <a:lvl4pPr marL="6658624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4pPr>
      <a:lvl5pPr marL="8561088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5pPr>
      <a:lvl6pPr marL="10463552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6pPr>
      <a:lvl7pPr marL="12366016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7pPr>
      <a:lvl8pPr marL="14268480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8pPr>
      <a:lvl9pPr marL="16170945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1pPr>
      <a:lvl2pPr marL="1902464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2pPr>
      <a:lvl3pPr marL="3804928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3pPr>
      <a:lvl4pPr marL="5707392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4pPr>
      <a:lvl5pPr marL="7609856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5pPr>
      <a:lvl6pPr marL="9512320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6pPr>
      <a:lvl7pPr marL="11414784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7pPr>
      <a:lvl8pPr marL="13317248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8pPr>
      <a:lvl9pPr marL="15219713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armasug.org/" TargetMode="External"/><Relationship Id="rId13" Type="http://schemas.openxmlformats.org/officeDocument/2006/relationships/hyperlink" Target="https://rconsortium.github.io/asa-biop-swe-wg/" TargetMode="Externa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9" Type="http://schemas.microsoft.com/office/2007/relationships/hdphoto" Target="../media/hdphoto1.wdp"/><Relationship Id="rId3" Type="http://schemas.openxmlformats.org/officeDocument/2006/relationships/hyperlink" Target="https://rconsortium.github.io/rtrs-wg/" TargetMode="External"/><Relationship Id="rId21" Type="http://schemas.openxmlformats.org/officeDocument/2006/relationships/image" Target="../media/image4.svg"/><Relationship Id="rId34" Type="http://schemas.openxmlformats.org/officeDocument/2006/relationships/image" Target="../media/image17.png"/><Relationship Id="rId7" Type="http://schemas.openxmlformats.org/officeDocument/2006/relationships/hyperlink" Target="https://safetygraphics.github.io/" TargetMode="External"/><Relationship Id="rId12" Type="http://schemas.openxmlformats.org/officeDocument/2006/relationships/hyperlink" Target="https://www.r-consortium.org/webinars" TargetMode="External"/><Relationship Id="rId17" Type="http://schemas.openxmlformats.org/officeDocument/2006/relationships/hyperlink" Target="https://www.r-project.org/" TargetMode="External"/><Relationship Id="rId25" Type="http://schemas.openxmlformats.org/officeDocument/2006/relationships/image" Target="../media/image8.svg"/><Relationship Id="rId33" Type="http://schemas.openxmlformats.org/officeDocument/2006/relationships/image" Target="../media/image16.png"/><Relationship Id="rId38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pharmar.org/" TargetMode="Externa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ance.phuse.global/pages/viewpage.action?pageId=327777" TargetMode="External"/><Relationship Id="rId11" Type="http://schemas.openxmlformats.org/officeDocument/2006/relationships/hyperlink" Target="https://pharmaverse.github.io/admiral/cran-release/" TargetMode="Externa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openxmlformats.org/officeDocument/2006/relationships/image" Target="../media/image20.png"/><Relationship Id="rId40" Type="http://schemas.openxmlformats.org/officeDocument/2006/relationships/image" Target="../media/image22.png"/><Relationship Id="rId5" Type="http://schemas.openxmlformats.org/officeDocument/2006/relationships/hyperlink" Target="https://rinpharma.com/" TargetMode="External"/><Relationship Id="rId15" Type="http://schemas.openxmlformats.org/officeDocument/2006/relationships/hyperlink" Target="https://pharmaverse.org/" TargetMode="Externa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hyperlink" Target="https://psiaims.github.io/CAMIS/" TargetMode="Externa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hyperlink" Target="https://openpharma.github.io/visR/" TargetMode="External"/><Relationship Id="rId9" Type="http://schemas.openxmlformats.org/officeDocument/2006/relationships/hyperlink" Target="https://rconsortium.github.io/submissions-wg/" TargetMode="External"/><Relationship Id="rId14" Type="http://schemas.openxmlformats.org/officeDocument/2006/relationships/hyperlink" Target="https://psiaims.github.io/website/" TargetMode="External"/><Relationship Id="rId22" Type="http://schemas.openxmlformats.org/officeDocument/2006/relationships/image" Target="../media/image5.png"/><Relationship Id="rId27" Type="http://schemas.openxmlformats.org/officeDocument/2006/relationships/image" Target="../media/image10.svg"/><Relationship Id="rId30" Type="http://schemas.openxmlformats.org/officeDocument/2006/relationships/image" Target="../media/image13.png"/><Relationship Id="rId35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43D83E3-5405-A84C-B5C4-00B11F5BF6CF}"/>
              </a:ext>
            </a:extLst>
          </p:cNvPr>
          <p:cNvSpPr txBox="1"/>
          <p:nvPr/>
        </p:nvSpPr>
        <p:spPr>
          <a:xfrm>
            <a:off x="10470230" y="27554486"/>
            <a:ext cx="22585680" cy="183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96347" fontAlgn="auto">
              <a:lnSpc>
                <a:spcPts val="15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1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Collaborations </a:t>
            </a:r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 Medical Research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3D8BF0-F12C-643B-7772-9DBBCD0F7876}"/>
              </a:ext>
            </a:extLst>
          </p:cNvPr>
          <p:cNvGrpSpPr/>
          <p:nvPr/>
        </p:nvGrpSpPr>
        <p:grpSpPr>
          <a:xfrm>
            <a:off x="3799332" y="3966709"/>
            <a:ext cx="35204400" cy="22843499"/>
            <a:chOff x="4523232" y="4066693"/>
            <a:chExt cx="35204400" cy="22843499"/>
          </a:xfrm>
        </p:grpSpPr>
        <p:sp>
          <p:nvSpPr>
            <p:cNvPr id="2048" name="Hexagon 2047">
              <a:hlinkClick r:id="rId3"/>
              <a:extLst>
                <a:ext uri="{FF2B5EF4-FFF2-40B4-BE49-F238E27FC236}">
                  <a16:creationId xmlns:a16="http://schemas.microsoft.com/office/drawing/2014/main" id="{EAFF1893-E911-CB8A-1075-A86E901CA4B5}"/>
                </a:ext>
              </a:extLst>
            </p:cNvPr>
            <p:cNvSpPr/>
            <p:nvPr/>
          </p:nvSpPr>
          <p:spPr>
            <a:xfrm rot="5400000">
              <a:off x="11564112" y="9335424"/>
              <a:ext cx="7040880" cy="7040880"/>
            </a:xfrm>
            <a:prstGeom prst="hexagon">
              <a:avLst/>
            </a:prstGeom>
            <a:solidFill>
              <a:srgbClr val="7030A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Hexagon 1">
              <a:hlinkClick r:id="rId4"/>
              <a:extLst>
                <a:ext uri="{FF2B5EF4-FFF2-40B4-BE49-F238E27FC236}">
                  <a16:creationId xmlns:a16="http://schemas.microsoft.com/office/drawing/2014/main" id="{EC2D8FF7-4C41-96A7-65E0-F72D93FDB6EB}"/>
                </a:ext>
              </a:extLst>
            </p:cNvPr>
            <p:cNvSpPr/>
            <p:nvPr/>
          </p:nvSpPr>
          <p:spPr>
            <a:xfrm rot="5400000">
              <a:off x="8043672" y="14602368"/>
              <a:ext cx="7040880" cy="7040880"/>
            </a:xfrm>
            <a:prstGeom prst="hexagon">
              <a:avLst/>
            </a:prstGeom>
            <a:solidFill>
              <a:srgbClr val="FF00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hlinkClick r:id="rId5"/>
              <a:extLst>
                <a:ext uri="{FF2B5EF4-FFF2-40B4-BE49-F238E27FC236}">
                  <a16:creationId xmlns:a16="http://schemas.microsoft.com/office/drawing/2014/main" id="{989E6431-F536-85C7-B168-A9DD6530EA3C}"/>
                </a:ext>
              </a:extLst>
            </p:cNvPr>
            <p:cNvSpPr/>
            <p:nvPr/>
          </p:nvSpPr>
          <p:spPr>
            <a:xfrm rot="5400000">
              <a:off x="22128480" y="14602368"/>
              <a:ext cx="7040880" cy="7040880"/>
            </a:xfrm>
            <a:prstGeom prst="hexagon">
              <a:avLst/>
            </a:prstGeom>
            <a:solidFill>
              <a:srgbClr val="D09E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exagon 9">
              <a:hlinkClick r:id="rId6"/>
              <a:extLst>
                <a:ext uri="{FF2B5EF4-FFF2-40B4-BE49-F238E27FC236}">
                  <a16:creationId xmlns:a16="http://schemas.microsoft.com/office/drawing/2014/main" id="{23B66326-60BE-E25E-DCC6-BB8A285C77B5}"/>
                </a:ext>
              </a:extLst>
            </p:cNvPr>
            <p:cNvSpPr/>
            <p:nvPr/>
          </p:nvSpPr>
          <p:spPr>
            <a:xfrm rot="5400000">
              <a:off x="15084552" y="14602368"/>
              <a:ext cx="7040880" cy="7040880"/>
            </a:xfrm>
            <a:prstGeom prst="hexagon">
              <a:avLst/>
            </a:prstGeom>
            <a:solidFill>
              <a:srgbClr val="00B05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hlinkClick r:id="rId7"/>
              <a:extLst>
                <a:ext uri="{FF2B5EF4-FFF2-40B4-BE49-F238E27FC236}">
                  <a16:creationId xmlns:a16="http://schemas.microsoft.com/office/drawing/2014/main" id="{D1C45BAC-581D-AAB9-8150-A1E35962706D}"/>
                </a:ext>
              </a:extLst>
            </p:cNvPr>
            <p:cNvSpPr/>
            <p:nvPr/>
          </p:nvSpPr>
          <p:spPr>
            <a:xfrm rot="5400000">
              <a:off x="18604992" y="9335424"/>
              <a:ext cx="7040880" cy="7040880"/>
            </a:xfrm>
            <a:prstGeom prst="hexagon">
              <a:avLst/>
            </a:prstGeom>
            <a:solidFill>
              <a:srgbClr val="FF00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hlinkClick r:id="rId8"/>
              <a:extLst>
                <a:ext uri="{FF2B5EF4-FFF2-40B4-BE49-F238E27FC236}">
                  <a16:creationId xmlns:a16="http://schemas.microsoft.com/office/drawing/2014/main" id="{99BCD61F-33FC-1303-45E8-9A37E6C6081C}"/>
                </a:ext>
              </a:extLst>
            </p:cNvPr>
            <p:cNvSpPr/>
            <p:nvPr/>
          </p:nvSpPr>
          <p:spPr>
            <a:xfrm rot="5400000">
              <a:off x="11564112" y="19869312"/>
              <a:ext cx="7040880" cy="7040880"/>
            </a:xfrm>
            <a:prstGeom prst="hexagon">
              <a:avLst/>
            </a:prstGeom>
            <a:solidFill>
              <a:srgbClr val="D09E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hlinkClick r:id="rId9"/>
              <a:extLst>
                <a:ext uri="{FF2B5EF4-FFF2-40B4-BE49-F238E27FC236}">
                  <a16:creationId xmlns:a16="http://schemas.microsoft.com/office/drawing/2014/main" id="{C00B1CF7-3EA4-3F53-3D7F-DDD383D24C0B}"/>
                </a:ext>
              </a:extLst>
            </p:cNvPr>
            <p:cNvSpPr/>
            <p:nvPr/>
          </p:nvSpPr>
          <p:spPr>
            <a:xfrm rot="5400000">
              <a:off x="4523232" y="19869312"/>
              <a:ext cx="7040880" cy="7040880"/>
            </a:xfrm>
            <a:prstGeom prst="hexagon">
              <a:avLst/>
            </a:prstGeom>
            <a:solidFill>
              <a:srgbClr val="7030A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hlinkClick r:id="rId10"/>
              <a:extLst>
                <a:ext uri="{FF2B5EF4-FFF2-40B4-BE49-F238E27FC236}">
                  <a16:creationId xmlns:a16="http://schemas.microsoft.com/office/drawing/2014/main" id="{EFCAF363-6C21-0623-2942-2BA9E9239CF1}"/>
                </a:ext>
              </a:extLst>
            </p:cNvPr>
            <p:cNvSpPr/>
            <p:nvPr/>
          </p:nvSpPr>
          <p:spPr>
            <a:xfrm rot="5400000">
              <a:off x="18604992" y="19869312"/>
              <a:ext cx="7040880" cy="7040880"/>
            </a:xfrm>
            <a:prstGeom prst="hexagon">
              <a:avLst/>
            </a:prstGeom>
            <a:solidFill>
              <a:srgbClr val="0070C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9" name="Hexagon 2048">
              <a:hlinkClick r:id="rId11"/>
              <a:extLst>
                <a:ext uri="{FF2B5EF4-FFF2-40B4-BE49-F238E27FC236}">
                  <a16:creationId xmlns:a16="http://schemas.microsoft.com/office/drawing/2014/main" id="{AE45CD83-B38E-93CC-B087-40CB40735446}"/>
                </a:ext>
              </a:extLst>
            </p:cNvPr>
            <p:cNvSpPr/>
            <p:nvPr/>
          </p:nvSpPr>
          <p:spPr>
            <a:xfrm rot="5400000">
              <a:off x="25645872" y="19869312"/>
              <a:ext cx="7040880" cy="7040880"/>
            </a:xfrm>
            <a:prstGeom prst="hexagon">
              <a:avLst/>
            </a:prstGeom>
            <a:solidFill>
              <a:srgbClr val="FF00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2" name="Hexagon 2051">
              <a:hlinkClick r:id="rId12"/>
              <a:extLst>
                <a:ext uri="{FF2B5EF4-FFF2-40B4-BE49-F238E27FC236}">
                  <a16:creationId xmlns:a16="http://schemas.microsoft.com/office/drawing/2014/main" id="{777FA402-A97F-9562-AEF1-18E25F873F28}"/>
                </a:ext>
              </a:extLst>
            </p:cNvPr>
            <p:cNvSpPr/>
            <p:nvPr/>
          </p:nvSpPr>
          <p:spPr>
            <a:xfrm rot="5400000">
              <a:off x="25645872" y="9335424"/>
              <a:ext cx="7040880" cy="7040880"/>
            </a:xfrm>
            <a:prstGeom prst="hexagon">
              <a:avLst/>
            </a:prstGeom>
            <a:solidFill>
              <a:srgbClr val="7030A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3" name="Hexagon 2052">
              <a:hlinkClick r:id="rId13"/>
              <a:extLst>
                <a:ext uri="{FF2B5EF4-FFF2-40B4-BE49-F238E27FC236}">
                  <a16:creationId xmlns:a16="http://schemas.microsoft.com/office/drawing/2014/main" id="{9325E3BA-B314-BD1A-BF2D-5E1F00F87F21}"/>
                </a:ext>
              </a:extLst>
            </p:cNvPr>
            <p:cNvSpPr/>
            <p:nvPr/>
          </p:nvSpPr>
          <p:spPr>
            <a:xfrm rot="5400000">
              <a:off x="29166312" y="14602368"/>
              <a:ext cx="7040880" cy="7040880"/>
            </a:xfrm>
            <a:prstGeom prst="hexagon">
              <a:avLst/>
            </a:prstGeom>
            <a:solidFill>
              <a:srgbClr val="0070C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5" name="Hexagon 2054">
              <a:hlinkClick r:id="rId14"/>
              <a:extLst>
                <a:ext uri="{FF2B5EF4-FFF2-40B4-BE49-F238E27FC236}">
                  <a16:creationId xmlns:a16="http://schemas.microsoft.com/office/drawing/2014/main" id="{8D25CE95-35EA-777F-915A-6B9DC1A10D33}"/>
                </a:ext>
              </a:extLst>
            </p:cNvPr>
            <p:cNvSpPr/>
            <p:nvPr/>
          </p:nvSpPr>
          <p:spPr>
            <a:xfrm rot="5400000">
              <a:off x="15079980" y="4069080"/>
              <a:ext cx="7040880" cy="7040880"/>
            </a:xfrm>
            <a:prstGeom prst="hexagon">
              <a:avLst/>
            </a:prstGeom>
            <a:solidFill>
              <a:srgbClr val="00B05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Hexagon 2055">
              <a:hlinkClick r:id="rId15"/>
              <a:extLst>
                <a:ext uri="{FF2B5EF4-FFF2-40B4-BE49-F238E27FC236}">
                  <a16:creationId xmlns:a16="http://schemas.microsoft.com/office/drawing/2014/main" id="{AC05B5E7-AFE1-BEC9-5582-AE80A7DAC7C5}"/>
                </a:ext>
              </a:extLst>
            </p:cNvPr>
            <p:cNvSpPr/>
            <p:nvPr/>
          </p:nvSpPr>
          <p:spPr>
            <a:xfrm rot="5400000">
              <a:off x="22128480" y="4066693"/>
              <a:ext cx="7040880" cy="7040880"/>
            </a:xfrm>
            <a:prstGeom prst="hexagon">
              <a:avLst/>
            </a:prstGeom>
            <a:solidFill>
              <a:srgbClr val="0070C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Hexagon 2">
              <a:hlinkClick r:id="rId16"/>
              <a:extLst>
                <a:ext uri="{FF2B5EF4-FFF2-40B4-BE49-F238E27FC236}">
                  <a16:creationId xmlns:a16="http://schemas.microsoft.com/office/drawing/2014/main" id="{3A21C6E7-815B-9E14-E470-259F50EE9ED0}"/>
                </a:ext>
              </a:extLst>
            </p:cNvPr>
            <p:cNvSpPr/>
            <p:nvPr/>
          </p:nvSpPr>
          <p:spPr>
            <a:xfrm rot="5400000">
              <a:off x="32686752" y="19869312"/>
              <a:ext cx="7040880" cy="7040880"/>
            </a:xfrm>
            <a:prstGeom prst="hexagon">
              <a:avLst/>
            </a:prstGeom>
            <a:solidFill>
              <a:srgbClr val="7030A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Picture 2">
            <a:hlinkClick r:id="rId17"/>
            <a:extLst>
              <a:ext uri="{FF2B5EF4-FFF2-40B4-BE49-F238E27FC236}">
                <a16:creationId xmlns:a16="http://schemas.microsoft.com/office/drawing/2014/main" id="{DA3AC607-73EE-E156-3332-AA98B461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188" y="574429"/>
            <a:ext cx="4827270" cy="374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rId16"/>
            <a:extLst>
              <a:ext uri="{FF2B5EF4-FFF2-40B4-BE49-F238E27FC236}">
                <a16:creationId xmlns:a16="http://schemas.microsoft.com/office/drawing/2014/main" id="{865DADE5-ED27-CDC2-3A80-868FB73B3B31}"/>
              </a:ext>
            </a:extLst>
          </p:cNvPr>
          <p:cNvSpPr txBox="1"/>
          <p:nvPr/>
        </p:nvSpPr>
        <p:spPr>
          <a:xfrm>
            <a:off x="33594255" y="20802600"/>
            <a:ext cx="3967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Validation</a:t>
            </a:r>
            <a:endParaRPr lang="en-US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0E7D2-1C7E-29FC-7FDF-4C753503CA4A}"/>
              </a:ext>
            </a:extLst>
          </p:cNvPr>
          <p:cNvSpPr txBox="1"/>
          <p:nvPr/>
        </p:nvSpPr>
        <p:spPr>
          <a:xfrm>
            <a:off x="32801399" y="23508984"/>
            <a:ext cx="55527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White paper</a:t>
            </a:r>
          </a:p>
          <a:p>
            <a:pPr algn="ctr"/>
            <a:r>
              <a:rPr lang="en-GB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Riskmetric</a:t>
            </a:r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 and app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8" name="Picture 2057">
            <a:extLst>
              <a:ext uri="{FF2B5EF4-FFF2-40B4-BE49-F238E27FC236}">
                <a16:creationId xmlns:a16="http://schemas.microsoft.com/office/drawing/2014/main" id="{1A5F1A6A-F815-9210-0994-EC00F2B9196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6317" y="21817584"/>
            <a:ext cx="2123552" cy="1404976"/>
          </a:xfrm>
          <a:prstGeom prst="rect">
            <a:avLst/>
          </a:prstGeom>
        </p:spPr>
      </p:pic>
      <p:sp>
        <p:nvSpPr>
          <p:cNvPr id="2062" name="TextBox 2061">
            <a:extLst>
              <a:ext uri="{FF2B5EF4-FFF2-40B4-BE49-F238E27FC236}">
                <a16:creationId xmlns:a16="http://schemas.microsoft.com/office/drawing/2014/main" id="{B1F88BAD-FCE6-1B59-FBF6-B86C8D922D26}"/>
              </a:ext>
            </a:extLst>
          </p:cNvPr>
          <p:cNvSpPr txBox="1"/>
          <p:nvPr/>
        </p:nvSpPr>
        <p:spPr>
          <a:xfrm>
            <a:off x="10990381" y="23289768"/>
            <a:ext cx="6766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amongst other software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Life science/health research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Technological solutions/ regulatory support/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events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6480A4D1-7244-DD8C-CD4A-DF03BADE8412}"/>
              </a:ext>
            </a:extLst>
          </p:cNvPr>
          <p:cNvSpPr txBox="1"/>
          <p:nvPr/>
        </p:nvSpPr>
        <p:spPr>
          <a:xfrm>
            <a:off x="19164523" y="20802600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E62DDBE1-D2FB-7F24-994F-B6E14D645FF6}"/>
              </a:ext>
            </a:extLst>
          </p:cNvPr>
          <p:cNvSpPr txBox="1"/>
          <p:nvPr/>
        </p:nvSpPr>
        <p:spPr>
          <a:xfrm>
            <a:off x="12225752" y="20802600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Group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0B4A65AB-B9D0-6C5A-9B21-7AD55716F2C6}"/>
              </a:ext>
            </a:extLst>
          </p:cNvPr>
          <p:cNvSpPr txBox="1"/>
          <p:nvPr/>
        </p:nvSpPr>
        <p:spPr>
          <a:xfrm>
            <a:off x="26437052" y="10093452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Webinars</a:t>
            </a:r>
          </a:p>
        </p:txBody>
      </p:sp>
      <p:pic>
        <p:nvPicPr>
          <p:cNvPr id="2075" name="Graphic 2074" descr="Web cam with solid fill">
            <a:extLst>
              <a:ext uri="{FF2B5EF4-FFF2-40B4-BE49-F238E27FC236}">
                <a16:creationId xmlns:a16="http://schemas.microsoft.com/office/drawing/2014/main" id="{52E6DB85-A83D-89C0-C93E-391921B206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082758" y="11071989"/>
            <a:ext cx="1132086" cy="1132086"/>
          </a:xfrm>
          <a:prstGeom prst="rect">
            <a:avLst/>
          </a:prstGeom>
        </p:spPr>
      </p:pic>
      <p:sp>
        <p:nvSpPr>
          <p:cNvPr id="2076" name="TextBox 2075">
            <a:extLst>
              <a:ext uri="{FF2B5EF4-FFF2-40B4-BE49-F238E27FC236}">
                <a16:creationId xmlns:a16="http://schemas.microsoft.com/office/drawing/2014/main" id="{B129257C-B26F-C2A3-449C-D4C13E224A3F}"/>
              </a:ext>
            </a:extLst>
          </p:cNvPr>
          <p:cNvSpPr txBox="1"/>
          <p:nvPr/>
        </p:nvSpPr>
        <p:spPr>
          <a:xfrm>
            <a:off x="25631620" y="11183112"/>
            <a:ext cx="63518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Adoption Series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38086A29-0690-5B1C-35EC-41526424BC51}"/>
              </a:ext>
            </a:extLst>
          </p:cNvPr>
          <p:cNvSpPr txBox="1"/>
          <p:nvPr/>
        </p:nvSpPr>
        <p:spPr>
          <a:xfrm>
            <a:off x="25253492" y="12053253"/>
            <a:ext cx="6766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Multiple case studies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Recordings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Panels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Discussions</a:t>
            </a:r>
            <a:endParaRPr lang="en-GB" sz="3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8F34947-897D-7248-D4BA-AEED9491E4C3}"/>
              </a:ext>
            </a:extLst>
          </p:cNvPr>
          <p:cNvSpPr txBox="1"/>
          <p:nvPr/>
        </p:nvSpPr>
        <p:spPr>
          <a:xfrm>
            <a:off x="8613712" y="15462504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6D9099C-02A3-0F8F-E5DA-ED956121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157" y="16802453"/>
            <a:ext cx="1856232" cy="20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EF3BE2AA-6AFC-16B6-6FC9-D423FE0D340B}"/>
              </a:ext>
            </a:extLst>
          </p:cNvPr>
          <p:cNvSpPr txBox="1"/>
          <p:nvPr/>
        </p:nvSpPr>
        <p:spPr>
          <a:xfrm>
            <a:off x="9512033" y="16669512"/>
            <a:ext cx="38062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Visualising data analysis results in the clinical development process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Best practices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BC8EE4C-5103-AF6E-541D-18800E446945}"/>
              </a:ext>
            </a:extLst>
          </p:cNvPr>
          <p:cNvSpPr txBox="1"/>
          <p:nvPr/>
        </p:nvSpPr>
        <p:spPr>
          <a:xfrm>
            <a:off x="22912040" y="4663440"/>
            <a:ext cx="42911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Industry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35384C6E-11AA-4C44-B162-F2D324B25D8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062787" y="6838532"/>
            <a:ext cx="1981772" cy="1948522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11CD279D-94F7-28DD-24ED-455D9B514BF5}"/>
              </a:ext>
            </a:extLst>
          </p:cNvPr>
          <p:cNvSpPr txBox="1"/>
          <p:nvPr/>
        </p:nvSpPr>
        <p:spPr>
          <a:xfrm>
            <a:off x="24414304" y="6518620"/>
            <a:ext cx="3766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Shared development/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maintenance/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solutions/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governance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B563DCC0-9EA6-ECAA-4877-A0C042CFE184}"/>
              </a:ext>
            </a:extLst>
          </p:cNvPr>
          <p:cNvSpPr txBox="1"/>
          <p:nvPr/>
        </p:nvSpPr>
        <p:spPr>
          <a:xfrm>
            <a:off x="15691371" y="4661515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PSI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02B6DE7-408A-7BD5-04C2-5F5158F83286}"/>
              </a:ext>
            </a:extLst>
          </p:cNvPr>
          <p:cNvSpPr txBox="1"/>
          <p:nvPr/>
        </p:nvSpPr>
        <p:spPr>
          <a:xfrm>
            <a:off x="17161227" y="5912012"/>
            <a:ext cx="37668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Promote, support and contribute to researching the use of R within the industry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7D75DAB-F63B-7A55-21E1-E79846C3AD8F}"/>
              </a:ext>
            </a:extLst>
          </p:cNvPr>
          <p:cNvSpPr txBox="1"/>
          <p:nvPr/>
        </p:nvSpPr>
        <p:spPr>
          <a:xfrm>
            <a:off x="19936459" y="21822204"/>
            <a:ext cx="47165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Open-source repository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comparing code for  statistical methods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different languages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A2967D2-5C3A-9847-B10F-2C96A6511D6F}"/>
              </a:ext>
            </a:extLst>
          </p:cNvPr>
          <p:cNvSpPr txBox="1"/>
          <p:nvPr/>
        </p:nvSpPr>
        <p:spPr>
          <a:xfrm>
            <a:off x="25860118" y="14657832"/>
            <a:ext cx="55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 Consortium]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E662D4D-695E-D717-784F-379E7E0E093F}"/>
              </a:ext>
            </a:extLst>
          </p:cNvPr>
          <p:cNvSpPr txBox="1"/>
          <p:nvPr/>
        </p:nvSpPr>
        <p:spPr>
          <a:xfrm>
            <a:off x="32801399" y="25402032"/>
            <a:ext cx="55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 consortium]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0762AD-48AB-ED50-416D-EFDC6AC18A36}"/>
              </a:ext>
            </a:extLst>
          </p:cNvPr>
          <p:cNvSpPr txBox="1"/>
          <p:nvPr/>
        </p:nvSpPr>
        <p:spPr>
          <a:xfrm>
            <a:off x="4834326" y="20802600"/>
            <a:ext cx="525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Submissions</a:t>
            </a:r>
          </a:p>
        </p:txBody>
      </p:sp>
      <p:pic>
        <p:nvPicPr>
          <p:cNvPr id="2059" name="Graphic 2058" descr="Box with solid fill">
            <a:extLst>
              <a:ext uri="{FF2B5EF4-FFF2-40B4-BE49-F238E27FC236}">
                <a16:creationId xmlns:a16="http://schemas.microsoft.com/office/drawing/2014/main" id="{12D8994F-FD4E-5DD4-A2F6-A4047E3BF6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31920" y="21817584"/>
            <a:ext cx="914400" cy="914400"/>
          </a:xfrm>
          <a:prstGeom prst="rect">
            <a:avLst/>
          </a:prstGeom>
        </p:spPr>
      </p:pic>
      <p:sp>
        <p:nvSpPr>
          <p:cNvPr id="2061" name="TextBox 2060">
            <a:extLst>
              <a:ext uri="{FF2B5EF4-FFF2-40B4-BE49-F238E27FC236}">
                <a16:creationId xmlns:a16="http://schemas.microsoft.com/office/drawing/2014/main" id="{F4CECAB3-B833-24F3-AA80-79C6DA8FF381}"/>
              </a:ext>
            </a:extLst>
          </p:cNvPr>
          <p:cNvSpPr txBox="1"/>
          <p:nvPr/>
        </p:nvSpPr>
        <p:spPr>
          <a:xfrm>
            <a:off x="4732020" y="21817584"/>
            <a:ext cx="62865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Submissions WG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6B329F48-453A-19DC-03C3-13414AC551A2}"/>
              </a:ext>
            </a:extLst>
          </p:cNvPr>
          <p:cNvSpPr txBox="1"/>
          <p:nvPr/>
        </p:nvSpPr>
        <p:spPr>
          <a:xfrm>
            <a:off x="6782313" y="22855071"/>
            <a:ext cx="41784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static outputs</a:t>
            </a:r>
          </a:p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shiny</a:t>
            </a:r>
          </a:p>
          <a:p>
            <a:pPr algn="l"/>
            <a:r>
              <a:rPr lang="en-US" sz="3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dataset </a:t>
            </a:r>
          </a:p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container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A017D3C1-633A-469C-CDB4-998774DECA84}"/>
              </a:ext>
            </a:extLst>
          </p:cNvPr>
          <p:cNvSpPr txBox="1"/>
          <p:nvPr/>
        </p:nvSpPr>
        <p:spPr>
          <a:xfrm>
            <a:off x="4226880" y="23667124"/>
            <a:ext cx="235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4 pilots</a:t>
            </a:r>
          </a:p>
        </p:txBody>
      </p:sp>
      <p:sp>
        <p:nvSpPr>
          <p:cNvPr id="2079" name="Left Brace 2078">
            <a:extLst>
              <a:ext uri="{FF2B5EF4-FFF2-40B4-BE49-F238E27FC236}">
                <a16:creationId xmlns:a16="http://schemas.microsoft.com/office/drawing/2014/main" id="{6313AC81-69DF-21C8-4BF8-A690D7986BB5}"/>
              </a:ext>
            </a:extLst>
          </p:cNvPr>
          <p:cNvSpPr/>
          <p:nvPr/>
        </p:nvSpPr>
        <p:spPr>
          <a:xfrm>
            <a:off x="6201039" y="22829735"/>
            <a:ext cx="928347" cy="2434356"/>
          </a:xfrm>
          <a:prstGeom prst="leftBrac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488A8E-C6DD-4204-03DD-66ADAAC02749}"/>
              </a:ext>
            </a:extLst>
          </p:cNvPr>
          <p:cNvSpPr txBox="1"/>
          <p:nvPr/>
        </p:nvSpPr>
        <p:spPr>
          <a:xfrm>
            <a:off x="4485831" y="25401599"/>
            <a:ext cx="55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 consortium]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77797B4-BAED-CC0D-DEF1-D8C15C571A44}"/>
              </a:ext>
            </a:extLst>
          </p:cNvPr>
          <p:cNvSpPr txBox="1"/>
          <p:nvPr/>
        </p:nvSpPr>
        <p:spPr>
          <a:xfrm>
            <a:off x="22685330" y="15459456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Conference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803962-97B5-FA39-84EC-D963E6870720}"/>
              </a:ext>
            </a:extLst>
          </p:cNvPr>
          <p:cNvSpPr txBox="1"/>
          <p:nvPr/>
        </p:nvSpPr>
        <p:spPr>
          <a:xfrm>
            <a:off x="21878919" y="18041171"/>
            <a:ext cx="59803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Virtual and free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Focused on the use of R in the development of pharmaceuticals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55" name="Graphic 1054" descr="Table with solid fill">
            <a:extLst>
              <a:ext uri="{FF2B5EF4-FFF2-40B4-BE49-F238E27FC236}">
                <a16:creationId xmlns:a16="http://schemas.microsoft.com/office/drawing/2014/main" id="{2A5F6891-5B3B-7FB6-F620-2BB6C51158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823233" y="11181588"/>
            <a:ext cx="914400" cy="914400"/>
          </a:xfrm>
          <a:prstGeom prst="rect">
            <a:avLst/>
          </a:prstGeom>
        </p:spPr>
      </p:pic>
      <p:sp>
        <p:nvSpPr>
          <p:cNvPr id="2080" name="TextBox 2079">
            <a:extLst>
              <a:ext uri="{FF2B5EF4-FFF2-40B4-BE49-F238E27FC236}">
                <a16:creationId xmlns:a16="http://schemas.microsoft.com/office/drawing/2014/main" id="{D5AC66C9-7CDF-C735-4F79-D72CA23A1134}"/>
              </a:ext>
            </a:extLst>
          </p:cNvPr>
          <p:cNvSpPr txBox="1"/>
          <p:nvPr/>
        </p:nvSpPr>
        <p:spPr>
          <a:xfrm>
            <a:off x="13001569" y="10094976"/>
            <a:ext cx="28801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Tables</a:t>
            </a:r>
            <a:endParaRPr lang="en-US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FEDFD818-0263-C973-8909-4E7365917155}"/>
              </a:ext>
            </a:extLst>
          </p:cNvPr>
          <p:cNvSpPr txBox="1"/>
          <p:nvPr/>
        </p:nvSpPr>
        <p:spPr>
          <a:xfrm>
            <a:off x="13798953" y="11181588"/>
            <a:ext cx="2533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RTRS</a:t>
            </a:r>
            <a:endParaRPr lang="en-US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485654E-2629-8875-76E1-D82968C86359}"/>
              </a:ext>
            </a:extLst>
          </p:cNvPr>
          <p:cNvSpPr txBox="1"/>
          <p:nvPr/>
        </p:nvSpPr>
        <p:spPr>
          <a:xfrm>
            <a:off x="10197074" y="12051792"/>
            <a:ext cx="8410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Tables for Regulatory Submissions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for different tables from different packages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C6BFD07D-35CE-4378-C574-32E49CF251B4}"/>
              </a:ext>
            </a:extLst>
          </p:cNvPr>
          <p:cNvSpPr txBox="1"/>
          <p:nvPr/>
        </p:nvSpPr>
        <p:spPr>
          <a:xfrm>
            <a:off x="11665267" y="14656308"/>
            <a:ext cx="55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 consortium]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ED300CFE-A405-8929-8B8A-6DBB3139B644}"/>
              </a:ext>
            </a:extLst>
          </p:cNvPr>
          <p:cNvSpPr txBox="1"/>
          <p:nvPr/>
        </p:nvSpPr>
        <p:spPr>
          <a:xfrm>
            <a:off x="19211086" y="10094976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06410EA6-7DB4-A218-69B2-80DFA815F732}"/>
              </a:ext>
            </a:extLst>
          </p:cNvPr>
          <p:cNvSpPr txBox="1"/>
          <p:nvPr/>
        </p:nvSpPr>
        <p:spPr>
          <a:xfrm>
            <a:off x="20848714" y="11301984"/>
            <a:ext cx="38062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Interactive graphics app for monitoring clinical trial safety</a:t>
            </a:r>
          </a:p>
        </p:txBody>
      </p:sp>
      <p:pic>
        <p:nvPicPr>
          <p:cNvPr id="2086" name="Picture 4">
            <a:extLst>
              <a:ext uri="{FF2B5EF4-FFF2-40B4-BE49-F238E27FC236}">
                <a16:creationId xmlns:a16="http://schemas.microsoft.com/office/drawing/2014/main" id="{17B2C305-D641-0EF7-7B96-E4B30FBF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308" y="11464874"/>
            <a:ext cx="1855165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2086">
            <a:extLst>
              <a:ext uri="{FF2B5EF4-FFF2-40B4-BE49-F238E27FC236}">
                <a16:creationId xmlns:a16="http://schemas.microsoft.com/office/drawing/2014/main" id="{771A90C5-714A-48A4-F577-5617E65194C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097601" y="17432963"/>
            <a:ext cx="1944418" cy="2158562"/>
          </a:xfrm>
          <a:prstGeom prst="rect">
            <a:avLst/>
          </a:prstGeom>
        </p:spPr>
      </p:pic>
      <p:sp>
        <p:nvSpPr>
          <p:cNvPr id="2088" name="TextBox 2087">
            <a:extLst>
              <a:ext uri="{FF2B5EF4-FFF2-40B4-BE49-F238E27FC236}">
                <a16:creationId xmlns:a16="http://schemas.microsoft.com/office/drawing/2014/main" id="{A1BC3BE5-8FAF-EBAF-0879-F79F9AC5769A}"/>
              </a:ext>
            </a:extLst>
          </p:cNvPr>
          <p:cNvSpPr txBox="1"/>
          <p:nvPr/>
        </p:nvSpPr>
        <p:spPr>
          <a:xfrm>
            <a:off x="31285759" y="17157837"/>
            <a:ext cx="3766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Engineer packages – MMRM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 good SWE practices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9" name="TextBox 2088">
            <a:extLst>
              <a:ext uri="{FF2B5EF4-FFF2-40B4-BE49-F238E27FC236}">
                <a16:creationId xmlns:a16="http://schemas.microsoft.com/office/drawing/2014/main" id="{793A8DD5-A44A-0D06-C98F-1BD6EC341238}"/>
              </a:ext>
            </a:extLst>
          </p:cNvPr>
          <p:cNvSpPr txBox="1"/>
          <p:nvPr/>
        </p:nvSpPr>
        <p:spPr>
          <a:xfrm>
            <a:off x="29935779" y="15276970"/>
            <a:ext cx="42911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Software 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Engineering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39802-0135-30BD-2ABA-80C66ECCFB1B}"/>
              </a:ext>
            </a:extLst>
          </p:cNvPr>
          <p:cNvSpPr txBox="1"/>
          <p:nvPr/>
        </p:nvSpPr>
        <p:spPr>
          <a:xfrm>
            <a:off x="2078490" y="316679"/>
            <a:ext cx="4993172" cy="4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6347" fontAlgn="auto">
              <a:spcBef>
                <a:spcPts val="0"/>
              </a:spcBef>
              <a:spcAft>
                <a:spcPts val="0"/>
              </a:spcAft>
            </a:pPr>
            <a:r>
              <a:rPr lang="en-US" sz="2081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PRESENTER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E5ECC-0920-DBCD-CB77-AD47C1C27AE4}"/>
              </a:ext>
            </a:extLst>
          </p:cNvPr>
          <p:cNvSpPr txBox="1"/>
          <p:nvPr/>
        </p:nvSpPr>
        <p:spPr>
          <a:xfrm>
            <a:off x="2078489" y="586317"/>
            <a:ext cx="4993172" cy="89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6347" fontAlgn="auto">
              <a:spcBef>
                <a:spcPts val="0"/>
              </a:spcBef>
              <a:spcAft>
                <a:spcPts val="0"/>
              </a:spcAft>
            </a:pPr>
            <a:r>
              <a:rPr lang="en-US" sz="5201" b="1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Martin </a:t>
            </a:r>
            <a:r>
              <a:rPr lang="en-US" sz="5201" dirty="0">
                <a:latin typeface="Verdana" panose="020B0604030504040204" pitchFamily="34" charset="0"/>
                <a:ea typeface="Verdana" panose="020B0604030504040204" pitchFamily="34" charset="0"/>
                <a:cs typeface="Segoe UI Light" panose="020B0502040204020203" pitchFamily="34" charset="0"/>
              </a:rPr>
              <a:t>Brown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0E4B84-8551-85F8-37C3-7542397305D0}"/>
              </a:ext>
            </a:extLst>
          </p:cNvPr>
          <p:cNvSpPr txBox="1"/>
          <p:nvPr/>
        </p:nvSpPr>
        <p:spPr>
          <a:xfrm>
            <a:off x="2078489" y="1425372"/>
            <a:ext cx="8118585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defTabSz="396347" fontAlgn="auto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Verdana"/>
                <a:ea typeface="Verdana"/>
                <a:cs typeface="Segoe UI"/>
              </a:rPr>
              <a:t>AIMS SIG Chair,</a:t>
            </a:r>
          </a:p>
          <a:p>
            <a:pPr defTabSz="396347" fontAlgn="auto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Verdana"/>
                <a:ea typeface="Verdana"/>
                <a:cs typeface="Segoe UI"/>
              </a:rPr>
              <a:t>PPD, Part of </a:t>
            </a:r>
          </a:p>
          <a:p>
            <a:pPr defTabSz="396347" fontAlgn="auto">
              <a:spcBef>
                <a:spcPts val="0"/>
              </a:spcBef>
              <a:spcAft>
                <a:spcPts val="0"/>
              </a:spcAft>
            </a:pPr>
            <a:r>
              <a:rPr lang="en-US" sz="2600" b="1" dirty="0">
                <a:latin typeface="Verdana"/>
                <a:ea typeface="Verdana"/>
                <a:cs typeface="Segoe UI"/>
              </a:rPr>
              <a:t>Thermo Fisher Scientific</a:t>
            </a:r>
            <a:endParaRPr lang="en-US" sz="2600" dirty="0">
              <a:latin typeface="Verdana"/>
              <a:ea typeface="Verdana"/>
              <a:cs typeface="Segoe UI"/>
            </a:endParaRPr>
          </a:p>
        </p:txBody>
      </p:sp>
      <p:pic>
        <p:nvPicPr>
          <p:cNvPr id="21" name="Picture 20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21A9C625-FA7A-898E-F41C-1BCD2A15D4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00" y="558039"/>
            <a:ext cx="1450974" cy="1932599"/>
          </a:xfrm>
          <a:prstGeom prst="rect">
            <a:avLst/>
          </a:prstGeom>
        </p:spPr>
      </p:pic>
      <p:pic>
        <p:nvPicPr>
          <p:cNvPr id="1028" name="Picture 4" descr="RVH Implementation">
            <a:extLst>
              <a:ext uri="{FF2B5EF4-FFF2-40B4-BE49-F238E27FC236}">
                <a16:creationId xmlns:a16="http://schemas.microsoft.com/office/drawing/2014/main" id="{BD84EBFE-8EDA-6CAF-A2CE-A80A04ED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255" y="21957327"/>
            <a:ext cx="4068294" cy="139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Picture 6" descr="R/Pharma">
            <a:extLst>
              <a:ext uri="{FF2B5EF4-FFF2-40B4-BE49-F238E27FC236}">
                <a16:creationId xmlns:a16="http://schemas.microsoft.com/office/drawing/2014/main" id="{83CF61C6-EED8-9EA4-7E03-FB9541A5D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r="17400"/>
          <a:stretch/>
        </p:blipFill>
        <p:spPr bwMode="auto">
          <a:xfrm>
            <a:off x="23722263" y="16620436"/>
            <a:ext cx="2291324" cy="12259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21" descr="A purple and white cell phone&#10;&#10;Description automatically generated with low confidence">
            <a:extLst>
              <a:ext uri="{FF2B5EF4-FFF2-40B4-BE49-F238E27FC236}">
                <a16:creationId xmlns:a16="http://schemas.microsoft.com/office/drawing/2014/main" id="{46DF185B-8C7A-BA4A-4CE9-BFBC126B0413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2" t="14957" r="13236" b="10157"/>
          <a:stretch/>
        </p:blipFill>
        <p:spPr>
          <a:xfrm>
            <a:off x="17906045" y="22071498"/>
            <a:ext cx="2119688" cy="1737360"/>
          </a:xfrm>
          <a:prstGeom prst="rect">
            <a:avLst/>
          </a:prstGeom>
        </p:spPr>
      </p:pic>
      <p:sp>
        <p:nvSpPr>
          <p:cNvPr id="2054" name="TextBox 2053">
            <a:extLst>
              <a:ext uri="{FF2B5EF4-FFF2-40B4-BE49-F238E27FC236}">
                <a16:creationId xmlns:a16="http://schemas.microsoft.com/office/drawing/2014/main" id="{EC80D870-70C3-C421-75D8-BDCA4D41A595}"/>
              </a:ext>
            </a:extLst>
          </p:cNvPr>
          <p:cNvSpPr txBox="1"/>
          <p:nvPr/>
        </p:nvSpPr>
        <p:spPr>
          <a:xfrm>
            <a:off x="15724160" y="15462504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PHUSE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B5B1E2AE-C252-5E99-5199-34563D154BEE}"/>
              </a:ext>
            </a:extLst>
          </p:cNvPr>
          <p:cNvSpPr txBox="1"/>
          <p:nvPr/>
        </p:nvSpPr>
        <p:spPr>
          <a:xfrm>
            <a:off x="14716879" y="17792067"/>
            <a:ext cx="63680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group with multiple projects: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Interactive visualisations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Open-source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collaboration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0973E22-18E4-03B5-BA1E-4E675155E96A}"/>
              </a:ext>
            </a:extLst>
          </p:cNvPr>
          <p:cNvSpPr txBox="1"/>
          <p:nvPr/>
        </p:nvSpPr>
        <p:spPr>
          <a:xfrm>
            <a:off x="15453760" y="16427640"/>
            <a:ext cx="6368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Visualisation &amp;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Source Technology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64" name="Graphic 2063" descr="Users with solid fill">
            <a:extLst>
              <a:ext uri="{FF2B5EF4-FFF2-40B4-BE49-F238E27FC236}">
                <a16:creationId xmlns:a16="http://schemas.microsoft.com/office/drawing/2014/main" id="{966D52F2-DD1C-8C0D-5AA8-09F30664AF4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551504" y="16501733"/>
            <a:ext cx="914400" cy="914400"/>
          </a:xfrm>
          <a:prstGeom prst="rect">
            <a:avLst/>
          </a:prstGeom>
        </p:spPr>
      </p:pic>
      <p:sp>
        <p:nvSpPr>
          <p:cNvPr id="2066" name="TextBox 2065">
            <a:extLst>
              <a:ext uri="{FF2B5EF4-FFF2-40B4-BE49-F238E27FC236}">
                <a16:creationId xmlns:a16="http://schemas.microsoft.com/office/drawing/2014/main" id="{A620E490-59F6-03AC-5C0D-CAB4D2B82975}"/>
              </a:ext>
            </a:extLst>
          </p:cNvPr>
          <p:cNvSpPr txBox="1"/>
          <p:nvPr/>
        </p:nvSpPr>
        <p:spPr>
          <a:xfrm>
            <a:off x="26356991" y="20802600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</a:t>
            </a:r>
          </a:p>
        </p:txBody>
      </p:sp>
      <p:pic>
        <p:nvPicPr>
          <p:cNvPr id="2068" name="Picture 10">
            <a:extLst>
              <a:ext uri="{FF2B5EF4-FFF2-40B4-BE49-F238E27FC236}">
                <a16:creationId xmlns:a16="http://schemas.microsoft.com/office/drawing/2014/main" id="{42FDD511-9877-8672-3B97-FFFC26E9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123" y="22173099"/>
            <a:ext cx="1859474" cy="21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TextBox 2070">
            <a:extLst>
              <a:ext uri="{FF2B5EF4-FFF2-40B4-BE49-F238E27FC236}">
                <a16:creationId xmlns:a16="http://schemas.microsoft.com/office/drawing/2014/main" id="{3EB2AAC3-5282-4956-2463-13C89EF5500B}"/>
              </a:ext>
            </a:extLst>
          </p:cNvPr>
          <p:cNvSpPr txBox="1"/>
          <p:nvPr/>
        </p:nvSpPr>
        <p:spPr>
          <a:xfrm>
            <a:off x="27670924" y="22011333"/>
            <a:ext cx="37169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Modularized </a:t>
            </a:r>
          </a:p>
          <a:p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toolbox for </a:t>
            </a:r>
          </a:p>
          <a:p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developing </a:t>
            </a:r>
            <a:r>
              <a:rPr lang="en-GB" sz="3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ADaM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datasets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Graphic 7">
            <a:extLst>
              <a:ext uri="{FF2B5EF4-FFF2-40B4-BE49-F238E27FC236}">
                <a16:creationId xmlns:a16="http://schemas.microsoft.com/office/drawing/2014/main" id="{3BF042A9-CBC3-DFAB-F33B-4BFA41D95A17}"/>
              </a:ext>
            </a:extLst>
          </p:cNvPr>
          <p:cNvSpPr>
            <a:spLocks noChangeAspect="1"/>
          </p:cNvSpPr>
          <p:nvPr/>
        </p:nvSpPr>
        <p:spPr>
          <a:xfrm>
            <a:off x="5458462" y="3522198"/>
            <a:ext cx="845819" cy="1463040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chemeClr val="tx1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B77DFD-0A5C-8858-C5A2-DB74B1E9B59B}"/>
              </a:ext>
            </a:extLst>
          </p:cNvPr>
          <p:cNvSpPr txBox="1"/>
          <p:nvPr/>
        </p:nvSpPr>
        <p:spPr>
          <a:xfrm>
            <a:off x="4060153" y="5182764"/>
            <a:ext cx="35189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Verdana" panose="020B0604030504040204" pitchFamily="34" charset="0"/>
                <a:ea typeface="Verdana" panose="020B0604030504040204" pitchFamily="34" charset="0"/>
              </a:rPr>
              <a:t>Take a picture for online version with links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1BA339-CAEB-C5DC-B3BE-A7FF0F57D214}"/>
              </a:ext>
            </a:extLst>
          </p:cNvPr>
          <p:cNvCxnSpPr>
            <a:cxnSpLocks/>
          </p:cNvCxnSpPr>
          <p:nvPr/>
        </p:nvCxnSpPr>
        <p:spPr>
          <a:xfrm flipH="1">
            <a:off x="4116986" y="4253718"/>
            <a:ext cx="1297464" cy="0"/>
          </a:xfrm>
          <a:prstGeom prst="straightConnector1">
            <a:avLst/>
          </a:prstGeom>
          <a:ln w="666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picture containing graphics, text, graphic design, font&#10;&#10;Description automatically generated">
            <a:extLst>
              <a:ext uri="{FF2B5EF4-FFF2-40B4-BE49-F238E27FC236}">
                <a16:creationId xmlns:a16="http://schemas.microsoft.com/office/drawing/2014/main" id="{DD712975-5F82-0337-7957-07A1690044FE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321" y="6569738"/>
            <a:ext cx="1985246" cy="19202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A picture containing graphics, text, graphic design, font&#10;&#10;Description automatically generated">
            <a:extLst>
              <a:ext uri="{FF2B5EF4-FFF2-40B4-BE49-F238E27FC236}">
                <a16:creationId xmlns:a16="http://schemas.microsoft.com/office/drawing/2014/main" id="{EB56F1A5-5AE2-E653-E0A1-F08536DC3C1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BEBA8EAE-BF5A-486C-A8C5-ECC9F3942E4B}">
                <a14:imgProps xmlns:a14="http://schemas.microsoft.com/office/drawing/2010/main">
                  <a14:imgLayer r:embed="rId39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880" y="365760"/>
            <a:ext cx="3361637" cy="3251558"/>
          </a:xfrm>
          <a:prstGeom prst="rect">
            <a:avLst/>
          </a:prstGeom>
        </p:spPr>
      </p:pic>
      <p:pic>
        <p:nvPicPr>
          <p:cNvPr id="6" name="Picture 5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355843B-43FA-CBE0-AEE1-9B28F002B97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" y="2695956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55d8ef-beda-4a09-a6c0-ad4d39689a90">
      <UserInfo>
        <DisplayName>John Johnson (Biostatistics)</DisplayName>
        <AccountId>13073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8EBD7C55C1C94C90AD54E14B6E6FAC" ma:contentTypeVersion="9" ma:contentTypeDescription="Create a new document." ma:contentTypeScope="" ma:versionID="75af18478ee7798aa92a49e07410905e">
  <xsd:schema xmlns:xsd="http://www.w3.org/2001/XMLSchema" xmlns:xs="http://www.w3.org/2001/XMLSchema" xmlns:p="http://schemas.microsoft.com/office/2006/metadata/properties" xmlns:ns2="cee4628e-b01c-47e0-af0f-96fa50af9b30" xmlns:ns3="6955d8ef-beda-4a09-a6c0-ad4d39689a90" targetNamespace="http://schemas.microsoft.com/office/2006/metadata/properties" ma:root="true" ma:fieldsID="e3cda8f28100187f4f83c6454e85bbbf" ns2:_="" ns3:_="">
    <xsd:import namespace="cee4628e-b01c-47e0-af0f-96fa50af9b30"/>
    <xsd:import namespace="6955d8ef-beda-4a09-a6c0-ad4d39689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e4628e-b01c-47e0-af0f-96fa50af9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5d8ef-beda-4a09-a6c0-ad4d39689a9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1C569C6A-DEBE-4D9C-8E15-430F7F714D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5FFFB2-9D56-4FD3-8433-ADA4DE7FECA4}">
  <ds:schemaRefs>
    <ds:schemaRef ds:uri="http://schemas.microsoft.com/office/infopath/2007/PartnerControls"/>
    <ds:schemaRef ds:uri="6955d8ef-beda-4a09-a6c0-ad4d39689a90"/>
    <ds:schemaRef ds:uri="http://purl.org/dc/elements/1.1/"/>
    <ds:schemaRef ds:uri="http://schemas.microsoft.com/office/2006/metadata/properties"/>
    <ds:schemaRef ds:uri="http://schemas.microsoft.com/office/2006/documentManagement/types"/>
    <ds:schemaRef ds:uri="cee4628e-b01c-47e0-af0f-96fa50af9b30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AF93FFF-F82B-4301-A0CF-F881D1FBD977}">
  <ds:schemaRefs>
    <ds:schemaRef ds:uri="6955d8ef-beda-4a09-a6c0-ad4d39689a90"/>
    <ds:schemaRef ds:uri="cee4628e-b01c-47e0-af0f-96fa50af9b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B790CF50-EF25-4EF7-8003-958B7B6BE4E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211</Words>
  <Application>Microsoft Office PowerPoint</Application>
  <PresentationFormat>Custom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PPD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PPD</dc:creator>
  <cp:lastModifiedBy>Martin Brown</cp:lastModifiedBy>
  <cp:revision>6</cp:revision>
  <cp:lastPrinted>2022-05-18T08:22:45Z</cp:lastPrinted>
  <dcterms:created xsi:type="dcterms:W3CDTF">2012-09-14T16:47:17Z</dcterms:created>
  <dcterms:modified xsi:type="dcterms:W3CDTF">2023-05-17T13:05:32Z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lpwstr/>
  </property>
  <property fmtid="{D5CDD505-2E9C-101B-9397-08002B2CF9AE}" pid="3" name="Order">
    <vt:lpwstr>600.000000000000</vt:lpwstr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Alyssa Miller</vt:lpwstr>
  </property>
  <property fmtid="{D5CDD505-2E9C-101B-9397-08002B2CF9AE}" pid="8" name="display_urn:schemas-microsoft-com:office:office#Author">
    <vt:lpwstr>Alyssa Miller</vt:lpwstr>
  </property>
  <property fmtid="{D5CDD505-2E9C-101B-9397-08002B2CF9AE}" pid="9" name="display_urn:schemas-microsoft-com:office:office#SharedWithUsers">
    <vt:lpwstr>John Johnson (Biostatistics)</vt:lpwstr>
  </property>
  <property fmtid="{D5CDD505-2E9C-101B-9397-08002B2CF9AE}" pid="10" name="SharedWithUsers">
    <vt:lpwstr>13073;#John Johnson (Biostatistics)</vt:lpwstr>
  </property>
  <property fmtid="{D5CDD505-2E9C-101B-9397-08002B2CF9AE}" pid="11" name="ContentTypeId">
    <vt:lpwstr>0x010100EB8EBD7C55C1C94C90AD54E14B6E6FAC</vt:lpwstr>
  </property>
</Properties>
</file>