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4"/>
  </p:sldMasterIdLst>
  <p:notesMasterIdLst>
    <p:notesMasterId r:id="rId8"/>
  </p:notesMasterIdLst>
  <p:handoutMasterIdLst>
    <p:handoutMasterId r:id="rId9"/>
  </p:handoutMasterIdLst>
  <p:sldIdLst>
    <p:sldId id="328" r:id="rId5"/>
    <p:sldId id="439" r:id="rId6"/>
    <p:sldId id="440" r:id="rId7"/>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 Barker" initials="NB" lastIdx="18" clrIdx="0">
    <p:extLst>
      <p:ext uri="{19B8F6BF-5375-455C-9EA6-DF929625EA0E}">
        <p15:presenceInfo xmlns:p15="http://schemas.microsoft.com/office/powerpoint/2012/main" userId="S::Nicola.Barker@ppd.com::2d98cec8-fd77-4641-9bbe-d36ee8f70332" providerId="AD"/>
      </p:ext>
    </p:extLst>
  </p:cmAuthor>
  <p:cmAuthor id="2" name="Martin Brown" initials="MB" lastIdx="20" clrIdx="1">
    <p:extLst>
      <p:ext uri="{19B8F6BF-5375-455C-9EA6-DF929625EA0E}">
        <p15:presenceInfo xmlns:p15="http://schemas.microsoft.com/office/powerpoint/2012/main" userId="S::Martin.Brown@ppd.com::bce5b86b-ac94-4457-936e-22b826d8ed52" providerId="AD"/>
      </p:ext>
    </p:extLst>
  </p:cmAuthor>
  <p:cmAuthor id="3" name="Nicola Barker" initials="NB [2]" lastIdx="1" clrIdx="2">
    <p:extLst>
      <p:ext uri="{19B8F6BF-5375-455C-9EA6-DF929625EA0E}">
        <p15:presenceInfo xmlns:p15="http://schemas.microsoft.com/office/powerpoint/2012/main" userId="S::Nicola.Barker@ppdi.com::2d98cec8-fd77-4641-9bbe-d36ee8f70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314"/>
    <a:srgbClr val="5E5618"/>
    <a:srgbClr val="767676"/>
    <a:srgbClr val="E71316"/>
    <a:srgbClr val="471D6F"/>
    <a:srgbClr val="74080B"/>
    <a:srgbClr val="84772D"/>
    <a:srgbClr val="22355E"/>
    <a:srgbClr val="A19332"/>
    <a:srgbClr val="C3B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20341-D2F4-42EC-ADF2-AAEEEDC8C8A8}" v="44" dt="2022-07-12T12:08:02.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89" autoAdjust="0"/>
  </p:normalViewPr>
  <p:slideViewPr>
    <p:cSldViewPr snapToGrid="0">
      <p:cViewPr varScale="1">
        <p:scale>
          <a:sx n="103" d="100"/>
          <a:sy n="103" d="100"/>
        </p:scale>
        <p:origin x="876"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Brown" userId="bce5b86b-ac94-4457-936e-22b826d8ed52" providerId="ADAL" clId="{08620341-D2F4-42EC-ADF2-AAEEEDC8C8A8}"/>
    <pc:docChg chg="undo custSel addSld delSld modSld sldOrd">
      <pc:chgData name="Martin Brown" userId="bce5b86b-ac94-4457-936e-22b826d8ed52" providerId="ADAL" clId="{08620341-D2F4-42EC-ADF2-AAEEEDC8C8A8}" dt="2022-07-12T12:52:05.855" v="2697" actId="47"/>
      <pc:docMkLst>
        <pc:docMk/>
      </pc:docMkLst>
      <pc:sldChg chg="del ord">
        <pc:chgData name="Martin Brown" userId="bce5b86b-ac94-4457-936e-22b826d8ed52" providerId="ADAL" clId="{08620341-D2F4-42EC-ADF2-AAEEEDC8C8A8}" dt="2022-07-12T11:05:53.415" v="2458" actId="47"/>
        <pc:sldMkLst>
          <pc:docMk/>
          <pc:sldMk cId="2473016471" sldId="308"/>
        </pc:sldMkLst>
      </pc:sldChg>
      <pc:sldChg chg="addSp delSp modSp mod">
        <pc:chgData name="Martin Brown" userId="bce5b86b-ac94-4457-936e-22b826d8ed52" providerId="ADAL" clId="{08620341-D2F4-42EC-ADF2-AAEEEDC8C8A8}" dt="2022-07-12T07:54:03.296" v="49" actId="20577"/>
        <pc:sldMkLst>
          <pc:docMk/>
          <pc:sldMk cId="2605438275" sldId="328"/>
        </pc:sldMkLst>
        <pc:spChg chg="mod">
          <ac:chgData name="Martin Brown" userId="bce5b86b-ac94-4457-936e-22b826d8ed52" providerId="ADAL" clId="{08620341-D2F4-42EC-ADF2-AAEEEDC8C8A8}" dt="2022-07-12T07:52:27.131" v="34" actId="20577"/>
          <ac:spMkLst>
            <pc:docMk/>
            <pc:sldMk cId="2605438275" sldId="328"/>
            <ac:spMk id="4" creationId="{3E74B7A9-FA57-6548-9399-92851A72D805}"/>
          </ac:spMkLst>
        </pc:spChg>
        <pc:spChg chg="mod">
          <ac:chgData name="Martin Brown" userId="bce5b86b-ac94-4457-936e-22b826d8ed52" providerId="ADAL" clId="{08620341-D2F4-42EC-ADF2-AAEEEDC8C8A8}" dt="2022-07-12T07:54:03.296" v="49" actId="20577"/>
          <ac:spMkLst>
            <pc:docMk/>
            <pc:sldMk cId="2605438275" sldId="328"/>
            <ac:spMk id="5" creationId="{CC28F8F4-DA0E-0D4E-ABD1-C954F7BF2ACD}"/>
          </ac:spMkLst>
        </pc:spChg>
        <pc:spChg chg="mod">
          <ac:chgData name="Martin Brown" userId="bce5b86b-ac94-4457-936e-22b826d8ed52" providerId="ADAL" clId="{08620341-D2F4-42EC-ADF2-AAEEEDC8C8A8}" dt="2022-07-12T07:51:59.629" v="27" actId="20577"/>
          <ac:spMkLst>
            <pc:docMk/>
            <pc:sldMk cId="2605438275" sldId="328"/>
            <ac:spMk id="6" creationId="{786D66FD-53D5-AC41-B0E3-F241BF8D5FF0}"/>
          </ac:spMkLst>
        </pc:spChg>
        <pc:picChg chg="del">
          <ac:chgData name="Martin Brown" userId="bce5b86b-ac94-4457-936e-22b826d8ed52" providerId="ADAL" clId="{08620341-D2F4-42EC-ADF2-AAEEEDC8C8A8}" dt="2022-07-12T07:52:05.020" v="29" actId="478"/>
          <ac:picMkLst>
            <pc:docMk/>
            <pc:sldMk cId="2605438275" sldId="328"/>
            <ac:picMk id="8" creationId="{D10FA1AC-47FF-4FCC-8989-D833D9D48220}"/>
          </ac:picMkLst>
        </pc:picChg>
        <pc:picChg chg="del">
          <ac:chgData name="Martin Brown" userId="bce5b86b-ac94-4457-936e-22b826d8ed52" providerId="ADAL" clId="{08620341-D2F4-42EC-ADF2-AAEEEDC8C8A8}" dt="2022-07-12T07:52:04.137" v="28" actId="478"/>
          <ac:picMkLst>
            <pc:docMk/>
            <pc:sldMk cId="2605438275" sldId="328"/>
            <ac:picMk id="9" creationId="{5E9816C2-54AA-47B1-BE22-32E8C7C058C2}"/>
          </ac:picMkLst>
        </pc:picChg>
        <pc:picChg chg="del">
          <ac:chgData name="Martin Brown" userId="bce5b86b-ac94-4457-936e-22b826d8ed52" providerId="ADAL" clId="{08620341-D2F4-42EC-ADF2-AAEEEDC8C8A8}" dt="2022-07-12T07:52:04.137" v="28" actId="478"/>
          <ac:picMkLst>
            <pc:docMk/>
            <pc:sldMk cId="2605438275" sldId="328"/>
            <ac:picMk id="10" creationId="{5C076ED8-D652-4519-BB96-82CF5E77AADF}"/>
          </ac:picMkLst>
        </pc:picChg>
        <pc:picChg chg="del">
          <ac:chgData name="Martin Brown" userId="bce5b86b-ac94-4457-936e-22b826d8ed52" providerId="ADAL" clId="{08620341-D2F4-42EC-ADF2-AAEEEDC8C8A8}" dt="2022-07-12T07:52:04.137" v="28" actId="478"/>
          <ac:picMkLst>
            <pc:docMk/>
            <pc:sldMk cId="2605438275" sldId="328"/>
            <ac:picMk id="11" creationId="{D33D881B-B977-4925-AF2D-BCFB6D7B013A}"/>
          </ac:picMkLst>
        </pc:picChg>
        <pc:picChg chg="add del mod">
          <ac:chgData name="Martin Brown" userId="bce5b86b-ac94-4457-936e-22b826d8ed52" providerId="ADAL" clId="{08620341-D2F4-42EC-ADF2-AAEEEDC8C8A8}" dt="2022-07-12T07:53:29.434" v="42" actId="22"/>
          <ac:picMkLst>
            <pc:docMk/>
            <pc:sldMk cId="2605438275" sldId="328"/>
            <ac:picMk id="12" creationId="{84A40669-98D2-4A73-8712-1E708A263573}"/>
          </ac:picMkLst>
        </pc:picChg>
        <pc:picChg chg="del">
          <ac:chgData name="Martin Brown" userId="bce5b86b-ac94-4457-936e-22b826d8ed52" providerId="ADAL" clId="{08620341-D2F4-42EC-ADF2-AAEEEDC8C8A8}" dt="2022-07-12T07:52:04.137" v="28" actId="478"/>
          <ac:picMkLst>
            <pc:docMk/>
            <pc:sldMk cId="2605438275" sldId="328"/>
            <ac:picMk id="16" creationId="{CB19899D-FEC8-4173-8BE6-C3F00616E938}"/>
          </ac:picMkLst>
        </pc:picChg>
        <pc:picChg chg="add mod">
          <ac:chgData name="Martin Brown" userId="bce5b86b-ac94-4457-936e-22b826d8ed52" providerId="ADAL" clId="{08620341-D2F4-42EC-ADF2-AAEEEDC8C8A8}" dt="2022-07-12T07:53:54.954" v="47" actId="1076"/>
          <ac:picMkLst>
            <pc:docMk/>
            <pc:sldMk cId="2605438275" sldId="328"/>
            <ac:picMk id="17" creationId="{C0FC8B5B-E8CF-4697-A769-DC6F1722748E}"/>
          </ac:picMkLst>
        </pc:picChg>
        <pc:picChg chg="del">
          <ac:chgData name="Martin Brown" userId="bce5b86b-ac94-4457-936e-22b826d8ed52" providerId="ADAL" clId="{08620341-D2F4-42EC-ADF2-AAEEEDC8C8A8}" dt="2022-07-12T07:52:04.137" v="28" actId="478"/>
          <ac:picMkLst>
            <pc:docMk/>
            <pc:sldMk cId="2605438275" sldId="328"/>
            <ac:picMk id="19" creationId="{A82A8975-76F8-43EC-966A-BBC49DCD1FF8}"/>
          </ac:picMkLst>
        </pc:picChg>
        <pc:picChg chg="del">
          <ac:chgData name="Martin Brown" userId="bce5b86b-ac94-4457-936e-22b826d8ed52" providerId="ADAL" clId="{08620341-D2F4-42EC-ADF2-AAEEEDC8C8A8}" dt="2022-07-12T07:52:04.137" v="28" actId="478"/>
          <ac:picMkLst>
            <pc:docMk/>
            <pc:sldMk cId="2605438275" sldId="328"/>
            <ac:picMk id="1026" creationId="{11E68706-96B1-4C73-8553-AD81700D3C30}"/>
          </ac:picMkLst>
        </pc:picChg>
      </pc:sldChg>
      <pc:sldChg chg="addSp delSp modSp mod">
        <pc:chgData name="Martin Brown" userId="bce5b86b-ac94-4457-936e-22b826d8ed52" providerId="ADAL" clId="{08620341-D2F4-42EC-ADF2-AAEEEDC8C8A8}" dt="2022-07-12T11:30:09.197" v="2650" actId="1076"/>
        <pc:sldMkLst>
          <pc:docMk/>
          <pc:sldMk cId="657333407" sldId="395"/>
        </pc:sldMkLst>
        <pc:spChg chg="add del mod">
          <ac:chgData name="Martin Brown" userId="bce5b86b-ac94-4457-936e-22b826d8ed52" providerId="ADAL" clId="{08620341-D2F4-42EC-ADF2-AAEEEDC8C8A8}" dt="2022-07-12T11:29:52.241" v="2645" actId="478"/>
          <ac:spMkLst>
            <pc:docMk/>
            <pc:sldMk cId="657333407" sldId="395"/>
            <ac:spMk id="3" creationId="{334157C7-57FE-4CA6-B4C2-ACCD15FCA865}"/>
          </ac:spMkLst>
        </pc:spChg>
        <pc:spChg chg="del">
          <ac:chgData name="Martin Brown" userId="bce5b86b-ac94-4457-936e-22b826d8ed52" providerId="ADAL" clId="{08620341-D2F4-42EC-ADF2-AAEEEDC8C8A8}" dt="2022-07-12T11:29:50.608" v="2643" actId="478"/>
          <ac:spMkLst>
            <pc:docMk/>
            <pc:sldMk cId="657333407" sldId="395"/>
            <ac:spMk id="10" creationId="{2153B0FD-F0E6-4B78-9844-30762CB9CDEA}"/>
          </ac:spMkLst>
        </pc:spChg>
        <pc:spChg chg="mod">
          <ac:chgData name="Martin Brown" userId="bce5b86b-ac94-4457-936e-22b826d8ed52" providerId="ADAL" clId="{08620341-D2F4-42EC-ADF2-AAEEEDC8C8A8}" dt="2022-07-12T11:06:01.842" v="2460" actId="20577"/>
          <ac:spMkLst>
            <pc:docMk/>
            <pc:sldMk cId="657333407" sldId="395"/>
            <ac:spMk id="11" creationId="{193F8F9C-2746-4108-9D8C-76B035FB1C11}"/>
          </ac:spMkLst>
        </pc:spChg>
        <pc:picChg chg="add mod">
          <ac:chgData name="Martin Brown" userId="bce5b86b-ac94-4457-936e-22b826d8ed52" providerId="ADAL" clId="{08620341-D2F4-42EC-ADF2-AAEEEDC8C8A8}" dt="2022-07-12T11:30:09.197" v="2650" actId="1076"/>
          <ac:picMkLst>
            <pc:docMk/>
            <pc:sldMk cId="657333407" sldId="395"/>
            <ac:picMk id="5" creationId="{1CF474AC-0448-42D4-BF75-D0D9102932DA}"/>
          </ac:picMkLst>
        </pc:picChg>
        <pc:picChg chg="del">
          <ac:chgData name="Martin Brown" userId="bce5b86b-ac94-4457-936e-22b826d8ed52" providerId="ADAL" clId="{08620341-D2F4-42EC-ADF2-AAEEEDC8C8A8}" dt="2022-07-12T11:29:51.328" v="2644" actId="478"/>
          <ac:picMkLst>
            <pc:docMk/>
            <pc:sldMk cId="657333407" sldId="395"/>
            <ac:picMk id="1026" creationId="{0D0713C6-49EF-46B8-9D15-2E9B70630CD2}"/>
          </ac:picMkLst>
        </pc:picChg>
      </pc:sldChg>
      <pc:sldChg chg="del">
        <pc:chgData name="Martin Brown" userId="bce5b86b-ac94-4457-936e-22b826d8ed52" providerId="ADAL" clId="{08620341-D2F4-42EC-ADF2-AAEEEDC8C8A8}" dt="2022-07-12T11:05:53.415" v="2458" actId="47"/>
        <pc:sldMkLst>
          <pc:docMk/>
          <pc:sldMk cId="633000585" sldId="404"/>
        </pc:sldMkLst>
      </pc:sldChg>
      <pc:sldChg chg="addSp delSp modSp mod modNotesTx">
        <pc:chgData name="Martin Brown" userId="bce5b86b-ac94-4457-936e-22b826d8ed52" providerId="ADAL" clId="{08620341-D2F4-42EC-ADF2-AAEEEDC8C8A8}" dt="2022-07-12T08:04:38.561" v="75" actId="1076"/>
        <pc:sldMkLst>
          <pc:docMk/>
          <pc:sldMk cId="875337060" sldId="409"/>
        </pc:sldMkLst>
        <pc:spChg chg="mod">
          <ac:chgData name="Martin Brown" userId="bce5b86b-ac94-4457-936e-22b826d8ed52" providerId="ADAL" clId="{08620341-D2F4-42EC-ADF2-AAEEEDC8C8A8}" dt="2022-07-12T07:57:39.726" v="52" actId="20577"/>
          <ac:spMkLst>
            <pc:docMk/>
            <pc:sldMk cId="875337060" sldId="409"/>
            <ac:spMk id="2" creationId="{41D22A7A-68DC-48FE-83B3-1BA418DE900D}"/>
          </ac:spMkLst>
        </pc:spChg>
        <pc:spChg chg="del">
          <ac:chgData name="Martin Brown" userId="bce5b86b-ac94-4457-936e-22b826d8ed52" providerId="ADAL" clId="{08620341-D2F4-42EC-ADF2-AAEEEDC8C8A8}" dt="2022-07-12T07:58:01.864" v="56" actId="478"/>
          <ac:spMkLst>
            <pc:docMk/>
            <pc:sldMk cId="875337060" sldId="409"/>
            <ac:spMk id="11" creationId="{41E7272E-E08C-584E-BFF4-E3AF1C63BABE}"/>
          </ac:spMkLst>
        </pc:spChg>
        <pc:spChg chg="add del mod">
          <ac:chgData name="Martin Brown" userId="bce5b86b-ac94-4457-936e-22b826d8ed52" providerId="ADAL" clId="{08620341-D2F4-42EC-ADF2-AAEEEDC8C8A8}" dt="2022-07-12T07:58:03.989" v="57" actId="478"/>
          <ac:spMkLst>
            <pc:docMk/>
            <pc:sldMk cId="875337060" sldId="409"/>
            <ac:spMk id="20" creationId="{DE6B38C6-43A7-4C28-8DB3-90CFE78C3890}"/>
          </ac:spMkLst>
        </pc:spChg>
        <pc:spChg chg="del">
          <ac:chgData name="Martin Brown" userId="bce5b86b-ac94-4457-936e-22b826d8ed52" providerId="ADAL" clId="{08620341-D2F4-42EC-ADF2-AAEEEDC8C8A8}" dt="2022-07-12T07:57:34.987" v="50" actId="478"/>
          <ac:spMkLst>
            <pc:docMk/>
            <pc:sldMk cId="875337060" sldId="409"/>
            <ac:spMk id="23" creationId="{C2C36DCE-8E30-4BB3-889D-C5F7CC0C357F}"/>
          </ac:spMkLst>
        </pc:spChg>
        <pc:grpChg chg="del">
          <ac:chgData name="Martin Brown" userId="bce5b86b-ac94-4457-936e-22b826d8ed52" providerId="ADAL" clId="{08620341-D2F4-42EC-ADF2-AAEEEDC8C8A8}" dt="2022-07-12T07:57:34.987" v="50" actId="478"/>
          <ac:grpSpMkLst>
            <pc:docMk/>
            <pc:sldMk cId="875337060" sldId="409"/>
            <ac:grpSpMk id="4" creationId="{DD323C31-EF86-4354-9DBD-59731BAC8D6D}"/>
          </ac:grpSpMkLst>
        </pc:grpChg>
        <pc:picChg chg="add mod">
          <ac:chgData name="Martin Brown" userId="bce5b86b-ac94-4457-936e-22b826d8ed52" providerId="ADAL" clId="{08620341-D2F4-42EC-ADF2-AAEEEDC8C8A8}" dt="2022-07-12T07:58:45.636" v="61" actId="1076"/>
          <ac:picMkLst>
            <pc:docMk/>
            <pc:sldMk cId="875337060" sldId="409"/>
            <ac:picMk id="22" creationId="{8CA814C8-084E-434F-AAF7-C16BBA81DFEA}"/>
          </ac:picMkLst>
        </pc:picChg>
        <pc:picChg chg="add del">
          <ac:chgData name="Martin Brown" userId="bce5b86b-ac94-4457-936e-22b826d8ed52" providerId="ADAL" clId="{08620341-D2F4-42EC-ADF2-AAEEEDC8C8A8}" dt="2022-07-12T08:02:38.287" v="65" actId="478"/>
          <ac:picMkLst>
            <pc:docMk/>
            <pc:sldMk cId="875337060" sldId="409"/>
            <ac:picMk id="1026" creationId="{431DC221-EDBB-495C-9B96-6D3298A4EAC1}"/>
          </ac:picMkLst>
        </pc:picChg>
        <pc:picChg chg="add del mod">
          <ac:chgData name="Martin Brown" userId="bce5b86b-ac94-4457-936e-22b826d8ed52" providerId="ADAL" clId="{08620341-D2F4-42EC-ADF2-AAEEEDC8C8A8}" dt="2022-07-12T08:04:36.423" v="74" actId="478"/>
          <ac:picMkLst>
            <pc:docMk/>
            <pc:sldMk cId="875337060" sldId="409"/>
            <ac:picMk id="1028" creationId="{A238903F-12F9-4397-BB11-BBE02A5698D4}"/>
          </ac:picMkLst>
        </pc:picChg>
        <pc:picChg chg="add mod">
          <ac:chgData name="Martin Brown" userId="bce5b86b-ac94-4457-936e-22b826d8ed52" providerId="ADAL" clId="{08620341-D2F4-42EC-ADF2-AAEEEDC8C8A8}" dt="2022-07-12T08:04:38.561" v="75" actId="1076"/>
          <ac:picMkLst>
            <pc:docMk/>
            <pc:sldMk cId="875337060" sldId="409"/>
            <ac:picMk id="1030" creationId="{FB67835D-90C9-4570-8D33-437772F97053}"/>
          </ac:picMkLst>
        </pc:picChg>
      </pc:sldChg>
      <pc:sldChg chg="del">
        <pc:chgData name="Martin Brown" userId="bce5b86b-ac94-4457-936e-22b826d8ed52" providerId="ADAL" clId="{08620341-D2F4-42EC-ADF2-AAEEEDC8C8A8}" dt="2022-07-12T11:05:53.415" v="2458" actId="47"/>
        <pc:sldMkLst>
          <pc:docMk/>
          <pc:sldMk cId="724127400" sldId="410"/>
        </pc:sldMkLst>
      </pc:sldChg>
      <pc:sldChg chg="del">
        <pc:chgData name="Martin Brown" userId="bce5b86b-ac94-4457-936e-22b826d8ed52" providerId="ADAL" clId="{08620341-D2F4-42EC-ADF2-AAEEEDC8C8A8}" dt="2022-07-12T11:05:53.415" v="2458" actId="47"/>
        <pc:sldMkLst>
          <pc:docMk/>
          <pc:sldMk cId="1748331096" sldId="411"/>
        </pc:sldMkLst>
      </pc:sldChg>
      <pc:sldChg chg="del">
        <pc:chgData name="Martin Brown" userId="bce5b86b-ac94-4457-936e-22b826d8ed52" providerId="ADAL" clId="{08620341-D2F4-42EC-ADF2-AAEEEDC8C8A8}" dt="2022-07-12T11:05:53.415" v="2458" actId="47"/>
        <pc:sldMkLst>
          <pc:docMk/>
          <pc:sldMk cId="2259450297" sldId="412"/>
        </pc:sldMkLst>
      </pc:sldChg>
      <pc:sldChg chg="del">
        <pc:chgData name="Martin Brown" userId="bce5b86b-ac94-4457-936e-22b826d8ed52" providerId="ADAL" clId="{08620341-D2F4-42EC-ADF2-AAEEEDC8C8A8}" dt="2022-07-12T11:05:53.415" v="2458" actId="47"/>
        <pc:sldMkLst>
          <pc:docMk/>
          <pc:sldMk cId="1866299573" sldId="413"/>
        </pc:sldMkLst>
      </pc:sldChg>
      <pc:sldChg chg="del">
        <pc:chgData name="Martin Brown" userId="bce5b86b-ac94-4457-936e-22b826d8ed52" providerId="ADAL" clId="{08620341-D2F4-42EC-ADF2-AAEEEDC8C8A8}" dt="2022-07-12T11:05:53.415" v="2458" actId="47"/>
        <pc:sldMkLst>
          <pc:docMk/>
          <pc:sldMk cId="1181196855" sldId="414"/>
        </pc:sldMkLst>
      </pc:sldChg>
      <pc:sldChg chg="del">
        <pc:chgData name="Martin Brown" userId="bce5b86b-ac94-4457-936e-22b826d8ed52" providerId="ADAL" clId="{08620341-D2F4-42EC-ADF2-AAEEEDC8C8A8}" dt="2022-07-12T11:05:53.415" v="2458" actId="47"/>
        <pc:sldMkLst>
          <pc:docMk/>
          <pc:sldMk cId="2907687354" sldId="415"/>
        </pc:sldMkLst>
      </pc:sldChg>
      <pc:sldChg chg="del">
        <pc:chgData name="Martin Brown" userId="bce5b86b-ac94-4457-936e-22b826d8ed52" providerId="ADAL" clId="{08620341-D2F4-42EC-ADF2-AAEEEDC8C8A8}" dt="2022-07-12T11:05:53.415" v="2458" actId="47"/>
        <pc:sldMkLst>
          <pc:docMk/>
          <pc:sldMk cId="942909568" sldId="416"/>
        </pc:sldMkLst>
      </pc:sldChg>
      <pc:sldChg chg="del">
        <pc:chgData name="Martin Brown" userId="bce5b86b-ac94-4457-936e-22b826d8ed52" providerId="ADAL" clId="{08620341-D2F4-42EC-ADF2-AAEEEDC8C8A8}" dt="2022-07-12T11:05:53.415" v="2458" actId="47"/>
        <pc:sldMkLst>
          <pc:docMk/>
          <pc:sldMk cId="642259748" sldId="417"/>
        </pc:sldMkLst>
      </pc:sldChg>
      <pc:sldChg chg="del">
        <pc:chgData name="Martin Brown" userId="bce5b86b-ac94-4457-936e-22b826d8ed52" providerId="ADAL" clId="{08620341-D2F4-42EC-ADF2-AAEEEDC8C8A8}" dt="2022-07-12T11:05:53.415" v="2458" actId="47"/>
        <pc:sldMkLst>
          <pc:docMk/>
          <pc:sldMk cId="1670104101" sldId="418"/>
        </pc:sldMkLst>
      </pc:sldChg>
      <pc:sldChg chg="del">
        <pc:chgData name="Martin Brown" userId="bce5b86b-ac94-4457-936e-22b826d8ed52" providerId="ADAL" clId="{08620341-D2F4-42EC-ADF2-AAEEEDC8C8A8}" dt="2022-07-12T11:05:53.415" v="2458" actId="47"/>
        <pc:sldMkLst>
          <pc:docMk/>
          <pc:sldMk cId="3454287846" sldId="419"/>
        </pc:sldMkLst>
      </pc:sldChg>
      <pc:sldChg chg="del">
        <pc:chgData name="Martin Brown" userId="bce5b86b-ac94-4457-936e-22b826d8ed52" providerId="ADAL" clId="{08620341-D2F4-42EC-ADF2-AAEEEDC8C8A8}" dt="2022-07-12T11:05:53.415" v="2458" actId="47"/>
        <pc:sldMkLst>
          <pc:docMk/>
          <pc:sldMk cId="1313742914" sldId="420"/>
        </pc:sldMkLst>
      </pc:sldChg>
      <pc:sldChg chg="del">
        <pc:chgData name="Martin Brown" userId="bce5b86b-ac94-4457-936e-22b826d8ed52" providerId="ADAL" clId="{08620341-D2F4-42EC-ADF2-AAEEEDC8C8A8}" dt="2022-07-12T11:05:53.415" v="2458" actId="47"/>
        <pc:sldMkLst>
          <pc:docMk/>
          <pc:sldMk cId="2533093906" sldId="421"/>
        </pc:sldMkLst>
      </pc:sldChg>
      <pc:sldChg chg="del">
        <pc:chgData name="Martin Brown" userId="bce5b86b-ac94-4457-936e-22b826d8ed52" providerId="ADAL" clId="{08620341-D2F4-42EC-ADF2-AAEEEDC8C8A8}" dt="2022-07-12T11:05:53.415" v="2458" actId="47"/>
        <pc:sldMkLst>
          <pc:docMk/>
          <pc:sldMk cId="3683723230" sldId="422"/>
        </pc:sldMkLst>
      </pc:sldChg>
      <pc:sldChg chg="del">
        <pc:chgData name="Martin Brown" userId="bce5b86b-ac94-4457-936e-22b826d8ed52" providerId="ADAL" clId="{08620341-D2F4-42EC-ADF2-AAEEEDC8C8A8}" dt="2022-07-12T11:05:53.415" v="2458" actId="47"/>
        <pc:sldMkLst>
          <pc:docMk/>
          <pc:sldMk cId="1997394033" sldId="423"/>
        </pc:sldMkLst>
      </pc:sldChg>
      <pc:sldChg chg="addSp modSp add mod modNotesTx">
        <pc:chgData name="Martin Brown" userId="bce5b86b-ac94-4457-936e-22b826d8ed52" providerId="ADAL" clId="{08620341-D2F4-42EC-ADF2-AAEEEDC8C8A8}" dt="2022-07-12T11:19:29.851" v="2628" actId="1076"/>
        <pc:sldMkLst>
          <pc:docMk/>
          <pc:sldMk cId="909061839" sldId="424"/>
        </pc:sldMkLst>
        <pc:spChg chg="add mod">
          <ac:chgData name="Martin Brown" userId="bce5b86b-ac94-4457-936e-22b826d8ed52" providerId="ADAL" clId="{08620341-D2F4-42EC-ADF2-AAEEEDC8C8A8}" dt="2022-07-12T08:18:33.589" v="451" actId="1035"/>
          <ac:spMkLst>
            <pc:docMk/>
            <pc:sldMk cId="909061839" sldId="424"/>
            <ac:spMk id="10" creationId="{04E1DD67-CE88-46BC-91E0-34AABF19BA84}"/>
          </ac:spMkLst>
        </pc:spChg>
        <pc:spChg chg="mod">
          <ac:chgData name="Martin Brown" userId="bce5b86b-ac94-4457-936e-22b826d8ed52" providerId="ADAL" clId="{08620341-D2F4-42EC-ADF2-AAEEEDC8C8A8}" dt="2022-07-12T08:05:13.693" v="97" actId="20577"/>
          <ac:spMkLst>
            <pc:docMk/>
            <pc:sldMk cId="909061839" sldId="424"/>
            <ac:spMk id="11" creationId="{41E7272E-E08C-584E-BFF4-E3AF1C63BABE}"/>
          </ac:spMkLst>
        </pc:spChg>
        <pc:spChg chg="add mod">
          <ac:chgData name="Martin Brown" userId="bce5b86b-ac94-4457-936e-22b826d8ed52" providerId="ADAL" clId="{08620341-D2F4-42EC-ADF2-AAEEEDC8C8A8}" dt="2022-07-12T11:19:29.851" v="2628" actId="1076"/>
          <ac:spMkLst>
            <pc:docMk/>
            <pc:sldMk cId="909061839" sldId="424"/>
            <ac:spMk id="12" creationId="{C6293299-22D6-492B-A3B8-87BB52462C94}"/>
          </ac:spMkLst>
        </pc:spChg>
      </pc:sldChg>
      <pc:sldChg chg="addSp delSp modSp add mod">
        <pc:chgData name="Martin Brown" userId="bce5b86b-ac94-4457-936e-22b826d8ed52" providerId="ADAL" clId="{08620341-D2F4-42EC-ADF2-AAEEEDC8C8A8}" dt="2022-07-12T09:28:48.688" v="1169" actId="1076"/>
        <pc:sldMkLst>
          <pc:docMk/>
          <pc:sldMk cId="251550986" sldId="425"/>
        </pc:sldMkLst>
        <pc:spChg chg="add del mod">
          <ac:chgData name="Martin Brown" userId="bce5b86b-ac94-4457-936e-22b826d8ed52" providerId="ADAL" clId="{08620341-D2F4-42EC-ADF2-AAEEEDC8C8A8}" dt="2022-07-12T08:20:23.253" v="482" actId="478"/>
          <ac:spMkLst>
            <pc:docMk/>
            <pc:sldMk cId="251550986" sldId="425"/>
            <ac:spMk id="10" creationId="{AB33631D-1411-46FC-B00C-120C75A98826}"/>
          </ac:spMkLst>
        </pc:spChg>
        <pc:spChg chg="mod">
          <ac:chgData name="Martin Brown" userId="bce5b86b-ac94-4457-936e-22b826d8ed52" providerId="ADAL" clId="{08620341-D2F4-42EC-ADF2-AAEEEDC8C8A8}" dt="2022-07-12T08:19:09.107" v="463" actId="1076"/>
          <ac:spMkLst>
            <pc:docMk/>
            <pc:sldMk cId="251550986" sldId="425"/>
            <ac:spMk id="11" creationId="{41E7272E-E08C-584E-BFF4-E3AF1C63BABE}"/>
          </ac:spMkLst>
        </pc:spChg>
        <pc:spChg chg="add mod">
          <ac:chgData name="Martin Brown" userId="bce5b86b-ac94-4457-936e-22b826d8ed52" providerId="ADAL" clId="{08620341-D2F4-42EC-ADF2-AAEEEDC8C8A8}" dt="2022-07-12T09:26:11.287" v="1142" actId="1076"/>
          <ac:spMkLst>
            <pc:docMk/>
            <pc:sldMk cId="251550986" sldId="425"/>
            <ac:spMk id="12" creationId="{1361F111-20B9-4A16-AD64-29631D7FCC34}"/>
          </ac:spMkLst>
        </pc:spChg>
        <pc:picChg chg="add mod">
          <ac:chgData name="Martin Brown" userId="bce5b86b-ac94-4457-936e-22b826d8ed52" providerId="ADAL" clId="{08620341-D2F4-42EC-ADF2-AAEEEDC8C8A8}" dt="2022-07-12T09:18:31.530" v="858" actId="1076"/>
          <ac:picMkLst>
            <pc:docMk/>
            <pc:sldMk cId="251550986" sldId="425"/>
            <ac:picMk id="5" creationId="{2B170B42-C111-4A24-8B1B-AD71C3D18993}"/>
          </ac:picMkLst>
        </pc:picChg>
        <pc:picChg chg="add del mod">
          <ac:chgData name="Martin Brown" userId="bce5b86b-ac94-4457-936e-22b826d8ed52" providerId="ADAL" clId="{08620341-D2F4-42EC-ADF2-AAEEEDC8C8A8}" dt="2022-07-12T09:24:58.022" v="1080" actId="478"/>
          <ac:picMkLst>
            <pc:docMk/>
            <pc:sldMk cId="251550986" sldId="425"/>
            <ac:picMk id="7" creationId="{F02BC62A-5D1B-468D-825E-A9AF9180EE13}"/>
          </ac:picMkLst>
        </pc:picChg>
        <pc:picChg chg="add mod">
          <ac:chgData name="Martin Brown" userId="bce5b86b-ac94-4457-936e-22b826d8ed52" providerId="ADAL" clId="{08620341-D2F4-42EC-ADF2-AAEEEDC8C8A8}" dt="2022-07-12T09:27:21.646" v="1146" actId="1076"/>
          <ac:picMkLst>
            <pc:docMk/>
            <pc:sldMk cId="251550986" sldId="425"/>
            <ac:picMk id="13" creationId="{52D346A6-8531-4404-90FF-E8D24FD0EEE8}"/>
          </ac:picMkLst>
        </pc:picChg>
        <pc:picChg chg="add mod">
          <ac:chgData name="Martin Brown" userId="bce5b86b-ac94-4457-936e-22b826d8ed52" providerId="ADAL" clId="{08620341-D2F4-42EC-ADF2-AAEEEDC8C8A8}" dt="2022-07-12T09:27:37.756" v="1151" actId="1076"/>
          <ac:picMkLst>
            <pc:docMk/>
            <pc:sldMk cId="251550986" sldId="425"/>
            <ac:picMk id="15" creationId="{CE0D8751-0DA2-4525-9AA0-B7584D474F9D}"/>
          </ac:picMkLst>
        </pc:picChg>
        <pc:picChg chg="add mod">
          <ac:chgData name="Martin Brown" userId="bce5b86b-ac94-4457-936e-22b826d8ed52" providerId="ADAL" clId="{08620341-D2F4-42EC-ADF2-AAEEEDC8C8A8}" dt="2022-07-12T09:27:55.382" v="1156" actId="1076"/>
          <ac:picMkLst>
            <pc:docMk/>
            <pc:sldMk cId="251550986" sldId="425"/>
            <ac:picMk id="17" creationId="{745D891A-0453-44A5-89B5-DCE196CE31AE}"/>
          </ac:picMkLst>
        </pc:picChg>
        <pc:picChg chg="add mod">
          <ac:chgData name="Martin Brown" userId="bce5b86b-ac94-4457-936e-22b826d8ed52" providerId="ADAL" clId="{08620341-D2F4-42EC-ADF2-AAEEEDC8C8A8}" dt="2022-07-12T09:28:13.464" v="1159" actId="1076"/>
          <ac:picMkLst>
            <pc:docMk/>
            <pc:sldMk cId="251550986" sldId="425"/>
            <ac:picMk id="19" creationId="{46957DED-FED9-40EE-9A1A-8FAC5B4F61A8}"/>
          </ac:picMkLst>
        </pc:picChg>
        <pc:picChg chg="add mod">
          <ac:chgData name="Martin Brown" userId="bce5b86b-ac94-4457-936e-22b826d8ed52" providerId="ADAL" clId="{08620341-D2F4-42EC-ADF2-AAEEEDC8C8A8}" dt="2022-07-12T09:28:47.067" v="1168" actId="1076"/>
          <ac:picMkLst>
            <pc:docMk/>
            <pc:sldMk cId="251550986" sldId="425"/>
            <ac:picMk id="21" creationId="{75ECE784-6945-487B-8812-F88A29FAD462}"/>
          </ac:picMkLst>
        </pc:picChg>
        <pc:picChg chg="add mod">
          <ac:chgData name="Martin Brown" userId="bce5b86b-ac94-4457-936e-22b826d8ed52" providerId="ADAL" clId="{08620341-D2F4-42EC-ADF2-AAEEEDC8C8A8}" dt="2022-07-12T09:28:48.688" v="1169" actId="1076"/>
          <ac:picMkLst>
            <pc:docMk/>
            <pc:sldMk cId="251550986" sldId="425"/>
            <ac:picMk id="23" creationId="{7F8AE6BA-8117-467A-86A7-4DFE452D00C5}"/>
          </ac:picMkLst>
        </pc:picChg>
      </pc:sldChg>
      <pc:sldChg chg="addSp modSp add mod modNotesTx">
        <pc:chgData name="Martin Brown" userId="bce5b86b-ac94-4457-936e-22b826d8ed52" providerId="ADAL" clId="{08620341-D2F4-42EC-ADF2-AAEEEDC8C8A8}" dt="2022-07-12T11:18:34.513" v="2625" actId="20577"/>
        <pc:sldMkLst>
          <pc:docMk/>
          <pc:sldMk cId="2353981526" sldId="426"/>
        </pc:sldMkLst>
        <pc:spChg chg="mod">
          <ac:chgData name="Martin Brown" userId="bce5b86b-ac94-4457-936e-22b826d8ed52" providerId="ADAL" clId="{08620341-D2F4-42EC-ADF2-AAEEEDC8C8A8}" dt="2022-07-12T11:03:56.585" v="2443" actId="20577"/>
          <ac:spMkLst>
            <pc:docMk/>
            <pc:sldMk cId="2353981526" sldId="426"/>
            <ac:spMk id="11" creationId="{41E7272E-E08C-584E-BFF4-E3AF1C63BABE}"/>
          </ac:spMkLst>
        </pc:spChg>
        <pc:picChg chg="add mod modCrop">
          <ac:chgData name="Martin Brown" userId="bce5b86b-ac94-4457-936e-22b826d8ed52" providerId="ADAL" clId="{08620341-D2F4-42EC-ADF2-AAEEEDC8C8A8}" dt="2022-07-12T11:05:11.661" v="2450" actId="1076"/>
          <ac:picMkLst>
            <pc:docMk/>
            <pc:sldMk cId="2353981526" sldId="426"/>
            <ac:picMk id="4" creationId="{3E675C30-2A3D-4C5A-A3CC-F073E4229750}"/>
          </ac:picMkLst>
        </pc:picChg>
      </pc:sldChg>
      <pc:sldChg chg="addSp modSp add mod">
        <pc:chgData name="Martin Brown" userId="bce5b86b-ac94-4457-936e-22b826d8ed52" providerId="ADAL" clId="{08620341-D2F4-42EC-ADF2-AAEEEDC8C8A8}" dt="2022-07-12T10:43:41.729" v="2154" actId="20577"/>
        <pc:sldMkLst>
          <pc:docMk/>
          <pc:sldMk cId="944409143" sldId="427"/>
        </pc:sldMkLst>
        <pc:spChg chg="add mod">
          <ac:chgData name="Martin Brown" userId="bce5b86b-ac94-4457-936e-22b826d8ed52" providerId="ADAL" clId="{08620341-D2F4-42EC-ADF2-AAEEEDC8C8A8}" dt="2022-07-12T10:43:41.729" v="2154" actId="20577"/>
          <ac:spMkLst>
            <pc:docMk/>
            <pc:sldMk cId="944409143" sldId="427"/>
            <ac:spMk id="8" creationId="{AFB20F77-4252-42AC-86A3-8B30DFC48EB3}"/>
          </ac:spMkLst>
        </pc:spChg>
        <pc:spChg chg="mod">
          <ac:chgData name="Martin Brown" userId="bce5b86b-ac94-4457-936e-22b826d8ed52" providerId="ADAL" clId="{08620341-D2F4-42EC-ADF2-AAEEEDC8C8A8}" dt="2022-07-12T10:26:22.404" v="1692" actId="20577"/>
          <ac:spMkLst>
            <pc:docMk/>
            <pc:sldMk cId="944409143" sldId="427"/>
            <ac:spMk id="11" creationId="{41E7272E-E08C-584E-BFF4-E3AF1C63BABE}"/>
          </ac:spMkLst>
        </pc:spChg>
        <pc:picChg chg="add mod">
          <ac:chgData name="Martin Brown" userId="bce5b86b-ac94-4457-936e-22b826d8ed52" providerId="ADAL" clId="{08620341-D2F4-42EC-ADF2-AAEEEDC8C8A8}" dt="2022-07-12T10:34:19.980" v="2001" actId="1076"/>
          <ac:picMkLst>
            <pc:docMk/>
            <pc:sldMk cId="944409143" sldId="427"/>
            <ac:picMk id="4" creationId="{5FE2FA16-EF38-4C0D-B0D1-B357C13D0244}"/>
          </ac:picMkLst>
        </pc:picChg>
      </pc:sldChg>
      <pc:sldChg chg="addSp modSp add mod modNotesTx">
        <pc:chgData name="Martin Brown" userId="bce5b86b-ac94-4457-936e-22b826d8ed52" providerId="ADAL" clId="{08620341-D2F4-42EC-ADF2-AAEEEDC8C8A8}" dt="2022-07-12T10:19:56.300" v="1649" actId="20577"/>
        <pc:sldMkLst>
          <pc:docMk/>
          <pc:sldMk cId="2841060850" sldId="428"/>
        </pc:sldMkLst>
        <pc:spChg chg="mod">
          <ac:chgData name="Martin Brown" userId="bce5b86b-ac94-4457-936e-22b826d8ed52" providerId="ADAL" clId="{08620341-D2F4-42EC-ADF2-AAEEEDC8C8A8}" dt="2022-07-12T08:20:30.085" v="484" actId="20577"/>
          <ac:spMkLst>
            <pc:docMk/>
            <pc:sldMk cId="2841060850" sldId="428"/>
            <ac:spMk id="11" creationId="{41E7272E-E08C-584E-BFF4-E3AF1C63BABE}"/>
          </ac:spMkLst>
        </pc:spChg>
        <pc:spChg chg="mod">
          <ac:chgData name="Martin Brown" userId="bce5b86b-ac94-4457-936e-22b826d8ed52" providerId="ADAL" clId="{08620341-D2F4-42EC-ADF2-AAEEEDC8C8A8}" dt="2022-07-12T10:15:07.236" v="1581" actId="20577"/>
          <ac:spMkLst>
            <pc:docMk/>
            <pc:sldMk cId="2841060850" sldId="428"/>
            <ac:spMk id="12" creationId="{1361F111-20B9-4A16-AD64-29631D7FCC34}"/>
          </ac:spMkLst>
        </pc:spChg>
        <pc:spChg chg="add mod">
          <ac:chgData name="Martin Brown" userId="bce5b86b-ac94-4457-936e-22b826d8ed52" providerId="ADAL" clId="{08620341-D2F4-42EC-ADF2-AAEEEDC8C8A8}" dt="2022-07-12T10:19:56.300" v="1649" actId="20577"/>
          <ac:spMkLst>
            <pc:docMk/>
            <pc:sldMk cId="2841060850" sldId="428"/>
            <ac:spMk id="13" creationId="{079B4949-3A98-4FFF-A732-6AA44107E6D0}"/>
          </ac:spMkLst>
        </pc:spChg>
        <pc:spChg chg="add mod">
          <ac:chgData name="Martin Brown" userId="bce5b86b-ac94-4457-936e-22b826d8ed52" providerId="ADAL" clId="{08620341-D2F4-42EC-ADF2-AAEEEDC8C8A8}" dt="2022-07-12T09:51:23.434" v="1404" actId="1076"/>
          <ac:spMkLst>
            <pc:docMk/>
            <pc:sldMk cId="2841060850" sldId="428"/>
            <ac:spMk id="14" creationId="{B6FB798C-FC5F-40C7-AAFE-B103D12AADC2}"/>
          </ac:spMkLst>
        </pc:spChg>
        <pc:picChg chg="add mod">
          <ac:chgData name="Martin Brown" userId="bce5b86b-ac94-4457-936e-22b826d8ed52" providerId="ADAL" clId="{08620341-D2F4-42EC-ADF2-AAEEEDC8C8A8}" dt="2022-07-12T09:51:50.410" v="1410" actId="1076"/>
          <ac:picMkLst>
            <pc:docMk/>
            <pc:sldMk cId="2841060850" sldId="428"/>
            <ac:picMk id="6" creationId="{B48276A3-626A-4D5E-AE21-DB6C4D6537A3}"/>
          </ac:picMkLst>
        </pc:picChg>
        <pc:picChg chg="add mod">
          <ac:chgData name="Martin Brown" userId="bce5b86b-ac94-4457-936e-22b826d8ed52" providerId="ADAL" clId="{08620341-D2F4-42EC-ADF2-AAEEEDC8C8A8}" dt="2022-07-12T09:41:16.360" v="1340" actId="1076"/>
          <ac:picMkLst>
            <pc:docMk/>
            <pc:sldMk cId="2841060850" sldId="428"/>
            <ac:picMk id="2050" creationId="{25F1D5CC-AEFD-4D62-944E-342E5561B941}"/>
          </ac:picMkLst>
        </pc:picChg>
      </pc:sldChg>
      <pc:sldChg chg="addSp modSp add mod">
        <pc:chgData name="Martin Brown" userId="bce5b86b-ac94-4457-936e-22b826d8ed52" providerId="ADAL" clId="{08620341-D2F4-42EC-ADF2-AAEEEDC8C8A8}" dt="2022-07-12T10:25:27.046" v="1677" actId="1076"/>
        <pc:sldMkLst>
          <pc:docMk/>
          <pc:sldMk cId="3143149179" sldId="429"/>
        </pc:sldMkLst>
        <pc:spChg chg="mod">
          <ac:chgData name="Martin Brown" userId="bce5b86b-ac94-4457-936e-22b826d8ed52" providerId="ADAL" clId="{08620341-D2F4-42EC-ADF2-AAEEEDC8C8A8}" dt="2022-07-12T09:03:24.142" v="684" actId="20577"/>
          <ac:spMkLst>
            <pc:docMk/>
            <pc:sldMk cId="3143149179" sldId="429"/>
            <ac:spMk id="10" creationId="{04E1DD67-CE88-46BC-91E0-34AABF19BA84}"/>
          </ac:spMkLst>
        </pc:spChg>
        <pc:spChg chg="mod">
          <ac:chgData name="Martin Brown" userId="bce5b86b-ac94-4457-936e-22b826d8ed52" providerId="ADAL" clId="{08620341-D2F4-42EC-ADF2-AAEEEDC8C8A8}" dt="2022-07-12T08:21:25.168" v="514" actId="20577"/>
          <ac:spMkLst>
            <pc:docMk/>
            <pc:sldMk cId="3143149179" sldId="429"/>
            <ac:spMk id="11" creationId="{41E7272E-E08C-584E-BFF4-E3AF1C63BABE}"/>
          </ac:spMkLst>
        </pc:spChg>
        <pc:picChg chg="add mod">
          <ac:chgData name="Martin Brown" userId="bce5b86b-ac94-4457-936e-22b826d8ed52" providerId="ADAL" clId="{08620341-D2F4-42EC-ADF2-AAEEEDC8C8A8}" dt="2022-07-12T10:23:26.728" v="1657" actId="1076"/>
          <ac:picMkLst>
            <pc:docMk/>
            <pc:sldMk cId="3143149179" sldId="429"/>
            <ac:picMk id="4" creationId="{F9016292-B559-4D21-81CF-C72AE1F9F3BB}"/>
          </ac:picMkLst>
        </pc:picChg>
        <pc:picChg chg="add mod">
          <ac:chgData name="Martin Brown" userId="bce5b86b-ac94-4457-936e-22b826d8ed52" providerId="ADAL" clId="{08620341-D2F4-42EC-ADF2-AAEEEDC8C8A8}" dt="2022-07-12T10:24:48.201" v="1664" actId="14100"/>
          <ac:picMkLst>
            <pc:docMk/>
            <pc:sldMk cId="3143149179" sldId="429"/>
            <ac:picMk id="6" creationId="{0FE7F38B-6CB2-4555-B04F-B2EB2FE2EC24}"/>
          </ac:picMkLst>
        </pc:picChg>
        <pc:picChg chg="add mod">
          <ac:chgData name="Martin Brown" userId="bce5b86b-ac94-4457-936e-22b826d8ed52" providerId="ADAL" clId="{08620341-D2F4-42EC-ADF2-AAEEEDC8C8A8}" dt="2022-07-12T10:25:27.046" v="1677" actId="1076"/>
          <ac:picMkLst>
            <pc:docMk/>
            <pc:sldMk cId="3143149179" sldId="429"/>
            <ac:picMk id="8" creationId="{DB354A43-C575-4A1D-A531-830AF8376CB3}"/>
          </ac:picMkLst>
        </pc:picChg>
        <pc:picChg chg="add mod">
          <ac:chgData name="Martin Brown" userId="bce5b86b-ac94-4457-936e-22b826d8ed52" providerId="ADAL" clId="{08620341-D2F4-42EC-ADF2-AAEEEDC8C8A8}" dt="2022-07-12T10:25:21.918" v="1674" actId="1076"/>
          <ac:picMkLst>
            <pc:docMk/>
            <pc:sldMk cId="3143149179" sldId="429"/>
            <ac:picMk id="13" creationId="{7097F965-6ACE-43CF-B6C0-0A48C61E7673}"/>
          </ac:picMkLst>
        </pc:picChg>
      </pc:sldChg>
      <pc:sldChg chg="addSp delSp modSp add mod">
        <pc:chgData name="Martin Brown" userId="bce5b86b-ac94-4457-936e-22b826d8ed52" providerId="ADAL" clId="{08620341-D2F4-42EC-ADF2-AAEEEDC8C8A8}" dt="2022-07-12T10:51:56.569" v="2290" actId="1076"/>
        <pc:sldMkLst>
          <pc:docMk/>
          <pc:sldMk cId="876480072" sldId="430"/>
        </pc:sldMkLst>
        <pc:spChg chg="mod">
          <ac:chgData name="Martin Brown" userId="bce5b86b-ac94-4457-936e-22b826d8ed52" providerId="ADAL" clId="{08620341-D2F4-42EC-ADF2-AAEEEDC8C8A8}" dt="2022-07-12T10:50:25.172" v="2281" actId="20577"/>
          <ac:spMkLst>
            <pc:docMk/>
            <pc:sldMk cId="876480072" sldId="430"/>
            <ac:spMk id="8" creationId="{AFB20F77-4252-42AC-86A3-8B30DFC48EB3}"/>
          </ac:spMkLst>
        </pc:spChg>
        <pc:spChg chg="add del mod">
          <ac:chgData name="Martin Brown" userId="bce5b86b-ac94-4457-936e-22b826d8ed52" providerId="ADAL" clId="{08620341-D2F4-42EC-ADF2-AAEEEDC8C8A8}" dt="2022-07-12T10:51:09.751" v="2287" actId="478"/>
          <ac:spMkLst>
            <pc:docMk/>
            <pc:sldMk cId="876480072" sldId="430"/>
            <ac:spMk id="12" creationId="{D2205E68-1BD1-45E5-9AA0-05E256576564}"/>
          </ac:spMkLst>
        </pc:spChg>
        <pc:picChg chg="del">
          <ac:chgData name="Martin Brown" userId="bce5b86b-ac94-4457-936e-22b826d8ed52" providerId="ADAL" clId="{08620341-D2F4-42EC-ADF2-AAEEEDC8C8A8}" dt="2022-07-12T10:47:55.137" v="2172" actId="478"/>
          <ac:picMkLst>
            <pc:docMk/>
            <pc:sldMk cId="876480072" sldId="430"/>
            <ac:picMk id="4" creationId="{5FE2FA16-EF38-4C0D-B0D1-B357C13D0244}"/>
          </ac:picMkLst>
        </pc:picChg>
        <pc:picChg chg="add mod">
          <ac:chgData name="Martin Brown" userId="bce5b86b-ac94-4457-936e-22b826d8ed52" providerId="ADAL" clId="{08620341-D2F4-42EC-ADF2-AAEEEDC8C8A8}" dt="2022-07-12T10:51:04.048" v="2284" actId="1076"/>
          <ac:picMkLst>
            <pc:docMk/>
            <pc:sldMk cId="876480072" sldId="430"/>
            <ac:picMk id="6" creationId="{C7C07AEC-B768-4B51-B788-B6474B60B2C1}"/>
          </ac:picMkLst>
        </pc:picChg>
        <pc:picChg chg="add mod">
          <ac:chgData name="Martin Brown" userId="bce5b86b-ac94-4457-936e-22b826d8ed52" providerId="ADAL" clId="{08620341-D2F4-42EC-ADF2-AAEEEDC8C8A8}" dt="2022-07-12T10:51:56.569" v="2290" actId="1076"/>
          <ac:picMkLst>
            <pc:docMk/>
            <pc:sldMk cId="876480072" sldId="430"/>
            <ac:picMk id="10" creationId="{1EB263B3-F790-4D39-9FA3-8D4A810DF52A}"/>
          </ac:picMkLst>
        </pc:picChg>
      </pc:sldChg>
      <pc:sldChg chg="addSp delSp modSp add mod">
        <pc:chgData name="Martin Brown" userId="bce5b86b-ac94-4457-936e-22b826d8ed52" providerId="ADAL" clId="{08620341-D2F4-42EC-ADF2-AAEEEDC8C8A8}" dt="2022-07-12T11:03:41.212" v="2434" actId="1076"/>
        <pc:sldMkLst>
          <pc:docMk/>
          <pc:sldMk cId="3727851303" sldId="431"/>
        </pc:sldMkLst>
        <pc:spChg chg="mod">
          <ac:chgData name="Martin Brown" userId="bce5b86b-ac94-4457-936e-22b826d8ed52" providerId="ADAL" clId="{08620341-D2F4-42EC-ADF2-AAEEEDC8C8A8}" dt="2022-07-12T11:03:16.321" v="2425" actId="14100"/>
          <ac:spMkLst>
            <pc:docMk/>
            <pc:sldMk cId="3727851303" sldId="431"/>
            <ac:spMk id="8" creationId="{AFB20F77-4252-42AC-86A3-8B30DFC48EB3}"/>
          </ac:spMkLst>
        </pc:spChg>
        <pc:spChg chg="del">
          <ac:chgData name="Martin Brown" userId="bce5b86b-ac94-4457-936e-22b826d8ed52" providerId="ADAL" clId="{08620341-D2F4-42EC-ADF2-AAEEEDC8C8A8}" dt="2022-07-12T10:53:14.614" v="2306" actId="478"/>
          <ac:spMkLst>
            <pc:docMk/>
            <pc:sldMk cId="3727851303" sldId="431"/>
            <ac:spMk id="12" creationId="{D2205E68-1BD1-45E5-9AA0-05E256576564}"/>
          </ac:spMkLst>
        </pc:spChg>
        <pc:picChg chg="add mod">
          <ac:chgData name="Martin Brown" userId="bce5b86b-ac94-4457-936e-22b826d8ed52" providerId="ADAL" clId="{08620341-D2F4-42EC-ADF2-AAEEEDC8C8A8}" dt="2022-07-12T11:03:33.699" v="2431" actId="1076"/>
          <ac:picMkLst>
            <pc:docMk/>
            <pc:sldMk cId="3727851303" sldId="431"/>
            <ac:picMk id="4" creationId="{10BED06A-1DF3-4A0C-A7BC-69C3107181C1}"/>
          </ac:picMkLst>
        </pc:picChg>
        <pc:picChg chg="del mod">
          <ac:chgData name="Martin Brown" userId="bce5b86b-ac94-4457-936e-22b826d8ed52" providerId="ADAL" clId="{08620341-D2F4-42EC-ADF2-AAEEEDC8C8A8}" dt="2022-07-12T10:53:07.422" v="2292" actId="478"/>
          <ac:picMkLst>
            <pc:docMk/>
            <pc:sldMk cId="3727851303" sldId="431"/>
            <ac:picMk id="6" creationId="{C7C07AEC-B768-4B51-B788-B6474B60B2C1}"/>
          </ac:picMkLst>
        </pc:picChg>
        <pc:picChg chg="add mod">
          <ac:chgData name="Martin Brown" userId="bce5b86b-ac94-4457-936e-22b826d8ed52" providerId="ADAL" clId="{08620341-D2F4-42EC-ADF2-AAEEEDC8C8A8}" dt="2022-07-12T11:03:41.212" v="2434" actId="1076"/>
          <ac:picMkLst>
            <pc:docMk/>
            <pc:sldMk cId="3727851303" sldId="431"/>
            <ac:picMk id="7" creationId="{E825970C-496C-44B9-A031-EAFD1C5F50DA}"/>
          </ac:picMkLst>
        </pc:picChg>
        <pc:picChg chg="add mod">
          <ac:chgData name="Martin Brown" userId="bce5b86b-ac94-4457-936e-22b826d8ed52" providerId="ADAL" clId="{08620341-D2F4-42EC-ADF2-AAEEEDC8C8A8}" dt="2022-07-12T11:03:40.047" v="2433" actId="1076"/>
          <ac:picMkLst>
            <pc:docMk/>
            <pc:sldMk cId="3727851303" sldId="431"/>
            <ac:picMk id="13" creationId="{2E286B92-E8F9-4C8F-BA1D-4C67656839AA}"/>
          </ac:picMkLst>
        </pc:picChg>
      </pc:sldChg>
      <pc:sldChg chg="add del">
        <pc:chgData name="Martin Brown" userId="bce5b86b-ac94-4457-936e-22b826d8ed52" providerId="ADAL" clId="{08620341-D2F4-42EC-ADF2-AAEEEDC8C8A8}" dt="2022-07-12T11:05:53.415" v="2458" actId="47"/>
        <pc:sldMkLst>
          <pc:docMk/>
          <pc:sldMk cId="2620657392" sldId="432"/>
        </pc:sldMkLst>
      </pc:sldChg>
      <pc:sldChg chg="addSp modSp add mod">
        <pc:chgData name="Martin Brown" userId="bce5b86b-ac94-4457-936e-22b826d8ed52" providerId="ADAL" clId="{08620341-D2F4-42EC-ADF2-AAEEEDC8C8A8}" dt="2022-07-12T11:07:08.389" v="2467" actId="1076"/>
        <pc:sldMkLst>
          <pc:docMk/>
          <pc:sldMk cId="3215088858" sldId="433"/>
        </pc:sldMkLst>
        <pc:spChg chg="mod">
          <ac:chgData name="Martin Brown" userId="bce5b86b-ac94-4457-936e-22b826d8ed52" providerId="ADAL" clId="{08620341-D2F4-42EC-ADF2-AAEEEDC8C8A8}" dt="2022-07-12T11:05:46.328" v="2457" actId="20577"/>
          <ac:spMkLst>
            <pc:docMk/>
            <pc:sldMk cId="3215088858" sldId="433"/>
            <ac:spMk id="11" creationId="{41E7272E-E08C-584E-BFF4-E3AF1C63BABE}"/>
          </ac:spMkLst>
        </pc:spChg>
        <pc:picChg chg="add mod">
          <ac:chgData name="Martin Brown" userId="bce5b86b-ac94-4457-936e-22b826d8ed52" providerId="ADAL" clId="{08620341-D2F4-42EC-ADF2-AAEEEDC8C8A8}" dt="2022-07-12T11:07:08.389" v="2467" actId="1076"/>
          <ac:picMkLst>
            <pc:docMk/>
            <pc:sldMk cId="3215088858" sldId="433"/>
            <ac:picMk id="4" creationId="{7133C319-8E60-4FA4-B894-3A0506B82951}"/>
          </ac:picMkLst>
        </pc:picChg>
      </pc:sldChg>
      <pc:sldChg chg="addSp modSp add mod">
        <pc:chgData name="Martin Brown" userId="bce5b86b-ac94-4457-936e-22b826d8ed52" providerId="ADAL" clId="{08620341-D2F4-42EC-ADF2-AAEEEDC8C8A8}" dt="2022-07-12T11:12:19.940" v="2489" actId="1076"/>
        <pc:sldMkLst>
          <pc:docMk/>
          <pc:sldMk cId="3974911" sldId="434"/>
        </pc:sldMkLst>
        <pc:picChg chg="add mod">
          <ac:chgData name="Martin Brown" userId="bce5b86b-ac94-4457-936e-22b826d8ed52" providerId="ADAL" clId="{08620341-D2F4-42EC-ADF2-AAEEEDC8C8A8}" dt="2022-07-12T11:12:19.940" v="2489" actId="1076"/>
          <ac:picMkLst>
            <pc:docMk/>
            <pc:sldMk cId="3974911" sldId="434"/>
            <ac:picMk id="4" creationId="{61B9E532-E055-446A-BAB0-DFE88A8896E4}"/>
          </ac:picMkLst>
        </pc:picChg>
      </pc:sldChg>
      <pc:sldChg chg="addSp modSp add mod">
        <pc:chgData name="Martin Brown" userId="bce5b86b-ac94-4457-936e-22b826d8ed52" providerId="ADAL" clId="{08620341-D2F4-42EC-ADF2-AAEEEDC8C8A8}" dt="2022-07-12T11:14:41.944" v="2558"/>
        <pc:sldMkLst>
          <pc:docMk/>
          <pc:sldMk cId="2085345575" sldId="435"/>
        </pc:sldMkLst>
        <pc:spChg chg="add mod">
          <ac:chgData name="Martin Brown" userId="bce5b86b-ac94-4457-936e-22b826d8ed52" providerId="ADAL" clId="{08620341-D2F4-42EC-ADF2-AAEEEDC8C8A8}" dt="2022-07-12T11:14:41.944" v="2558"/>
          <ac:spMkLst>
            <pc:docMk/>
            <pc:sldMk cId="2085345575" sldId="435"/>
            <ac:spMk id="12" creationId="{71F3ACDE-F5F2-43A3-8292-64D94A223FBF}"/>
          </ac:spMkLst>
        </pc:spChg>
        <pc:picChg chg="add mod">
          <ac:chgData name="Martin Brown" userId="bce5b86b-ac94-4457-936e-22b826d8ed52" providerId="ADAL" clId="{08620341-D2F4-42EC-ADF2-AAEEEDC8C8A8}" dt="2022-07-12T11:10:39.464" v="2482" actId="1076"/>
          <ac:picMkLst>
            <pc:docMk/>
            <pc:sldMk cId="2085345575" sldId="435"/>
            <ac:picMk id="4" creationId="{A3C1CC70-C8BA-46C3-8A46-699C5F2BFCBF}"/>
          </ac:picMkLst>
        </pc:picChg>
      </pc:sldChg>
      <pc:sldChg chg="addSp modSp add mod">
        <pc:chgData name="Martin Brown" userId="bce5b86b-ac94-4457-936e-22b826d8ed52" providerId="ADAL" clId="{08620341-D2F4-42EC-ADF2-AAEEEDC8C8A8}" dt="2022-07-12T11:18:17.138" v="2579"/>
        <pc:sldMkLst>
          <pc:docMk/>
          <pc:sldMk cId="1707929263" sldId="436"/>
        </pc:sldMkLst>
        <pc:spChg chg="add mod">
          <ac:chgData name="Martin Brown" userId="bce5b86b-ac94-4457-936e-22b826d8ed52" providerId="ADAL" clId="{08620341-D2F4-42EC-ADF2-AAEEEDC8C8A8}" dt="2022-07-12T11:18:17.138" v="2579"/>
          <ac:spMkLst>
            <pc:docMk/>
            <pc:sldMk cId="1707929263" sldId="436"/>
            <ac:spMk id="12" creationId="{7FFDBE7A-CAC2-4858-A61A-E703806E66D4}"/>
          </ac:spMkLst>
        </pc:spChg>
        <pc:picChg chg="add mod">
          <ac:chgData name="Martin Brown" userId="bce5b86b-ac94-4457-936e-22b826d8ed52" providerId="ADAL" clId="{08620341-D2F4-42EC-ADF2-AAEEEDC8C8A8}" dt="2022-07-12T11:13:00.186" v="2494" actId="1076"/>
          <ac:picMkLst>
            <pc:docMk/>
            <pc:sldMk cId="1707929263" sldId="436"/>
            <ac:picMk id="4" creationId="{B9FFB2D1-B7F9-4B16-A9FB-A2C84E8F86DC}"/>
          </ac:picMkLst>
        </pc:picChg>
      </pc:sldChg>
      <pc:sldChg chg="addSp modSp add mod">
        <pc:chgData name="Martin Brown" userId="bce5b86b-ac94-4457-936e-22b826d8ed52" providerId="ADAL" clId="{08620341-D2F4-42EC-ADF2-AAEEEDC8C8A8}" dt="2022-07-12T11:23:45.883" v="2636" actId="1076"/>
        <pc:sldMkLst>
          <pc:docMk/>
          <pc:sldMk cId="2403780259" sldId="437"/>
        </pc:sldMkLst>
        <pc:spChg chg="add mod">
          <ac:chgData name="Martin Brown" userId="bce5b86b-ac94-4457-936e-22b826d8ed52" providerId="ADAL" clId="{08620341-D2F4-42EC-ADF2-AAEEEDC8C8A8}" dt="2022-07-12T11:23:45.883" v="2636" actId="1076"/>
          <ac:spMkLst>
            <pc:docMk/>
            <pc:sldMk cId="2403780259" sldId="437"/>
            <ac:spMk id="12" creationId="{AF91BCF7-E4EF-4990-BE3A-48C2733E3C5D}"/>
          </ac:spMkLst>
        </pc:spChg>
        <pc:picChg chg="add mod">
          <ac:chgData name="Martin Brown" userId="bce5b86b-ac94-4457-936e-22b826d8ed52" providerId="ADAL" clId="{08620341-D2F4-42EC-ADF2-AAEEEDC8C8A8}" dt="2022-07-12T11:23:43.403" v="2635" actId="1076"/>
          <ac:picMkLst>
            <pc:docMk/>
            <pc:sldMk cId="2403780259" sldId="437"/>
            <ac:picMk id="4" creationId="{857FF75A-254C-47EC-85B2-A1AD6E1FFB44}"/>
          </ac:picMkLst>
        </pc:picChg>
      </pc:sldChg>
      <pc:sldChg chg="addSp modSp add mod">
        <pc:chgData name="Martin Brown" userId="bce5b86b-ac94-4457-936e-22b826d8ed52" providerId="ADAL" clId="{08620341-D2F4-42EC-ADF2-AAEEEDC8C8A8}" dt="2022-07-12T11:29:45.678" v="2642" actId="1076"/>
        <pc:sldMkLst>
          <pc:docMk/>
          <pc:sldMk cId="140667325" sldId="438"/>
        </pc:sldMkLst>
        <pc:spChg chg="add mod">
          <ac:chgData name="Martin Brown" userId="bce5b86b-ac94-4457-936e-22b826d8ed52" providerId="ADAL" clId="{08620341-D2F4-42EC-ADF2-AAEEEDC8C8A8}" dt="2022-07-12T11:29:43.311" v="2641" actId="1076"/>
          <ac:spMkLst>
            <pc:docMk/>
            <pc:sldMk cId="140667325" sldId="438"/>
            <ac:spMk id="12" creationId="{6A067A04-9195-4513-9CDC-F643E2C8A0E5}"/>
          </ac:spMkLst>
        </pc:spChg>
        <pc:picChg chg="add mod">
          <ac:chgData name="Martin Brown" userId="bce5b86b-ac94-4457-936e-22b826d8ed52" providerId="ADAL" clId="{08620341-D2F4-42EC-ADF2-AAEEEDC8C8A8}" dt="2022-07-12T11:29:45.678" v="2642" actId="1076"/>
          <ac:picMkLst>
            <pc:docMk/>
            <pc:sldMk cId="140667325" sldId="438"/>
            <ac:picMk id="4" creationId="{1E20B3AA-CD7C-421D-8D5D-3F305645DA98}"/>
          </ac:picMkLst>
        </pc:picChg>
      </pc:sldChg>
      <pc:sldChg chg="addSp delSp modSp add del mod">
        <pc:chgData name="Martin Brown" userId="bce5b86b-ac94-4457-936e-22b826d8ed52" providerId="ADAL" clId="{08620341-D2F4-42EC-ADF2-AAEEEDC8C8A8}" dt="2022-07-12T12:52:05.855" v="2697" actId="47"/>
        <pc:sldMkLst>
          <pc:docMk/>
          <pc:sldMk cId="798443318" sldId="439"/>
        </pc:sldMkLst>
        <pc:spChg chg="mod">
          <ac:chgData name="Martin Brown" userId="bce5b86b-ac94-4457-936e-22b826d8ed52" providerId="ADAL" clId="{08620341-D2F4-42EC-ADF2-AAEEEDC8C8A8}" dt="2022-07-12T12:49:32.348" v="2696" actId="20577"/>
          <ac:spMkLst>
            <pc:docMk/>
            <pc:sldMk cId="798443318" sldId="439"/>
            <ac:spMk id="8" creationId="{AFB20F77-4252-42AC-86A3-8B30DFC48EB3}"/>
          </ac:spMkLst>
        </pc:spChg>
        <pc:picChg chg="del">
          <ac:chgData name="Martin Brown" userId="bce5b86b-ac94-4457-936e-22b826d8ed52" providerId="ADAL" clId="{08620341-D2F4-42EC-ADF2-AAEEEDC8C8A8}" dt="2022-07-12T12:05:37.057" v="2652" actId="478"/>
          <ac:picMkLst>
            <pc:docMk/>
            <pc:sldMk cId="798443318" sldId="439"/>
            <ac:picMk id="4" creationId="{10BED06A-1DF3-4A0C-A7BC-69C3107181C1}"/>
          </ac:picMkLst>
        </pc:picChg>
        <pc:picChg chg="add del mod">
          <ac:chgData name="Martin Brown" userId="bce5b86b-ac94-4457-936e-22b826d8ed52" providerId="ADAL" clId="{08620341-D2F4-42EC-ADF2-AAEEEDC8C8A8}" dt="2022-07-12T12:49:10.995" v="2671" actId="478"/>
          <ac:picMkLst>
            <pc:docMk/>
            <pc:sldMk cId="798443318" sldId="439"/>
            <ac:picMk id="5" creationId="{84C7DCF3-5FCD-4DE9-B796-05415DB2601A}"/>
          </ac:picMkLst>
        </pc:picChg>
        <pc:picChg chg="del">
          <ac:chgData name="Martin Brown" userId="bce5b86b-ac94-4457-936e-22b826d8ed52" providerId="ADAL" clId="{08620341-D2F4-42EC-ADF2-AAEEEDC8C8A8}" dt="2022-07-12T12:05:38.401" v="2653" actId="478"/>
          <ac:picMkLst>
            <pc:docMk/>
            <pc:sldMk cId="798443318" sldId="439"/>
            <ac:picMk id="7" creationId="{E825970C-496C-44B9-A031-EAFD1C5F50DA}"/>
          </ac:picMkLst>
        </pc:picChg>
        <pc:picChg chg="del">
          <ac:chgData name="Martin Brown" userId="bce5b86b-ac94-4457-936e-22b826d8ed52" providerId="ADAL" clId="{08620341-D2F4-42EC-ADF2-AAEEEDC8C8A8}" dt="2022-07-12T12:05:39.010" v="2654" actId="478"/>
          <ac:picMkLst>
            <pc:docMk/>
            <pc:sldMk cId="798443318" sldId="439"/>
            <ac:picMk id="13" creationId="{2E286B92-E8F9-4C8F-BA1D-4C67656839AA}"/>
          </ac:picMkLst>
        </pc:picChg>
      </pc:sldChg>
      <pc:sldChg chg="add del">
        <pc:chgData name="Martin Brown" userId="bce5b86b-ac94-4457-936e-22b826d8ed52" providerId="ADAL" clId="{08620341-D2F4-42EC-ADF2-AAEEEDC8C8A8}" dt="2022-07-12T11:19:41.033" v="2629" actId="47"/>
        <pc:sldMkLst>
          <pc:docMk/>
          <pc:sldMk cId="3639942018" sldId="4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DD2D10-3FEC-F54B-B50B-D697183420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1D5D5D3-3C21-4F45-8B4A-1D939AEA7D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052BB0-1A15-7C48-B3CA-112E40890915}" type="datetimeFigureOut">
              <a:rPr lang="en-US" smtClean="0"/>
              <a:t>4/28/2023</a:t>
            </a:fld>
            <a:endParaRPr lang="en-US"/>
          </a:p>
        </p:txBody>
      </p:sp>
      <p:sp>
        <p:nvSpPr>
          <p:cNvPr id="4" name="Footer Placeholder 3">
            <a:extLst>
              <a:ext uri="{FF2B5EF4-FFF2-40B4-BE49-F238E27FC236}">
                <a16:creationId xmlns:a16="http://schemas.microsoft.com/office/drawing/2014/main" id="{668EA9B2-1BA6-014F-ACBE-F9E77B4195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5805B2E-E420-144D-B0B7-A2CF11D1E3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A171B7-7380-AD4F-8771-5DA705385427}" type="slidenum">
              <a:rPr lang="en-US" smtClean="0"/>
              <a:t>‹#›</a:t>
            </a:fld>
            <a:endParaRPr lang="en-US"/>
          </a:p>
        </p:txBody>
      </p:sp>
    </p:spTree>
    <p:extLst>
      <p:ext uri="{BB962C8B-B14F-4D97-AF65-F5344CB8AC3E}">
        <p14:creationId xmlns:p14="http://schemas.microsoft.com/office/powerpoint/2010/main" val="3526622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8631-ED1E-9948-A907-B94A85DD2013}"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BF975-AA5D-424C-B259-1BB0C7806E29}" type="slidenum">
              <a:rPr lang="en-US" smtClean="0"/>
              <a:t>‹#›</a:t>
            </a:fld>
            <a:endParaRPr lang="en-US"/>
          </a:p>
        </p:txBody>
      </p:sp>
    </p:spTree>
    <p:extLst>
      <p:ext uri="{BB962C8B-B14F-4D97-AF65-F5344CB8AC3E}">
        <p14:creationId xmlns:p14="http://schemas.microsoft.com/office/powerpoint/2010/main" val="137716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BF975-AA5D-424C-B259-1BB0C7806E29}" type="slidenum">
              <a:rPr lang="en-US" smtClean="0"/>
              <a:t>1</a:t>
            </a:fld>
            <a:endParaRPr lang="en-US"/>
          </a:p>
        </p:txBody>
      </p:sp>
    </p:spTree>
    <p:extLst>
      <p:ext uri="{BB962C8B-B14F-4D97-AF65-F5344CB8AC3E}">
        <p14:creationId xmlns:p14="http://schemas.microsoft.com/office/powerpoint/2010/main" val="371198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BF975-AA5D-424C-B259-1BB0C7806E29}" type="slidenum">
              <a:rPr lang="en-US" smtClean="0"/>
              <a:t>2</a:t>
            </a:fld>
            <a:endParaRPr lang="en-US"/>
          </a:p>
        </p:txBody>
      </p:sp>
    </p:spTree>
    <p:extLst>
      <p:ext uri="{BB962C8B-B14F-4D97-AF65-F5344CB8AC3E}">
        <p14:creationId xmlns:p14="http://schemas.microsoft.com/office/powerpoint/2010/main" val="289697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BF975-AA5D-424C-B259-1BB0C7806E29}" type="slidenum">
              <a:rPr lang="en-US" smtClean="0"/>
              <a:t>3</a:t>
            </a:fld>
            <a:endParaRPr lang="en-US"/>
          </a:p>
        </p:txBody>
      </p:sp>
    </p:spTree>
    <p:extLst>
      <p:ext uri="{BB962C8B-B14F-4D97-AF65-F5344CB8AC3E}">
        <p14:creationId xmlns:p14="http://schemas.microsoft.com/office/powerpoint/2010/main" val="1579337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ermofisher.sharepoint.com/sites/functions/Marketing/Pages/Customer-Value-Proposition.aspx"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portant Disclaimer">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081F8D7-94E1-D14A-9B72-83893197CFDB}"/>
              </a:ext>
            </a:extLst>
          </p:cNvPr>
          <p:cNvSpPr/>
          <p:nvPr userDrawn="1"/>
        </p:nvSpPr>
        <p:spPr>
          <a:xfrm>
            <a:off x="304799" y="1447799"/>
            <a:ext cx="4876801" cy="2347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 Placeholder 9">
            <a:extLst>
              <a:ext uri="{FF2B5EF4-FFF2-40B4-BE49-F238E27FC236}">
                <a16:creationId xmlns:a16="http://schemas.microsoft.com/office/drawing/2014/main" id="{4DB97ED0-9771-E044-B63D-01D4F8A70AD0}"/>
              </a:ext>
            </a:extLst>
          </p:cNvPr>
          <p:cNvSpPr txBox="1">
            <a:spLocks/>
          </p:cNvSpPr>
          <p:nvPr userDrawn="1"/>
        </p:nvSpPr>
        <p:spPr>
          <a:xfrm>
            <a:off x="300227" y="3966983"/>
            <a:ext cx="4869914" cy="2586217"/>
          </a:xfrm>
          <a:prstGeom prst="rect">
            <a:avLst/>
          </a:prstGeom>
        </p:spPr>
        <p:txBody>
          <a:bodyPr vert="horz" lIns="0" tIns="0" rIns="0" bIns="0" numCol="1" rtlCol="0" anchor="t">
            <a:noAutofit/>
          </a:bodyPr>
          <a:lstStyle>
            <a:lvl1pPr marL="0" indent="0" algn="l" defTabSz="914400" rtl="0" eaLnBrk="1" latinLnBrk="0" hangingPunct="1">
              <a:lnSpc>
                <a:spcPct val="100000"/>
              </a:lnSpc>
              <a:spcBef>
                <a:spcPts val="400"/>
              </a:spcBef>
              <a:buClr>
                <a:schemeClr val="accent4"/>
              </a:buClr>
              <a:buSzPct val="100000"/>
              <a:buFont typeface="Arial" panose="020B0604020202020204" pitchFamily="34" charset="0"/>
              <a:buNone/>
              <a:tabLst/>
              <a:defRPr sz="2000" b="0" kern="1200">
                <a:solidFill>
                  <a:schemeClr val="tx1"/>
                </a:solidFill>
                <a:latin typeface="+mn-lt"/>
                <a:ea typeface="+mn-ea"/>
                <a:cs typeface="+mn-cs"/>
              </a:defRPr>
            </a:lvl1pPr>
            <a:lvl2pPr marL="236537" marR="0" indent="0" algn="l" defTabSz="914400" rtl="0" eaLnBrk="1" fontAlgn="auto" latinLnBrk="0" hangingPunct="1">
              <a:lnSpc>
                <a:spcPct val="100000"/>
              </a:lnSpc>
              <a:spcBef>
                <a:spcPts val="400"/>
              </a:spcBef>
              <a:spcAft>
                <a:spcPts val="0"/>
              </a:spcAft>
              <a:buClrTx/>
              <a:buSzPct val="76000"/>
              <a:buFont typeface="Arial" panose="020B0604020202020204" pitchFamily="34" charset="0"/>
              <a:buNone/>
              <a:tabLst/>
              <a:defRPr sz="1800" b="0" kern="1200">
                <a:solidFill>
                  <a:schemeClr val="tx1"/>
                </a:solidFill>
                <a:latin typeface="+mn-lt"/>
                <a:ea typeface="+mn-ea"/>
                <a:cs typeface="+mn-cs"/>
              </a:defRPr>
            </a:lvl2pPr>
            <a:lvl3pPr marL="749300" marR="0" indent="-285750" algn="l" defTabSz="914400" rtl="0" eaLnBrk="1" fontAlgn="auto" latinLnBrk="0" hangingPunct="1">
              <a:lnSpc>
                <a:spcPct val="100000"/>
              </a:lnSpc>
              <a:spcBef>
                <a:spcPts val="400"/>
              </a:spcBef>
              <a:spcAft>
                <a:spcPts val="0"/>
              </a:spcAft>
              <a:buClrTx/>
              <a:buSzPct val="80000"/>
              <a:buFont typeface="System Font Regular"/>
              <a:buChar char="-"/>
              <a:tabLst/>
              <a:defRPr sz="1400" b="0" kern="1200">
                <a:solidFill>
                  <a:schemeClr val="tx1"/>
                </a:solidFill>
                <a:latin typeface="+mn-lt"/>
                <a:ea typeface="+mn-ea"/>
                <a:cs typeface="+mn-cs"/>
              </a:defRPr>
            </a:lvl3pPr>
            <a:lvl4pPr marL="690563" marR="0" indent="0" algn="l" defTabSz="914400" rtl="0" eaLnBrk="1" fontAlgn="auto" latinLnBrk="0" hangingPunct="1">
              <a:lnSpc>
                <a:spcPct val="100000"/>
              </a:lnSpc>
              <a:spcBef>
                <a:spcPts val="400"/>
              </a:spcBef>
              <a:spcAft>
                <a:spcPts val="0"/>
              </a:spcAft>
              <a:buClrTx/>
              <a:buSzPct val="80000"/>
              <a:buFont typeface="Arial" panose="020B0604020202020204" pitchFamily="34" charset="0"/>
              <a:buNone/>
              <a:tabLst/>
              <a:defRPr sz="1200" b="0" kern="1200">
                <a:solidFill>
                  <a:schemeClr val="tx1"/>
                </a:solidFill>
                <a:latin typeface="+mn-lt"/>
                <a:ea typeface="+mn-ea"/>
                <a:cs typeface="+mn-cs"/>
              </a:defRPr>
            </a:lvl4pPr>
            <a:lvl5pPr marL="909637" marR="0" indent="0" algn="l" defTabSz="914400" rtl="0" eaLnBrk="1" fontAlgn="auto" latinLnBrk="0" hangingPunct="1">
              <a:lnSpc>
                <a:spcPct val="100000"/>
              </a:lnSpc>
              <a:spcBef>
                <a:spcPts val="400"/>
              </a:spcBef>
              <a:spcAft>
                <a:spcPts val="0"/>
              </a:spcAft>
              <a:buClrTx/>
              <a:buSzPct val="80000"/>
              <a:buFont typeface="Arial" panose="020B0604020202020204" pitchFamily="34" charset="0"/>
              <a:buNone/>
              <a:tabLst/>
              <a:defRPr sz="11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sz="1200" b="1"/>
              <a:t>External disclaimer criteria:</a:t>
            </a:r>
          </a:p>
          <a:p>
            <a:pPr marL="171450" indent="-171450">
              <a:lnSpc>
                <a:spcPct val="140000"/>
              </a:lnSpc>
              <a:buFont typeface="Arial" panose="020B0604020202020204" pitchFamily="34" charset="0"/>
              <a:buChar char="•"/>
            </a:pPr>
            <a:r>
              <a:rPr lang="en-US" sz="900"/>
              <a:t>Before sharing confidential information externally, ensure you have a confidential disclosure agreement (CDA) in place. The </a:t>
            </a:r>
            <a:r>
              <a:rPr lang="en-US" sz="900" b="1"/>
              <a:t>“Proprietary &amp; Confidential” </a:t>
            </a:r>
            <a:r>
              <a:rPr lang="en-US" sz="900"/>
              <a:t>disclaimer does not replace a CDA.</a:t>
            </a:r>
          </a:p>
          <a:p>
            <a:pPr marL="171450" indent="-171450">
              <a:lnSpc>
                <a:spcPct val="140000"/>
              </a:lnSpc>
              <a:buFont typeface="Arial" panose="020B0604020202020204" pitchFamily="34" charset="0"/>
              <a:buChar char="•"/>
            </a:pPr>
            <a:r>
              <a:rPr lang="en-US" sz="900"/>
              <a:t>Before removing the </a:t>
            </a:r>
            <a:r>
              <a:rPr lang="en-US" sz="900" b="1"/>
              <a:t>“Proprietary &amp; Confidential” </a:t>
            </a:r>
            <a:r>
              <a:rPr lang="en-US" sz="900"/>
              <a:t>disclaimer to exhibit content externally, you must ensure the content is appropriate from a Business, Division or Group entity; Legal; and Regulatory Affairs perspective. This means following your business’s, division’s or group’s process for obtaining Legal and Regulatory Affairs approval.</a:t>
            </a:r>
          </a:p>
          <a:p>
            <a:pPr marL="171450" indent="-171450">
              <a:lnSpc>
                <a:spcPct val="140000"/>
              </a:lnSpc>
              <a:buFont typeface="Arial" panose="020B0604020202020204" pitchFamily="34" charset="0"/>
              <a:buChar char="•"/>
            </a:pPr>
            <a:r>
              <a:rPr lang="en-US" sz="900"/>
              <a:t>If you’re importing slides from the </a:t>
            </a:r>
            <a:r>
              <a:rPr lang="en-US" sz="900">
                <a:hlinkClick r:id="rId2">
                  <a:extLst>
                    <a:ext uri="{A12FA001-AC4F-418D-AE19-62706E023703}">
                      <ahyp:hlinkClr xmlns:ahyp="http://schemas.microsoft.com/office/drawing/2018/hyperlinkcolor" val="tx"/>
                    </a:ext>
                  </a:extLst>
                </a:hlinkClick>
              </a:rPr>
              <a:t>Customer Value Proposition</a:t>
            </a:r>
            <a:r>
              <a:rPr lang="en-US" sz="900"/>
              <a:t> deck, which is cleared for external use and not considered Proprietary &amp; Confidential, you can leave a disclaimer off those slides and simply list the author’s email and date published on those slides.</a:t>
            </a:r>
          </a:p>
        </p:txBody>
      </p:sp>
      <p:pic>
        <p:nvPicPr>
          <p:cNvPr id="47" name="Graphic 46">
            <a:extLst>
              <a:ext uri="{FF2B5EF4-FFF2-40B4-BE49-F238E27FC236}">
                <a16:creationId xmlns:a16="http://schemas.microsoft.com/office/drawing/2014/main" id="{5957BB70-3758-2241-95DE-E49DED9F76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4034" y="1665184"/>
            <a:ext cx="356616" cy="365760"/>
          </a:xfrm>
          <a:prstGeom prst="rect">
            <a:avLst/>
          </a:prstGeom>
        </p:spPr>
      </p:pic>
      <p:cxnSp>
        <p:nvCxnSpPr>
          <p:cNvPr id="48" name="Straight Connector 47">
            <a:extLst>
              <a:ext uri="{FF2B5EF4-FFF2-40B4-BE49-F238E27FC236}">
                <a16:creationId xmlns:a16="http://schemas.microsoft.com/office/drawing/2014/main" id="{63783495-6D28-834A-90D4-F810D049B150}"/>
              </a:ext>
            </a:extLst>
          </p:cNvPr>
          <p:cNvCxnSpPr>
            <a:cxnSpLocks/>
          </p:cNvCxnSpPr>
          <p:nvPr userDrawn="1"/>
        </p:nvCxnSpPr>
        <p:spPr>
          <a:xfrm>
            <a:off x="5505901" y="1481339"/>
            <a:ext cx="0" cy="47244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3692791-F43E-EE45-B104-207B0D8D1E5C}"/>
              </a:ext>
            </a:extLst>
          </p:cNvPr>
          <p:cNvSpPr txBox="1"/>
          <p:nvPr userDrawn="1"/>
        </p:nvSpPr>
        <p:spPr>
          <a:xfrm>
            <a:off x="1143000" y="1667690"/>
            <a:ext cx="3807135" cy="1873031"/>
          </a:xfrm>
          <a:prstGeom prst="rect">
            <a:avLst/>
          </a:prstGeom>
          <a:noFill/>
        </p:spPr>
        <p:txBody>
          <a:bodyPr wrap="square" lIns="0" tIns="0" rIns="0" bIns="0" rtlCol="0">
            <a:normAutofit lnSpcReduction="10000"/>
          </a:bodyPr>
          <a:lstStyle/>
          <a:p>
            <a:pPr defTabSz="914400">
              <a:lnSpc>
                <a:spcPct val="120000"/>
              </a:lnSpc>
              <a:spcBef>
                <a:spcPts val="200"/>
              </a:spcBef>
              <a:buClr>
                <a:schemeClr val="tx2"/>
              </a:buClr>
              <a:buSzPct val="100000"/>
            </a:pPr>
            <a:r>
              <a:rPr lang="en-US" sz="1100" b="1">
                <a:solidFill>
                  <a:schemeClr val="bg1"/>
                </a:solidFill>
              </a:rPr>
              <a:t>Important:</a:t>
            </a:r>
            <a:r>
              <a:rPr lang="en-US" sz="1100">
                <a:solidFill>
                  <a:schemeClr val="bg1"/>
                </a:solidFill>
              </a:rPr>
              <a:t> This template contains a default </a:t>
            </a:r>
            <a:r>
              <a:rPr lang="en-US" sz="1100" b="1">
                <a:solidFill>
                  <a:schemeClr val="bg1"/>
                </a:solidFill>
              </a:rPr>
              <a:t>“Proprietary &amp; Confidential” </a:t>
            </a:r>
            <a:r>
              <a:rPr lang="en-US" sz="1100">
                <a:solidFill>
                  <a:schemeClr val="bg1"/>
                </a:solidFill>
              </a:rPr>
              <a:t>disclaimer in the footer. It is designed to protect information that we want to protect as </a:t>
            </a:r>
            <a:r>
              <a:rPr lang="en-US" sz="1100" b="1">
                <a:solidFill>
                  <a:schemeClr val="bg1"/>
                </a:solidFill>
              </a:rPr>
              <a:t>internal use only </a:t>
            </a:r>
            <a:r>
              <a:rPr lang="en-US" sz="1100">
                <a:solidFill>
                  <a:schemeClr val="bg1"/>
                </a:solidFill>
              </a:rPr>
              <a:t>and don't want to share with third parties.  You should use this unless your material meets criteria that would allow it be shared externally.</a:t>
            </a:r>
            <a:br>
              <a:rPr lang="en-US" sz="1100">
                <a:solidFill>
                  <a:schemeClr val="bg1"/>
                </a:solidFill>
              </a:rPr>
            </a:br>
            <a:endParaRPr lang="en-US" sz="1100">
              <a:solidFill>
                <a:schemeClr val="bg1"/>
              </a:solidFill>
            </a:endParaRPr>
          </a:p>
          <a:p>
            <a:pPr defTabSz="914400">
              <a:lnSpc>
                <a:spcPct val="120000"/>
              </a:lnSpc>
              <a:spcBef>
                <a:spcPts val="200"/>
              </a:spcBef>
              <a:buClr>
                <a:schemeClr val="tx2"/>
              </a:buClr>
              <a:buSzPct val="100000"/>
            </a:pPr>
            <a:r>
              <a:rPr lang="en-US" sz="1100">
                <a:solidFill>
                  <a:schemeClr val="bg1"/>
                </a:solidFill>
              </a:rPr>
              <a:t>To edit the footer, click Insert &gt; Header &amp; Footer, make the change in the pop-up window, and then choose “Apply” for one slide or “Apply to all” for the entire deck.</a:t>
            </a:r>
          </a:p>
        </p:txBody>
      </p:sp>
      <p:sp>
        <p:nvSpPr>
          <p:cNvPr id="55" name="Rectangle 54">
            <a:extLst>
              <a:ext uri="{FF2B5EF4-FFF2-40B4-BE49-F238E27FC236}">
                <a16:creationId xmlns:a16="http://schemas.microsoft.com/office/drawing/2014/main" id="{E6B688F3-C9F4-2446-9F51-2EF949ECB180}"/>
              </a:ext>
            </a:extLst>
          </p:cNvPr>
          <p:cNvSpPr/>
          <p:nvPr/>
        </p:nvSpPr>
        <p:spPr>
          <a:xfrm>
            <a:off x="5788336" y="2637630"/>
            <a:ext cx="1952553" cy="184666"/>
          </a:xfrm>
          <a:prstGeom prst="rect">
            <a:avLst/>
          </a:prstGeom>
        </p:spPr>
        <p:txBody>
          <a:bodyPr wrap="square" lIns="0" tIns="0" rIns="0" bIns="0">
            <a:spAutoFit/>
          </a:bodyPr>
          <a:lstStyle/>
          <a:p>
            <a:r>
              <a:rPr lang="en-US" sz="1200" b="1"/>
              <a:t>Footer examples</a:t>
            </a:r>
            <a:endParaRPr lang="en-US" sz="1200"/>
          </a:p>
        </p:txBody>
      </p:sp>
      <p:sp>
        <p:nvSpPr>
          <p:cNvPr id="79" name="Footer Placeholder 1">
            <a:extLst>
              <a:ext uri="{FF2B5EF4-FFF2-40B4-BE49-F238E27FC236}">
                <a16:creationId xmlns:a16="http://schemas.microsoft.com/office/drawing/2014/main" id="{555EAE1F-5676-C34A-8CF6-B38C31AF80D9}"/>
              </a:ext>
            </a:extLst>
          </p:cNvPr>
          <p:cNvSpPr>
            <a:spLocks noGrp="1"/>
          </p:cNvSpPr>
          <p:nvPr>
            <p:ph type="ftr" sz="quarter" idx="11"/>
          </p:nvPr>
        </p:nvSpPr>
        <p:spPr>
          <a:xfrm>
            <a:off x="304799" y="6553200"/>
            <a:ext cx="7619995" cy="304799"/>
          </a:xfrm>
        </p:spPr>
        <p:txBody>
          <a:bodyPr/>
          <a:lstStyle/>
          <a:p>
            <a:r>
              <a:rPr lang="en-US"/>
              <a:t>Proprietary &amp; Confidential |  martin.brown@ppd.com | 10-February-2021</a:t>
            </a:r>
          </a:p>
        </p:txBody>
      </p:sp>
      <p:sp>
        <p:nvSpPr>
          <p:cNvPr id="80" name="Slide Number Placeholder 2">
            <a:extLst>
              <a:ext uri="{FF2B5EF4-FFF2-40B4-BE49-F238E27FC236}">
                <a16:creationId xmlns:a16="http://schemas.microsoft.com/office/drawing/2014/main" id="{B2F62D11-9A5D-6545-93AD-739D274B4BC5}"/>
              </a:ext>
            </a:extLst>
          </p:cNvPr>
          <p:cNvSpPr>
            <a:spLocks noGrp="1"/>
          </p:cNvSpPr>
          <p:nvPr>
            <p:ph type="sldNum" sz="quarter" idx="13"/>
          </p:nvPr>
        </p:nvSpPr>
        <p:spPr>
          <a:xfrm>
            <a:off x="1" y="6553200"/>
            <a:ext cx="304799" cy="304799"/>
          </a:xfrm>
        </p:spPr>
        <p:txBody>
          <a:bodyPr/>
          <a:lstStyle/>
          <a:p>
            <a:fld id="{89006F1E-66CD-4A4B-9370-B4A3080F0E6C}" type="slidenum">
              <a:rPr lang="en-US" smtClean="0"/>
              <a:pPr/>
              <a:t>‹#›</a:t>
            </a:fld>
            <a:endParaRPr lang="en-US"/>
          </a:p>
        </p:txBody>
      </p:sp>
      <p:sp>
        <p:nvSpPr>
          <p:cNvPr id="82" name="Title 6">
            <a:extLst>
              <a:ext uri="{FF2B5EF4-FFF2-40B4-BE49-F238E27FC236}">
                <a16:creationId xmlns:a16="http://schemas.microsoft.com/office/drawing/2014/main" id="{E671D4F8-A815-C84C-8B84-2BC0FD804D52}"/>
              </a:ext>
            </a:extLst>
          </p:cNvPr>
          <p:cNvSpPr txBox="1">
            <a:spLocks/>
          </p:cNvSpPr>
          <p:nvPr/>
        </p:nvSpPr>
        <p:spPr>
          <a:xfrm>
            <a:off x="304801" y="304799"/>
            <a:ext cx="9753600" cy="381001"/>
          </a:xfrm>
          <a:prstGeom prst="rect">
            <a:avLst/>
          </a:prstGeom>
        </p:spPr>
        <p:txBody>
          <a:bodyPr lIns="0" tIns="0" rIns="0" bIns="0"/>
          <a:lstStyle>
            <a:lvl1pPr algn="l" defTabSz="914400" rtl="0" eaLnBrk="1" latinLnBrk="0" hangingPunct="1">
              <a:lnSpc>
                <a:spcPct val="90000"/>
              </a:lnSpc>
              <a:spcBef>
                <a:spcPct val="0"/>
              </a:spcBef>
              <a:buNone/>
              <a:defRPr sz="2800" b="1" kern="1200">
                <a:solidFill>
                  <a:schemeClr val="tx2"/>
                </a:solidFill>
                <a:latin typeface="+mj-lt"/>
                <a:ea typeface="+mj-ea"/>
                <a:cs typeface="+mj-cs"/>
              </a:defRPr>
            </a:lvl1pPr>
          </a:lstStyle>
          <a:p>
            <a:r>
              <a:rPr lang="en-US"/>
              <a:t>Footer content</a:t>
            </a:r>
          </a:p>
        </p:txBody>
      </p:sp>
      <p:sp>
        <p:nvSpPr>
          <p:cNvPr id="83" name="Text Placeholder 9">
            <a:extLst>
              <a:ext uri="{FF2B5EF4-FFF2-40B4-BE49-F238E27FC236}">
                <a16:creationId xmlns:a16="http://schemas.microsoft.com/office/drawing/2014/main" id="{B9D80A7B-7EE9-C344-B667-9AC3E29BB508}"/>
              </a:ext>
            </a:extLst>
          </p:cNvPr>
          <p:cNvSpPr txBox="1">
            <a:spLocks/>
          </p:cNvSpPr>
          <p:nvPr/>
        </p:nvSpPr>
        <p:spPr>
          <a:xfrm>
            <a:off x="300226" y="893063"/>
            <a:ext cx="11591547" cy="381001"/>
          </a:xfrm>
          <a:prstGeom prst="rect">
            <a:avLst/>
          </a:prstGeom>
        </p:spPr>
        <p:txBody>
          <a:bodyPr vert="horz" lIns="0" tIns="0" rIns="0" bIns="0" rtlCol="0" anchor="t">
            <a:noAutofit/>
          </a:bodyPr>
          <a:lstStyle>
            <a:defPPr>
              <a:defRPr lang="en-US"/>
            </a:defPPr>
            <a:lvl1pPr marL="0" algn="l" defTabSz="457200" rtl="0" eaLnBrk="1" latinLnBrk="0" hangingPunct="1">
              <a:defRPr lang="en-US" sz="800" kern="1200">
                <a:solidFill>
                  <a:schemeClr val="accent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0">
                <a:solidFill>
                  <a:schemeClr val="tx1"/>
                </a:solidFill>
              </a:rPr>
              <a:t>Including confidentiality, product-use disclaimers, author, and date</a:t>
            </a:r>
          </a:p>
        </p:txBody>
      </p:sp>
      <p:sp>
        <p:nvSpPr>
          <p:cNvPr id="38" name="Rectangle 37">
            <a:extLst>
              <a:ext uri="{FF2B5EF4-FFF2-40B4-BE49-F238E27FC236}">
                <a16:creationId xmlns:a16="http://schemas.microsoft.com/office/drawing/2014/main" id="{6FB8D2FA-59F0-460A-99A9-F06354EC3F07}"/>
              </a:ext>
            </a:extLst>
          </p:cNvPr>
          <p:cNvSpPr/>
          <p:nvPr/>
        </p:nvSpPr>
        <p:spPr>
          <a:xfrm>
            <a:off x="5788336" y="1447800"/>
            <a:ext cx="6098864" cy="1135775"/>
          </a:xfrm>
          <a:prstGeom prst="rect">
            <a:avLst/>
          </a:prstGeom>
          <a:noFill/>
        </p:spPr>
        <p:txBody>
          <a:bodyPr wrap="square" lIns="0" tIns="0" rIns="0" bIns="0" rtlCol="0">
            <a:noAutofit/>
          </a:bodyPr>
          <a:lstStyle/>
          <a:p>
            <a:pPr defTabSz="914400">
              <a:lnSpc>
                <a:spcPct val="120000"/>
              </a:lnSpc>
              <a:spcBef>
                <a:spcPts val="200"/>
              </a:spcBef>
              <a:buClr>
                <a:schemeClr val="tx2"/>
              </a:buClr>
              <a:buSzPct val="100000"/>
            </a:pPr>
            <a:r>
              <a:rPr lang="en-US" sz="1200" b="1"/>
              <a:t>All footers should contain an author’s or group’s email address and publication date for future reference.  </a:t>
            </a:r>
            <a:r>
              <a:rPr lang="en-US" sz="1100" b="0"/>
              <a:t>Always use four digits for the year.</a:t>
            </a:r>
          </a:p>
          <a:p>
            <a:pPr marL="0" marR="0" lvl="0" indent="0" algn="l" defTabSz="914400" rtl="0" eaLnBrk="1" fontAlgn="auto" latinLnBrk="0" hangingPunct="1">
              <a:lnSpc>
                <a:spcPct val="120000"/>
              </a:lnSpc>
              <a:spcBef>
                <a:spcPts val="200"/>
              </a:spcBef>
              <a:spcAft>
                <a:spcPts val="0"/>
              </a:spcAft>
              <a:buClr>
                <a:schemeClr val="tx2"/>
              </a:buClr>
              <a:buSzPct val="100000"/>
              <a:buFontTx/>
              <a:buNone/>
              <a:tabLst/>
              <a:defRPr/>
            </a:pPr>
            <a:r>
              <a:rPr lang="en-US" sz="1100"/>
              <a:t>A </a:t>
            </a:r>
            <a:r>
              <a:rPr lang="en-US" sz="1100" b="1"/>
              <a:t>“</a:t>
            </a:r>
            <a:r>
              <a:rPr lang="en-US" sz="1100" b="1" kern="1200">
                <a:solidFill>
                  <a:schemeClr val="tx1"/>
                </a:solidFill>
                <a:latin typeface="+mn-lt"/>
                <a:ea typeface="+mn-ea"/>
                <a:cs typeface="+mn-cs"/>
              </a:rPr>
              <a:t>For Research Use Only</a:t>
            </a:r>
            <a:r>
              <a:rPr lang="en-US" sz="1100" b="1"/>
              <a:t>” </a:t>
            </a:r>
            <a:r>
              <a:rPr lang="en-US" sz="1100"/>
              <a:t>or similar product-use disclaimer should appear on select slides as directed by Regulatory Affairs or Legal only. It should be added on appropriate slides as directed vs being added across the entire deck.</a:t>
            </a:r>
          </a:p>
          <a:p>
            <a:pPr defTabSz="914400">
              <a:lnSpc>
                <a:spcPct val="120000"/>
              </a:lnSpc>
              <a:spcBef>
                <a:spcPts val="200"/>
              </a:spcBef>
              <a:buClr>
                <a:schemeClr val="tx2"/>
              </a:buClr>
              <a:buSzPct val="100000"/>
            </a:pPr>
            <a:endParaRPr lang="en-US" sz="1100" b="1"/>
          </a:p>
        </p:txBody>
      </p:sp>
      <p:sp>
        <p:nvSpPr>
          <p:cNvPr id="40" name="TextBox 39">
            <a:extLst>
              <a:ext uri="{FF2B5EF4-FFF2-40B4-BE49-F238E27FC236}">
                <a16:creationId xmlns:a16="http://schemas.microsoft.com/office/drawing/2014/main" id="{0EA872B5-983E-40B7-B51D-F6388C360F37}"/>
              </a:ext>
            </a:extLst>
          </p:cNvPr>
          <p:cNvSpPr txBox="1"/>
          <p:nvPr/>
        </p:nvSpPr>
        <p:spPr>
          <a:xfrm>
            <a:off x="9038023" y="6553200"/>
            <a:ext cx="2849177" cy="304800"/>
          </a:xfrm>
          <a:prstGeom prst="rect">
            <a:avLst/>
          </a:prstGeom>
          <a:noFill/>
        </p:spPr>
        <p:txBody>
          <a:bodyPr wrap="square" lIns="0" tIns="0" rIns="0" bIns="0" rtlCol="0" anchor="ctr">
            <a:noAutofit/>
          </a:bodyPr>
          <a:lstStyle/>
          <a:p>
            <a:pPr marL="0" indent="0" algn="r" defTabSz="914400">
              <a:lnSpc>
                <a:spcPct val="120000"/>
              </a:lnSpc>
              <a:spcBef>
                <a:spcPts val="200"/>
              </a:spcBef>
              <a:buClr>
                <a:schemeClr val="tx2"/>
              </a:buClr>
              <a:buSzPct val="100000"/>
              <a:buFont typeface="Arial" panose="020B0604020202020204" pitchFamily="34" charset="0"/>
              <a:buNone/>
            </a:pPr>
            <a:r>
              <a:rPr lang="en-US" sz="800" kern="1200">
                <a:solidFill>
                  <a:schemeClr val="accent5"/>
                </a:solidFill>
                <a:latin typeface="+mn-lt"/>
                <a:ea typeface="+mn-ea"/>
                <a:cs typeface="+mn-cs"/>
              </a:rPr>
              <a:t>2020 Template V1 published 5-August-2020</a:t>
            </a:r>
          </a:p>
        </p:txBody>
      </p:sp>
      <p:grpSp>
        <p:nvGrpSpPr>
          <p:cNvPr id="7" name="Group 6">
            <a:extLst>
              <a:ext uri="{FF2B5EF4-FFF2-40B4-BE49-F238E27FC236}">
                <a16:creationId xmlns:a16="http://schemas.microsoft.com/office/drawing/2014/main" id="{B0B1E50A-3432-A641-BCCD-ACF714BEB8A1}"/>
              </a:ext>
            </a:extLst>
          </p:cNvPr>
          <p:cNvGrpSpPr/>
          <p:nvPr userDrawn="1"/>
        </p:nvGrpSpPr>
        <p:grpSpPr>
          <a:xfrm>
            <a:off x="5788335" y="2980949"/>
            <a:ext cx="6281431" cy="592961"/>
            <a:chOff x="5788335" y="3097907"/>
            <a:chExt cx="6281431" cy="592961"/>
          </a:xfrm>
        </p:grpSpPr>
        <p:sp>
          <p:nvSpPr>
            <p:cNvPr id="63" name="Rectangle 62">
              <a:extLst>
                <a:ext uri="{FF2B5EF4-FFF2-40B4-BE49-F238E27FC236}">
                  <a16:creationId xmlns:a16="http://schemas.microsoft.com/office/drawing/2014/main" id="{44FC36BA-981A-8040-9AD4-2C91026E0E7E}"/>
                </a:ext>
              </a:extLst>
            </p:cNvPr>
            <p:cNvSpPr/>
            <p:nvPr/>
          </p:nvSpPr>
          <p:spPr>
            <a:xfrm>
              <a:off x="5826081" y="3529285"/>
              <a:ext cx="6017673" cy="161583"/>
            </a:xfrm>
            <a:prstGeom prst="rect">
              <a:avLst/>
            </a:prstGeom>
          </p:spPr>
          <p:txBody>
            <a:bodyPr wrap="none" lIns="0" tIns="0" rIns="0" bIns="0">
              <a:spAutoFit/>
            </a:bodyPr>
            <a:lstStyle/>
            <a:p>
              <a:r>
                <a:rPr lang="en-US" sz="1050"/>
                <a:t>Proprietary &amp; Confidential | For Research Use Only | </a:t>
              </a:r>
              <a:r>
                <a:rPr lang="en-US" sz="1050" err="1"/>
                <a:t>authoremail@thermofisher.com</a:t>
              </a:r>
              <a:r>
                <a:rPr lang="en-US" sz="1050"/>
                <a:t> | 5-August-2020</a:t>
              </a:r>
            </a:p>
          </p:txBody>
        </p:sp>
        <p:sp>
          <p:nvSpPr>
            <p:cNvPr id="64" name="Rectangle 63">
              <a:extLst>
                <a:ext uri="{FF2B5EF4-FFF2-40B4-BE49-F238E27FC236}">
                  <a16:creationId xmlns:a16="http://schemas.microsoft.com/office/drawing/2014/main" id="{E2A130EC-B68F-B445-B64A-32B5ED358BF4}"/>
                </a:ext>
              </a:extLst>
            </p:cNvPr>
            <p:cNvSpPr/>
            <p:nvPr/>
          </p:nvSpPr>
          <p:spPr>
            <a:xfrm>
              <a:off x="6938635" y="3097910"/>
              <a:ext cx="764953" cy="215444"/>
            </a:xfrm>
            <a:prstGeom prst="rect">
              <a:avLst/>
            </a:prstGeom>
          </p:spPr>
          <p:txBody>
            <a:bodyPr wrap="none">
              <a:spAutoFit/>
            </a:bodyPr>
            <a:lstStyle/>
            <a:p>
              <a:pPr algn="ctr"/>
              <a:r>
                <a:rPr lang="en-US" sz="800" b="1"/>
                <a:t>Disclaimers</a:t>
              </a:r>
            </a:p>
          </p:txBody>
        </p:sp>
        <p:sp>
          <p:nvSpPr>
            <p:cNvPr id="65" name="Rectangle 64">
              <a:extLst>
                <a:ext uri="{FF2B5EF4-FFF2-40B4-BE49-F238E27FC236}">
                  <a16:creationId xmlns:a16="http://schemas.microsoft.com/office/drawing/2014/main" id="{A268EC47-4888-C147-936E-C2DFB656768D}"/>
                </a:ext>
              </a:extLst>
            </p:cNvPr>
            <p:cNvSpPr/>
            <p:nvPr/>
          </p:nvSpPr>
          <p:spPr>
            <a:xfrm>
              <a:off x="9207383" y="3097908"/>
              <a:ext cx="1380506" cy="215444"/>
            </a:xfrm>
            <a:prstGeom prst="rect">
              <a:avLst/>
            </a:prstGeom>
          </p:spPr>
          <p:txBody>
            <a:bodyPr wrap="none">
              <a:spAutoFit/>
            </a:bodyPr>
            <a:lstStyle/>
            <a:p>
              <a:pPr algn="ctr"/>
              <a:r>
                <a:rPr lang="en-US" sz="800" b="1"/>
                <a:t>Author’s email </a:t>
              </a:r>
              <a:r>
                <a:rPr lang="en-US" sz="800" b="0"/>
                <a:t>(Optional)</a:t>
              </a:r>
              <a:endParaRPr lang="en-US" sz="800" b="1"/>
            </a:p>
          </p:txBody>
        </p:sp>
        <p:sp>
          <p:nvSpPr>
            <p:cNvPr id="66" name="Rectangle 65">
              <a:extLst>
                <a:ext uri="{FF2B5EF4-FFF2-40B4-BE49-F238E27FC236}">
                  <a16:creationId xmlns:a16="http://schemas.microsoft.com/office/drawing/2014/main" id="{12AFD803-CD3C-B640-909F-2ABD27360115}"/>
                </a:ext>
              </a:extLst>
            </p:cNvPr>
            <p:cNvSpPr/>
            <p:nvPr/>
          </p:nvSpPr>
          <p:spPr>
            <a:xfrm>
              <a:off x="10666818" y="3097907"/>
              <a:ext cx="1402948" cy="215444"/>
            </a:xfrm>
            <a:prstGeom prst="rect">
              <a:avLst/>
            </a:prstGeom>
          </p:spPr>
          <p:txBody>
            <a:bodyPr wrap="none">
              <a:spAutoFit/>
            </a:bodyPr>
            <a:lstStyle/>
            <a:p>
              <a:pPr algn="ctr"/>
              <a:r>
                <a:rPr lang="en-US" sz="800" b="1"/>
                <a:t>Date published </a:t>
              </a:r>
              <a:r>
                <a:rPr lang="en-US" sz="800" b="0"/>
                <a:t>(Optional)</a:t>
              </a:r>
              <a:endParaRPr lang="en-US" sz="800" b="1"/>
            </a:p>
          </p:txBody>
        </p:sp>
        <p:sp>
          <p:nvSpPr>
            <p:cNvPr id="67" name="Left Brace 66">
              <a:extLst>
                <a:ext uri="{FF2B5EF4-FFF2-40B4-BE49-F238E27FC236}">
                  <a16:creationId xmlns:a16="http://schemas.microsoft.com/office/drawing/2014/main" id="{D4EB443D-82BE-E344-B5A3-2F86AFEAC7AC}"/>
                </a:ext>
              </a:extLst>
            </p:cNvPr>
            <p:cNvSpPr/>
            <p:nvPr/>
          </p:nvSpPr>
          <p:spPr>
            <a:xfrm rot="5400000">
              <a:off x="7252434" y="1882734"/>
              <a:ext cx="137356" cy="3065553"/>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a:extLst>
                <a:ext uri="{FF2B5EF4-FFF2-40B4-BE49-F238E27FC236}">
                  <a16:creationId xmlns:a16="http://schemas.microsoft.com/office/drawing/2014/main" id="{2B4BC0EB-F12B-7043-BF8F-40852B335856}"/>
                </a:ext>
              </a:extLst>
            </p:cNvPr>
            <p:cNvSpPr/>
            <p:nvPr/>
          </p:nvSpPr>
          <p:spPr>
            <a:xfrm rot="5400000">
              <a:off x="9824590" y="2447952"/>
              <a:ext cx="137355" cy="193512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Left Brace 83">
              <a:extLst>
                <a:ext uri="{FF2B5EF4-FFF2-40B4-BE49-F238E27FC236}">
                  <a16:creationId xmlns:a16="http://schemas.microsoft.com/office/drawing/2014/main" id="{F99E05C5-33FF-2C41-8C38-CD5A5ABAF438}"/>
                </a:ext>
              </a:extLst>
            </p:cNvPr>
            <p:cNvSpPr/>
            <p:nvPr userDrawn="1"/>
          </p:nvSpPr>
          <p:spPr>
            <a:xfrm rot="5400000">
              <a:off x="11295692" y="2963632"/>
              <a:ext cx="137354" cy="90376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DC07A68-BCDB-2843-B8A2-AEB2604FB5C9}"/>
              </a:ext>
            </a:extLst>
          </p:cNvPr>
          <p:cNvGrpSpPr/>
          <p:nvPr userDrawn="1"/>
        </p:nvGrpSpPr>
        <p:grpSpPr>
          <a:xfrm>
            <a:off x="5788334" y="3890006"/>
            <a:ext cx="4643262" cy="582033"/>
            <a:chOff x="5788335" y="3923409"/>
            <a:chExt cx="4643262" cy="582033"/>
          </a:xfrm>
        </p:grpSpPr>
        <p:sp>
          <p:nvSpPr>
            <p:cNvPr id="39" name="Rectangle 38">
              <a:extLst>
                <a:ext uri="{FF2B5EF4-FFF2-40B4-BE49-F238E27FC236}">
                  <a16:creationId xmlns:a16="http://schemas.microsoft.com/office/drawing/2014/main" id="{2D253AE8-30D4-4225-8030-6894D59F21AC}"/>
                </a:ext>
              </a:extLst>
            </p:cNvPr>
            <p:cNvSpPr/>
            <p:nvPr/>
          </p:nvSpPr>
          <p:spPr>
            <a:xfrm>
              <a:off x="5826081" y="4343859"/>
              <a:ext cx="4398640" cy="161583"/>
            </a:xfrm>
            <a:prstGeom prst="rect">
              <a:avLst/>
            </a:prstGeom>
          </p:spPr>
          <p:txBody>
            <a:bodyPr wrap="none" lIns="0" tIns="0" rIns="0" bIns="0">
              <a:spAutoFit/>
            </a:bodyPr>
            <a:lstStyle/>
            <a:p>
              <a:r>
                <a:rPr lang="en-US" sz="1050"/>
                <a:t>For Research Use Only | </a:t>
              </a:r>
              <a:r>
                <a:rPr lang="en-US" sz="1050" err="1"/>
                <a:t>authoremail@thermofisher.com</a:t>
              </a:r>
              <a:r>
                <a:rPr lang="en-US" sz="1050"/>
                <a:t> | 5-August-2020</a:t>
              </a:r>
            </a:p>
          </p:txBody>
        </p:sp>
        <p:sp>
          <p:nvSpPr>
            <p:cNvPr id="87" name="Rectangle 86">
              <a:extLst>
                <a:ext uri="{FF2B5EF4-FFF2-40B4-BE49-F238E27FC236}">
                  <a16:creationId xmlns:a16="http://schemas.microsoft.com/office/drawing/2014/main" id="{220D7651-D269-A54E-BCE1-39173FB1F79F}"/>
                </a:ext>
              </a:extLst>
            </p:cNvPr>
            <p:cNvSpPr/>
            <p:nvPr userDrawn="1"/>
          </p:nvSpPr>
          <p:spPr>
            <a:xfrm>
              <a:off x="6138216" y="3923412"/>
              <a:ext cx="764953" cy="215444"/>
            </a:xfrm>
            <a:prstGeom prst="rect">
              <a:avLst/>
            </a:prstGeom>
          </p:spPr>
          <p:txBody>
            <a:bodyPr wrap="none">
              <a:spAutoFit/>
            </a:bodyPr>
            <a:lstStyle/>
            <a:p>
              <a:pPr algn="ctr"/>
              <a:r>
                <a:rPr lang="en-US" sz="800" b="1"/>
                <a:t>Disclaimers</a:t>
              </a:r>
            </a:p>
          </p:txBody>
        </p:sp>
        <p:sp>
          <p:nvSpPr>
            <p:cNvPr id="88" name="Rectangle 87">
              <a:extLst>
                <a:ext uri="{FF2B5EF4-FFF2-40B4-BE49-F238E27FC236}">
                  <a16:creationId xmlns:a16="http://schemas.microsoft.com/office/drawing/2014/main" id="{20E99F6E-6B65-1E43-8606-EC8AA34E2356}"/>
                </a:ext>
              </a:extLst>
            </p:cNvPr>
            <p:cNvSpPr/>
            <p:nvPr userDrawn="1"/>
          </p:nvSpPr>
          <p:spPr>
            <a:xfrm>
              <a:off x="7583652" y="3923410"/>
              <a:ext cx="1380507" cy="215444"/>
            </a:xfrm>
            <a:prstGeom prst="rect">
              <a:avLst/>
            </a:prstGeom>
          </p:spPr>
          <p:txBody>
            <a:bodyPr wrap="none">
              <a:spAutoFit/>
            </a:bodyPr>
            <a:lstStyle/>
            <a:p>
              <a:pPr algn="ctr"/>
              <a:r>
                <a:rPr lang="en-US" sz="800" b="1"/>
                <a:t>Author’s email</a:t>
              </a:r>
              <a:r>
                <a:rPr lang="en-US" sz="800" b="0"/>
                <a:t> (Optional)</a:t>
              </a:r>
              <a:endParaRPr lang="en-US" sz="800" b="1"/>
            </a:p>
          </p:txBody>
        </p:sp>
        <p:sp>
          <p:nvSpPr>
            <p:cNvPr id="89" name="Rectangle 88">
              <a:extLst>
                <a:ext uri="{FF2B5EF4-FFF2-40B4-BE49-F238E27FC236}">
                  <a16:creationId xmlns:a16="http://schemas.microsoft.com/office/drawing/2014/main" id="{11DDA901-77B4-C14D-A259-991F339BCE31}"/>
                </a:ext>
              </a:extLst>
            </p:cNvPr>
            <p:cNvSpPr/>
            <p:nvPr userDrawn="1"/>
          </p:nvSpPr>
          <p:spPr>
            <a:xfrm>
              <a:off x="9028648" y="3923409"/>
              <a:ext cx="1402949" cy="215444"/>
            </a:xfrm>
            <a:prstGeom prst="rect">
              <a:avLst/>
            </a:prstGeom>
          </p:spPr>
          <p:txBody>
            <a:bodyPr wrap="none">
              <a:spAutoFit/>
            </a:bodyPr>
            <a:lstStyle/>
            <a:p>
              <a:pPr algn="ctr"/>
              <a:r>
                <a:rPr lang="en-US" sz="800" b="1"/>
                <a:t>Date published</a:t>
              </a:r>
              <a:r>
                <a:rPr lang="en-US" sz="800" b="0"/>
                <a:t> (Optional)</a:t>
              </a:r>
              <a:endParaRPr lang="en-US" sz="800" b="1"/>
            </a:p>
          </p:txBody>
        </p:sp>
        <p:sp>
          <p:nvSpPr>
            <p:cNvPr id="90" name="Left Brace 89">
              <a:extLst>
                <a:ext uri="{FF2B5EF4-FFF2-40B4-BE49-F238E27FC236}">
                  <a16:creationId xmlns:a16="http://schemas.microsoft.com/office/drawing/2014/main" id="{CF3AA15B-0D57-184C-A86A-FEB4A0B54E61}"/>
                </a:ext>
              </a:extLst>
            </p:cNvPr>
            <p:cNvSpPr/>
            <p:nvPr userDrawn="1"/>
          </p:nvSpPr>
          <p:spPr>
            <a:xfrm rot="5400000">
              <a:off x="6449400" y="3511270"/>
              <a:ext cx="137356" cy="1459485"/>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Left Brace 90">
              <a:extLst>
                <a:ext uri="{FF2B5EF4-FFF2-40B4-BE49-F238E27FC236}">
                  <a16:creationId xmlns:a16="http://schemas.microsoft.com/office/drawing/2014/main" id="{91627E8E-568F-1747-A212-4664A2213D18}"/>
                </a:ext>
              </a:extLst>
            </p:cNvPr>
            <p:cNvSpPr/>
            <p:nvPr userDrawn="1"/>
          </p:nvSpPr>
          <p:spPr>
            <a:xfrm rot="5400000">
              <a:off x="8200860" y="3273454"/>
              <a:ext cx="137355" cy="193512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Left Brace 91">
              <a:extLst>
                <a:ext uri="{FF2B5EF4-FFF2-40B4-BE49-F238E27FC236}">
                  <a16:creationId xmlns:a16="http://schemas.microsoft.com/office/drawing/2014/main" id="{B0909EE3-0761-E34E-81D3-9D5CC6CCA561}"/>
                </a:ext>
              </a:extLst>
            </p:cNvPr>
            <p:cNvSpPr/>
            <p:nvPr userDrawn="1"/>
          </p:nvSpPr>
          <p:spPr>
            <a:xfrm rot="5400000">
              <a:off x="9657523" y="3789134"/>
              <a:ext cx="137354" cy="90376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547D4DB-A88D-5049-9C5B-32D0C1262519}"/>
              </a:ext>
            </a:extLst>
          </p:cNvPr>
          <p:cNvGrpSpPr/>
          <p:nvPr userDrawn="1"/>
        </p:nvGrpSpPr>
        <p:grpSpPr>
          <a:xfrm>
            <a:off x="5788335" y="4788135"/>
            <a:ext cx="4773443" cy="587731"/>
            <a:chOff x="5788336" y="4908696"/>
            <a:chExt cx="4773443" cy="587731"/>
          </a:xfrm>
        </p:grpSpPr>
        <p:sp>
          <p:nvSpPr>
            <p:cNvPr id="70" name="Rectangle 69">
              <a:extLst>
                <a:ext uri="{FF2B5EF4-FFF2-40B4-BE49-F238E27FC236}">
                  <a16:creationId xmlns:a16="http://schemas.microsoft.com/office/drawing/2014/main" id="{DA3765F3-2DE6-184B-9871-C97E4EA7B993}"/>
                </a:ext>
              </a:extLst>
            </p:cNvPr>
            <p:cNvSpPr/>
            <p:nvPr/>
          </p:nvSpPr>
          <p:spPr>
            <a:xfrm>
              <a:off x="5842103" y="5334844"/>
              <a:ext cx="4528484" cy="161583"/>
            </a:xfrm>
            <a:prstGeom prst="rect">
              <a:avLst/>
            </a:prstGeom>
          </p:spPr>
          <p:txBody>
            <a:bodyPr wrap="none" lIns="0" tIns="0" rIns="0" bIns="0">
              <a:spAutoFit/>
            </a:bodyPr>
            <a:lstStyle/>
            <a:p>
              <a:r>
                <a:rPr lang="en-US" sz="1050"/>
                <a:t>Proprietary &amp; Confidential | </a:t>
              </a:r>
              <a:r>
                <a:rPr lang="en-US" sz="1050" err="1"/>
                <a:t>authoremail@thermofisher.com</a:t>
              </a:r>
              <a:r>
                <a:rPr lang="en-US" sz="1050"/>
                <a:t> | 5-August-2020</a:t>
              </a:r>
            </a:p>
          </p:txBody>
        </p:sp>
        <p:sp>
          <p:nvSpPr>
            <p:cNvPr id="93" name="Rectangle 92">
              <a:extLst>
                <a:ext uri="{FF2B5EF4-FFF2-40B4-BE49-F238E27FC236}">
                  <a16:creationId xmlns:a16="http://schemas.microsoft.com/office/drawing/2014/main" id="{0662301A-4740-1E4A-99D4-4C7CDFD8B49B}"/>
                </a:ext>
              </a:extLst>
            </p:cNvPr>
            <p:cNvSpPr/>
            <p:nvPr userDrawn="1"/>
          </p:nvSpPr>
          <p:spPr>
            <a:xfrm>
              <a:off x="6205057" y="4908699"/>
              <a:ext cx="764953" cy="215444"/>
            </a:xfrm>
            <a:prstGeom prst="rect">
              <a:avLst/>
            </a:prstGeom>
          </p:spPr>
          <p:txBody>
            <a:bodyPr wrap="none">
              <a:spAutoFit/>
            </a:bodyPr>
            <a:lstStyle/>
            <a:p>
              <a:pPr algn="ctr"/>
              <a:r>
                <a:rPr lang="en-US" sz="800" b="1"/>
                <a:t>Disclaimers</a:t>
              </a:r>
            </a:p>
          </p:txBody>
        </p:sp>
        <p:sp>
          <p:nvSpPr>
            <p:cNvPr id="94" name="Rectangle 93">
              <a:extLst>
                <a:ext uri="{FF2B5EF4-FFF2-40B4-BE49-F238E27FC236}">
                  <a16:creationId xmlns:a16="http://schemas.microsoft.com/office/drawing/2014/main" id="{04C7B6C7-EC70-7D40-A4C5-05A267DCD6DA}"/>
                </a:ext>
              </a:extLst>
            </p:cNvPr>
            <p:cNvSpPr/>
            <p:nvPr userDrawn="1"/>
          </p:nvSpPr>
          <p:spPr>
            <a:xfrm>
              <a:off x="7713834" y="4908697"/>
              <a:ext cx="1380507" cy="215444"/>
            </a:xfrm>
            <a:prstGeom prst="rect">
              <a:avLst/>
            </a:prstGeom>
          </p:spPr>
          <p:txBody>
            <a:bodyPr wrap="none">
              <a:spAutoFit/>
            </a:bodyPr>
            <a:lstStyle/>
            <a:p>
              <a:pPr algn="ctr"/>
              <a:r>
                <a:rPr lang="en-US" sz="800" b="1"/>
                <a:t>Author’s email</a:t>
              </a:r>
              <a:r>
                <a:rPr lang="en-US" sz="800" b="0"/>
                <a:t> (Optional)</a:t>
              </a:r>
              <a:endParaRPr lang="en-US" sz="800" b="1"/>
            </a:p>
          </p:txBody>
        </p:sp>
        <p:sp>
          <p:nvSpPr>
            <p:cNvPr id="95" name="Rectangle 94">
              <a:extLst>
                <a:ext uri="{FF2B5EF4-FFF2-40B4-BE49-F238E27FC236}">
                  <a16:creationId xmlns:a16="http://schemas.microsoft.com/office/drawing/2014/main" id="{DDFAB2D7-0A5B-724F-99BA-4E89383C2B34}"/>
                </a:ext>
              </a:extLst>
            </p:cNvPr>
            <p:cNvSpPr/>
            <p:nvPr userDrawn="1"/>
          </p:nvSpPr>
          <p:spPr>
            <a:xfrm>
              <a:off x="9158830" y="4908696"/>
              <a:ext cx="1402949" cy="215444"/>
            </a:xfrm>
            <a:prstGeom prst="rect">
              <a:avLst/>
            </a:prstGeom>
          </p:spPr>
          <p:txBody>
            <a:bodyPr wrap="none">
              <a:spAutoFit/>
            </a:bodyPr>
            <a:lstStyle/>
            <a:p>
              <a:pPr algn="ctr"/>
              <a:r>
                <a:rPr lang="en-US" sz="800" b="1"/>
                <a:t>Date published</a:t>
              </a:r>
              <a:r>
                <a:rPr lang="en-US" sz="800" b="0"/>
                <a:t> (Optional)</a:t>
              </a:r>
              <a:endParaRPr lang="en-US" sz="800" b="1"/>
            </a:p>
          </p:txBody>
        </p:sp>
        <p:sp>
          <p:nvSpPr>
            <p:cNvPr id="96" name="Left Brace 95">
              <a:extLst>
                <a:ext uri="{FF2B5EF4-FFF2-40B4-BE49-F238E27FC236}">
                  <a16:creationId xmlns:a16="http://schemas.microsoft.com/office/drawing/2014/main" id="{544F13B6-76EE-CC4D-A7CA-B63CCE7DC774}"/>
                </a:ext>
              </a:extLst>
            </p:cNvPr>
            <p:cNvSpPr/>
            <p:nvPr userDrawn="1"/>
          </p:nvSpPr>
          <p:spPr>
            <a:xfrm rot="5400000">
              <a:off x="6520304" y="4425654"/>
              <a:ext cx="137356" cy="1601292"/>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a:extLst>
                <a:ext uri="{FF2B5EF4-FFF2-40B4-BE49-F238E27FC236}">
                  <a16:creationId xmlns:a16="http://schemas.microsoft.com/office/drawing/2014/main" id="{CE8E6BC8-A00E-F748-BAB1-06B8485A72AA}"/>
                </a:ext>
              </a:extLst>
            </p:cNvPr>
            <p:cNvSpPr/>
            <p:nvPr userDrawn="1"/>
          </p:nvSpPr>
          <p:spPr>
            <a:xfrm rot="5400000">
              <a:off x="8331042" y="4258741"/>
              <a:ext cx="137355" cy="193512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Left Brace 97">
              <a:extLst>
                <a:ext uri="{FF2B5EF4-FFF2-40B4-BE49-F238E27FC236}">
                  <a16:creationId xmlns:a16="http://schemas.microsoft.com/office/drawing/2014/main" id="{889E3AE0-344F-1641-902E-B7F3805E81B1}"/>
                </a:ext>
              </a:extLst>
            </p:cNvPr>
            <p:cNvSpPr/>
            <p:nvPr userDrawn="1"/>
          </p:nvSpPr>
          <p:spPr>
            <a:xfrm rot="5400000">
              <a:off x="9787705" y="4774421"/>
              <a:ext cx="137354" cy="90376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E9C94B1B-22EB-0F46-8139-CF807DB87CC2}"/>
              </a:ext>
            </a:extLst>
          </p:cNvPr>
          <p:cNvGrpSpPr/>
          <p:nvPr userDrawn="1"/>
        </p:nvGrpSpPr>
        <p:grpSpPr>
          <a:xfrm>
            <a:off x="5788335" y="5691963"/>
            <a:ext cx="3144609" cy="566939"/>
            <a:chOff x="5826081" y="5638800"/>
            <a:chExt cx="3144609" cy="566939"/>
          </a:xfrm>
        </p:grpSpPr>
        <p:sp>
          <p:nvSpPr>
            <p:cNvPr id="58" name="Rectangle 57">
              <a:extLst>
                <a:ext uri="{FF2B5EF4-FFF2-40B4-BE49-F238E27FC236}">
                  <a16:creationId xmlns:a16="http://schemas.microsoft.com/office/drawing/2014/main" id="{46FD419A-E86C-1745-9E7B-C8DF02B5FD90}"/>
                </a:ext>
              </a:extLst>
            </p:cNvPr>
            <p:cNvSpPr/>
            <p:nvPr/>
          </p:nvSpPr>
          <p:spPr>
            <a:xfrm>
              <a:off x="5826081" y="6068384"/>
              <a:ext cx="2917465" cy="137355"/>
            </a:xfrm>
            <a:prstGeom prst="rect">
              <a:avLst/>
            </a:prstGeom>
          </p:spPr>
          <p:txBody>
            <a:bodyPr wrap="none" lIns="0" tIns="0" rIns="0" bIns="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a:t> authoremail@thermofisher.com | 5-August-2020</a:t>
              </a:r>
            </a:p>
          </p:txBody>
        </p:sp>
        <p:sp>
          <p:nvSpPr>
            <p:cNvPr id="99" name="Rectangle 98">
              <a:extLst>
                <a:ext uri="{FF2B5EF4-FFF2-40B4-BE49-F238E27FC236}">
                  <a16:creationId xmlns:a16="http://schemas.microsoft.com/office/drawing/2014/main" id="{D4600AD8-6C66-E84E-AD96-C01F836DD7B4}"/>
                </a:ext>
              </a:extLst>
            </p:cNvPr>
            <p:cNvSpPr/>
            <p:nvPr userDrawn="1"/>
          </p:nvSpPr>
          <p:spPr>
            <a:xfrm>
              <a:off x="6092290" y="5638801"/>
              <a:ext cx="1412567" cy="215444"/>
            </a:xfrm>
            <a:prstGeom prst="rect">
              <a:avLst/>
            </a:prstGeom>
          </p:spPr>
          <p:txBody>
            <a:bodyPr wrap="none">
              <a:spAutoFit/>
            </a:bodyPr>
            <a:lstStyle/>
            <a:p>
              <a:pPr algn="ctr"/>
              <a:r>
                <a:rPr lang="en-US" sz="800" b="1"/>
                <a:t>Author’s email </a:t>
              </a:r>
              <a:r>
                <a:rPr lang="en-US" sz="800" b="0"/>
                <a:t>(Optional)</a:t>
              </a:r>
            </a:p>
          </p:txBody>
        </p:sp>
        <p:sp>
          <p:nvSpPr>
            <p:cNvPr id="100" name="Rectangle 99">
              <a:extLst>
                <a:ext uri="{FF2B5EF4-FFF2-40B4-BE49-F238E27FC236}">
                  <a16:creationId xmlns:a16="http://schemas.microsoft.com/office/drawing/2014/main" id="{6D59122D-D94B-A440-B8CF-8558F9A1E3D1}"/>
                </a:ext>
              </a:extLst>
            </p:cNvPr>
            <p:cNvSpPr/>
            <p:nvPr userDrawn="1"/>
          </p:nvSpPr>
          <p:spPr>
            <a:xfrm>
              <a:off x="7538888" y="5638800"/>
              <a:ext cx="1431802" cy="215444"/>
            </a:xfrm>
            <a:prstGeom prst="rect">
              <a:avLst/>
            </a:prstGeom>
          </p:spPr>
          <p:txBody>
            <a:bodyPr wrap="none">
              <a:spAutoFit/>
            </a:bodyPr>
            <a:lstStyle/>
            <a:p>
              <a:pPr algn="ctr"/>
              <a:r>
                <a:rPr lang="en-US" sz="800" b="1"/>
                <a:t>Date published </a:t>
              </a:r>
              <a:r>
                <a:rPr lang="en-US" sz="800" b="0"/>
                <a:t>(Optional)</a:t>
              </a:r>
              <a:r>
                <a:rPr lang="en-US" sz="800" b="1"/>
                <a:t> </a:t>
              </a:r>
            </a:p>
          </p:txBody>
        </p:sp>
        <p:sp>
          <p:nvSpPr>
            <p:cNvPr id="101" name="Left Brace 100">
              <a:extLst>
                <a:ext uri="{FF2B5EF4-FFF2-40B4-BE49-F238E27FC236}">
                  <a16:creationId xmlns:a16="http://schemas.microsoft.com/office/drawing/2014/main" id="{AEE82C77-552E-364A-81F1-E9B9FCA2D6FD}"/>
                </a:ext>
              </a:extLst>
            </p:cNvPr>
            <p:cNvSpPr/>
            <p:nvPr userDrawn="1"/>
          </p:nvSpPr>
          <p:spPr>
            <a:xfrm rot="5400000">
              <a:off x="6725526" y="4988845"/>
              <a:ext cx="137355" cy="193512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Left Brace 101">
              <a:extLst>
                <a:ext uri="{FF2B5EF4-FFF2-40B4-BE49-F238E27FC236}">
                  <a16:creationId xmlns:a16="http://schemas.microsoft.com/office/drawing/2014/main" id="{10100607-49A2-2D47-BA45-46A4B8279F34}"/>
                </a:ext>
              </a:extLst>
            </p:cNvPr>
            <p:cNvSpPr/>
            <p:nvPr userDrawn="1"/>
          </p:nvSpPr>
          <p:spPr>
            <a:xfrm rot="5400000">
              <a:off x="8182189" y="5504525"/>
              <a:ext cx="137354" cy="903767"/>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15685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with images">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EC3-BB61-5A42-8BF1-1D2972BB044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7" name="Slide Number Placeholder 11">
            <a:extLst>
              <a:ext uri="{FF2B5EF4-FFF2-40B4-BE49-F238E27FC236}">
                <a16:creationId xmlns:a16="http://schemas.microsoft.com/office/drawing/2014/main" id="{F81445D8-D3A2-A446-B35B-0A1E9B448962}"/>
              </a:ext>
            </a:extLst>
          </p:cNvPr>
          <p:cNvSpPr>
            <a:spLocks noGrp="1"/>
          </p:cNvSpPr>
          <p:nvPr>
            <p:ph type="sldNum" sz="quarter" idx="10"/>
          </p:nvPr>
        </p:nvSpPr>
        <p:spPr>
          <a:xfrm>
            <a:off x="1" y="6553200"/>
            <a:ext cx="304799" cy="304799"/>
          </a:xfrm>
        </p:spPr>
        <p:txBody>
          <a:bodyPr lIns="0" tIns="0" rIns="0" bIns="0"/>
          <a:lstStyle/>
          <a:p>
            <a:fld id="{89006F1E-66CD-4A4B-9370-B4A3080F0E6C}" type="slidenum">
              <a:rPr lang="en-US" smtClean="0"/>
              <a:pPr/>
              <a:t>‹#›</a:t>
            </a:fld>
            <a:endParaRPr lang="en-US"/>
          </a:p>
        </p:txBody>
      </p:sp>
      <p:sp>
        <p:nvSpPr>
          <p:cNvPr id="8" name="Footer Placeholder 1">
            <a:extLst>
              <a:ext uri="{FF2B5EF4-FFF2-40B4-BE49-F238E27FC236}">
                <a16:creationId xmlns:a16="http://schemas.microsoft.com/office/drawing/2014/main" id="{31F7B133-5860-D54B-A498-14C05567C68D}"/>
              </a:ext>
            </a:extLst>
          </p:cNvPr>
          <p:cNvSpPr>
            <a:spLocks noGrp="1"/>
          </p:cNvSpPr>
          <p:nvPr>
            <p:ph type="ftr" sz="quarter" idx="14"/>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9" name="Text Placeholder 7">
            <a:extLst>
              <a:ext uri="{FF2B5EF4-FFF2-40B4-BE49-F238E27FC236}">
                <a16:creationId xmlns:a16="http://schemas.microsoft.com/office/drawing/2014/main" id="{7F606DC1-8556-AC4B-B621-1C8A6F92D688}"/>
              </a:ext>
            </a:extLst>
          </p:cNvPr>
          <p:cNvSpPr>
            <a:spLocks noGrp="1"/>
          </p:cNvSpPr>
          <p:nvPr>
            <p:ph type="body" sz="quarter" idx="15" hasCustomPrompt="1"/>
          </p:nvPr>
        </p:nvSpPr>
        <p:spPr>
          <a:xfrm>
            <a:off x="304797" y="6055756"/>
            <a:ext cx="11591542"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17" name="Text Placeholder 7">
            <a:extLst>
              <a:ext uri="{FF2B5EF4-FFF2-40B4-BE49-F238E27FC236}">
                <a16:creationId xmlns:a16="http://schemas.microsoft.com/office/drawing/2014/main" id="{C194A5C4-4D4E-424D-8DC1-C1FCDF1A8FC5}"/>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
        <p:nvSpPr>
          <p:cNvPr id="18" name="Content Placeholder 3">
            <a:extLst>
              <a:ext uri="{FF2B5EF4-FFF2-40B4-BE49-F238E27FC236}">
                <a16:creationId xmlns:a16="http://schemas.microsoft.com/office/drawing/2014/main" id="{22065214-DE69-2246-B1F9-8B166D25671B}"/>
              </a:ext>
            </a:extLst>
          </p:cNvPr>
          <p:cNvSpPr>
            <a:spLocks noGrp="1"/>
          </p:cNvSpPr>
          <p:nvPr>
            <p:ph sz="quarter" idx="18"/>
          </p:nvPr>
        </p:nvSpPr>
        <p:spPr>
          <a:xfrm>
            <a:off x="304800" y="3512047"/>
            <a:ext cx="3657600" cy="2528783"/>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a:extLst>
              <a:ext uri="{FF2B5EF4-FFF2-40B4-BE49-F238E27FC236}">
                <a16:creationId xmlns:a16="http://schemas.microsoft.com/office/drawing/2014/main" id="{DE333DB3-CD71-1F4D-8ECF-51D4B490DCCC}"/>
              </a:ext>
            </a:extLst>
          </p:cNvPr>
          <p:cNvSpPr>
            <a:spLocks noGrp="1"/>
          </p:cNvSpPr>
          <p:nvPr>
            <p:ph sz="quarter" idx="19"/>
          </p:nvPr>
        </p:nvSpPr>
        <p:spPr>
          <a:xfrm>
            <a:off x="4267201" y="3512047"/>
            <a:ext cx="3657600" cy="2528783"/>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8514F710-85FB-F040-B3B5-8573DB7FE6FE}"/>
              </a:ext>
            </a:extLst>
          </p:cNvPr>
          <p:cNvSpPr>
            <a:spLocks noGrp="1"/>
          </p:cNvSpPr>
          <p:nvPr>
            <p:ph sz="quarter" idx="21"/>
          </p:nvPr>
        </p:nvSpPr>
        <p:spPr>
          <a:xfrm>
            <a:off x="8229594" y="3512047"/>
            <a:ext cx="3657603" cy="2528783"/>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21A45530-6C50-AD46-A233-590ADD356A0F}"/>
              </a:ext>
            </a:extLst>
          </p:cNvPr>
          <p:cNvSpPr>
            <a:spLocks noGrp="1"/>
          </p:cNvSpPr>
          <p:nvPr>
            <p:ph type="pic" sz="quarter" idx="22" hasCustomPrompt="1"/>
          </p:nvPr>
        </p:nvSpPr>
        <p:spPr>
          <a:xfrm>
            <a:off x="300226" y="1466405"/>
            <a:ext cx="3662174" cy="1947672"/>
          </a:xfrm>
          <a:prstGeom prst="rect">
            <a:avLst/>
          </a:prstGeom>
          <a:pattFill prst="pct5">
            <a:fgClr>
              <a:schemeClr val="bg1"/>
            </a:fgClr>
            <a:bgClr>
              <a:schemeClr val="bg2"/>
            </a:bgClr>
          </a:pattFill>
        </p:spPr>
        <p:txBody>
          <a:bodyPr anchor="ctr"/>
          <a:lstStyle>
            <a:lvl1pPr marL="0" indent="0" algn="ctr">
              <a:buNone/>
              <a:defRPr/>
            </a:lvl1pPr>
          </a:lstStyle>
          <a:p>
            <a:r>
              <a:rPr lang="en-US"/>
              <a:t>Add photo</a:t>
            </a:r>
          </a:p>
        </p:txBody>
      </p:sp>
      <p:sp>
        <p:nvSpPr>
          <p:cNvPr id="14" name="Picture Placeholder 3">
            <a:extLst>
              <a:ext uri="{FF2B5EF4-FFF2-40B4-BE49-F238E27FC236}">
                <a16:creationId xmlns:a16="http://schemas.microsoft.com/office/drawing/2014/main" id="{93FDE34D-91F9-6E47-BC02-8A5F8FCC0810}"/>
              </a:ext>
            </a:extLst>
          </p:cNvPr>
          <p:cNvSpPr>
            <a:spLocks noGrp="1"/>
          </p:cNvSpPr>
          <p:nvPr>
            <p:ph type="pic" sz="quarter" idx="23" hasCustomPrompt="1"/>
          </p:nvPr>
        </p:nvSpPr>
        <p:spPr>
          <a:xfrm>
            <a:off x="4262626" y="1459723"/>
            <a:ext cx="3662174" cy="1947672"/>
          </a:xfrm>
          <a:prstGeom prst="rect">
            <a:avLst/>
          </a:prstGeom>
          <a:pattFill prst="pct5">
            <a:fgClr>
              <a:schemeClr val="bg1"/>
            </a:fgClr>
            <a:bgClr>
              <a:schemeClr val="bg2"/>
            </a:bgClr>
          </a:pattFill>
        </p:spPr>
        <p:txBody>
          <a:bodyPr anchor="ctr"/>
          <a:lstStyle>
            <a:lvl1pPr marL="0" indent="0" algn="ctr">
              <a:buNone/>
              <a:defRPr/>
            </a:lvl1pPr>
          </a:lstStyle>
          <a:p>
            <a:r>
              <a:rPr lang="en-US"/>
              <a:t>Add photo</a:t>
            </a:r>
          </a:p>
        </p:txBody>
      </p:sp>
      <p:sp>
        <p:nvSpPr>
          <p:cNvPr id="15" name="Picture Placeholder 3">
            <a:extLst>
              <a:ext uri="{FF2B5EF4-FFF2-40B4-BE49-F238E27FC236}">
                <a16:creationId xmlns:a16="http://schemas.microsoft.com/office/drawing/2014/main" id="{918389EF-8958-AA48-B23D-A8082E0D8EAF}"/>
              </a:ext>
            </a:extLst>
          </p:cNvPr>
          <p:cNvSpPr>
            <a:spLocks noGrp="1"/>
          </p:cNvSpPr>
          <p:nvPr>
            <p:ph type="pic" sz="quarter" idx="24" hasCustomPrompt="1"/>
          </p:nvPr>
        </p:nvSpPr>
        <p:spPr>
          <a:xfrm>
            <a:off x="8227308" y="1466404"/>
            <a:ext cx="3662174" cy="1947672"/>
          </a:xfrm>
          <a:prstGeom prst="rect">
            <a:avLst/>
          </a:prstGeom>
          <a:pattFill prst="pct5">
            <a:fgClr>
              <a:schemeClr val="bg1"/>
            </a:fgClr>
            <a:bgClr>
              <a:schemeClr val="bg2"/>
            </a:bgClr>
          </a:pattFill>
        </p:spPr>
        <p:txBody>
          <a:bodyPr anchor="ctr"/>
          <a:lstStyle>
            <a:lvl1pPr marL="0" indent="0" algn="ctr">
              <a:buNone/>
              <a:defRPr/>
            </a:lvl1pPr>
          </a:lstStyle>
          <a:p>
            <a:r>
              <a:rPr lang="en-US"/>
              <a:t>Add photo</a:t>
            </a:r>
          </a:p>
        </p:txBody>
      </p:sp>
      <p:grpSp>
        <p:nvGrpSpPr>
          <p:cNvPr id="16" name="Group 15">
            <a:extLst>
              <a:ext uri="{FF2B5EF4-FFF2-40B4-BE49-F238E27FC236}">
                <a16:creationId xmlns:a16="http://schemas.microsoft.com/office/drawing/2014/main" id="{954AA7D1-4A71-E04D-B394-33DE0DAB98E5}"/>
              </a:ext>
            </a:extLst>
          </p:cNvPr>
          <p:cNvGrpSpPr/>
          <p:nvPr userDrawn="1"/>
        </p:nvGrpSpPr>
        <p:grpSpPr>
          <a:xfrm>
            <a:off x="4114800" y="1474646"/>
            <a:ext cx="3968496" cy="4581107"/>
            <a:chOff x="4105421" y="1377388"/>
            <a:chExt cx="3964795" cy="2233914"/>
          </a:xfrm>
        </p:grpSpPr>
        <p:cxnSp>
          <p:nvCxnSpPr>
            <p:cNvPr id="20" name="Straight Connector 19">
              <a:extLst>
                <a:ext uri="{FF2B5EF4-FFF2-40B4-BE49-F238E27FC236}">
                  <a16:creationId xmlns:a16="http://schemas.microsoft.com/office/drawing/2014/main" id="{D653AB18-4CCB-094A-BBCE-63E28B9E9480}"/>
                </a:ext>
              </a:extLst>
            </p:cNvPr>
            <p:cNvCxnSpPr>
              <a:cxnSpLocks/>
            </p:cNvCxnSpPr>
            <p:nvPr/>
          </p:nvCxnSpPr>
          <p:spPr>
            <a:xfrm>
              <a:off x="4105421" y="1377388"/>
              <a:ext cx="0" cy="223391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29B770-7DAA-DE43-8441-3B367C83F5D4}"/>
                </a:ext>
              </a:extLst>
            </p:cNvPr>
            <p:cNvCxnSpPr>
              <a:cxnSpLocks/>
            </p:cNvCxnSpPr>
            <p:nvPr/>
          </p:nvCxnSpPr>
          <p:spPr>
            <a:xfrm>
              <a:off x="8070216" y="1377388"/>
              <a:ext cx="0" cy="223391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62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with full width image">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58D3FC8-B671-4D4F-A345-B5E3B9CB827C}"/>
              </a:ext>
            </a:extLst>
          </p:cNvPr>
          <p:cNvSpPr>
            <a:spLocks noGrp="1"/>
          </p:cNvSpPr>
          <p:nvPr>
            <p:ph type="pic" sz="quarter" idx="13" hasCustomPrompt="1"/>
          </p:nvPr>
        </p:nvSpPr>
        <p:spPr>
          <a:xfrm>
            <a:off x="-1" y="4083050"/>
            <a:ext cx="12191999" cy="2774950"/>
          </a:xfrm>
          <a:prstGeom prst="rect">
            <a:avLst/>
          </a:prstGeom>
          <a:pattFill prst="pct5">
            <a:fgClr>
              <a:schemeClr val="bg1"/>
            </a:fgClr>
            <a:bgClr>
              <a:schemeClr val="bg2"/>
            </a:bgClr>
          </a:pattFill>
        </p:spPr>
        <p:txBody>
          <a:bodyPr vert="horz" wrap="square" lIns="0" tIns="0" rIns="0" bIns="0" rtlCol="0" anchor="ctr">
            <a:noAutofit/>
          </a:bodyPr>
          <a:lstStyle>
            <a:lvl1pPr marL="0" marR="0" indent="0" algn="ctr" defTabSz="914400" rtl="0" eaLnBrk="1" fontAlgn="auto" latinLnBrk="0" hangingPunct="1">
              <a:lnSpc>
                <a:spcPct val="120000"/>
              </a:lnSpc>
              <a:spcBef>
                <a:spcPts val="600"/>
              </a:spcBef>
              <a:spcAft>
                <a:spcPts val="0"/>
              </a:spcAft>
              <a:buClrTx/>
              <a:buSzTx/>
              <a:buFontTx/>
              <a:buNone/>
              <a:tabLst/>
              <a:defRPr lang="en-US" sz="1400">
                <a:solidFill>
                  <a:schemeClr val="tx1"/>
                </a:solidFill>
              </a:defRPr>
            </a:lvl1pPr>
          </a:lstStyle>
          <a:p>
            <a:pPr marL="411480" marR="0" lvl="0" indent="-411480" algn="ctr" defTabSz="914400" rtl="0" eaLnBrk="1" fontAlgn="auto" latinLnBrk="0" hangingPunct="1">
              <a:lnSpc>
                <a:spcPct val="120000"/>
              </a:lnSpc>
              <a:spcBef>
                <a:spcPts val="600"/>
              </a:spcBef>
              <a:spcAft>
                <a:spcPts val="0"/>
              </a:spcAft>
              <a:buClrTx/>
              <a:buSzTx/>
              <a:buFontTx/>
              <a:buNone/>
              <a:tabLst/>
              <a:defRPr/>
            </a:pPr>
            <a:r>
              <a:rPr lang="en-US"/>
              <a:t>Add photo</a:t>
            </a:r>
          </a:p>
        </p:txBody>
      </p:sp>
      <p:sp>
        <p:nvSpPr>
          <p:cNvPr id="11" name="Title 10">
            <a:extLst>
              <a:ext uri="{FF2B5EF4-FFF2-40B4-BE49-F238E27FC236}">
                <a16:creationId xmlns:a16="http://schemas.microsoft.com/office/drawing/2014/main" id="{06EA3E0F-6952-8B44-89C5-3A7230D81F97}"/>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6" name="Slide Number Placeholder 2">
            <a:extLst>
              <a:ext uri="{FF2B5EF4-FFF2-40B4-BE49-F238E27FC236}">
                <a16:creationId xmlns:a16="http://schemas.microsoft.com/office/drawing/2014/main" id="{5DFF6035-90FF-3D47-AC34-F7AD5C37C983}"/>
              </a:ext>
            </a:extLst>
          </p:cNvPr>
          <p:cNvSpPr>
            <a:spLocks noGrp="1"/>
          </p:cNvSpPr>
          <p:nvPr>
            <p:ph type="sldNum" sz="quarter" idx="10"/>
          </p:nvPr>
        </p:nvSpPr>
        <p:spPr>
          <a:xfrm>
            <a:off x="1" y="6553200"/>
            <a:ext cx="304799" cy="304799"/>
          </a:xfrm>
        </p:spPr>
        <p:txBody>
          <a:bodyPr/>
          <a:lstStyle>
            <a:lvl1pPr>
              <a:defRPr>
                <a:solidFill>
                  <a:schemeClr val="bg1"/>
                </a:solidFill>
              </a:defRPr>
            </a:lvl1pPr>
          </a:lstStyle>
          <a:p>
            <a:fld id="{89006F1E-66CD-4A4B-9370-B4A3080F0E6C}" type="slidenum">
              <a:rPr lang="en-US" smtClean="0"/>
              <a:pPr/>
              <a:t>‹#›</a:t>
            </a:fld>
            <a:endParaRPr lang="en-US"/>
          </a:p>
        </p:txBody>
      </p:sp>
      <p:sp>
        <p:nvSpPr>
          <p:cNvPr id="7" name="Footer Placeholder 1">
            <a:extLst>
              <a:ext uri="{FF2B5EF4-FFF2-40B4-BE49-F238E27FC236}">
                <a16:creationId xmlns:a16="http://schemas.microsoft.com/office/drawing/2014/main" id="{9089E539-E9D2-AE4B-B72F-91FBD9A90964}"/>
              </a:ext>
            </a:extLst>
          </p:cNvPr>
          <p:cNvSpPr>
            <a:spLocks noGrp="1"/>
          </p:cNvSpPr>
          <p:nvPr>
            <p:ph type="ftr" sz="quarter" idx="14"/>
          </p:nvPr>
        </p:nvSpPr>
        <p:spPr>
          <a:xfrm>
            <a:off x="304799" y="6553201"/>
            <a:ext cx="7620001" cy="304800"/>
          </a:xfrm>
          <a:prstGeom prst="rect">
            <a:avLst/>
          </a:prstGeom>
        </p:spPr>
        <p:txBody>
          <a:bodyPr/>
          <a:lstStyle>
            <a:lvl1pPr>
              <a:defRPr>
                <a:solidFill>
                  <a:schemeClr val="bg1"/>
                </a:solidFill>
              </a:defRPr>
            </a:lvl1pPr>
          </a:lstStyle>
          <a:p>
            <a:r>
              <a:rPr lang="en-US">
                <a:ea typeface="MS PGothic" panose="020B0600070205080204" pitchFamily="34" charset="-128"/>
              </a:rPr>
              <a:t>Proprietary &amp; Confidential |  martin.brown@ppd.com | 10-February-2021</a:t>
            </a:r>
          </a:p>
        </p:txBody>
      </p:sp>
      <p:sp>
        <p:nvSpPr>
          <p:cNvPr id="8" name="Text Placeholder 7">
            <a:extLst>
              <a:ext uri="{FF2B5EF4-FFF2-40B4-BE49-F238E27FC236}">
                <a16:creationId xmlns:a16="http://schemas.microsoft.com/office/drawing/2014/main" id="{E5AA936C-79E4-0048-8C63-B027C15A3EF6}"/>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
        <p:nvSpPr>
          <p:cNvPr id="9" name="Content Placeholder 3">
            <a:extLst>
              <a:ext uri="{FF2B5EF4-FFF2-40B4-BE49-F238E27FC236}">
                <a16:creationId xmlns:a16="http://schemas.microsoft.com/office/drawing/2014/main" id="{EFA71095-3F77-7F45-9E43-E80587323ACE}"/>
              </a:ext>
            </a:extLst>
          </p:cNvPr>
          <p:cNvSpPr>
            <a:spLocks noGrp="1"/>
          </p:cNvSpPr>
          <p:nvPr>
            <p:ph sz="quarter" idx="18"/>
          </p:nvPr>
        </p:nvSpPr>
        <p:spPr>
          <a:xfrm>
            <a:off x="304800" y="1447800"/>
            <a:ext cx="3657600" cy="2334768"/>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B8762543-398C-384C-8B6E-8572E8FDC8D3}"/>
              </a:ext>
            </a:extLst>
          </p:cNvPr>
          <p:cNvSpPr>
            <a:spLocks noGrp="1"/>
          </p:cNvSpPr>
          <p:nvPr>
            <p:ph sz="quarter" idx="19"/>
          </p:nvPr>
        </p:nvSpPr>
        <p:spPr>
          <a:xfrm>
            <a:off x="4267201" y="1447800"/>
            <a:ext cx="3657600" cy="2334768"/>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C8CD3A37-ECA5-0F43-995E-663D6AC132E5}"/>
              </a:ext>
            </a:extLst>
          </p:cNvPr>
          <p:cNvSpPr>
            <a:spLocks noGrp="1"/>
          </p:cNvSpPr>
          <p:nvPr>
            <p:ph sz="quarter" idx="21"/>
          </p:nvPr>
        </p:nvSpPr>
        <p:spPr>
          <a:xfrm>
            <a:off x="8229594" y="1447800"/>
            <a:ext cx="3657603" cy="2334768"/>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342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divider with photo">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FE7B338-1383-7843-9E8D-F295A0DFF59D}"/>
              </a:ext>
            </a:extLst>
          </p:cNvPr>
          <p:cNvSpPr>
            <a:spLocks noGrp="1"/>
          </p:cNvSpPr>
          <p:nvPr>
            <p:ph type="pic" sz="quarter" idx="13" hasCustomPrompt="1"/>
          </p:nvPr>
        </p:nvSpPr>
        <p:spPr>
          <a:xfrm>
            <a:off x="-1" y="0"/>
            <a:ext cx="12191999" cy="6858000"/>
          </a:xfrm>
          <a:custGeom>
            <a:avLst/>
            <a:gdLst>
              <a:gd name="connsiteX0" fmla="*/ 0 w 12191999"/>
              <a:gd name="connsiteY0" fmla="*/ 0 h 6858000"/>
              <a:gd name="connsiteX1" fmla="*/ 10321761 w 12191999"/>
              <a:gd name="connsiteY1" fmla="*/ 0 h 6858000"/>
              <a:gd name="connsiteX2" fmla="*/ 10321761 w 12191999"/>
              <a:gd name="connsiteY2" fmla="*/ 673804 h 6858000"/>
              <a:gd name="connsiteX3" fmla="*/ 11887200 w 12191999"/>
              <a:gd name="connsiteY3" fmla="*/ 673804 h 6858000"/>
              <a:gd name="connsiteX4" fmla="*/ 1188720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0321761" y="0"/>
                </a:lnTo>
                <a:lnTo>
                  <a:pt x="10321761" y="673804"/>
                </a:lnTo>
                <a:lnTo>
                  <a:pt x="11887200" y="673804"/>
                </a:lnTo>
                <a:lnTo>
                  <a:pt x="11887200" y="0"/>
                </a:lnTo>
                <a:lnTo>
                  <a:pt x="12191999" y="0"/>
                </a:lnTo>
                <a:lnTo>
                  <a:pt x="12191999" y="6858000"/>
                </a:lnTo>
                <a:lnTo>
                  <a:pt x="0" y="6858000"/>
                </a:lnTo>
                <a:close/>
              </a:path>
            </a:pathLst>
          </a:custGeom>
          <a:pattFill prst="pct5">
            <a:fgClr>
              <a:schemeClr val="bg1"/>
            </a:fgClr>
            <a:bgClr>
              <a:schemeClr val="bg2"/>
            </a:bgClr>
          </a:pattFill>
        </p:spPr>
        <p:txBody>
          <a:bodyPr vert="horz" wrap="square" lIns="0" tIns="0" rIns="0" bIns="0" rtlCol="0" anchor="ctr">
            <a:noAutofit/>
          </a:bodyPr>
          <a:lstStyle>
            <a:lvl1pPr marL="0" indent="0" algn="ctr">
              <a:buFontTx/>
              <a:buNone/>
              <a:defRPr lang="en-US" sz="1400">
                <a:solidFill>
                  <a:schemeClr val="tx1"/>
                </a:solidFill>
              </a:defRPr>
            </a:lvl1pPr>
          </a:lstStyle>
          <a:p>
            <a:pPr lvl="0" algn="ctr">
              <a:buNone/>
            </a:pPr>
            <a:r>
              <a:rPr lang="en-US"/>
              <a:t>Add photo</a:t>
            </a:r>
          </a:p>
        </p:txBody>
      </p:sp>
      <p:sp>
        <p:nvSpPr>
          <p:cNvPr id="5" name="Slide Number Placeholder 2">
            <a:extLst>
              <a:ext uri="{FF2B5EF4-FFF2-40B4-BE49-F238E27FC236}">
                <a16:creationId xmlns:a16="http://schemas.microsoft.com/office/drawing/2014/main" id="{A634E9F6-D24E-5141-81EF-69349B9658EA}"/>
              </a:ext>
            </a:extLst>
          </p:cNvPr>
          <p:cNvSpPr>
            <a:spLocks noGrp="1"/>
          </p:cNvSpPr>
          <p:nvPr>
            <p:ph type="sldNum" sz="quarter" idx="10"/>
          </p:nvPr>
        </p:nvSpPr>
        <p:spPr>
          <a:xfrm>
            <a:off x="1" y="6553200"/>
            <a:ext cx="304799" cy="304799"/>
          </a:xfrm>
        </p:spPr>
        <p:txBody>
          <a:bodyPr/>
          <a:lstStyle>
            <a:lvl1pPr>
              <a:defRPr>
                <a:solidFill>
                  <a:schemeClr val="bg1"/>
                </a:solidFill>
              </a:defRPr>
            </a:lvl1pPr>
          </a:lstStyle>
          <a:p>
            <a:fld id="{89006F1E-66CD-4A4B-9370-B4A3080F0E6C}" type="slidenum">
              <a:rPr lang="en-US" smtClean="0"/>
              <a:pPr/>
              <a:t>‹#›</a:t>
            </a:fld>
            <a:endParaRPr lang="en-US"/>
          </a:p>
        </p:txBody>
      </p:sp>
      <p:sp>
        <p:nvSpPr>
          <p:cNvPr id="6" name="Footer Placeholder 1">
            <a:extLst>
              <a:ext uri="{FF2B5EF4-FFF2-40B4-BE49-F238E27FC236}">
                <a16:creationId xmlns:a16="http://schemas.microsoft.com/office/drawing/2014/main" id="{B41A9DDB-F5FB-5046-B179-F07475B09908}"/>
              </a:ext>
            </a:extLst>
          </p:cNvPr>
          <p:cNvSpPr>
            <a:spLocks noGrp="1"/>
          </p:cNvSpPr>
          <p:nvPr>
            <p:ph type="ftr" sz="quarter" idx="14"/>
          </p:nvPr>
        </p:nvSpPr>
        <p:spPr>
          <a:xfrm>
            <a:off x="304799" y="6553201"/>
            <a:ext cx="7620001" cy="304800"/>
          </a:xfrm>
          <a:prstGeom prst="rect">
            <a:avLst/>
          </a:prstGeom>
        </p:spPr>
        <p:txBody>
          <a:bodyPr/>
          <a:lstStyle>
            <a:lvl1pPr>
              <a:defRPr>
                <a:solidFill>
                  <a:schemeClr val="bg1"/>
                </a:solidFill>
              </a:defRPr>
            </a:lvl1pPr>
          </a:lstStyle>
          <a:p>
            <a:r>
              <a:rPr lang="en-US">
                <a:ea typeface="MS PGothic" panose="020B0600070205080204" pitchFamily="34" charset="-128"/>
              </a:rPr>
              <a:t>Proprietary &amp; Confidential |  martin.brown@ppd.com | 10-February-2021</a:t>
            </a:r>
          </a:p>
        </p:txBody>
      </p:sp>
      <p:sp>
        <p:nvSpPr>
          <p:cNvPr id="8" name="Content Placeholder 2">
            <a:extLst>
              <a:ext uri="{FF2B5EF4-FFF2-40B4-BE49-F238E27FC236}">
                <a16:creationId xmlns:a16="http://schemas.microsoft.com/office/drawing/2014/main" id="{5DC4D9F1-5E1A-DD4A-946F-32414E026F44}"/>
              </a:ext>
            </a:extLst>
          </p:cNvPr>
          <p:cNvSpPr>
            <a:spLocks noGrp="1"/>
          </p:cNvSpPr>
          <p:nvPr>
            <p:ph sz="quarter" idx="15" hasCustomPrompt="1"/>
          </p:nvPr>
        </p:nvSpPr>
        <p:spPr>
          <a:xfrm>
            <a:off x="0" y="3742192"/>
            <a:ext cx="6096000" cy="1071062"/>
          </a:xfrm>
          <a:solidFill>
            <a:schemeClr val="bg1"/>
          </a:solidFill>
        </p:spPr>
        <p:txBody>
          <a:bodyPr wrap="square" lIns="292608" tIns="201168" rIns="292608" bIns="91440" anchor="b">
            <a:spAutoFit/>
          </a:bodyPr>
          <a:lstStyle>
            <a:lvl1pPr marL="0" indent="0">
              <a:lnSpc>
                <a:spcPct val="90000"/>
              </a:lnSpc>
              <a:buNone/>
              <a:defRPr sz="2800" b="1">
                <a:solidFill>
                  <a:schemeClr val="tx2"/>
                </a:solidFill>
              </a:defRPr>
            </a:lvl1pPr>
          </a:lstStyle>
          <a:p>
            <a:pPr lvl="0"/>
            <a:r>
              <a:rPr lang="en-US"/>
              <a:t>Section title with full photo background</a:t>
            </a:r>
          </a:p>
        </p:txBody>
      </p:sp>
      <p:sp>
        <p:nvSpPr>
          <p:cNvPr id="10" name="Content Placeholder 2">
            <a:extLst>
              <a:ext uri="{FF2B5EF4-FFF2-40B4-BE49-F238E27FC236}">
                <a16:creationId xmlns:a16="http://schemas.microsoft.com/office/drawing/2014/main" id="{15406226-911A-D441-8417-8C4961D7AEF2}"/>
              </a:ext>
            </a:extLst>
          </p:cNvPr>
          <p:cNvSpPr>
            <a:spLocks noGrp="1"/>
          </p:cNvSpPr>
          <p:nvPr>
            <p:ph sz="quarter" idx="16" hasCustomPrompt="1"/>
          </p:nvPr>
        </p:nvSpPr>
        <p:spPr>
          <a:xfrm>
            <a:off x="0" y="4813254"/>
            <a:ext cx="6096000" cy="630814"/>
          </a:xfrm>
          <a:solidFill>
            <a:schemeClr val="bg1"/>
          </a:solidFill>
        </p:spPr>
        <p:txBody>
          <a:bodyPr wrap="square" lIns="292608" tIns="91440" rIns="292608" bIns="201168" anchor="t">
            <a:spAutoFit/>
          </a:bodyPr>
          <a:lstStyle>
            <a:lvl1pPr marL="0" marR="0" indent="0" algn="l" defTabSz="914400" rtl="0" eaLnBrk="1" fontAlgn="auto" latinLnBrk="0" hangingPunct="1">
              <a:lnSpc>
                <a:spcPct val="100000"/>
              </a:lnSpc>
              <a:spcBef>
                <a:spcPts val="200"/>
              </a:spcBef>
              <a:spcAft>
                <a:spcPts val="0"/>
              </a:spcAft>
              <a:buClr>
                <a:schemeClr val="tx2"/>
              </a:buClr>
              <a:buSzPct val="100000"/>
              <a:buFont typeface="Arial" panose="020B0604020202020204" pitchFamily="34" charset="0"/>
              <a:buNone/>
              <a:tabLst/>
              <a:defRPr lang="en-US" sz="2000" b="0" kern="1200" dirty="0">
                <a:solidFill>
                  <a:schemeClr val="tx1"/>
                </a:solidFill>
                <a:latin typeface="+mn-lt"/>
                <a:ea typeface="+mn-ea"/>
                <a:cs typeface="+mn-cs"/>
              </a:defRPr>
            </a:lvl1pPr>
          </a:lstStyle>
          <a:p>
            <a:pPr marL="0" marR="0" lvl="0" indent="0" algn="l" defTabSz="914400" rtl="0" eaLnBrk="1" fontAlgn="auto" latinLnBrk="0" hangingPunct="1">
              <a:lnSpc>
                <a:spcPct val="120000"/>
              </a:lnSpc>
              <a:spcBef>
                <a:spcPts val="200"/>
              </a:spcBef>
              <a:spcAft>
                <a:spcPts val="0"/>
              </a:spcAft>
              <a:buClr>
                <a:schemeClr val="tx2"/>
              </a:buClr>
              <a:buSzPct val="100000"/>
              <a:buFont typeface="Arial" panose="020B0604020202020204" pitchFamily="34" charset="0"/>
              <a:buNone/>
              <a:tabLst/>
              <a:defRPr/>
            </a:pPr>
            <a:r>
              <a:rPr lang="en-US"/>
              <a:t>Sub title and or description of next section</a:t>
            </a:r>
          </a:p>
        </p:txBody>
      </p:sp>
    </p:spTree>
    <p:extLst>
      <p:ext uri="{BB962C8B-B14F-4D97-AF65-F5344CB8AC3E}">
        <p14:creationId xmlns:p14="http://schemas.microsoft.com/office/powerpoint/2010/main" val="3263114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 background">
    <p:bg>
      <p:bgPr>
        <a:gradFill flip="none" rotWithShape="1">
          <a:gsLst>
            <a:gs pos="0">
              <a:schemeClr val="tx2"/>
            </a:gs>
            <a:gs pos="45000">
              <a:schemeClr val="tx2"/>
            </a:gs>
            <a:gs pos="100000">
              <a:schemeClr val="tx2">
                <a:lumMod val="50000"/>
              </a:schemeClr>
            </a:gs>
          </a:gsLst>
          <a:lin ang="1080000" scaled="0"/>
          <a:tileRect/>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BD60394-6B49-3F40-ACB2-84420DAC938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Slide Number Placeholder 2">
            <a:extLst>
              <a:ext uri="{FF2B5EF4-FFF2-40B4-BE49-F238E27FC236}">
                <a16:creationId xmlns:a16="http://schemas.microsoft.com/office/drawing/2014/main" id="{6D3BC3C2-2A41-544F-A0F8-7CFF39CCFFAC}"/>
              </a:ext>
            </a:extLst>
          </p:cNvPr>
          <p:cNvSpPr>
            <a:spLocks noGrp="1"/>
          </p:cNvSpPr>
          <p:nvPr>
            <p:ph type="sldNum" sz="quarter" idx="10"/>
          </p:nvPr>
        </p:nvSpPr>
        <p:spPr>
          <a:xfrm>
            <a:off x="1" y="6553200"/>
            <a:ext cx="304799" cy="304799"/>
          </a:xfrm>
        </p:spPr>
        <p:txBody>
          <a:bodyPr/>
          <a:lstStyle>
            <a:lvl1pPr>
              <a:defRPr>
                <a:solidFill>
                  <a:schemeClr val="bg1"/>
                </a:solidFill>
              </a:defRPr>
            </a:lvl1pPr>
          </a:lstStyle>
          <a:p>
            <a:fld id="{89006F1E-66CD-4A4B-9370-B4A3080F0E6C}" type="slidenum">
              <a:rPr lang="en-US" smtClean="0"/>
              <a:pPr/>
              <a:t>‹#›</a:t>
            </a:fld>
            <a:endParaRPr lang="en-US"/>
          </a:p>
        </p:txBody>
      </p:sp>
      <p:sp>
        <p:nvSpPr>
          <p:cNvPr id="5" name="Footer Placeholder 1">
            <a:extLst>
              <a:ext uri="{FF2B5EF4-FFF2-40B4-BE49-F238E27FC236}">
                <a16:creationId xmlns:a16="http://schemas.microsoft.com/office/drawing/2014/main" id="{9BCE1F3E-3D84-364B-BB1F-921E4AA1B217}"/>
              </a:ext>
            </a:extLst>
          </p:cNvPr>
          <p:cNvSpPr>
            <a:spLocks noGrp="1"/>
          </p:cNvSpPr>
          <p:nvPr>
            <p:ph type="ftr" sz="quarter" idx="14"/>
          </p:nvPr>
        </p:nvSpPr>
        <p:spPr>
          <a:xfrm>
            <a:off x="304799" y="6553201"/>
            <a:ext cx="7620001" cy="304800"/>
          </a:xfrm>
          <a:prstGeom prst="rect">
            <a:avLst/>
          </a:prstGeom>
        </p:spPr>
        <p:txBody>
          <a:bodyPr/>
          <a:lstStyle>
            <a:lvl1pPr>
              <a:defRPr>
                <a:solidFill>
                  <a:schemeClr val="bg1"/>
                </a:solidFill>
              </a:defRPr>
            </a:lvl1pPr>
          </a:lstStyle>
          <a:p>
            <a:r>
              <a:rPr lang="en-US">
                <a:ea typeface="MS PGothic" panose="020B0600070205080204" pitchFamily="34" charset="-128"/>
              </a:rPr>
              <a:t>Proprietary &amp; Confidential |  martin.brown@ppd.com | 10-February-2021</a:t>
            </a:r>
          </a:p>
        </p:txBody>
      </p:sp>
      <p:sp>
        <p:nvSpPr>
          <p:cNvPr id="6" name="Text Placeholder 7">
            <a:extLst>
              <a:ext uri="{FF2B5EF4-FFF2-40B4-BE49-F238E27FC236}">
                <a16:creationId xmlns:a16="http://schemas.microsoft.com/office/drawing/2014/main" id="{94199484-7909-9044-9003-EFED90CAC053}"/>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bg1"/>
                </a:solidFill>
              </a:defRPr>
            </a:lvl1pPr>
          </a:lstStyle>
          <a:p>
            <a:pPr lvl="0"/>
            <a:r>
              <a:rPr lang="en-US"/>
              <a:t>Click to add </a:t>
            </a:r>
            <a:r>
              <a:rPr lang="en-US" err="1"/>
              <a:t>subheader</a:t>
            </a:r>
            <a:endParaRPr lang="en-US"/>
          </a:p>
        </p:txBody>
      </p:sp>
    </p:spTree>
    <p:extLst>
      <p:ext uri="{BB962C8B-B14F-4D97-AF65-F5344CB8AC3E}">
        <p14:creationId xmlns:p14="http://schemas.microsoft.com/office/powerpoint/2010/main" val="2924433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ation Bumper (Photo)">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FE7B338-1383-7843-9E8D-F295A0DFF59D}"/>
              </a:ext>
            </a:extLst>
          </p:cNvPr>
          <p:cNvSpPr>
            <a:spLocks noGrp="1"/>
          </p:cNvSpPr>
          <p:nvPr>
            <p:ph type="pic" sz="quarter" idx="13" hasCustomPrompt="1"/>
          </p:nvPr>
        </p:nvSpPr>
        <p:spPr>
          <a:xfrm>
            <a:off x="-1" y="0"/>
            <a:ext cx="12191999" cy="6858000"/>
          </a:xfrm>
          <a:custGeom>
            <a:avLst/>
            <a:gdLst>
              <a:gd name="connsiteX0" fmla="*/ 0 w 12191999"/>
              <a:gd name="connsiteY0" fmla="*/ 0 h 6858000"/>
              <a:gd name="connsiteX1" fmla="*/ 10321761 w 12191999"/>
              <a:gd name="connsiteY1" fmla="*/ 0 h 6858000"/>
              <a:gd name="connsiteX2" fmla="*/ 10321761 w 12191999"/>
              <a:gd name="connsiteY2" fmla="*/ 673804 h 6858000"/>
              <a:gd name="connsiteX3" fmla="*/ 11887200 w 12191999"/>
              <a:gd name="connsiteY3" fmla="*/ 673804 h 6858000"/>
              <a:gd name="connsiteX4" fmla="*/ 1188720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0321761" y="0"/>
                </a:lnTo>
                <a:lnTo>
                  <a:pt x="10321761" y="673804"/>
                </a:lnTo>
                <a:lnTo>
                  <a:pt x="11887200" y="673804"/>
                </a:lnTo>
                <a:lnTo>
                  <a:pt x="11887200" y="0"/>
                </a:lnTo>
                <a:lnTo>
                  <a:pt x="12191999" y="0"/>
                </a:lnTo>
                <a:lnTo>
                  <a:pt x="12191999" y="6858000"/>
                </a:lnTo>
                <a:lnTo>
                  <a:pt x="0" y="6858000"/>
                </a:lnTo>
                <a:close/>
              </a:path>
            </a:pathLst>
          </a:custGeom>
          <a:pattFill prst="pct5">
            <a:fgClr>
              <a:schemeClr val="bg1"/>
            </a:fgClr>
            <a:bgClr>
              <a:schemeClr val="bg2"/>
            </a:bgClr>
          </a:pattFill>
        </p:spPr>
        <p:txBody>
          <a:bodyPr vert="horz" wrap="square" lIns="0" tIns="0" rIns="0" bIns="0" rtlCol="0" anchor="ctr">
            <a:noAutofit/>
          </a:bodyPr>
          <a:lstStyle>
            <a:lvl1pPr marL="0" indent="0" algn="ctr">
              <a:buFontTx/>
              <a:buNone/>
              <a:defRPr lang="en-US" sz="1400">
                <a:solidFill>
                  <a:schemeClr val="tx1"/>
                </a:solidFill>
              </a:defRPr>
            </a:lvl1pPr>
          </a:lstStyle>
          <a:p>
            <a:pPr lvl="0" algn="ctr">
              <a:buNone/>
            </a:pPr>
            <a:r>
              <a:rPr lang="en-US"/>
              <a:t>Add photo</a:t>
            </a:r>
          </a:p>
        </p:txBody>
      </p:sp>
      <p:sp>
        <p:nvSpPr>
          <p:cNvPr id="5" name="Slide Number Placeholder 2">
            <a:extLst>
              <a:ext uri="{FF2B5EF4-FFF2-40B4-BE49-F238E27FC236}">
                <a16:creationId xmlns:a16="http://schemas.microsoft.com/office/drawing/2014/main" id="{A634E9F6-D24E-5141-81EF-69349B9658EA}"/>
              </a:ext>
            </a:extLst>
          </p:cNvPr>
          <p:cNvSpPr>
            <a:spLocks noGrp="1"/>
          </p:cNvSpPr>
          <p:nvPr>
            <p:ph type="sldNum" sz="quarter" idx="10"/>
          </p:nvPr>
        </p:nvSpPr>
        <p:spPr>
          <a:xfrm>
            <a:off x="1" y="6553200"/>
            <a:ext cx="304799" cy="304799"/>
          </a:xfrm>
        </p:spPr>
        <p:txBody>
          <a:bodyPr/>
          <a:lstStyle>
            <a:lvl1pPr>
              <a:defRPr>
                <a:solidFill>
                  <a:schemeClr val="bg1"/>
                </a:solidFill>
              </a:defRPr>
            </a:lvl1pPr>
          </a:lstStyle>
          <a:p>
            <a:fld id="{89006F1E-66CD-4A4B-9370-B4A3080F0E6C}" type="slidenum">
              <a:rPr lang="en-US" smtClean="0"/>
              <a:pPr/>
              <a:t>‹#›</a:t>
            </a:fld>
            <a:endParaRPr lang="en-US"/>
          </a:p>
        </p:txBody>
      </p:sp>
      <p:sp>
        <p:nvSpPr>
          <p:cNvPr id="6" name="Footer Placeholder 1">
            <a:extLst>
              <a:ext uri="{FF2B5EF4-FFF2-40B4-BE49-F238E27FC236}">
                <a16:creationId xmlns:a16="http://schemas.microsoft.com/office/drawing/2014/main" id="{B41A9DDB-F5FB-5046-B179-F07475B09908}"/>
              </a:ext>
            </a:extLst>
          </p:cNvPr>
          <p:cNvSpPr>
            <a:spLocks noGrp="1"/>
          </p:cNvSpPr>
          <p:nvPr>
            <p:ph type="ftr" sz="quarter" idx="14"/>
          </p:nvPr>
        </p:nvSpPr>
        <p:spPr>
          <a:xfrm>
            <a:off x="304799" y="6553201"/>
            <a:ext cx="7620001" cy="304800"/>
          </a:xfrm>
          <a:prstGeom prst="rect">
            <a:avLst/>
          </a:prstGeom>
        </p:spPr>
        <p:txBody>
          <a:bodyPr/>
          <a:lstStyle>
            <a:lvl1pPr>
              <a:defRPr>
                <a:solidFill>
                  <a:schemeClr val="bg1"/>
                </a:solidFill>
              </a:defRPr>
            </a:lvl1pPr>
          </a:lstStyle>
          <a:p>
            <a:r>
              <a:rPr lang="en-US">
                <a:ea typeface="MS PGothic" panose="020B0600070205080204" pitchFamily="34" charset="-128"/>
              </a:rPr>
              <a:t>Proprietary &amp; Confidential |  martin.brown@ppd.com | 10-February-2021</a:t>
            </a:r>
          </a:p>
        </p:txBody>
      </p:sp>
      <p:sp>
        <p:nvSpPr>
          <p:cNvPr id="11" name="Content Placeholder 4">
            <a:extLst>
              <a:ext uri="{FF2B5EF4-FFF2-40B4-BE49-F238E27FC236}">
                <a16:creationId xmlns:a16="http://schemas.microsoft.com/office/drawing/2014/main" id="{5E675396-361D-4C4F-961B-32575A28C59F}"/>
              </a:ext>
            </a:extLst>
          </p:cNvPr>
          <p:cNvSpPr>
            <a:spLocks noGrp="1"/>
          </p:cNvSpPr>
          <p:nvPr>
            <p:ph sz="quarter" idx="16" hasCustomPrompt="1"/>
          </p:nvPr>
        </p:nvSpPr>
        <p:spPr>
          <a:xfrm>
            <a:off x="318656" y="5217628"/>
            <a:ext cx="7691658" cy="591993"/>
          </a:xfrm>
        </p:spPr>
        <p:txBody>
          <a:bodyPr/>
          <a:lstStyle>
            <a:lvl1pPr marL="0" marR="0" indent="0" algn="l" defTabSz="914400" rtl="0" eaLnBrk="1" fontAlgn="auto" latinLnBrk="0" hangingPunct="1">
              <a:lnSpc>
                <a:spcPct val="120000"/>
              </a:lnSpc>
              <a:spcBef>
                <a:spcPts val="200"/>
              </a:spcBef>
              <a:spcAft>
                <a:spcPts val="0"/>
              </a:spcAft>
              <a:buClr>
                <a:schemeClr val="tx2"/>
              </a:buClr>
              <a:buSzPct val="100000"/>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20000"/>
              </a:lnSpc>
              <a:spcBef>
                <a:spcPts val="200"/>
              </a:spcBef>
              <a:spcAft>
                <a:spcPts val="0"/>
              </a:spcAft>
              <a:buClr>
                <a:schemeClr val="tx2"/>
              </a:buClr>
              <a:buSzPct val="100000"/>
              <a:buFont typeface="Arial" panose="020B0604020202020204" pitchFamily="34" charset="0"/>
              <a:buNone/>
              <a:tabLst/>
              <a:defRPr/>
            </a:pPr>
            <a:r>
              <a:rPr lang="en-US" sz="2000" b="0">
                <a:solidFill>
                  <a:schemeClr val="bg1"/>
                </a:solidFill>
              </a:rPr>
              <a:t>Custom message…</a:t>
            </a:r>
            <a:endParaRPr lang="en-US" sz="2000">
              <a:solidFill>
                <a:schemeClr val="bg1"/>
              </a:solidFill>
            </a:endParaRPr>
          </a:p>
        </p:txBody>
      </p:sp>
      <p:sp>
        <p:nvSpPr>
          <p:cNvPr id="3" name="Text Placeholder 2">
            <a:extLst>
              <a:ext uri="{FF2B5EF4-FFF2-40B4-BE49-F238E27FC236}">
                <a16:creationId xmlns:a16="http://schemas.microsoft.com/office/drawing/2014/main" id="{DDAE7E53-8C39-DD45-A216-C6791770FA49}"/>
              </a:ext>
            </a:extLst>
          </p:cNvPr>
          <p:cNvSpPr>
            <a:spLocks noGrp="1"/>
          </p:cNvSpPr>
          <p:nvPr>
            <p:ph type="body" sz="quarter" idx="17" hasCustomPrompt="1"/>
          </p:nvPr>
        </p:nvSpPr>
        <p:spPr>
          <a:xfrm>
            <a:off x="255104" y="3792585"/>
            <a:ext cx="7755210" cy="1476413"/>
          </a:xfrm>
        </p:spPr>
        <p:txBody>
          <a:bodyPr/>
          <a:lstStyle>
            <a:lvl1pPr>
              <a:buNone/>
              <a:defRPr lang="en-US" sz="9600" b="1" kern="1200" dirty="0">
                <a:solidFill>
                  <a:schemeClr val="bg1"/>
                </a:solidFill>
                <a:latin typeface="+mn-lt"/>
                <a:ea typeface="+mn-ea"/>
                <a:cs typeface="+mn-cs"/>
              </a:defRPr>
            </a:lvl1pPr>
          </a:lstStyle>
          <a:p>
            <a:pPr lvl="0"/>
            <a:r>
              <a:rPr lang="en-US"/>
              <a:t>Custom…</a:t>
            </a:r>
          </a:p>
        </p:txBody>
      </p:sp>
    </p:spTree>
    <p:extLst>
      <p:ext uri="{BB962C8B-B14F-4D97-AF65-F5344CB8AC3E}">
        <p14:creationId xmlns:p14="http://schemas.microsoft.com/office/powerpoint/2010/main" val="183697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Bumper (Red)">
    <p:bg>
      <p:bgPr>
        <a:gradFill flip="none" rotWithShape="1">
          <a:gsLst>
            <a:gs pos="0">
              <a:schemeClr val="tx2"/>
            </a:gs>
            <a:gs pos="45000">
              <a:schemeClr val="tx2"/>
            </a:gs>
            <a:gs pos="100000">
              <a:schemeClr val="tx2">
                <a:lumMod val="50000"/>
              </a:schemeClr>
            </a:gs>
          </a:gsLst>
          <a:lin ang="1080000" scaled="0"/>
          <a:tileRect/>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B3035E9-1E30-4A65-87BF-D87723B7387D}"/>
              </a:ext>
            </a:extLst>
          </p:cNvPr>
          <p:cNvGrpSpPr/>
          <p:nvPr userDrawn="1"/>
        </p:nvGrpSpPr>
        <p:grpSpPr>
          <a:xfrm>
            <a:off x="9662260" y="818784"/>
            <a:ext cx="2529740" cy="6039216"/>
            <a:chOff x="9662260" y="818784"/>
            <a:chExt cx="2529740" cy="6039216"/>
          </a:xfrm>
        </p:grpSpPr>
        <p:pic>
          <p:nvPicPr>
            <p:cNvPr id="10" name="Picture 9">
              <a:extLst>
                <a:ext uri="{FF2B5EF4-FFF2-40B4-BE49-F238E27FC236}">
                  <a16:creationId xmlns:a16="http://schemas.microsoft.com/office/drawing/2014/main" id="{9DFE8F35-3478-4D36-AE61-9902FA9E5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62260" y="1471202"/>
              <a:ext cx="2529740" cy="5386798"/>
            </a:xfrm>
            <a:prstGeom prst="rect">
              <a:avLst/>
            </a:prstGeom>
          </p:spPr>
        </p:pic>
        <p:pic>
          <p:nvPicPr>
            <p:cNvPr id="12" name="Picture 11">
              <a:extLst>
                <a:ext uri="{FF2B5EF4-FFF2-40B4-BE49-F238E27FC236}">
                  <a16:creationId xmlns:a16="http://schemas.microsoft.com/office/drawing/2014/main" id="{A63CB1BA-AEDB-454F-BBF3-A9613807210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39851" y="4300794"/>
              <a:ext cx="1652148" cy="2095226"/>
            </a:xfrm>
            <a:prstGeom prst="rect">
              <a:avLst/>
            </a:prstGeom>
          </p:spPr>
        </p:pic>
        <p:pic>
          <p:nvPicPr>
            <p:cNvPr id="13" name="Picture 12">
              <a:extLst>
                <a:ext uri="{FF2B5EF4-FFF2-40B4-BE49-F238E27FC236}">
                  <a16:creationId xmlns:a16="http://schemas.microsoft.com/office/drawing/2014/main" id="{28BB9361-2245-45C7-85B1-98F75F74B97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0585276">
              <a:off x="10888776" y="3404437"/>
              <a:ext cx="841085" cy="888470"/>
            </a:xfrm>
            <a:prstGeom prst="rect">
              <a:avLst/>
            </a:prstGeom>
          </p:spPr>
        </p:pic>
        <p:pic>
          <p:nvPicPr>
            <p:cNvPr id="14" name="Picture 13">
              <a:extLst>
                <a:ext uri="{FF2B5EF4-FFF2-40B4-BE49-F238E27FC236}">
                  <a16:creationId xmlns:a16="http://schemas.microsoft.com/office/drawing/2014/main" id="{266621D9-C1BE-4A88-B2E8-40BCC4E56DF2}"/>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839843" y="4683251"/>
              <a:ext cx="608076" cy="626643"/>
            </a:xfrm>
            <a:prstGeom prst="rect">
              <a:avLst/>
            </a:prstGeom>
          </p:spPr>
        </p:pic>
        <p:pic>
          <p:nvPicPr>
            <p:cNvPr id="15" name="Picture 14">
              <a:extLst>
                <a:ext uri="{FF2B5EF4-FFF2-40B4-BE49-F238E27FC236}">
                  <a16:creationId xmlns:a16="http://schemas.microsoft.com/office/drawing/2014/main" id="{98F6AB9F-8570-461E-BBA2-E013A3DA14EF}"/>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9848158">
              <a:off x="10621861" y="5789703"/>
              <a:ext cx="593846" cy="634660"/>
            </a:xfrm>
            <a:prstGeom prst="rect">
              <a:avLst/>
            </a:prstGeom>
          </p:spPr>
        </p:pic>
        <p:pic>
          <p:nvPicPr>
            <p:cNvPr id="16" name="Picture 15">
              <a:extLst>
                <a:ext uri="{FF2B5EF4-FFF2-40B4-BE49-F238E27FC236}">
                  <a16:creationId xmlns:a16="http://schemas.microsoft.com/office/drawing/2014/main" id="{1EE6F465-A690-4861-87C0-E7A6A65E337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1037236" y="818784"/>
              <a:ext cx="1154763" cy="1703758"/>
            </a:xfrm>
            <a:prstGeom prst="rect">
              <a:avLst/>
            </a:prstGeom>
          </p:spPr>
        </p:pic>
      </p:grpSp>
      <p:sp>
        <p:nvSpPr>
          <p:cNvPr id="17" name="Slide Number Placeholder 2">
            <a:extLst>
              <a:ext uri="{FF2B5EF4-FFF2-40B4-BE49-F238E27FC236}">
                <a16:creationId xmlns:a16="http://schemas.microsoft.com/office/drawing/2014/main" id="{8EE24E27-68F9-E941-9584-DF35AA5AA788}"/>
              </a:ext>
            </a:extLst>
          </p:cNvPr>
          <p:cNvSpPr>
            <a:spLocks noGrp="1"/>
          </p:cNvSpPr>
          <p:nvPr>
            <p:ph type="sldNum" sz="quarter" idx="10"/>
          </p:nvPr>
        </p:nvSpPr>
        <p:spPr>
          <a:xfrm>
            <a:off x="1" y="6553200"/>
            <a:ext cx="304799" cy="304799"/>
          </a:xfrm>
        </p:spPr>
        <p:txBody>
          <a:bodyPr/>
          <a:lstStyle>
            <a:lvl1pPr>
              <a:defRPr>
                <a:solidFill>
                  <a:schemeClr val="bg1"/>
                </a:solidFill>
              </a:defRPr>
            </a:lvl1pPr>
          </a:lstStyle>
          <a:p>
            <a:fld id="{89006F1E-66CD-4A4B-9370-B4A3080F0E6C}" type="slidenum">
              <a:rPr lang="en-US" smtClean="0"/>
              <a:pPr/>
              <a:t>‹#›</a:t>
            </a:fld>
            <a:endParaRPr lang="en-US"/>
          </a:p>
        </p:txBody>
      </p:sp>
      <p:sp>
        <p:nvSpPr>
          <p:cNvPr id="18" name="Footer Placeholder 1">
            <a:extLst>
              <a:ext uri="{FF2B5EF4-FFF2-40B4-BE49-F238E27FC236}">
                <a16:creationId xmlns:a16="http://schemas.microsoft.com/office/drawing/2014/main" id="{6380E455-E213-C44A-A7FC-3A9E06997A4C}"/>
              </a:ext>
            </a:extLst>
          </p:cNvPr>
          <p:cNvSpPr>
            <a:spLocks noGrp="1"/>
          </p:cNvSpPr>
          <p:nvPr>
            <p:ph type="ftr" sz="quarter" idx="14"/>
          </p:nvPr>
        </p:nvSpPr>
        <p:spPr>
          <a:xfrm>
            <a:off x="304799" y="6553201"/>
            <a:ext cx="7620001" cy="304800"/>
          </a:xfrm>
          <a:prstGeom prst="rect">
            <a:avLst/>
          </a:prstGeom>
        </p:spPr>
        <p:txBody>
          <a:bodyPr/>
          <a:lstStyle>
            <a:lvl1pPr>
              <a:defRPr>
                <a:solidFill>
                  <a:schemeClr val="bg1"/>
                </a:solidFill>
              </a:defRPr>
            </a:lvl1pPr>
          </a:lstStyle>
          <a:p>
            <a:r>
              <a:rPr lang="en-US">
                <a:ea typeface="MS PGothic" panose="020B0600070205080204" pitchFamily="34" charset="-128"/>
              </a:rPr>
              <a:t>Proprietary &amp; Confidential |  martin.brown@ppd.com | 10-February-2021</a:t>
            </a:r>
          </a:p>
        </p:txBody>
      </p:sp>
      <p:sp>
        <p:nvSpPr>
          <p:cNvPr id="20" name="Content Placeholder 4">
            <a:extLst>
              <a:ext uri="{FF2B5EF4-FFF2-40B4-BE49-F238E27FC236}">
                <a16:creationId xmlns:a16="http://schemas.microsoft.com/office/drawing/2014/main" id="{20350945-012E-8845-8F5F-AD0E66DE7739}"/>
              </a:ext>
            </a:extLst>
          </p:cNvPr>
          <p:cNvSpPr>
            <a:spLocks noGrp="1"/>
          </p:cNvSpPr>
          <p:nvPr>
            <p:ph sz="quarter" idx="16" hasCustomPrompt="1"/>
          </p:nvPr>
        </p:nvSpPr>
        <p:spPr>
          <a:xfrm>
            <a:off x="318656" y="5217628"/>
            <a:ext cx="7691658" cy="591993"/>
          </a:xfrm>
        </p:spPr>
        <p:txBody>
          <a:bodyPr/>
          <a:lstStyle>
            <a:lvl1pPr marL="0" marR="0" indent="0" algn="l" defTabSz="914400" rtl="0" eaLnBrk="1" fontAlgn="auto" latinLnBrk="0" hangingPunct="1">
              <a:lnSpc>
                <a:spcPct val="120000"/>
              </a:lnSpc>
              <a:spcBef>
                <a:spcPts val="200"/>
              </a:spcBef>
              <a:spcAft>
                <a:spcPts val="0"/>
              </a:spcAft>
              <a:buClr>
                <a:schemeClr val="tx2"/>
              </a:buClr>
              <a:buSzPct val="100000"/>
              <a:buFont typeface="Arial" panose="020B0604020202020204" pitchFamily="34" charset="0"/>
              <a:buNone/>
              <a:tabLst/>
              <a:defRPr>
                <a:solidFill>
                  <a:schemeClr val="tx1"/>
                </a:solidFill>
              </a:defRPr>
            </a:lvl1pPr>
          </a:lstStyle>
          <a:p>
            <a:pPr marL="0" marR="0" lvl="0" indent="0" algn="l" defTabSz="914400" rtl="0" eaLnBrk="1" fontAlgn="auto" latinLnBrk="0" hangingPunct="1">
              <a:lnSpc>
                <a:spcPct val="120000"/>
              </a:lnSpc>
              <a:spcBef>
                <a:spcPts val="200"/>
              </a:spcBef>
              <a:spcAft>
                <a:spcPts val="0"/>
              </a:spcAft>
              <a:buClr>
                <a:schemeClr val="tx2"/>
              </a:buClr>
              <a:buSzPct val="100000"/>
              <a:buFont typeface="Arial" panose="020B0604020202020204" pitchFamily="34" charset="0"/>
              <a:buNone/>
              <a:tabLst/>
              <a:defRPr/>
            </a:pPr>
            <a:r>
              <a:rPr lang="en-US" sz="2000" b="0">
                <a:solidFill>
                  <a:schemeClr val="bg1"/>
                </a:solidFill>
              </a:rPr>
              <a:t>Custom message…</a:t>
            </a:r>
            <a:endParaRPr lang="en-US" sz="2000">
              <a:solidFill>
                <a:schemeClr val="bg1"/>
              </a:solidFill>
            </a:endParaRPr>
          </a:p>
        </p:txBody>
      </p:sp>
      <p:sp>
        <p:nvSpPr>
          <p:cNvPr id="21" name="Text Placeholder 2">
            <a:extLst>
              <a:ext uri="{FF2B5EF4-FFF2-40B4-BE49-F238E27FC236}">
                <a16:creationId xmlns:a16="http://schemas.microsoft.com/office/drawing/2014/main" id="{1F2724B9-ABB6-0B48-8CBE-4DC2424568F8}"/>
              </a:ext>
            </a:extLst>
          </p:cNvPr>
          <p:cNvSpPr>
            <a:spLocks noGrp="1"/>
          </p:cNvSpPr>
          <p:nvPr>
            <p:ph type="body" sz="quarter" idx="17" hasCustomPrompt="1"/>
          </p:nvPr>
        </p:nvSpPr>
        <p:spPr>
          <a:xfrm>
            <a:off x="255104" y="3792585"/>
            <a:ext cx="7755210" cy="1476413"/>
          </a:xfrm>
        </p:spPr>
        <p:txBody>
          <a:bodyPr/>
          <a:lstStyle>
            <a:lvl1pPr>
              <a:buNone/>
              <a:defRPr lang="en-US" sz="9600" b="1" kern="1200" dirty="0">
                <a:solidFill>
                  <a:schemeClr val="bg1"/>
                </a:solidFill>
                <a:latin typeface="+mn-lt"/>
                <a:ea typeface="+mn-ea"/>
                <a:cs typeface="+mn-cs"/>
              </a:defRPr>
            </a:lvl1pPr>
          </a:lstStyle>
          <a:p>
            <a:pPr lvl="0"/>
            <a:r>
              <a:rPr lang="en-US"/>
              <a:t>Custom…</a:t>
            </a:r>
          </a:p>
        </p:txBody>
      </p:sp>
    </p:spTree>
    <p:extLst>
      <p:ext uri="{BB962C8B-B14F-4D97-AF65-F5344CB8AC3E}">
        <p14:creationId xmlns:p14="http://schemas.microsoft.com/office/powerpoint/2010/main" val="14922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Bumper (white/gray)">
    <p:bg>
      <p:bgPr>
        <a:gradFill flip="none" rotWithShape="1">
          <a:gsLst>
            <a:gs pos="0">
              <a:schemeClr val="bg1"/>
            </a:gs>
            <a:gs pos="45000">
              <a:schemeClr val="bg1"/>
            </a:gs>
            <a:gs pos="100000">
              <a:schemeClr val="bg2">
                <a:lumMod val="90000"/>
              </a:schemeClr>
            </a:gs>
          </a:gsLst>
          <a:lin ang="1080000" scaled="0"/>
          <a:tileRect/>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B3035E9-1E30-4A65-87BF-D87723B7387D}"/>
              </a:ext>
            </a:extLst>
          </p:cNvPr>
          <p:cNvGrpSpPr/>
          <p:nvPr userDrawn="1"/>
        </p:nvGrpSpPr>
        <p:grpSpPr>
          <a:xfrm>
            <a:off x="9662260" y="818784"/>
            <a:ext cx="2529740" cy="6039216"/>
            <a:chOff x="9662260" y="818784"/>
            <a:chExt cx="2529740" cy="6039216"/>
          </a:xfrm>
        </p:grpSpPr>
        <p:pic>
          <p:nvPicPr>
            <p:cNvPr id="10" name="Picture 9">
              <a:extLst>
                <a:ext uri="{FF2B5EF4-FFF2-40B4-BE49-F238E27FC236}">
                  <a16:creationId xmlns:a16="http://schemas.microsoft.com/office/drawing/2014/main" id="{9DFE8F35-3478-4D36-AE61-9902FA9E5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62260" y="1471202"/>
              <a:ext cx="2529740" cy="5386798"/>
            </a:xfrm>
            <a:prstGeom prst="rect">
              <a:avLst/>
            </a:prstGeom>
          </p:spPr>
        </p:pic>
        <p:pic>
          <p:nvPicPr>
            <p:cNvPr id="12" name="Picture 11">
              <a:extLst>
                <a:ext uri="{FF2B5EF4-FFF2-40B4-BE49-F238E27FC236}">
                  <a16:creationId xmlns:a16="http://schemas.microsoft.com/office/drawing/2014/main" id="{A63CB1BA-AEDB-454F-BBF3-A9613807210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539851" y="4300794"/>
              <a:ext cx="1652148" cy="2095226"/>
            </a:xfrm>
            <a:prstGeom prst="rect">
              <a:avLst/>
            </a:prstGeom>
          </p:spPr>
        </p:pic>
        <p:pic>
          <p:nvPicPr>
            <p:cNvPr id="13" name="Picture 12">
              <a:extLst>
                <a:ext uri="{FF2B5EF4-FFF2-40B4-BE49-F238E27FC236}">
                  <a16:creationId xmlns:a16="http://schemas.microsoft.com/office/drawing/2014/main" id="{28BB9361-2245-45C7-85B1-98F75F74B97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0585276">
              <a:off x="10888776" y="3404437"/>
              <a:ext cx="841085" cy="888470"/>
            </a:xfrm>
            <a:prstGeom prst="rect">
              <a:avLst/>
            </a:prstGeom>
          </p:spPr>
        </p:pic>
        <p:pic>
          <p:nvPicPr>
            <p:cNvPr id="14" name="Picture 13">
              <a:extLst>
                <a:ext uri="{FF2B5EF4-FFF2-40B4-BE49-F238E27FC236}">
                  <a16:creationId xmlns:a16="http://schemas.microsoft.com/office/drawing/2014/main" id="{266621D9-C1BE-4A88-B2E8-40BCC4E56DF2}"/>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839843" y="4683251"/>
              <a:ext cx="608076" cy="626643"/>
            </a:xfrm>
            <a:prstGeom prst="rect">
              <a:avLst/>
            </a:prstGeom>
          </p:spPr>
        </p:pic>
        <p:pic>
          <p:nvPicPr>
            <p:cNvPr id="15" name="Picture 14">
              <a:extLst>
                <a:ext uri="{FF2B5EF4-FFF2-40B4-BE49-F238E27FC236}">
                  <a16:creationId xmlns:a16="http://schemas.microsoft.com/office/drawing/2014/main" id="{98F6AB9F-8570-461E-BBA2-E013A3DA14EF}"/>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9848158">
              <a:off x="10621861" y="5789703"/>
              <a:ext cx="593846" cy="634660"/>
            </a:xfrm>
            <a:prstGeom prst="rect">
              <a:avLst/>
            </a:prstGeom>
          </p:spPr>
        </p:pic>
        <p:pic>
          <p:nvPicPr>
            <p:cNvPr id="16" name="Picture 15">
              <a:extLst>
                <a:ext uri="{FF2B5EF4-FFF2-40B4-BE49-F238E27FC236}">
                  <a16:creationId xmlns:a16="http://schemas.microsoft.com/office/drawing/2014/main" id="{1EE6F465-A690-4861-87C0-E7A6A65E337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1037236" y="818784"/>
              <a:ext cx="1154763" cy="1703758"/>
            </a:xfrm>
            <a:prstGeom prst="rect">
              <a:avLst/>
            </a:prstGeom>
          </p:spPr>
        </p:pic>
      </p:grpSp>
      <p:sp>
        <p:nvSpPr>
          <p:cNvPr id="17" name="Slide Number Placeholder 2">
            <a:extLst>
              <a:ext uri="{FF2B5EF4-FFF2-40B4-BE49-F238E27FC236}">
                <a16:creationId xmlns:a16="http://schemas.microsoft.com/office/drawing/2014/main" id="{8EE24E27-68F9-E941-9584-DF35AA5AA788}"/>
              </a:ext>
            </a:extLst>
          </p:cNvPr>
          <p:cNvSpPr>
            <a:spLocks noGrp="1"/>
          </p:cNvSpPr>
          <p:nvPr>
            <p:ph type="sldNum" sz="quarter" idx="10"/>
          </p:nvPr>
        </p:nvSpPr>
        <p:spPr>
          <a:xfrm>
            <a:off x="1" y="6553200"/>
            <a:ext cx="304799" cy="304799"/>
          </a:xfrm>
        </p:spPr>
        <p:txBody>
          <a:bodyPr/>
          <a:lstStyle>
            <a:lvl1pPr>
              <a:defRPr>
                <a:solidFill>
                  <a:schemeClr val="accent5"/>
                </a:solidFill>
              </a:defRPr>
            </a:lvl1pPr>
          </a:lstStyle>
          <a:p>
            <a:fld id="{89006F1E-66CD-4A4B-9370-B4A3080F0E6C}" type="slidenum">
              <a:rPr lang="en-US" smtClean="0"/>
              <a:pPr/>
              <a:t>‹#›</a:t>
            </a:fld>
            <a:endParaRPr lang="en-US"/>
          </a:p>
        </p:txBody>
      </p:sp>
      <p:sp>
        <p:nvSpPr>
          <p:cNvPr id="18" name="Footer Placeholder 1">
            <a:extLst>
              <a:ext uri="{FF2B5EF4-FFF2-40B4-BE49-F238E27FC236}">
                <a16:creationId xmlns:a16="http://schemas.microsoft.com/office/drawing/2014/main" id="{6380E455-E213-C44A-A7FC-3A9E06997A4C}"/>
              </a:ext>
            </a:extLst>
          </p:cNvPr>
          <p:cNvSpPr>
            <a:spLocks noGrp="1"/>
          </p:cNvSpPr>
          <p:nvPr>
            <p:ph type="ftr" sz="quarter" idx="14"/>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21" name="Text Placeholder 2">
            <a:extLst>
              <a:ext uri="{FF2B5EF4-FFF2-40B4-BE49-F238E27FC236}">
                <a16:creationId xmlns:a16="http://schemas.microsoft.com/office/drawing/2014/main" id="{1F2724B9-ABB6-0B48-8CBE-4DC2424568F8}"/>
              </a:ext>
            </a:extLst>
          </p:cNvPr>
          <p:cNvSpPr>
            <a:spLocks noGrp="1"/>
          </p:cNvSpPr>
          <p:nvPr>
            <p:ph type="body" sz="quarter" idx="17" hasCustomPrompt="1"/>
          </p:nvPr>
        </p:nvSpPr>
        <p:spPr>
          <a:xfrm>
            <a:off x="255104" y="3792585"/>
            <a:ext cx="7755210" cy="1476413"/>
          </a:xfrm>
        </p:spPr>
        <p:txBody>
          <a:bodyPr/>
          <a:lstStyle>
            <a:lvl1pPr>
              <a:buNone/>
              <a:defRPr lang="en-US" sz="9600" b="1" kern="1200" dirty="0">
                <a:solidFill>
                  <a:schemeClr val="tx2"/>
                </a:solidFill>
                <a:latin typeface="+mn-lt"/>
                <a:ea typeface="+mn-ea"/>
                <a:cs typeface="+mn-cs"/>
              </a:defRPr>
            </a:lvl1pPr>
          </a:lstStyle>
          <a:p>
            <a:pPr lvl="0"/>
            <a:r>
              <a:rPr lang="en-US"/>
              <a:t>Custom…</a:t>
            </a:r>
          </a:p>
        </p:txBody>
      </p:sp>
      <p:sp>
        <p:nvSpPr>
          <p:cNvPr id="3" name="Content Placeholder 2">
            <a:extLst>
              <a:ext uri="{FF2B5EF4-FFF2-40B4-BE49-F238E27FC236}">
                <a16:creationId xmlns:a16="http://schemas.microsoft.com/office/drawing/2014/main" id="{93F286DE-F53E-0947-8665-FB201A46BCE3}"/>
              </a:ext>
            </a:extLst>
          </p:cNvPr>
          <p:cNvSpPr>
            <a:spLocks noGrp="1"/>
          </p:cNvSpPr>
          <p:nvPr>
            <p:ph sz="quarter" idx="18" hasCustomPrompt="1"/>
          </p:nvPr>
        </p:nvSpPr>
        <p:spPr>
          <a:xfrm>
            <a:off x="319489" y="5231402"/>
            <a:ext cx="7716436" cy="580822"/>
          </a:xfrm>
        </p:spPr>
        <p:txBody>
          <a:bodyPr>
            <a:normAutofit/>
          </a:bodyPr>
          <a:lstStyle>
            <a:lvl2pPr marL="9525" marR="0" indent="0" algn="l" defTabSz="914400" rtl="0" eaLnBrk="1" fontAlgn="auto" latinLnBrk="0" hangingPunct="1">
              <a:lnSpc>
                <a:spcPct val="120000"/>
              </a:lnSpc>
              <a:spcBef>
                <a:spcPts val="200"/>
              </a:spcBef>
              <a:spcAft>
                <a:spcPts val="0"/>
              </a:spcAft>
              <a:buClrTx/>
              <a:buSzPct val="76000"/>
              <a:buFont typeface="Arial" panose="020B0604020202020204" pitchFamily="34" charset="0"/>
              <a:buNone/>
              <a:tabLst/>
              <a:defRPr sz="2000"/>
            </a:lvl2pPr>
          </a:lstStyle>
          <a:p>
            <a:pPr lvl="1"/>
            <a:r>
              <a:rPr lang="en-US"/>
              <a:t>Custom message…</a:t>
            </a:r>
          </a:p>
        </p:txBody>
      </p:sp>
    </p:spTree>
    <p:extLst>
      <p:ext uri="{BB962C8B-B14F-4D97-AF65-F5344CB8AC3E}">
        <p14:creationId xmlns:p14="http://schemas.microsoft.com/office/powerpoint/2010/main" val="232581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F264-71D4-E14C-8B25-6059E389D1EF}"/>
              </a:ext>
            </a:extLst>
          </p:cNvPr>
          <p:cNvSpPr>
            <a:spLocks noGrp="1"/>
          </p:cNvSpPr>
          <p:nvPr>
            <p:ph type="title" hasCustomPrompt="1"/>
          </p:nvPr>
        </p:nvSpPr>
        <p:spPr/>
        <p:txBody>
          <a:bodyPr/>
          <a:lstStyle>
            <a:lvl1pPr>
              <a:defRPr>
                <a:solidFill>
                  <a:schemeClr val="tx2"/>
                </a:solidFill>
              </a:defRPr>
            </a:lvl1pPr>
          </a:lstStyle>
          <a:p>
            <a:r>
              <a:rPr lang="en-US"/>
              <a:t>Master slide column guide</a:t>
            </a:r>
          </a:p>
        </p:txBody>
      </p:sp>
      <p:sp>
        <p:nvSpPr>
          <p:cNvPr id="347" name="Rectangle 346">
            <a:extLst>
              <a:ext uri="{FF2B5EF4-FFF2-40B4-BE49-F238E27FC236}">
                <a16:creationId xmlns:a16="http://schemas.microsoft.com/office/drawing/2014/main" id="{2A515182-556A-4148-919D-DA6C41B2B82A}"/>
              </a:ext>
            </a:extLst>
          </p:cNvPr>
          <p:cNvSpPr/>
          <p:nvPr userDrawn="1"/>
        </p:nvSpPr>
        <p:spPr>
          <a:xfrm>
            <a:off x="152400" y="5297034"/>
            <a:ext cx="39624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48" name="Rectangle 347">
            <a:extLst>
              <a:ext uri="{FF2B5EF4-FFF2-40B4-BE49-F238E27FC236}">
                <a16:creationId xmlns:a16="http://schemas.microsoft.com/office/drawing/2014/main" id="{2D5D4001-8E66-144D-92CA-7D645E8843C3}"/>
              </a:ext>
            </a:extLst>
          </p:cNvPr>
          <p:cNvSpPr/>
          <p:nvPr userDrawn="1"/>
        </p:nvSpPr>
        <p:spPr>
          <a:xfrm>
            <a:off x="4114800" y="5297033"/>
            <a:ext cx="39624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49" name="Rectangle 348">
            <a:extLst>
              <a:ext uri="{FF2B5EF4-FFF2-40B4-BE49-F238E27FC236}">
                <a16:creationId xmlns:a16="http://schemas.microsoft.com/office/drawing/2014/main" id="{1F915BF6-6801-F445-8447-829313D55DE1}"/>
              </a:ext>
            </a:extLst>
          </p:cNvPr>
          <p:cNvSpPr/>
          <p:nvPr userDrawn="1"/>
        </p:nvSpPr>
        <p:spPr>
          <a:xfrm>
            <a:off x="8077200" y="5297033"/>
            <a:ext cx="39624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77" name="Rectangle 376">
            <a:extLst>
              <a:ext uri="{FF2B5EF4-FFF2-40B4-BE49-F238E27FC236}">
                <a16:creationId xmlns:a16="http://schemas.microsoft.com/office/drawing/2014/main" id="{409746C0-0633-8440-B5CF-DE04D82AFA84}"/>
              </a:ext>
            </a:extLst>
          </p:cNvPr>
          <p:cNvSpPr/>
          <p:nvPr userDrawn="1"/>
        </p:nvSpPr>
        <p:spPr>
          <a:xfrm>
            <a:off x="152400" y="4655679"/>
            <a:ext cx="29718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78" name="Rectangle 377">
            <a:extLst>
              <a:ext uri="{FF2B5EF4-FFF2-40B4-BE49-F238E27FC236}">
                <a16:creationId xmlns:a16="http://schemas.microsoft.com/office/drawing/2014/main" id="{EB4B500C-F4AE-FC44-9061-B7345B89902B}"/>
              </a:ext>
            </a:extLst>
          </p:cNvPr>
          <p:cNvSpPr/>
          <p:nvPr userDrawn="1"/>
        </p:nvSpPr>
        <p:spPr>
          <a:xfrm>
            <a:off x="3124200" y="4655678"/>
            <a:ext cx="29718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79" name="Rectangle 378">
            <a:extLst>
              <a:ext uri="{FF2B5EF4-FFF2-40B4-BE49-F238E27FC236}">
                <a16:creationId xmlns:a16="http://schemas.microsoft.com/office/drawing/2014/main" id="{0BF1E544-C1F3-ED4B-81EF-A461690F54E8}"/>
              </a:ext>
            </a:extLst>
          </p:cNvPr>
          <p:cNvSpPr/>
          <p:nvPr userDrawn="1"/>
        </p:nvSpPr>
        <p:spPr>
          <a:xfrm>
            <a:off x="6096000" y="4655678"/>
            <a:ext cx="29718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80" name="Rectangle 379">
            <a:extLst>
              <a:ext uri="{FF2B5EF4-FFF2-40B4-BE49-F238E27FC236}">
                <a16:creationId xmlns:a16="http://schemas.microsoft.com/office/drawing/2014/main" id="{12BC584E-CCB4-E54D-B49E-9B06C53D232C}"/>
              </a:ext>
            </a:extLst>
          </p:cNvPr>
          <p:cNvSpPr/>
          <p:nvPr userDrawn="1"/>
        </p:nvSpPr>
        <p:spPr>
          <a:xfrm>
            <a:off x="9067800" y="4655678"/>
            <a:ext cx="29718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3" name="Rectangle 412">
            <a:extLst>
              <a:ext uri="{FF2B5EF4-FFF2-40B4-BE49-F238E27FC236}">
                <a16:creationId xmlns:a16="http://schemas.microsoft.com/office/drawing/2014/main" id="{3C0DCD00-016C-8249-9E41-079096AFB3A6}"/>
              </a:ext>
            </a:extLst>
          </p:cNvPr>
          <p:cNvSpPr/>
          <p:nvPr userDrawn="1"/>
        </p:nvSpPr>
        <p:spPr>
          <a:xfrm>
            <a:off x="152400" y="4019094"/>
            <a:ext cx="237744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4" name="Rectangle 413">
            <a:extLst>
              <a:ext uri="{FF2B5EF4-FFF2-40B4-BE49-F238E27FC236}">
                <a16:creationId xmlns:a16="http://schemas.microsoft.com/office/drawing/2014/main" id="{7D5C5BF9-225C-0945-9BD8-811FED6F7C6C}"/>
              </a:ext>
            </a:extLst>
          </p:cNvPr>
          <p:cNvSpPr/>
          <p:nvPr userDrawn="1"/>
        </p:nvSpPr>
        <p:spPr>
          <a:xfrm>
            <a:off x="2529840" y="4019093"/>
            <a:ext cx="237744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5" name="Rectangle 414">
            <a:extLst>
              <a:ext uri="{FF2B5EF4-FFF2-40B4-BE49-F238E27FC236}">
                <a16:creationId xmlns:a16="http://schemas.microsoft.com/office/drawing/2014/main" id="{C63D455F-73BE-A943-8A70-41066037EB15}"/>
              </a:ext>
            </a:extLst>
          </p:cNvPr>
          <p:cNvSpPr/>
          <p:nvPr userDrawn="1"/>
        </p:nvSpPr>
        <p:spPr>
          <a:xfrm>
            <a:off x="4907280" y="4019093"/>
            <a:ext cx="237744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6" name="Rectangle 415">
            <a:extLst>
              <a:ext uri="{FF2B5EF4-FFF2-40B4-BE49-F238E27FC236}">
                <a16:creationId xmlns:a16="http://schemas.microsoft.com/office/drawing/2014/main" id="{29C4F461-3408-F24E-93BE-7BE25C21160B}"/>
              </a:ext>
            </a:extLst>
          </p:cNvPr>
          <p:cNvSpPr/>
          <p:nvPr userDrawn="1"/>
        </p:nvSpPr>
        <p:spPr>
          <a:xfrm>
            <a:off x="7284720" y="4019093"/>
            <a:ext cx="237744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7" name="Rectangle 416">
            <a:extLst>
              <a:ext uri="{FF2B5EF4-FFF2-40B4-BE49-F238E27FC236}">
                <a16:creationId xmlns:a16="http://schemas.microsoft.com/office/drawing/2014/main" id="{B07E25D9-5575-FA46-AE11-B58FECE45D22}"/>
              </a:ext>
            </a:extLst>
          </p:cNvPr>
          <p:cNvSpPr/>
          <p:nvPr userDrawn="1"/>
        </p:nvSpPr>
        <p:spPr>
          <a:xfrm>
            <a:off x="9662160" y="4019093"/>
            <a:ext cx="237744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35" name="Rectangle 434">
            <a:extLst>
              <a:ext uri="{FF2B5EF4-FFF2-40B4-BE49-F238E27FC236}">
                <a16:creationId xmlns:a16="http://schemas.microsoft.com/office/drawing/2014/main" id="{168AE306-A0D3-924E-88F9-CBCC203C5193}"/>
              </a:ext>
            </a:extLst>
          </p:cNvPr>
          <p:cNvSpPr/>
          <p:nvPr userDrawn="1"/>
        </p:nvSpPr>
        <p:spPr>
          <a:xfrm>
            <a:off x="152400" y="5943601"/>
            <a:ext cx="59436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36" name="Rectangle 435">
            <a:extLst>
              <a:ext uri="{FF2B5EF4-FFF2-40B4-BE49-F238E27FC236}">
                <a16:creationId xmlns:a16="http://schemas.microsoft.com/office/drawing/2014/main" id="{A3B192E7-794D-C14E-BC0F-394A020FA684}"/>
              </a:ext>
            </a:extLst>
          </p:cNvPr>
          <p:cNvSpPr/>
          <p:nvPr userDrawn="1"/>
        </p:nvSpPr>
        <p:spPr>
          <a:xfrm>
            <a:off x="6096000" y="5943600"/>
            <a:ext cx="59436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4" name="Rectangle 473">
            <a:extLst>
              <a:ext uri="{FF2B5EF4-FFF2-40B4-BE49-F238E27FC236}">
                <a16:creationId xmlns:a16="http://schemas.microsoft.com/office/drawing/2014/main" id="{2E39ADA9-047C-064C-B38A-58491F27D38A}"/>
              </a:ext>
            </a:extLst>
          </p:cNvPr>
          <p:cNvSpPr/>
          <p:nvPr userDrawn="1"/>
        </p:nvSpPr>
        <p:spPr>
          <a:xfrm>
            <a:off x="152400" y="3336769"/>
            <a:ext cx="19812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5" name="Rectangle 474">
            <a:extLst>
              <a:ext uri="{FF2B5EF4-FFF2-40B4-BE49-F238E27FC236}">
                <a16:creationId xmlns:a16="http://schemas.microsoft.com/office/drawing/2014/main" id="{950CBAF9-139A-444A-99D3-8878A71E1230}"/>
              </a:ext>
            </a:extLst>
          </p:cNvPr>
          <p:cNvSpPr/>
          <p:nvPr userDrawn="1"/>
        </p:nvSpPr>
        <p:spPr>
          <a:xfrm>
            <a:off x="2133600" y="3336768"/>
            <a:ext cx="19812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6" name="Rectangle 475">
            <a:extLst>
              <a:ext uri="{FF2B5EF4-FFF2-40B4-BE49-F238E27FC236}">
                <a16:creationId xmlns:a16="http://schemas.microsoft.com/office/drawing/2014/main" id="{B5A13F0A-72FA-0D47-801F-47CA60E80C0C}"/>
              </a:ext>
            </a:extLst>
          </p:cNvPr>
          <p:cNvSpPr/>
          <p:nvPr userDrawn="1"/>
        </p:nvSpPr>
        <p:spPr>
          <a:xfrm>
            <a:off x="4114800" y="3336768"/>
            <a:ext cx="19812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7" name="Rectangle 476">
            <a:extLst>
              <a:ext uri="{FF2B5EF4-FFF2-40B4-BE49-F238E27FC236}">
                <a16:creationId xmlns:a16="http://schemas.microsoft.com/office/drawing/2014/main" id="{4FEF358F-4817-F64B-8CC4-0FD0C1FABF29}"/>
              </a:ext>
            </a:extLst>
          </p:cNvPr>
          <p:cNvSpPr/>
          <p:nvPr userDrawn="1"/>
        </p:nvSpPr>
        <p:spPr>
          <a:xfrm>
            <a:off x="6096000" y="3336768"/>
            <a:ext cx="19812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8" name="Rectangle 477">
            <a:extLst>
              <a:ext uri="{FF2B5EF4-FFF2-40B4-BE49-F238E27FC236}">
                <a16:creationId xmlns:a16="http://schemas.microsoft.com/office/drawing/2014/main" id="{EFF11427-1778-1747-93D7-55F0840A0284}"/>
              </a:ext>
            </a:extLst>
          </p:cNvPr>
          <p:cNvSpPr/>
          <p:nvPr userDrawn="1"/>
        </p:nvSpPr>
        <p:spPr>
          <a:xfrm>
            <a:off x="8077200" y="3336768"/>
            <a:ext cx="1981200" cy="304800"/>
          </a:xfrm>
          <a:prstGeom prst="rect">
            <a:avLst/>
          </a:prstGeom>
          <a:solidFill>
            <a:schemeClr val="tx2">
              <a:lumMod val="20000"/>
              <a:lumOff val="8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9" name="Rectangle 478">
            <a:extLst>
              <a:ext uri="{FF2B5EF4-FFF2-40B4-BE49-F238E27FC236}">
                <a16:creationId xmlns:a16="http://schemas.microsoft.com/office/drawing/2014/main" id="{F3D80D4E-21FD-8E4F-BCC2-F182D2FB139B}"/>
              </a:ext>
            </a:extLst>
          </p:cNvPr>
          <p:cNvSpPr/>
          <p:nvPr userDrawn="1"/>
        </p:nvSpPr>
        <p:spPr>
          <a:xfrm>
            <a:off x="10058400" y="3336768"/>
            <a:ext cx="1981200" cy="304800"/>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nvGrpSpPr>
          <p:cNvPr id="439" name="Group 438">
            <a:extLst>
              <a:ext uri="{FF2B5EF4-FFF2-40B4-BE49-F238E27FC236}">
                <a16:creationId xmlns:a16="http://schemas.microsoft.com/office/drawing/2014/main" id="{772AB51C-F49A-0A4A-BA0B-000FC84A5867}"/>
              </a:ext>
            </a:extLst>
          </p:cNvPr>
          <p:cNvGrpSpPr/>
          <p:nvPr userDrawn="1"/>
        </p:nvGrpSpPr>
        <p:grpSpPr>
          <a:xfrm>
            <a:off x="0" y="3336768"/>
            <a:ext cx="304800" cy="304800"/>
            <a:chOff x="4748283" y="3386554"/>
            <a:chExt cx="548640" cy="548640"/>
          </a:xfrm>
        </p:grpSpPr>
        <p:sp>
          <p:nvSpPr>
            <p:cNvPr id="470" name="Rectangle 469">
              <a:extLst>
                <a:ext uri="{FF2B5EF4-FFF2-40B4-BE49-F238E27FC236}">
                  <a16:creationId xmlns:a16="http://schemas.microsoft.com/office/drawing/2014/main" id="{E4A75E68-C0BB-4840-B07F-1D82C5547F73}"/>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1" name="Rectangle 470">
              <a:extLst>
                <a:ext uri="{FF2B5EF4-FFF2-40B4-BE49-F238E27FC236}">
                  <a16:creationId xmlns:a16="http://schemas.microsoft.com/office/drawing/2014/main" id="{8DD8EBE3-10D1-3E44-85FC-03439E297582}"/>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2" name="Rectangle 471">
              <a:extLst>
                <a:ext uri="{FF2B5EF4-FFF2-40B4-BE49-F238E27FC236}">
                  <a16:creationId xmlns:a16="http://schemas.microsoft.com/office/drawing/2014/main" id="{6AEBDBAB-049C-C94F-BA15-670FE7786BB7}"/>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73" name="Rectangle 472">
              <a:extLst>
                <a:ext uri="{FF2B5EF4-FFF2-40B4-BE49-F238E27FC236}">
                  <a16:creationId xmlns:a16="http://schemas.microsoft.com/office/drawing/2014/main" id="{1839B25E-E114-E34C-A32D-6D7EC38B1EE9}"/>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sp>
        <p:nvSpPr>
          <p:cNvPr id="480" name="TextBox 479">
            <a:extLst>
              <a:ext uri="{FF2B5EF4-FFF2-40B4-BE49-F238E27FC236}">
                <a16:creationId xmlns:a16="http://schemas.microsoft.com/office/drawing/2014/main" id="{342D7EB4-B12F-644A-9E0A-98B8EF09117E}"/>
              </a:ext>
            </a:extLst>
          </p:cNvPr>
          <p:cNvSpPr txBox="1"/>
          <p:nvPr userDrawn="1"/>
        </p:nvSpPr>
        <p:spPr>
          <a:xfrm>
            <a:off x="304800" y="3126887"/>
            <a:ext cx="621965"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rPr>
              <a:t>6 column</a:t>
            </a:r>
          </a:p>
        </p:txBody>
      </p:sp>
      <p:sp>
        <p:nvSpPr>
          <p:cNvPr id="481" name="TextBox 480">
            <a:extLst>
              <a:ext uri="{FF2B5EF4-FFF2-40B4-BE49-F238E27FC236}">
                <a16:creationId xmlns:a16="http://schemas.microsoft.com/office/drawing/2014/main" id="{7056B7B5-7702-9842-8ACC-189B0B1EC818}"/>
              </a:ext>
            </a:extLst>
          </p:cNvPr>
          <p:cNvSpPr txBox="1"/>
          <p:nvPr userDrawn="1"/>
        </p:nvSpPr>
        <p:spPr>
          <a:xfrm>
            <a:off x="304800" y="3823113"/>
            <a:ext cx="621965"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rPr>
              <a:t>5 column</a:t>
            </a:r>
          </a:p>
        </p:txBody>
      </p:sp>
      <p:sp>
        <p:nvSpPr>
          <p:cNvPr id="482" name="TextBox 481">
            <a:extLst>
              <a:ext uri="{FF2B5EF4-FFF2-40B4-BE49-F238E27FC236}">
                <a16:creationId xmlns:a16="http://schemas.microsoft.com/office/drawing/2014/main" id="{86211BCB-2DF9-6644-8DCD-BC5B31A507D4}"/>
              </a:ext>
            </a:extLst>
          </p:cNvPr>
          <p:cNvSpPr txBox="1"/>
          <p:nvPr userDrawn="1"/>
        </p:nvSpPr>
        <p:spPr>
          <a:xfrm>
            <a:off x="304800" y="4456624"/>
            <a:ext cx="621965"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rPr>
              <a:t>4 column</a:t>
            </a:r>
          </a:p>
        </p:txBody>
      </p:sp>
      <p:sp>
        <p:nvSpPr>
          <p:cNvPr id="483" name="TextBox 482">
            <a:extLst>
              <a:ext uri="{FF2B5EF4-FFF2-40B4-BE49-F238E27FC236}">
                <a16:creationId xmlns:a16="http://schemas.microsoft.com/office/drawing/2014/main" id="{480A6B41-B33C-4544-AA80-B05EA7E4F5F8}"/>
              </a:ext>
            </a:extLst>
          </p:cNvPr>
          <p:cNvSpPr txBox="1"/>
          <p:nvPr userDrawn="1"/>
        </p:nvSpPr>
        <p:spPr>
          <a:xfrm>
            <a:off x="304800" y="5094905"/>
            <a:ext cx="621965"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rPr>
              <a:t>3 column</a:t>
            </a:r>
          </a:p>
        </p:txBody>
      </p:sp>
      <p:sp>
        <p:nvSpPr>
          <p:cNvPr id="484" name="TextBox 483">
            <a:extLst>
              <a:ext uri="{FF2B5EF4-FFF2-40B4-BE49-F238E27FC236}">
                <a16:creationId xmlns:a16="http://schemas.microsoft.com/office/drawing/2014/main" id="{29F7A788-CE98-6246-ADB3-ACDB5AD10573}"/>
              </a:ext>
            </a:extLst>
          </p:cNvPr>
          <p:cNvSpPr txBox="1"/>
          <p:nvPr userDrawn="1"/>
        </p:nvSpPr>
        <p:spPr>
          <a:xfrm>
            <a:off x="304800" y="5751326"/>
            <a:ext cx="621965"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rPr>
              <a:t>2 column</a:t>
            </a:r>
          </a:p>
        </p:txBody>
      </p:sp>
      <p:sp>
        <p:nvSpPr>
          <p:cNvPr id="164" name="Slide Number Placeholder 2">
            <a:extLst>
              <a:ext uri="{FF2B5EF4-FFF2-40B4-BE49-F238E27FC236}">
                <a16:creationId xmlns:a16="http://schemas.microsoft.com/office/drawing/2014/main" id="{F03B75DB-F93B-BB4A-88B7-BC503665EB12}"/>
              </a:ext>
            </a:extLst>
          </p:cNvPr>
          <p:cNvSpPr>
            <a:spLocks noGrp="1"/>
          </p:cNvSpPr>
          <p:nvPr userDrawn="1">
            <p:ph type="sldNum" sz="quarter" idx="10"/>
          </p:nvPr>
        </p:nvSpPr>
        <p:spPr>
          <a:xfrm>
            <a:off x="1" y="6553200"/>
            <a:ext cx="304799" cy="304799"/>
          </a:xfrm>
        </p:spPr>
        <p:txBody>
          <a:bodyPr/>
          <a:lstStyle/>
          <a:p>
            <a:fld id="{89006F1E-66CD-4A4B-9370-B4A3080F0E6C}" type="slidenum">
              <a:rPr lang="en-US" smtClean="0"/>
              <a:pPr/>
              <a:t>‹#›</a:t>
            </a:fld>
            <a:endParaRPr lang="en-US"/>
          </a:p>
        </p:txBody>
      </p:sp>
      <p:sp>
        <p:nvSpPr>
          <p:cNvPr id="165" name="Footer Placeholder 1">
            <a:extLst>
              <a:ext uri="{FF2B5EF4-FFF2-40B4-BE49-F238E27FC236}">
                <a16:creationId xmlns:a16="http://schemas.microsoft.com/office/drawing/2014/main" id="{32024396-8CE7-064A-913E-52749C1A59C6}"/>
              </a:ext>
            </a:extLst>
          </p:cNvPr>
          <p:cNvSpPr>
            <a:spLocks noGrp="1"/>
          </p:cNvSpPr>
          <p:nvPr userDrawn="1">
            <p:ph type="ftr" sz="quarter" idx="14"/>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grpSp>
        <p:nvGrpSpPr>
          <p:cNvPr id="12" name="Group 11">
            <a:extLst>
              <a:ext uri="{FF2B5EF4-FFF2-40B4-BE49-F238E27FC236}">
                <a16:creationId xmlns:a16="http://schemas.microsoft.com/office/drawing/2014/main" id="{6F86E547-682A-6B4F-B0EC-65D336F3A540}"/>
              </a:ext>
            </a:extLst>
          </p:cNvPr>
          <p:cNvGrpSpPr/>
          <p:nvPr userDrawn="1"/>
        </p:nvGrpSpPr>
        <p:grpSpPr>
          <a:xfrm>
            <a:off x="300227" y="876301"/>
            <a:ext cx="11586972" cy="5676899"/>
            <a:chOff x="300227" y="876301"/>
            <a:chExt cx="11586972" cy="5676899"/>
          </a:xfrm>
        </p:grpSpPr>
        <p:sp>
          <p:nvSpPr>
            <p:cNvPr id="3" name="Rectangle 2">
              <a:extLst>
                <a:ext uri="{FF2B5EF4-FFF2-40B4-BE49-F238E27FC236}">
                  <a16:creationId xmlns:a16="http://schemas.microsoft.com/office/drawing/2014/main" id="{8EE04DA2-78B1-A642-A2C2-0873783B7B9C}"/>
                </a:ext>
              </a:extLst>
            </p:cNvPr>
            <p:cNvSpPr/>
            <p:nvPr userDrawn="1"/>
          </p:nvSpPr>
          <p:spPr>
            <a:xfrm>
              <a:off x="300227" y="876301"/>
              <a:ext cx="11586972" cy="5676899"/>
            </a:xfrm>
            <a:prstGeom prst="rect">
              <a:avLst/>
            </a:prstGeom>
            <a:noFill/>
            <a:ln>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3EED049-4AD2-0B49-BBEA-A4247ECC89A5}"/>
                </a:ext>
              </a:extLst>
            </p:cNvPr>
            <p:cNvCxnSpPr/>
            <p:nvPr userDrawn="1"/>
          </p:nvCxnSpPr>
          <p:spPr>
            <a:xfrm>
              <a:off x="474651" y="876301"/>
              <a:ext cx="0" cy="174504"/>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BA01FDD-B887-5D48-9BCC-AB3E59DA8C44}"/>
                </a:ext>
              </a:extLst>
            </p:cNvPr>
            <p:cNvSpPr txBox="1"/>
            <p:nvPr userDrawn="1"/>
          </p:nvSpPr>
          <p:spPr>
            <a:xfrm>
              <a:off x="579276" y="905884"/>
              <a:ext cx="3517997" cy="174504"/>
            </a:xfrm>
            <a:prstGeom prst="rect">
              <a:avLst/>
            </a:prstGeom>
            <a:noFill/>
          </p:spPr>
          <p:txBody>
            <a:bodyPr wrap="none" lIns="0" tIns="0" rIns="0" bIns="0" rtlCol="0">
              <a:normAutofit/>
            </a:bodyPr>
            <a:lstStyle/>
            <a:p>
              <a:pPr marL="0" indent="0" algn="l" defTabSz="914400">
                <a:lnSpc>
                  <a:spcPct val="120000"/>
                </a:lnSpc>
                <a:spcBef>
                  <a:spcPts val="200"/>
                </a:spcBef>
                <a:buClr>
                  <a:schemeClr val="tx2"/>
                </a:buClr>
                <a:buSzPct val="100000"/>
                <a:buFont typeface="Arial" panose="020B0604020202020204" pitchFamily="34" charset="0"/>
                <a:buNone/>
              </a:pPr>
              <a:r>
                <a:rPr lang="en-US" sz="1050"/>
                <a:t>Safe zone</a:t>
              </a:r>
            </a:p>
          </p:txBody>
        </p:sp>
        <p:cxnSp>
          <p:nvCxnSpPr>
            <p:cNvPr id="171" name="Straight Arrow Connector 170">
              <a:extLst>
                <a:ext uri="{FF2B5EF4-FFF2-40B4-BE49-F238E27FC236}">
                  <a16:creationId xmlns:a16="http://schemas.microsoft.com/office/drawing/2014/main" id="{9BD67516-3606-FF42-BF2C-613E58799753}"/>
                </a:ext>
              </a:extLst>
            </p:cNvPr>
            <p:cNvCxnSpPr/>
            <p:nvPr userDrawn="1"/>
          </p:nvCxnSpPr>
          <p:spPr>
            <a:xfrm>
              <a:off x="474651" y="1455311"/>
              <a:ext cx="0" cy="174504"/>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4E864EDE-9D5F-984C-A44E-2B8534B762A2}"/>
                </a:ext>
              </a:extLst>
            </p:cNvPr>
            <p:cNvSpPr txBox="1"/>
            <p:nvPr userDrawn="1"/>
          </p:nvSpPr>
          <p:spPr>
            <a:xfrm>
              <a:off x="579276" y="1484894"/>
              <a:ext cx="3517997" cy="174504"/>
            </a:xfrm>
            <a:prstGeom prst="rect">
              <a:avLst/>
            </a:prstGeom>
            <a:noFill/>
          </p:spPr>
          <p:txBody>
            <a:bodyPr wrap="none" lIns="0" tIns="0" rIns="0" bIns="0" rtlCol="0">
              <a:normAutofit/>
            </a:bodyPr>
            <a:lstStyle/>
            <a:p>
              <a:pPr marL="0" indent="0" algn="l" defTabSz="914400">
                <a:lnSpc>
                  <a:spcPct val="120000"/>
                </a:lnSpc>
                <a:spcBef>
                  <a:spcPts val="200"/>
                </a:spcBef>
                <a:buClr>
                  <a:schemeClr val="tx2"/>
                </a:buClr>
                <a:buSzPct val="100000"/>
                <a:buFont typeface="Arial" panose="020B0604020202020204" pitchFamily="34" charset="0"/>
                <a:buNone/>
              </a:pPr>
              <a:r>
                <a:rPr lang="en-US" sz="1050"/>
                <a:t>Safe zone with sub-title</a:t>
              </a:r>
            </a:p>
          </p:txBody>
        </p:sp>
        <p:cxnSp>
          <p:nvCxnSpPr>
            <p:cNvPr id="8" name="Straight Connector 7">
              <a:extLst>
                <a:ext uri="{FF2B5EF4-FFF2-40B4-BE49-F238E27FC236}">
                  <a16:creationId xmlns:a16="http://schemas.microsoft.com/office/drawing/2014/main" id="{11BD3366-59E4-7A48-9F82-4F24D0C736CB}"/>
                </a:ext>
              </a:extLst>
            </p:cNvPr>
            <p:cNvCxnSpPr>
              <a:cxnSpLocks/>
            </p:cNvCxnSpPr>
            <p:nvPr userDrawn="1"/>
          </p:nvCxnSpPr>
          <p:spPr>
            <a:xfrm>
              <a:off x="300227" y="1455311"/>
              <a:ext cx="11586972" cy="0"/>
            </a:xfrm>
            <a:prstGeom prst="line">
              <a:avLst/>
            </a:prstGeom>
            <a:noFill/>
            <a:ln>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cxnSp>
      </p:grpSp>
      <p:grpSp>
        <p:nvGrpSpPr>
          <p:cNvPr id="16" name="Group 15">
            <a:extLst>
              <a:ext uri="{FF2B5EF4-FFF2-40B4-BE49-F238E27FC236}">
                <a16:creationId xmlns:a16="http://schemas.microsoft.com/office/drawing/2014/main" id="{69B2DC8A-7A6F-9644-8D71-F808322A48E6}"/>
              </a:ext>
            </a:extLst>
          </p:cNvPr>
          <p:cNvGrpSpPr/>
          <p:nvPr userDrawn="1"/>
        </p:nvGrpSpPr>
        <p:grpSpPr>
          <a:xfrm>
            <a:off x="2083982" y="1584073"/>
            <a:ext cx="8024037" cy="1628059"/>
            <a:chOff x="2105247" y="1591161"/>
            <a:chExt cx="8024037" cy="1628059"/>
          </a:xfrm>
        </p:grpSpPr>
        <p:pic>
          <p:nvPicPr>
            <p:cNvPr id="180" name="Picture 179">
              <a:extLst>
                <a:ext uri="{FF2B5EF4-FFF2-40B4-BE49-F238E27FC236}">
                  <a16:creationId xmlns:a16="http://schemas.microsoft.com/office/drawing/2014/main" id="{7DE60FB9-62FE-9C46-B40B-0229DBC6F0D9}"/>
                </a:ext>
              </a:extLst>
            </p:cNvPr>
            <p:cNvPicPr>
              <a:picLocks noChangeAspect="1"/>
            </p:cNvPicPr>
            <p:nvPr userDrawn="1"/>
          </p:nvPicPr>
          <p:blipFill>
            <a:blip r:embed="rId2"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3874331" y="1591161"/>
              <a:ext cx="4443338" cy="1542319"/>
            </a:xfrm>
            <a:prstGeom prst="rect">
              <a:avLst/>
            </a:prstGeom>
          </p:spPr>
        </p:pic>
        <p:sp>
          <p:nvSpPr>
            <p:cNvPr id="179" name="Parallelogram 178">
              <a:extLst>
                <a:ext uri="{FF2B5EF4-FFF2-40B4-BE49-F238E27FC236}">
                  <a16:creationId xmlns:a16="http://schemas.microsoft.com/office/drawing/2014/main" id="{C604ECB2-C049-5D43-9BEB-15DEE7EE1A1E}"/>
                </a:ext>
              </a:extLst>
            </p:cNvPr>
            <p:cNvSpPr>
              <a:spLocks/>
            </p:cNvSpPr>
            <p:nvPr userDrawn="1"/>
          </p:nvSpPr>
          <p:spPr bwMode="auto">
            <a:xfrm>
              <a:off x="2105247" y="1611455"/>
              <a:ext cx="8024037" cy="1607765"/>
            </a:xfrm>
            <a:prstGeom prst="parallelogram">
              <a:avLst>
                <a:gd name="adj" fmla="val 31844"/>
              </a:avLst>
            </a:prstGeom>
            <a:noFill/>
            <a:ln w="6350" cap="flat" cmpd="sng" algn="ctr">
              <a:solidFill>
                <a:schemeClr val="accent5">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800">
                  <a:latin typeface="Arial" pitchFamily="124" charset="0"/>
                </a:rPr>
                <a:t>     </a:t>
              </a:r>
            </a:p>
          </p:txBody>
        </p:sp>
        <p:cxnSp>
          <p:nvCxnSpPr>
            <p:cNvPr id="14" name="Straight Connector 13">
              <a:extLst>
                <a:ext uri="{FF2B5EF4-FFF2-40B4-BE49-F238E27FC236}">
                  <a16:creationId xmlns:a16="http://schemas.microsoft.com/office/drawing/2014/main" id="{995298F5-F7FE-A248-809C-3B79A412B130}"/>
                </a:ext>
              </a:extLst>
            </p:cNvPr>
            <p:cNvCxnSpPr/>
            <p:nvPr userDrawn="1"/>
          </p:nvCxnSpPr>
          <p:spPr>
            <a:xfrm flipV="1">
              <a:off x="6265284" y="1611455"/>
              <a:ext cx="516531" cy="1607765"/>
            </a:xfrm>
            <a:prstGeom prst="line">
              <a:avLst/>
            </a:prstGeom>
            <a:noFill/>
            <a:ln w="6350" cap="flat" cmpd="sng" algn="ctr">
              <a:solidFill>
                <a:schemeClr val="accent5">
                  <a:lumMod val="60000"/>
                  <a:lumOff val="40000"/>
                </a:schemeClr>
              </a:solidFill>
              <a:prstDash val="solid"/>
              <a:round/>
              <a:headEnd type="none" w="med" len="med"/>
              <a:tailEnd type="none" w="med" len="med"/>
            </a:ln>
            <a:effectLst/>
          </p:spPr>
        </p:cxnSp>
        <p:sp>
          <p:nvSpPr>
            <p:cNvPr id="186" name="TextBox 185">
              <a:extLst>
                <a:ext uri="{FF2B5EF4-FFF2-40B4-BE49-F238E27FC236}">
                  <a16:creationId xmlns:a16="http://schemas.microsoft.com/office/drawing/2014/main" id="{2E915A16-BE94-8648-888A-1C89BAA886EB}"/>
                </a:ext>
              </a:extLst>
            </p:cNvPr>
            <p:cNvSpPr txBox="1"/>
            <p:nvPr userDrawn="1"/>
          </p:nvSpPr>
          <p:spPr>
            <a:xfrm>
              <a:off x="2682698" y="2296374"/>
              <a:ext cx="873729" cy="174504"/>
            </a:xfrm>
            <a:prstGeom prst="rect">
              <a:avLst/>
            </a:prstGeom>
            <a:noFill/>
          </p:spPr>
          <p:txBody>
            <a:bodyPr wrap="none" lIns="0" tIns="0" rIns="0" bIns="0" rtlCol="0">
              <a:normAutofit/>
            </a:bodyPr>
            <a:lstStyle/>
            <a:p>
              <a:pPr marL="0" indent="0" algn="ctr" defTabSz="914400">
                <a:lnSpc>
                  <a:spcPct val="120000"/>
                </a:lnSpc>
                <a:spcBef>
                  <a:spcPts val="200"/>
                </a:spcBef>
                <a:buClr>
                  <a:schemeClr val="tx2"/>
                </a:buClr>
                <a:buSzPct val="100000"/>
                <a:buFont typeface="Arial" panose="020B0604020202020204" pitchFamily="34" charset="0"/>
                <a:buNone/>
              </a:pPr>
              <a:r>
                <a:rPr lang="en-US" sz="1050"/>
                <a:t>Angle Guide</a:t>
              </a:r>
            </a:p>
          </p:txBody>
        </p:sp>
        <p:sp>
          <p:nvSpPr>
            <p:cNvPr id="187" name="TextBox 186">
              <a:extLst>
                <a:ext uri="{FF2B5EF4-FFF2-40B4-BE49-F238E27FC236}">
                  <a16:creationId xmlns:a16="http://schemas.microsoft.com/office/drawing/2014/main" id="{E5BD1D51-69A2-4F40-9366-6263E56C9410}"/>
                </a:ext>
              </a:extLst>
            </p:cNvPr>
            <p:cNvSpPr txBox="1"/>
            <p:nvPr userDrawn="1"/>
          </p:nvSpPr>
          <p:spPr>
            <a:xfrm>
              <a:off x="8580213" y="2296374"/>
              <a:ext cx="873729" cy="174504"/>
            </a:xfrm>
            <a:prstGeom prst="rect">
              <a:avLst/>
            </a:prstGeom>
            <a:noFill/>
          </p:spPr>
          <p:txBody>
            <a:bodyPr wrap="none" lIns="0" tIns="0" rIns="0" bIns="0" rtlCol="0">
              <a:normAutofit/>
            </a:bodyPr>
            <a:lstStyle/>
            <a:p>
              <a:pPr marL="0" indent="0" algn="ctr" defTabSz="914400">
                <a:lnSpc>
                  <a:spcPct val="120000"/>
                </a:lnSpc>
                <a:spcBef>
                  <a:spcPts val="200"/>
                </a:spcBef>
                <a:buClr>
                  <a:schemeClr val="tx2"/>
                </a:buClr>
                <a:buSzPct val="100000"/>
                <a:buFont typeface="Arial" panose="020B0604020202020204" pitchFamily="34" charset="0"/>
                <a:buNone/>
              </a:pPr>
              <a:r>
                <a:rPr lang="en-US" sz="1050"/>
                <a:t>Angle Guide</a:t>
              </a:r>
            </a:p>
          </p:txBody>
        </p:sp>
        <p:cxnSp>
          <p:nvCxnSpPr>
            <p:cNvPr id="189" name="Straight Connector 188">
              <a:extLst>
                <a:ext uri="{FF2B5EF4-FFF2-40B4-BE49-F238E27FC236}">
                  <a16:creationId xmlns:a16="http://schemas.microsoft.com/office/drawing/2014/main" id="{C216DAF5-4369-B241-B946-0ED9F3E7EC5D}"/>
                </a:ext>
              </a:extLst>
            </p:cNvPr>
            <p:cNvCxnSpPr/>
            <p:nvPr userDrawn="1"/>
          </p:nvCxnSpPr>
          <p:spPr>
            <a:xfrm flipV="1">
              <a:off x="3649675" y="1611455"/>
              <a:ext cx="516531" cy="1607765"/>
            </a:xfrm>
            <a:prstGeom prst="line">
              <a:avLst/>
            </a:prstGeom>
            <a:noFill/>
            <a:ln w="6350" cap="flat" cmpd="sng" algn="ctr">
              <a:solidFill>
                <a:schemeClr val="accent5">
                  <a:lumMod val="60000"/>
                  <a:lumOff val="40000"/>
                </a:schemeClr>
              </a:solidFill>
              <a:prstDash val="solid"/>
              <a:round/>
              <a:headEnd type="none" w="med" len="med"/>
              <a:tailEnd type="none" w="med" len="med"/>
            </a:ln>
            <a:effectLst/>
          </p:spPr>
        </p:cxnSp>
        <p:cxnSp>
          <p:nvCxnSpPr>
            <p:cNvPr id="190" name="Straight Connector 189">
              <a:extLst>
                <a:ext uri="{FF2B5EF4-FFF2-40B4-BE49-F238E27FC236}">
                  <a16:creationId xmlns:a16="http://schemas.microsoft.com/office/drawing/2014/main" id="{8E1CD583-1C76-814A-860F-230F9D23AD6A}"/>
                </a:ext>
              </a:extLst>
            </p:cNvPr>
            <p:cNvCxnSpPr/>
            <p:nvPr userDrawn="1"/>
          </p:nvCxnSpPr>
          <p:spPr>
            <a:xfrm flipV="1">
              <a:off x="7921380" y="1611455"/>
              <a:ext cx="516531" cy="1607765"/>
            </a:xfrm>
            <a:prstGeom prst="line">
              <a:avLst/>
            </a:prstGeom>
            <a:noFill/>
            <a:ln w="6350" cap="flat" cmpd="sng" algn="ctr">
              <a:solidFill>
                <a:schemeClr val="accent5">
                  <a:lumMod val="60000"/>
                  <a:lumOff val="40000"/>
                </a:schemeClr>
              </a:solidFill>
              <a:prstDash val="solid"/>
              <a:round/>
              <a:headEnd type="none" w="med" len="med"/>
              <a:tailEnd type="none" w="med" len="med"/>
            </a:ln>
            <a:effectLst/>
          </p:spPr>
        </p:cxnSp>
      </p:grpSp>
      <p:grpSp>
        <p:nvGrpSpPr>
          <p:cNvPr id="181" name="Group 180">
            <a:extLst>
              <a:ext uri="{FF2B5EF4-FFF2-40B4-BE49-F238E27FC236}">
                <a16:creationId xmlns:a16="http://schemas.microsoft.com/office/drawing/2014/main" id="{17B7CBAA-697B-9947-AD1C-C40235244B0F}"/>
              </a:ext>
            </a:extLst>
          </p:cNvPr>
          <p:cNvGrpSpPr/>
          <p:nvPr userDrawn="1"/>
        </p:nvGrpSpPr>
        <p:grpSpPr>
          <a:xfrm>
            <a:off x="3963407" y="3336768"/>
            <a:ext cx="304800" cy="304800"/>
            <a:chOff x="4748283" y="3386554"/>
            <a:chExt cx="548640" cy="548640"/>
          </a:xfrm>
        </p:grpSpPr>
        <p:sp>
          <p:nvSpPr>
            <p:cNvPr id="182" name="Rectangle 181">
              <a:extLst>
                <a:ext uri="{FF2B5EF4-FFF2-40B4-BE49-F238E27FC236}">
                  <a16:creationId xmlns:a16="http://schemas.microsoft.com/office/drawing/2014/main" id="{A88E0141-6287-F149-9F46-2D66A8545A01}"/>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83" name="Rectangle 182">
              <a:extLst>
                <a:ext uri="{FF2B5EF4-FFF2-40B4-BE49-F238E27FC236}">
                  <a16:creationId xmlns:a16="http://schemas.microsoft.com/office/drawing/2014/main" id="{53551AF9-97A5-3B4E-AA4D-60D4753217F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84" name="Rectangle 183">
              <a:extLst>
                <a:ext uri="{FF2B5EF4-FFF2-40B4-BE49-F238E27FC236}">
                  <a16:creationId xmlns:a16="http://schemas.microsoft.com/office/drawing/2014/main" id="{5985A5AB-159C-6143-9CC0-F93C575653B7}"/>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85" name="Rectangle 184">
              <a:extLst>
                <a:ext uri="{FF2B5EF4-FFF2-40B4-BE49-F238E27FC236}">
                  <a16:creationId xmlns:a16="http://schemas.microsoft.com/office/drawing/2014/main" id="{298D322F-20C0-4E4A-B870-32AA6455F639}"/>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188" name="Group 187">
            <a:extLst>
              <a:ext uri="{FF2B5EF4-FFF2-40B4-BE49-F238E27FC236}">
                <a16:creationId xmlns:a16="http://schemas.microsoft.com/office/drawing/2014/main" id="{D2D85B8E-D7B2-0945-9AB6-7468F6721FA3}"/>
              </a:ext>
            </a:extLst>
          </p:cNvPr>
          <p:cNvGrpSpPr/>
          <p:nvPr userDrawn="1"/>
        </p:nvGrpSpPr>
        <p:grpSpPr>
          <a:xfrm>
            <a:off x="7924800" y="3336768"/>
            <a:ext cx="304800" cy="304800"/>
            <a:chOff x="4748283" y="3386554"/>
            <a:chExt cx="548640" cy="548640"/>
          </a:xfrm>
        </p:grpSpPr>
        <p:sp>
          <p:nvSpPr>
            <p:cNvPr id="191" name="Rectangle 190">
              <a:extLst>
                <a:ext uri="{FF2B5EF4-FFF2-40B4-BE49-F238E27FC236}">
                  <a16:creationId xmlns:a16="http://schemas.microsoft.com/office/drawing/2014/main" id="{A975A5EF-01D3-3743-AE47-374A038B61D5}"/>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2" name="Rectangle 191">
              <a:extLst>
                <a:ext uri="{FF2B5EF4-FFF2-40B4-BE49-F238E27FC236}">
                  <a16:creationId xmlns:a16="http://schemas.microsoft.com/office/drawing/2014/main" id="{E95B4873-B22D-4346-A27E-F0AE11F35C65}"/>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3" name="Rectangle 192">
              <a:extLst>
                <a:ext uri="{FF2B5EF4-FFF2-40B4-BE49-F238E27FC236}">
                  <a16:creationId xmlns:a16="http://schemas.microsoft.com/office/drawing/2014/main" id="{7316ECA5-361F-174B-9AA1-C6ADA38E62B2}"/>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4" name="Rectangle 193">
              <a:extLst>
                <a:ext uri="{FF2B5EF4-FFF2-40B4-BE49-F238E27FC236}">
                  <a16:creationId xmlns:a16="http://schemas.microsoft.com/office/drawing/2014/main" id="{7C4536FB-C1EA-B348-A838-B84EFAEBC16E}"/>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195" name="Group 194">
            <a:extLst>
              <a:ext uri="{FF2B5EF4-FFF2-40B4-BE49-F238E27FC236}">
                <a16:creationId xmlns:a16="http://schemas.microsoft.com/office/drawing/2014/main" id="{E76E31F7-947B-F845-8A9D-EEB5C5547986}"/>
              </a:ext>
            </a:extLst>
          </p:cNvPr>
          <p:cNvGrpSpPr/>
          <p:nvPr userDrawn="1"/>
        </p:nvGrpSpPr>
        <p:grpSpPr>
          <a:xfrm>
            <a:off x="9906000" y="3336768"/>
            <a:ext cx="304800" cy="304800"/>
            <a:chOff x="4748283" y="3386554"/>
            <a:chExt cx="548640" cy="548640"/>
          </a:xfrm>
        </p:grpSpPr>
        <p:sp>
          <p:nvSpPr>
            <p:cNvPr id="196" name="Rectangle 195">
              <a:extLst>
                <a:ext uri="{FF2B5EF4-FFF2-40B4-BE49-F238E27FC236}">
                  <a16:creationId xmlns:a16="http://schemas.microsoft.com/office/drawing/2014/main" id="{316090AB-72DB-D541-B2C2-489BC043E2A5}"/>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7" name="Rectangle 196">
              <a:extLst>
                <a:ext uri="{FF2B5EF4-FFF2-40B4-BE49-F238E27FC236}">
                  <a16:creationId xmlns:a16="http://schemas.microsoft.com/office/drawing/2014/main" id="{1C58D423-9C9B-0645-8B5E-DFE1512BF945}"/>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8" name="Rectangle 197">
              <a:extLst>
                <a:ext uri="{FF2B5EF4-FFF2-40B4-BE49-F238E27FC236}">
                  <a16:creationId xmlns:a16="http://schemas.microsoft.com/office/drawing/2014/main" id="{D5D367F0-F94B-C047-BCC6-C662CD0E3116}"/>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99" name="Rectangle 198">
              <a:extLst>
                <a:ext uri="{FF2B5EF4-FFF2-40B4-BE49-F238E27FC236}">
                  <a16:creationId xmlns:a16="http://schemas.microsoft.com/office/drawing/2014/main" id="{6644CC31-CD99-5148-A6B5-480C5986B28D}"/>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00" name="Group 199">
            <a:extLst>
              <a:ext uri="{FF2B5EF4-FFF2-40B4-BE49-F238E27FC236}">
                <a16:creationId xmlns:a16="http://schemas.microsoft.com/office/drawing/2014/main" id="{84639A96-D1F9-394C-8893-9264021E1873}"/>
              </a:ext>
            </a:extLst>
          </p:cNvPr>
          <p:cNvGrpSpPr/>
          <p:nvPr userDrawn="1"/>
        </p:nvGrpSpPr>
        <p:grpSpPr>
          <a:xfrm>
            <a:off x="11887200" y="3336768"/>
            <a:ext cx="304800" cy="304800"/>
            <a:chOff x="4748283" y="3386554"/>
            <a:chExt cx="548640" cy="548640"/>
          </a:xfrm>
        </p:grpSpPr>
        <p:sp>
          <p:nvSpPr>
            <p:cNvPr id="201" name="Rectangle 200">
              <a:extLst>
                <a:ext uri="{FF2B5EF4-FFF2-40B4-BE49-F238E27FC236}">
                  <a16:creationId xmlns:a16="http://schemas.microsoft.com/office/drawing/2014/main" id="{26CE27B7-D33C-7C4E-8A41-A84A8332E0EF}"/>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2" name="Rectangle 201">
              <a:extLst>
                <a:ext uri="{FF2B5EF4-FFF2-40B4-BE49-F238E27FC236}">
                  <a16:creationId xmlns:a16="http://schemas.microsoft.com/office/drawing/2014/main" id="{1B1358A7-AEA5-094F-84EF-501CF65DAA6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3" name="Rectangle 202">
              <a:extLst>
                <a:ext uri="{FF2B5EF4-FFF2-40B4-BE49-F238E27FC236}">
                  <a16:creationId xmlns:a16="http://schemas.microsoft.com/office/drawing/2014/main" id="{734C809D-6E20-4C4B-B459-5AE47AD263B1}"/>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4" name="Rectangle 203">
              <a:extLst>
                <a:ext uri="{FF2B5EF4-FFF2-40B4-BE49-F238E27FC236}">
                  <a16:creationId xmlns:a16="http://schemas.microsoft.com/office/drawing/2014/main" id="{56A56238-E627-0743-8485-6A2EA0E310FB}"/>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05" name="Group 204">
            <a:extLst>
              <a:ext uri="{FF2B5EF4-FFF2-40B4-BE49-F238E27FC236}">
                <a16:creationId xmlns:a16="http://schemas.microsoft.com/office/drawing/2014/main" id="{04709478-0306-0A4E-9E3D-2285947433B1}"/>
              </a:ext>
            </a:extLst>
          </p:cNvPr>
          <p:cNvGrpSpPr/>
          <p:nvPr userDrawn="1"/>
        </p:nvGrpSpPr>
        <p:grpSpPr>
          <a:xfrm>
            <a:off x="5943600" y="3336768"/>
            <a:ext cx="304800" cy="304800"/>
            <a:chOff x="4748283" y="3386554"/>
            <a:chExt cx="548640" cy="548640"/>
          </a:xfrm>
        </p:grpSpPr>
        <p:sp>
          <p:nvSpPr>
            <p:cNvPr id="206" name="Rectangle 205">
              <a:extLst>
                <a:ext uri="{FF2B5EF4-FFF2-40B4-BE49-F238E27FC236}">
                  <a16:creationId xmlns:a16="http://schemas.microsoft.com/office/drawing/2014/main" id="{4C8FF7EF-2E4F-FD4F-A3A0-75ABC31D9367}"/>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7" name="Rectangle 206">
              <a:extLst>
                <a:ext uri="{FF2B5EF4-FFF2-40B4-BE49-F238E27FC236}">
                  <a16:creationId xmlns:a16="http://schemas.microsoft.com/office/drawing/2014/main" id="{E4423001-18F4-8747-A453-1E555B4DB433}"/>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8" name="Rectangle 207">
              <a:extLst>
                <a:ext uri="{FF2B5EF4-FFF2-40B4-BE49-F238E27FC236}">
                  <a16:creationId xmlns:a16="http://schemas.microsoft.com/office/drawing/2014/main" id="{43CFB934-922B-CA44-B4A3-B5D1EBFF6679}"/>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9" name="Rectangle 208">
              <a:extLst>
                <a:ext uri="{FF2B5EF4-FFF2-40B4-BE49-F238E27FC236}">
                  <a16:creationId xmlns:a16="http://schemas.microsoft.com/office/drawing/2014/main" id="{D3111098-443F-2E42-918A-9F46F3B6FC25}"/>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10" name="Group 209">
            <a:extLst>
              <a:ext uri="{FF2B5EF4-FFF2-40B4-BE49-F238E27FC236}">
                <a16:creationId xmlns:a16="http://schemas.microsoft.com/office/drawing/2014/main" id="{057BE225-E017-EA44-B680-33434BD63A6F}"/>
              </a:ext>
            </a:extLst>
          </p:cNvPr>
          <p:cNvGrpSpPr/>
          <p:nvPr userDrawn="1"/>
        </p:nvGrpSpPr>
        <p:grpSpPr>
          <a:xfrm>
            <a:off x="1980193" y="3336768"/>
            <a:ext cx="304800" cy="304800"/>
            <a:chOff x="4748283" y="3386554"/>
            <a:chExt cx="548640" cy="548640"/>
          </a:xfrm>
        </p:grpSpPr>
        <p:sp>
          <p:nvSpPr>
            <p:cNvPr id="211" name="Rectangle 210">
              <a:extLst>
                <a:ext uri="{FF2B5EF4-FFF2-40B4-BE49-F238E27FC236}">
                  <a16:creationId xmlns:a16="http://schemas.microsoft.com/office/drawing/2014/main" id="{05058B38-A7D0-B143-8B3C-BEFC28FA8F38}"/>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2" name="Rectangle 211">
              <a:extLst>
                <a:ext uri="{FF2B5EF4-FFF2-40B4-BE49-F238E27FC236}">
                  <a16:creationId xmlns:a16="http://schemas.microsoft.com/office/drawing/2014/main" id="{77CF3B45-6662-4146-986C-179EC7AFF7CF}"/>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3" name="Rectangle 212">
              <a:extLst>
                <a:ext uri="{FF2B5EF4-FFF2-40B4-BE49-F238E27FC236}">
                  <a16:creationId xmlns:a16="http://schemas.microsoft.com/office/drawing/2014/main" id="{6FE86D6C-6C45-7848-B1D5-BF0D1DEC280D}"/>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4" name="Rectangle 213">
              <a:extLst>
                <a:ext uri="{FF2B5EF4-FFF2-40B4-BE49-F238E27FC236}">
                  <a16:creationId xmlns:a16="http://schemas.microsoft.com/office/drawing/2014/main" id="{8CC16F0D-A051-7A49-91A5-5DA02E04F221}"/>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15" name="Group 214">
            <a:extLst>
              <a:ext uri="{FF2B5EF4-FFF2-40B4-BE49-F238E27FC236}">
                <a16:creationId xmlns:a16="http://schemas.microsoft.com/office/drawing/2014/main" id="{D99BC775-8E39-C444-BCEA-DDA72473D4EC}"/>
              </a:ext>
            </a:extLst>
          </p:cNvPr>
          <p:cNvGrpSpPr/>
          <p:nvPr userDrawn="1"/>
        </p:nvGrpSpPr>
        <p:grpSpPr>
          <a:xfrm>
            <a:off x="0" y="4022568"/>
            <a:ext cx="304800" cy="304800"/>
            <a:chOff x="4748283" y="3386554"/>
            <a:chExt cx="548640" cy="548640"/>
          </a:xfrm>
        </p:grpSpPr>
        <p:sp>
          <p:nvSpPr>
            <p:cNvPr id="216" name="Rectangle 215">
              <a:extLst>
                <a:ext uri="{FF2B5EF4-FFF2-40B4-BE49-F238E27FC236}">
                  <a16:creationId xmlns:a16="http://schemas.microsoft.com/office/drawing/2014/main" id="{F9977F6A-6B9E-1C4E-AAC2-46D0DD34D901}"/>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7" name="Rectangle 216">
              <a:extLst>
                <a:ext uri="{FF2B5EF4-FFF2-40B4-BE49-F238E27FC236}">
                  <a16:creationId xmlns:a16="http://schemas.microsoft.com/office/drawing/2014/main" id="{72F6DFE7-8D4C-3A47-ABCA-77D6942BC11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8" name="Rectangle 217">
              <a:extLst>
                <a:ext uri="{FF2B5EF4-FFF2-40B4-BE49-F238E27FC236}">
                  <a16:creationId xmlns:a16="http://schemas.microsoft.com/office/drawing/2014/main" id="{898CAABC-824D-8B40-81D5-DB5C7B85FBD3}"/>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9" name="Rectangle 218">
              <a:extLst>
                <a:ext uri="{FF2B5EF4-FFF2-40B4-BE49-F238E27FC236}">
                  <a16:creationId xmlns:a16="http://schemas.microsoft.com/office/drawing/2014/main" id="{401A11D4-F512-4E44-B4EE-35F179DA9F87}"/>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20" name="Group 219">
            <a:extLst>
              <a:ext uri="{FF2B5EF4-FFF2-40B4-BE49-F238E27FC236}">
                <a16:creationId xmlns:a16="http://schemas.microsoft.com/office/drawing/2014/main" id="{700A9315-40A9-D84F-9AB7-D39B3E5B9A0F}"/>
              </a:ext>
            </a:extLst>
          </p:cNvPr>
          <p:cNvGrpSpPr/>
          <p:nvPr userDrawn="1"/>
        </p:nvGrpSpPr>
        <p:grpSpPr>
          <a:xfrm>
            <a:off x="11887200" y="4022568"/>
            <a:ext cx="304800" cy="304800"/>
            <a:chOff x="4748283" y="3386554"/>
            <a:chExt cx="548640" cy="548640"/>
          </a:xfrm>
        </p:grpSpPr>
        <p:sp>
          <p:nvSpPr>
            <p:cNvPr id="221" name="Rectangle 220">
              <a:extLst>
                <a:ext uri="{FF2B5EF4-FFF2-40B4-BE49-F238E27FC236}">
                  <a16:creationId xmlns:a16="http://schemas.microsoft.com/office/drawing/2014/main" id="{1DDA8EB4-69B8-454B-A0A8-51EB6909CABF}"/>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2" name="Rectangle 221">
              <a:extLst>
                <a:ext uri="{FF2B5EF4-FFF2-40B4-BE49-F238E27FC236}">
                  <a16:creationId xmlns:a16="http://schemas.microsoft.com/office/drawing/2014/main" id="{C98D2229-52B2-4141-9486-B54FFDBC4976}"/>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3" name="Rectangle 222">
              <a:extLst>
                <a:ext uri="{FF2B5EF4-FFF2-40B4-BE49-F238E27FC236}">
                  <a16:creationId xmlns:a16="http://schemas.microsoft.com/office/drawing/2014/main" id="{97C4CC21-6416-2143-96C8-F6F25E2B1AC7}"/>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4" name="Rectangle 223">
              <a:extLst>
                <a:ext uri="{FF2B5EF4-FFF2-40B4-BE49-F238E27FC236}">
                  <a16:creationId xmlns:a16="http://schemas.microsoft.com/office/drawing/2014/main" id="{1C12B847-D2B4-884C-8313-F6C7514ABD4F}"/>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25" name="Group 224">
            <a:extLst>
              <a:ext uri="{FF2B5EF4-FFF2-40B4-BE49-F238E27FC236}">
                <a16:creationId xmlns:a16="http://schemas.microsoft.com/office/drawing/2014/main" id="{B23162C8-AA87-234C-8BFA-54E95C1CB7D8}"/>
              </a:ext>
            </a:extLst>
          </p:cNvPr>
          <p:cNvGrpSpPr/>
          <p:nvPr userDrawn="1"/>
        </p:nvGrpSpPr>
        <p:grpSpPr>
          <a:xfrm>
            <a:off x="0" y="5942808"/>
            <a:ext cx="304800" cy="304800"/>
            <a:chOff x="4748283" y="3386554"/>
            <a:chExt cx="548640" cy="548640"/>
          </a:xfrm>
        </p:grpSpPr>
        <p:sp>
          <p:nvSpPr>
            <p:cNvPr id="226" name="Rectangle 225">
              <a:extLst>
                <a:ext uri="{FF2B5EF4-FFF2-40B4-BE49-F238E27FC236}">
                  <a16:creationId xmlns:a16="http://schemas.microsoft.com/office/drawing/2014/main" id="{843E3B4D-34D5-464E-ACDC-6FA951C726CF}"/>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7" name="Rectangle 226">
              <a:extLst>
                <a:ext uri="{FF2B5EF4-FFF2-40B4-BE49-F238E27FC236}">
                  <a16:creationId xmlns:a16="http://schemas.microsoft.com/office/drawing/2014/main" id="{45072EF5-19DE-E444-AAA3-70EA825EF3A6}"/>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8" name="Rectangle 227">
              <a:extLst>
                <a:ext uri="{FF2B5EF4-FFF2-40B4-BE49-F238E27FC236}">
                  <a16:creationId xmlns:a16="http://schemas.microsoft.com/office/drawing/2014/main" id="{45B8AFE6-D81D-334A-A0DE-108DEC4FE9E4}"/>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9" name="Rectangle 228">
              <a:extLst>
                <a:ext uri="{FF2B5EF4-FFF2-40B4-BE49-F238E27FC236}">
                  <a16:creationId xmlns:a16="http://schemas.microsoft.com/office/drawing/2014/main" id="{DD7B1247-C4D0-8345-A044-77842C853636}"/>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30" name="Group 229">
            <a:extLst>
              <a:ext uri="{FF2B5EF4-FFF2-40B4-BE49-F238E27FC236}">
                <a16:creationId xmlns:a16="http://schemas.microsoft.com/office/drawing/2014/main" id="{4FAF1564-23C7-014C-8813-95E58171A851}"/>
              </a:ext>
            </a:extLst>
          </p:cNvPr>
          <p:cNvGrpSpPr/>
          <p:nvPr userDrawn="1"/>
        </p:nvGrpSpPr>
        <p:grpSpPr>
          <a:xfrm>
            <a:off x="11887200" y="5942808"/>
            <a:ext cx="304800" cy="304800"/>
            <a:chOff x="4748283" y="3386554"/>
            <a:chExt cx="548640" cy="548640"/>
          </a:xfrm>
        </p:grpSpPr>
        <p:sp>
          <p:nvSpPr>
            <p:cNvPr id="231" name="Rectangle 230">
              <a:extLst>
                <a:ext uri="{FF2B5EF4-FFF2-40B4-BE49-F238E27FC236}">
                  <a16:creationId xmlns:a16="http://schemas.microsoft.com/office/drawing/2014/main" id="{3B76C84A-88F8-3C45-A239-5651976DD66D}"/>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2" name="Rectangle 231">
              <a:extLst>
                <a:ext uri="{FF2B5EF4-FFF2-40B4-BE49-F238E27FC236}">
                  <a16:creationId xmlns:a16="http://schemas.microsoft.com/office/drawing/2014/main" id="{845DC494-BE64-A745-8CD0-81E051547230}"/>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3" name="Rectangle 232">
              <a:extLst>
                <a:ext uri="{FF2B5EF4-FFF2-40B4-BE49-F238E27FC236}">
                  <a16:creationId xmlns:a16="http://schemas.microsoft.com/office/drawing/2014/main" id="{FBD3DA86-F239-BD49-8C62-C34D450A6C60}"/>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4" name="Rectangle 233">
              <a:extLst>
                <a:ext uri="{FF2B5EF4-FFF2-40B4-BE49-F238E27FC236}">
                  <a16:creationId xmlns:a16="http://schemas.microsoft.com/office/drawing/2014/main" id="{3BCD5E29-B820-2F4C-9158-81957BD5C79F}"/>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35" name="Group 234">
            <a:extLst>
              <a:ext uri="{FF2B5EF4-FFF2-40B4-BE49-F238E27FC236}">
                <a16:creationId xmlns:a16="http://schemas.microsoft.com/office/drawing/2014/main" id="{BC4339DB-0A78-4D4F-ACC7-B6BCF9BCF895}"/>
              </a:ext>
            </a:extLst>
          </p:cNvPr>
          <p:cNvGrpSpPr/>
          <p:nvPr userDrawn="1"/>
        </p:nvGrpSpPr>
        <p:grpSpPr>
          <a:xfrm>
            <a:off x="5943600" y="5942808"/>
            <a:ext cx="304800" cy="304800"/>
            <a:chOff x="4748283" y="3386554"/>
            <a:chExt cx="548640" cy="548640"/>
          </a:xfrm>
        </p:grpSpPr>
        <p:sp>
          <p:nvSpPr>
            <p:cNvPr id="236" name="Rectangle 235">
              <a:extLst>
                <a:ext uri="{FF2B5EF4-FFF2-40B4-BE49-F238E27FC236}">
                  <a16:creationId xmlns:a16="http://schemas.microsoft.com/office/drawing/2014/main" id="{66EE9A13-5940-B04E-BB5C-B092EBAD5D48}"/>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7" name="Rectangle 236">
              <a:extLst>
                <a:ext uri="{FF2B5EF4-FFF2-40B4-BE49-F238E27FC236}">
                  <a16:creationId xmlns:a16="http://schemas.microsoft.com/office/drawing/2014/main" id="{28A2D025-B1E2-ED4E-9B87-D697E3816D5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8" name="Rectangle 237">
              <a:extLst>
                <a:ext uri="{FF2B5EF4-FFF2-40B4-BE49-F238E27FC236}">
                  <a16:creationId xmlns:a16="http://schemas.microsoft.com/office/drawing/2014/main" id="{0391AC68-8EC3-FA49-9143-A349248317DD}"/>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39" name="Rectangle 238">
              <a:extLst>
                <a:ext uri="{FF2B5EF4-FFF2-40B4-BE49-F238E27FC236}">
                  <a16:creationId xmlns:a16="http://schemas.microsoft.com/office/drawing/2014/main" id="{E3C4D852-4913-CF46-BC3B-94FA8DC3ED68}"/>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40" name="Group 239">
            <a:extLst>
              <a:ext uri="{FF2B5EF4-FFF2-40B4-BE49-F238E27FC236}">
                <a16:creationId xmlns:a16="http://schemas.microsoft.com/office/drawing/2014/main" id="{C1C44CFA-8AE5-7C40-B170-B3FC77FAF595}"/>
              </a:ext>
            </a:extLst>
          </p:cNvPr>
          <p:cNvGrpSpPr/>
          <p:nvPr userDrawn="1"/>
        </p:nvGrpSpPr>
        <p:grpSpPr>
          <a:xfrm>
            <a:off x="0" y="4653504"/>
            <a:ext cx="304800" cy="304800"/>
            <a:chOff x="4748283" y="3386554"/>
            <a:chExt cx="548640" cy="548640"/>
          </a:xfrm>
        </p:grpSpPr>
        <p:sp>
          <p:nvSpPr>
            <p:cNvPr id="241" name="Rectangle 240">
              <a:extLst>
                <a:ext uri="{FF2B5EF4-FFF2-40B4-BE49-F238E27FC236}">
                  <a16:creationId xmlns:a16="http://schemas.microsoft.com/office/drawing/2014/main" id="{31B9B98A-2259-5E45-B29F-3130A3054D8B}"/>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2" name="Rectangle 241">
              <a:extLst>
                <a:ext uri="{FF2B5EF4-FFF2-40B4-BE49-F238E27FC236}">
                  <a16:creationId xmlns:a16="http://schemas.microsoft.com/office/drawing/2014/main" id="{6015B817-B7B4-824C-8B3F-348D0346093A}"/>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3" name="Rectangle 242">
              <a:extLst>
                <a:ext uri="{FF2B5EF4-FFF2-40B4-BE49-F238E27FC236}">
                  <a16:creationId xmlns:a16="http://schemas.microsoft.com/office/drawing/2014/main" id="{D93EDFDC-3D94-CE4B-B39F-A6DDA54EE3D4}"/>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4" name="Rectangle 243">
              <a:extLst>
                <a:ext uri="{FF2B5EF4-FFF2-40B4-BE49-F238E27FC236}">
                  <a16:creationId xmlns:a16="http://schemas.microsoft.com/office/drawing/2014/main" id="{435ADABB-6E70-3C41-B0FD-DAA5B1F750F5}"/>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45" name="Group 244">
            <a:extLst>
              <a:ext uri="{FF2B5EF4-FFF2-40B4-BE49-F238E27FC236}">
                <a16:creationId xmlns:a16="http://schemas.microsoft.com/office/drawing/2014/main" id="{3399A56C-B83E-7643-A12B-4EA65A03C522}"/>
              </a:ext>
            </a:extLst>
          </p:cNvPr>
          <p:cNvGrpSpPr/>
          <p:nvPr userDrawn="1"/>
        </p:nvGrpSpPr>
        <p:grpSpPr>
          <a:xfrm>
            <a:off x="11887200" y="4653504"/>
            <a:ext cx="304800" cy="304800"/>
            <a:chOff x="4748283" y="3386554"/>
            <a:chExt cx="548640" cy="548640"/>
          </a:xfrm>
        </p:grpSpPr>
        <p:sp>
          <p:nvSpPr>
            <p:cNvPr id="246" name="Rectangle 245">
              <a:extLst>
                <a:ext uri="{FF2B5EF4-FFF2-40B4-BE49-F238E27FC236}">
                  <a16:creationId xmlns:a16="http://schemas.microsoft.com/office/drawing/2014/main" id="{FB972310-8E11-5640-81BC-CD5D32201139}"/>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7" name="Rectangle 246">
              <a:extLst>
                <a:ext uri="{FF2B5EF4-FFF2-40B4-BE49-F238E27FC236}">
                  <a16:creationId xmlns:a16="http://schemas.microsoft.com/office/drawing/2014/main" id="{912CC259-0F2E-E84A-A6A3-85D77CC9D1E0}"/>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8" name="Rectangle 247">
              <a:extLst>
                <a:ext uri="{FF2B5EF4-FFF2-40B4-BE49-F238E27FC236}">
                  <a16:creationId xmlns:a16="http://schemas.microsoft.com/office/drawing/2014/main" id="{52F77FD8-0431-184A-9695-981B4C5D8544}"/>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49" name="Rectangle 248">
              <a:extLst>
                <a:ext uri="{FF2B5EF4-FFF2-40B4-BE49-F238E27FC236}">
                  <a16:creationId xmlns:a16="http://schemas.microsoft.com/office/drawing/2014/main" id="{36E6A796-48F0-E043-9031-7E2821EF66B4}"/>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50" name="Group 249">
            <a:extLst>
              <a:ext uri="{FF2B5EF4-FFF2-40B4-BE49-F238E27FC236}">
                <a16:creationId xmlns:a16="http://schemas.microsoft.com/office/drawing/2014/main" id="{3EDF014D-88EC-1F47-AC20-387EE0C92025}"/>
              </a:ext>
            </a:extLst>
          </p:cNvPr>
          <p:cNvGrpSpPr/>
          <p:nvPr userDrawn="1"/>
        </p:nvGrpSpPr>
        <p:grpSpPr>
          <a:xfrm>
            <a:off x="5943600" y="4653504"/>
            <a:ext cx="304800" cy="304800"/>
            <a:chOff x="4748283" y="3386554"/>
            <a:chExt cx="548640" cy="548640"/>
          </a:xfrm>
        </p:grpSpPr>
        <p:sp>
          <p:nvSpPr>
            <p:cNvPr id="251" name="Rectangle 250">
              <a:extLst>
                <a:ext uri="{FF2B5EF4-FFF2-40B4-BE49-F238E27FC236}">
                  <a16:creationId xmlns:a16="http://schemas.microsoft.com/office/drawing/2014/main" id="{A74667D0-5DDF-9A4B-AB47-D1E4277760AF}"/>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2" name="Rectangle 251">
              <a:extLst>
                <a:ext uri="{FF2B5EF4-FFF2-40B4-BE49-F238E27FC236}">
                  <a16:creationId xmlns:a16="http://schemas.microsoft.com/office/drawing/2014/main" id="{6C83533B-6095-FB43-B52C-64A467E82A40}"/>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3" name="Rectangle 252">
              <a:extLst>
                <a:ext uri="{FF2B5EF4-FFF2-40B4-BE49-F238E27FC236}">
                  <a16:creationId xmlns:a16="http://schemas.microsoft.com/office/drawing/2014/main" id="{738327B2-A959-BA4B-86DA-0106C58C404B}"/>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4" name="Rectangle 253">
              <a:extLst>
                <a:ext uri="{FF2B5EF4-FFF2-40B4-BE49-F238E27FC236}">
                  <a16:creationId xmlns:a16="http://schemas.microsoft.com/office/drawing/2014/main" id="{F4E92AB0-7BFA-2746-B207-200F1CAA027B}"/>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55" name="Group 254">
            <a:extLst>
              <a:ext uri="{FF2B5EF4-FFF2-40B4-BE49-F238E27FC236}">
                <a16:creationId xmlns:a16="http://schemas.microsoft.com/office/drawing/2014/main" id="{5CA4096E-5973-6A47-B708-CE3BB13BB51A}"/>
              </a:ext>
            </a:extLst>
          </p:cNvPr>
          <p:cNvGrpSpPr/>
          <p:nvPr userDrawn="1"/>
        </p:nvGrpSpPr>
        <p:grpSpPr>
          <a:xfrm>
            <a:off x="0" y="5302728"/>
            <a:ext cx="304800" cy="304800"/>
            <a:chOff x="4748283" y="3386554"/>
            <a:chExt cx="548640" cy="548640"/>
          </a:xfrm>
        </p:grpSpPr>
        <p:sp>
          <p:nvSpPr>
            <p:cNvPr id="256" name="Rectangle 255">
              <a:extLst>
                <a:ext uri="{FF2B5EF4-FFF2-40B4-BE49-F238E27FC236}">
                  <a16:creationId xmlns:a16="http://schemas.microsoft.com/office/drawing/2014/main" id="{498E62DC-BC0A-B04A-84CF-17BFBB579E34}"/>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7" name="Rectangle 256">
              <a:extLst>
                <a:ext uri="{FF2B5EF4-FFF2-40B4-BE49-F238E27FC236}">
                  <a16:creationId xmlns:a16="http://schemas.microsoft.com/office/drawing/2014/main" id="{89047A1C-E0AC-1847-9DFA-91C547516170}"/>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8" name="Rectangle 257">
              <a:extLst>
                <a:ext uri="{FF2B5EF4-FFF2-40B4-BE49-F238E27FC236}">
                  <a16:creationId xmlns:a16="http://schemas.microsoft.com/office/drawing/2014/main" id="{E4618B3D-BC20-364E-B6F2-A86023EA0AEA}"/>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59" name="Rectangle 258">
              <a:extLst>
                <a:ext uri="{FF2B5EF4-FFF2-40B4-BE49-F238E27FC236}">
                  <a16:creationId xmlns:a16="http://schemas.microsoft.com/office/drawing/2014/main" id="{080F8D48-1993-EE43-AA8A-B844279EE18E}"/>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60" name="Group 259">
            <a:extLst>
              <a:ext uri="{FF2B5EF4-FFF2-40B4-BE49-F238E27FC236}">
                <a16:creationId xmlns:a16="http://schemas.microsoft.com/office/drawing/2014/main" id="{572295DF-BFD7-2844-ACBC-57AF6670E7FC}"/>
              </a:ext>
            </a:extLst>
          </p:cNvPr>
          <p:cNvGrpSpPr/>
          <p:nvPr userDrawn="1"/>
        </p:nvGrpSpPr>
        <p:grpSpPr>
          <a:xfrm>
            <a:off x="3962399" y="5297033"/>
            <a:ext cx="304800" cy="304800"/>
            <a:chOff x="4748283" y="3386554"/>
            <a:chExt cx="548640" cy="548640"/>
          </a:xfrm>
        </p:grpSpPr>
        <p:sp>
          <p:nvSpPr>
            <p:cNvPr id="261" name="Rectangle 260">
              <a:extLst>
                <a:ext uri="{FF2B5EF4-FFF2-40B4-BE49-F238E27FC236}">
                  <a16:creationId xmlns:a16="http://schemas.microsoft.com/office/drawing/2014/main" id="{9531D9D3-9807-2D41-98AF-C233F2A345C4}"/>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2" name="Rectangle 261">
              <a:extLst>
                <a:ext uri="{FF2B5EF4-FFF2-40B4-BE49-F238E27FC236}">
                  <a16:creationId xmlns:a16="http://schemas.microsoft.com/office/drawing/2014/main" id="{FF063361-13F3-9743-812C-C457478D9E7E}"/>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3" name="Rectangle 262">
              <a:extLst>
                <a:ext uri="{FF2B5EF4-FFF2-40B4-BE49-F238E27FC236}">
                  <a16:creationId xmlns:a16="http://schemas.microsoft.com/office/drawing/2014/main" id="{F0D5479E-2297-724A-AD87-20AB7317BF5B}"/>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4" name="Rectangle 263">
              <a:extLst>
                <a:ext uri="{FF2B5EF4-FFF2-40B4-BE49-F238E27FC236}">
                  <a16:creationId xmlns:a16="http://schemas.microsoft.com/office/drawing/2014/main" id="{A39C6D45-EBF9-304D-979C-07284B5D6D96}"/>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65" name="Group 264">
            <a:extLst>
              <a:ext uri="{FF2B5EF4-FFF2-40B4-BE49-F238E27FC236}">
                <a16:creationId xmlns:a16="http://schemas.microsoft.com/office/drawing/2014/main" id="{4020775E-E0AB-0642-B4D8-AAEF53F6BDED}"/>
              </a:ext>
            </a:extLst>
          </p:cNvPr>
          <p:cNvGrpSpPr/>
          <p:nvPr userDrawn="1"/>
        </p:nvGrpSpPr>
        <p:grpSpPr>
          <a:xfrm>
            <a:off x="7924800" y="5297033"/>
            <a:ext cx="304800" cy="304800"/>
            <a:chOff x="4748283" y="3386554"/>
            <a:chExt cx="548640" cy="548640"/>
          </a:xfrm>
        </p:grpSpPr>
        <p:sp>
          <p:nvSpPr>
            <p:cNvPr id="266" name="Rectangle 265">
              <a:extLst>
                <a:ext uri="{FF2B5EF4-FFF2-40B4-BE49-F238E27FC236}">
                  <a16:creationId xmlns:a16="http://schemas.microsoft.com/office/drawing/2014/main" id="{34D64D5A-03A1-9E4E-8525-EFCF850C87F9}"/>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7" name="Rectangle 266">
              <a:extLst>
                <a:ext uri="{FF2B5EF4-FFF2-40B4-BE49-F238E27FC236}">
                  <a16:creationId xmlns:a16="http://schemas.microsoft.com/office/drawing/2014/main" id="{853D0987-81A4-F24F-8C13-13357AE5848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8" name="Rectangle 267">
              <a:extLst>
                <a:ext uri="{FF2B5EF4-FFF2-40B4-BE49-F238E27FC236}">
                  <a16:creationId xmlns:a16="http://schemas.microsoft.com/office/drawing/2014/main" id="{50958379-F8C2-8F40-8180-29E43012C72B}"/>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9" name="Rectangle 268">
              <a:extLst>
                <a:ext uri="{FF2B5EF4-FFF2-40B4-BE49-F238E27FC236}">
                  <a16:creationId xmlns:a16="http://schemas.microsoft.com/office/drawing/2014/main" id="{A0538587-EC49-2249-956F-027FCD163C3C}"/>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70" name="Group 269">
            <a:extLst>
              <a:ext uri="{FF2B5EF4-FFF2-40B4-BE49-F238E27FC236}">
                <a16:creationId xmlns:a16="http://schemas.microsoft.com/office/drawing/2014/main" id="{850696AE-914F-7240-B26D-ABE8A6AA6FCC}"/>
              </a:ext>
            </a:extLst>
          </p:cNvPr>
          <p:cNvGrpSpPr/>
          <p:nvPr userDrawn="1"/>
        </p:nvGrpSpPr>
        <p:grpSpPr>
          <a:xfrm>
            <a:off x="11887200" y="5297033"/>
            <a:ext cx="304800" cy="304800"/>
            <a:chOff x="4748283" y="3386554"/>
            <a:chExt cx="548640" cy="548640"/>
          </a:xfrm>
        </p:grpSpPr>
        <p:sp>
          <p:nvSpPr>
            <p:cNvPr id="271" name="Rectangle 270">
              <a:extLst>
                <a:ext uri="{FF2B5EF4-FFF2-40B4-BE49-F238E27FC236}">
                  <a16:creationId xmlns:a16="http://schemas.microsoft.com/office/drawing/2014/main" id="{1B8E2C2E-369C-8D41-ACAD-0950C62A7FE2}"/>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2" name="Rectangle 271">
              <a:extLst>
                <a:ext uri="{FF2B5EF4-FFF2-40B4-BE49-F238E27FC236}">
                  <a16:creationId xmlns:a16="http://schemas.microsoft.com/office/drawing/2014/main" id="{C9B33D44-E58A-4246-9893-47FFB6D61815}"/>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3" name="Rectangle 272">
              <a:extLst>
                <a:ext uri="{FF2B5EF4-FFF2-40B4-BE49-F238E27FC236}">
                  <a16:creationId xmlns:a16="http://schemas.microsoft.com/office/drawing/2014/main" id="{6A5A6A88-23E5-DA43-AC87-60030C15C2DB}"/>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4" name="Rectangle 273">
              <a:extLst>
                <a:ext uri="{FF2B5EF4-FFF2-40B4-BE49-F238E27FC236}">
                  <a16:creationId xmlns:a16="http://schemas.microsoft.com/office/drawing/2014/main" id="{825EC81F-0A84-3B46-87A3-DEBA90A7D292}"/>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75" name="Group 274">
            <a:extLst>
              <a:ext uri="{FF2B5EF4-FFF2-40B4-BE49-F238E27FC236}">
                <a16:creationId xmlns:a16="http://schemas.microsoft.com/office/drawing/2014/main" id="{0981C3F5-4084-184F-A7A7-043851635784}"/>
              </a:ext>
            </a:extLst>
          </p:cNvPr>
          <p:cNvGrpSpPr/>
          <p:nvPr userDrawn="1"/>
        </p:nvGrpSpPr>
        <p:grpSpPr>
          <a:xfrm>
            <a:off x="2377440" y="4022568"/>
            <a:ext cx="304800" cy="304800"/>
            <a:chOff x="4748283" y="3386554"/>
            <a:chExt cx="548640" cy="548640"/>
          </a:xfrm>
        </p:grpSpPr>
        <p:sp>
          <p:nvSpPr>
            <p:cNvPr id="276" name="Rectangle 275">
              <a:extLst>
                <a:ext uri="{FF2B5EF4-FFF2-40B4-BE49-F238E27FC236}">
                  <a16:creationId xmlns:a16="http://schemas.microsoft.com/office/drawing/2014/main" id="{16970939-B084-EA40-959C-9BCB17415C25}"/>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7" name="Rectangle 276">
              <a:extLst>
                <a:ext uri="{FF2B5EF4-FFF2-40B4-BE49-F238E27FC236}">
                  <a16:creationId xmlns:a16="http://schemas.microsoft.com/office/drawing/2014/main" id="{4563899D-79C0-BB42-9BB5-F0FB724E0A29}"/>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8" name="Rectangle 277">
              <a:extLst>
                <a:ext uri="{FF2B5EF4-FFF2-40B4-BE49-F238E27FC236}">
                  <a16:creationId xmlns:a16="http://schemas.microsoft.com/office/drawing/2014/main" id="{84B38BD6-26C0-514D-8037-ED779AACAFAD}"/>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79" name="Rectangle 278">
              <a:extLst>
                <a:ext uri="{FF2B5EF4-FFF2-40B4-BE49-F238E27FC236}">
                  <a16:creationId xmlns:a16="http://schemas.microsoft.com/office/drawing/2014/main" id="{A8D6370A-8137-7F4F-AA30-ECFF43FB1BBC}"/>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80" name="Group 279">
            <a:extLst>
              <a:ext uri="{FF2B5EF4-FFF2-40B4-BE49-F238E27FC236}">
                <a16:creationId xmlns:a16="http://schemas.microsoft.com/office/drawing/2014/main" id="{B01EF6DD-5F1D-2B43-832A-A93A1408CC38}"/>
              </a:ext>
            </a:extLst>
          </p:cNvPr>
          <p:cNvGrpSpPr/>
          <p:nvPr userDrawn="1"/>
        </p:nvGrpSpPr>
        <p:grpSpPr>
          <a:xfrm>
            <a:off x="4754880" y="4022568"/>
            <a:ext cx="304800" cy="304800"/>
            <a:chOff x="4748283" y="3386554"/>
            <a:chExt cx="548640" cy="548640"/>
          </a:xfrm>
        </p:grpSpPr>
        <p:sp>
          <p:nvSpPr>
            <p:cNvPr id="281" name="Rectangle 280">
              <a:extLst>
                <a:ext uri="{FF2B5EF4-FFF2-40B4-BE49-F238E27FC236}">
                  <a16:creationId xmlns:a16="http://schemas.microsoft.com/office/drawing/2014/main" id="{E3450CDA-3FFE-864E-B8DC-5EA790172A47}"/>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2" name="Rectangle 281">
              <a:extLst>
                <a:ext uri="{FF2B5EF4-FFF2-40B4-BE49-F238E27FC236}">
                  <a16:creationId xmlns:a16="http://schemas.microsoft.com/office/drawing/2014/main" id="{BAFA33DA-5652-FC4E-B0BF-E058340B6B83}"/>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3" name="Rectangle 282">
              <a:extLst>
                <a:ext uri="{FF2B5EF4-FFF2-40B4-BE49-F238E27FC236}">
                  <a16:creationId xmlns:a16="http://schemas.microsoft.com/office/drawing/2014/main" id="{65304518-B1A6-674E-95CF-C03E4B41C4E7}"/>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4" name="Rectangle 283">
              <a:extLst>
                <a:ext uri="{FF2B5EF4-FFF2-40B4-BE49-F238E27FC236}">
                  <a16:creationId xmlns:a16="http://schemas.microsoft.com/office/drawing/2014/main" id="{1193FEB8-221F-374A-8DA9-1F6418F61176}"/>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85" name="Group 284">
            <a:extLst>
              <a:ext uri="{FF2B5EF4-FFF2-40B4-BE49-F238E27FC236}">
                <a16:creationId xmlns:a16="http://schemas.microsoft.com/office/drawing/2014/main" id="{4C0FF9B2-32A0-7446-B44A-A30E93EBA764}"/>
              </a:ext>
            </a:extLst>
          </p:cNvPr>
          <p:cNvGrpSpPr/>
          <p:nvPr userDrawn="1"/>
        </p:nvGrpSpPr>
        <p:grpSpPr>
          <a:xfrm>
            <a:off x="7132320" y="4022568"/>
            <a:ext cx="304800" cy="304800"/>
            <a:chOff x="4748283" y="3386554"/>
            <a:chExt cx="548640" cy="548640"/>
          </a:xfrm>
        </p:grpSpPr>
        <p:sp>
          <p:nvSpPr>
            <p:cNvPr id="286" name="Rectangle 285">
              <a:extLst>
                <a:ext uri="{FF2B5EF4-FFF2-40B4-BE49-F238E27FC236}">
                  <a16:creationId xmlns:a16="http://schemas.microsoft.com/office/drawing/2014/main" id="{79DDF252-792F-D141-9164-5305CBE3CFE8}"/>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7" name="Rectangle 286">
              <a:extLst>
                <a:ext uri="{FF2B5EF4-FFF2-40B4-BE49-F238E27FC236}">
                  <a16:creationId xmlns:a16="http://schemas.microsoft.com/office/drawing/2014/main" id="{A05803F2-CE5F-B846-878D-C5A7BCF34EF2}"/>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8" name="Rectangle 287">
              <a:extLst>
                <a:ext uri="{FF2B5EF4-FFF2-40B4-BE49-F238E27FC236}">
                  <a16:creationId xmlns:a16="http://schemas.microsoft.com/office/drawing/2014/main" id="{570DFCA3-0A0A-7949-91E2-25B051A71FA6}"/>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9" name="Rectangle 288">
              <a:extLst>
                <a:ext uri="{FF2B5EF4-FFF2-40B4-BE49-F238E27FC236}">
                  <a16:creationId xmlns:a16="http://schemas.microsoft.com/office/drawing/2014/main" id="{2BF2C611-54CD-1D47-BFE3-BE450D6B5F77}"/>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90" name="Group 289">
            <a:extLst>
              <a:ext uri="{FF2B5EF4-FFF2-40B4-BE49-F238E27FC236}">
                <a16:creationId xmlns:a16="http://schemas.microsoft.com/office/drawing/2014/main" id="{0FAF98C5-6AD8-7244-ABCC-FF8DBDFC1869}"/>
              </a:ext>
            </a:extLst>
          </p:cNvPr>
          <p:cNvGrpSpPr/>
          <p:nvPr userDrawn="1"/>
        </p:nvGrpSpPr>
        <p:grpSpPr>
          <a:xfrm>
            <a:off x="9509760" y="4022568"/>
            <a:ext cx="304800" cy="304800"/>
            <a:chOff x="4748283" y="3386554"/>
            <a:chExt cx="548640" cy="548640"/>
          </a:xfrm>
        </p:grpSpPr>
        <p:sp>
          <p:nvSpPr>
            <p:cNvPr id="291" name="Rectangle 290">
              <a:extLst>
                <a:ext uri="{FF2B5EF4-FFF2-40B4-BE49-F238E27FC236}">
                  <a16:creationId xmlns:a16="http://schemas.microsoft.com/office/drawing/2014/main" id="{B09B8B01-D074-AA4E-82C0-885DEE388DE2}"/>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2" name="Rectangle 291">
              <a:extLst>
                <a:ext uri="{FF2B5EF4-FFF2-40B4-BE49-F238E27FC236}">
                  <a16:creationId xmlns:a16="http://schemas.microsoft.com/office/drawing/2014/main" id="{F204C474-6963-B54C-A1BC-CFDC1FDC7044}"/>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3" name="Rectangle 292">
              <a:extLst>
                <a:ext uri="{FF2B5EF4-FFF2-40B4-BE49-F238E27FC236}">
                  <a16:creationId xmlns:a16="http://schemas.microsoft.com/office/drawing/2014/main" id="{A47065FD-73A9-9843-8B94-250376C3FB36}"/>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4" name="Rectangle 293">
              <a:extLst>
                <a:ext uri="{FF2B5EF4-FFF2-40B4-BE49-F238E27FC236}">
                  <a16:creationId xmlns:a16="http://schemas.microsoft.com/office/drawing/2014/main" id="{4143DC2B-E40E-A043-A084-B601C1D25F3B}"/>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295" name="Group 294">
            <a:extLst>
              <a:ext uri="{FF2B5EF4-FFF2-40B4-BE49-F238E27FC236}">
                <a16:creationId xmlns:a16="http://schemas.microsoft.com/office/drawing/2014/main" id="{29E0A699-6AD5-8F46-BD5E-39D99DC9BE89}"/>
              </a:ext>
            </a:extLst>
          </p:cNvPr>
          <p:cNvGrpSpPr/>
          <p:nvPr userDrawn="1"/>
        </p:nvGrpSpPr>
        <p:grpSpPr>
          <a:xfrm>
            <a:off x="2971800" y="4653504"/>
            <a:ext cx="304800" cy="304800"/>
            <a:chOff x="4748283" y="3386554"/>
            <a:chExt cx="548640" cy="548640"/>
          </a:xfrm>
        </p:grpSpPr>
        <p:sp>
          <p:nvSpPr>
            <p:cNvPr id="296" name="Rectangle 295">
              <a:extLst>
                <a:ext uri="{FF2B5EF4-FFF2-40B4-BE49-F238E27FC236}">
                  <a16:creationId xmlns:a16="http://schemas.microsoft.com/office/drawing/2014/main" id="{9FC9E2B0-E09C-7A43-9945-02E44B917CAF}"/>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7" name="Rectangle 296">
              <a:extLst>
                <a:ext uri="{FF2B5EF4-FFF2-40B4-BE49-F238E27FC236}">
                  <a16:creationId xmlns:a16="http://schemas.microsoft.com/office/drawing/2014/main" id="{77E6256A-CE6E-DE4E-A7CD-1C6EF1C31E29}"/>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8" name="Rectangle 297">
              <a:extLst>
                <a:ext uri="{FF2B5EF4-FFF2-40B4-BE49-F238E27FC236}">
                  <a16:creationId xmlns:a16="http://schemas.microsoft.com/office/drawing/2014/main" id="{E5C93033-80B8-7944-B34C-18221A61793A}"/>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9" name="Rectangle 298">
              <a:extLst>
                <a:ext uri="{FF2B5EF4-FFF2-40B4-BE49-F238E27FC236}">
                  <a16:creationId xmlns:a16="http://schemas.microsoft.com/office/drawing/2014/main" id="{1DA62BC5-03FF-2C49-8D42-D0AC0B48C9D0}"/>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300" name="Group 299">
            <a:extLst>
              <a:ext uri="{FF2B5EF4-FFF2-40B4-BE49-F238E27FC236}">
                <a16:creationId xmlns:a16="http://schemas.microsoft.com/office/drawing/2014/main" id="{413738E8-2C55-3047-8443-F0A7CD809578}"/>
              </a:ext>
            </a:extLst>
          </p:cNvPr>
          <p:cNvGrpSpPr/>
          <p:nvPr userDrawn="1"/>
        </p:nvGrpSpPr>
        <p:grpSpPr>
          <a:xfrm>
            <a:off x="8915400" y="4653504"/>
            <a:ext cx="304800" cy="304800"/>
            <a:chOff x="4748283" y="3386554"/>
            <a:chExt cx="548640" cy="548640"/>
          </a:xfrm>
        </p:grpSpPr>
        <p:sp>
          <p:nvSpPr>
            <p:cNvPr id="301" name="Rectangle 300">
              <a:extLst>
                <a:ext uri="{FF2B5EF4-FFF2-40B4-BE49-F238E27FC236}">
                  <a16:creationId xmlns:a16="http://schemas.microsoft.com/office/drawing/2014/main" id="{E4BD1A93-3E1B-BB4F-A223-02769F784568}"/>
                </a:ext>
              </a:extLst>
            </p:cNvPr>
            <p:cNvSpPr/>
            <p:nvPr userDrawn="1"/>
          </p:nvSpPr>
          <p:spPr>
            <a:xfrm>
              <a:off x="5022603" y="366087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02" name="Rectangle 301">
              <a:extLst>
                <a:ext uri="{FF2B5EF4-FFF2-40B4-BE49-F238E27FC236}">
                  <a16:creationId xmlns:a16="http://schemas.microsoft.com/office/drawing/2014/main" id="{F1BDEAE0-847B-8F47-8827-F9568F8D44AB}"/>
                </a:ext>
              </a:extLst>
            </p:cNvPr>
            <p:cNvSpPr/>
            <p:nvPr userDrawn="1"/>
          </p:nvSpPr>
          <p:spPr>
            <a:xfrm>
              <a:off x="4748283" y="366087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03" name="Rectangle 302">
              <a:extLst>
                <a:ext uri="{FF2B5EF4-FFF2-40B4-BE49-F238E27FC236}">
                  <a16:creationId xmlns:a16="http://schemas.microsoft.com/office/drawing/2014/main" id="{AF8DC815-56D0-AC49-B9C8-FA9335E2EABB}"/>
                </a:ext>
              </a:extLst>
            </p:cNvPr>
            <p:cNvSpPr/>
            <p:nvPr userDrawn="1"/>
          </p:nvSpPr>
          <p:spPr>
            <a:xfrm>
              <a:off x="5022603" y="3386554"/>
              <a:ext cx="274320" cy="274320"/>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04" name="Rectangle 303">
              <a:extLst>
                <a:ext uri="{FF2B5EF4-FFF2-40B4-BE49-F238E27FC236}">
                  <a16:creationId xmlns:a16="http://schemas.microsoft.com/office/drawing/2014/main" id="{043191BE-FBCB-EB41-AA68-DBA4FFEF9362}"/>
                </a:ext>
              </a:extLst>
            </p:cNvPr>
            <p:cNvSpPr/>
            <p:nvPr userDrawn="1"/>
          </p:nvSpPr>
          <p:spPr>
            <a:xfrm>
              <a:off x="4748283" y="3386554"/>
              <a:ext cx="274320" cy="274320"/>
            </a:xfrm>
            <a:prstGeom prst="rect">
              <a:avLst/>
            </a:prstGeom>
            <a:solidFill>
              <a:schemeClr val="tx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42640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PD title slide 1">
    <p:bg>
      <p:bgPr>
        <a:gradFill>
          <a:gsLst>
            <a:gs pos="0">
              <a:schemeClr val="bg1"/>
            </a:gs>
            <a:gs pos="41000">
              <a:schemeClr val="bg1"/>
            </a:gs>
            <a:gs pos="63000">
              <a:schemeClr val="bg2"/>
            </a:gs>
          </a:gsLst>
          <a:lin ang="108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77DF418-A9B4-B748-8DE9-21DBD7EA374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560459" y="1"/>
            <a:ext cx="6631541" cy="6857999"/>
          </a:xfrm>
          <a:custGeom>
            <a:avLst/>
            <a:gdLst>
              <a:gd name="connsiteX0" fmla="*/ 2183862 w 6631541"/>
              <a:gd name="connsiteY0" fmla="*/ 0 h 6857999"/>
              <a:gd name="connsiteX1" fmla="*/ 6631541 w 6631541"/>
              <a:gd name="connsiteY1" fmla="*/ 0 h 6857999"/>
              <a:gd name="connsiteX2" fmla="*/ 6631541 w 6631541"/>
              <a:gd name="connsiteY2" fmla="*/ 6857999 h 6857999"/>
              <a:gd name="connsiteX3" fmla="*/ 0 w 663154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631541" h="6857999">
                <a:moveTo>
                  <a:pt x="2183862" y="0"/>
                </a:moveTo>
                <a:lnTo>
                  <a:pt x="6631541" y="0"/>
                </a:lnTo>
                <a:lnTo>
                  <a:pt x="6631541" y="6857999"/>
                </a:lnTo>
                <a:lnTo>
                  <a:pt x="0" y="6857999"/>
                </a:lnTo>
                <a:close/>
              </a:path>
            </a:pathLst>
          </a:custGeom>
        </p:spPr>
      </p:pic>
      <p:grpSp>
        <p:nvGrpSpPr>
          <p:cNvPr id="7" name="Group 6">
            <a:extLst>
              <a:ext uri="{FF2B5EF4-FFF2-40B4-BE49-F238E27FC236}">
                <a16:creationId xmlns:a16="http://schemas.microsoft.com/office/drawing/2014/main" id="{B1F511C6-A535-A245-B123-CC04435D2DAF}"/>
              </a:ext>
            </a:extLst>
          </p:cNvPr>
          <p:cNvGrpSpPr/>
          <p:nvPr userDrawn="1"/>
        </p:nvGrpSpPr>
        <p:grpSpPr>
          <a:xfrm>
            <a:off x="304799" y="0"/>
            <a:ext cx="2427681" cy="1044934"/>
            <a:chOff x="0" y="0"/>
            <a:chExt cx="2447693" cy="1053548"/>
          </a:xfrm>
        </p:grpSpPr>
        <p:sp>
          <p:nvSpPr>
            <p:cNvPr id="8" name="Parallelogram 7">
              <a:extLst>
                <a:ext uri="{FF2B5EF4-FFF2-40B4-BE49-F238E27FC236}">
                  <a16:creationId xmlns:a16="http://schemas.microsoft.com/office/drawing/2014/main" id="{6399281C-FD14-2942-9A9B-13B5E50B7517}"/>
                </a:ext>
              </a:extLst>
            </p:cNvPr>
            <p:cNvSpPr/>
            <p:nvPr userDrawn="1"/>
          </p:nvSpPr>
          <p:spPr bwMode="auto">
            <a:xfrm>
              <a:off x="0" y="0"/>
              <a:ext cx="2447693" cy="1053548"/>
            </a:xfrm>
            <a:prstGeom prst="parallelogram">
              <a:avLst>
                <a:gd name="adj" fmla="val 0"/>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9" name="Picture 8">
              <a:extLst>
                <a:ext uri="{FF2B5EF4-FFF2-40B4-BE49-F238E27FC236}">
                  <a16:creationId xmlns:a16="http://schemas.microsoft.com/office/drawing/2014/main" id="{7D60AD95-BD80-6049-9976-D024EC4ECDE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5820" y="154984"/>
              <a:ext cx="2178058" cy="756021"/>
            </a:xfrm>
            <a:prstGeom prst="rect">
              <a:avLst/>
            </a:prstGeom>
          </p:spPr>
        </p:pic>
      </p:grpSp>
      <p:grpSp>
        <p:nvGrpSpPr>
          <p:cNvPr id="29" name="Group 28">
            <a:extLst>
              <a:ext uri="{FF2B5EF4-FFF2-40B4-BE49-F238E27FC236}">
                <a16:creationId xmlns:a16="http://schemas.microsoft.com/office/drawing/2014/main" id="{C22F9FBA-8765-F543-9501-7F99893993AB}"/>
              </a:ext>
            </a:extLst>
          </p:cNvPr>
          <p:cNvGrpSpPr/>
          <p:nvPr userDrawn="1"/>
        </p:nvGrpSpPr>
        <p:grpSpPr>
          <a:xfrm>
            <a:off x="283193" y="5970590"/>
            <a:ext cx="5053203" cy="441233"/>
            <a:chOff x="5155556" y="6168462"/>
            <a:chExt cx="5053203" cy="441233"/>
          </a:xfrm>
        </p:grpSpPr>
        <p:sp>
          <p:nvSpPr>
            <p:cNvPr id="30" name="TextBox 29">
              <a:extLst>
                <a:ext uri="{FF2B5EF4-FFF2-40B4-BE49-F238E27FC236}">
                  <a16:creationId xmlns:a16="http://schemas.microsoft.com/office/drawing/2014/main" id="{AA7B3D6A-876F-BF4D-9180-BC91EE9697B0}"/>
                </a:ext>
              </a:extLst>
            </p:cNvPr>
            <p:cNvSpPr txBox="1"/>
            <p:nvPr userDrawn="1"/>
          </p:nvSpPr>
          <p:spPr>
            <a:xfrm>
              <a:off x="5656050" y="6168462"/>
              <a:ext cx="4552709" cy="441233"/>
            </a:xfrm>
            <a:prstGeom prst="rect">
              <a:avLst/>
            </a:prstGeom>
            <a:noFill/>
          </p:spPr>
          <p:txBody>
            <a:bodyPr vert="horz" wrap="square" lIns="0" tIns="0" rIns="0" bIns="0" rtlCol="0" anchor="ctr" anchorCtr="0">
              <a:noAutofit/>
            </a:bodyPr>
            <a:lstStyle/>
            <a:p>
              <a:pPr algn="l"/>
              <a:r>
                <a:rPr lang="en-US" sz="2000">
                  <a:solidFill>
                    <a:schemeClr val="tx1"/>
                  </a:solidFill>
                  <a:latin typeface="Arial"/>
                </a:rPr>
                <a:t>The world leader in serving science</a:t>
              </a:r>
            </a:p>
          </p:txBody>
        </p:sp>
        <p:sp>
          <p:nvSpPr>
            <p:cNvPr id="31" name="Parallelogram 30">
              <a:extLst>
                <a:ext uri="{FF2B5EF4-FFF2-40B4-BE49-F238E27FC236}">
                  <a16:creationId xmlns:a16="http://schemas.microsoft.com/office/drawing/2014/main" id="{05D00626-6EB1-244B-9ADB-13C2AE5E1907}"/>
                </a:ext>
              </a:extLst>
            </p:cNvPr>
            <p:cNvSpPr/>
            <p:nvPr userDrawn="1"/>
          </p:nvSpPr>
          <p:spPr bwMode="auto">
            <a:xfrm>
              <a:off x="5155556" y="6302295"/>
              <a:ext cx="310510" cy="188737"/>
            </a:xfrm>
            <a:prstGeom prst="parallelogram">
              <a:avLst>
                <a:gd name="adj" fmla="val 31844"/>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grpSp>
      <p:sp>
        <p:nvSpPr>
          <p:cNvPr id="2" name="Footer Placeholder 1">
            <a:extLst>
              <a:ext uri="{FF2B5EF4-FFF2-40B4-BE49-F238E27FC236}">
                <a16:creationId xmlns:a16="http://schemas.microsoft.com/office/drawing/2014/main" id="{BA129332-E471-D44D-8711-996E85A9EE29}"/>
              </a:ext>
            </a:extLst>
          </p:cNvPr>
          <p:cNvSpPr>
            <a:spLocks noGrp="1"/>
          </p:cNvSpPr>
          <p:nvPr>
            <p:ph type="ftr" sz="quarter" idx="11"/>
          </p:nvPr>
        </p:nvSpPr>
        <p:spPr>
          <a:xfrm>
            <a:off x="304800" y="6553200"/>
            <a:ext cx="7620000" cy="304799"/>
          </a:xfrm>
        </p:spPr>
        <p:txBody>
          <a:bodyPr/>
          <a:lstStyle/>
          <a:p>
            <a:r>
              <a:rPr lang="en-US"/>
              <a:t>Proprietary &amp; Confidential |  martin.brown@ppd.com | 10-February-2021</a:t>
            </a:r>
          </a:p>
        </p:txBody>
      </p:sp>
      <p:sp>
        <p:nvSpPr>
          <p:cNvPr id="3" name="Slide Number Placeholder 2">
            <a:extLst>
              <a:ext uri="{FF2B5EF4-FFF2-40B4-BE49-F238E27FC236}">
                <a16:creationId xmlns:a16="http://schemas.microsoft.com/office/drawing/2014/main" id="{B4F77913-5D2C-C141-AB22-388096EB8230}"/>
              </a:ext>
            </a:extLst>
          </p:cNvPr>
          <p:cNvSpPr>
            <a:spLocks noGrp="1"/>
          </p:cNvSpPr>
          <p:nvPr>
            <p:ph type="sldNum" sz="quarter" idx="12"/>
          </p:nvPr>
        </p:nvSpPr>
        <p:spPr/>
        <p:txBody>
          <a:bodyPr/>
          <a:lstStyle/>
          <a:p>
            <a:fld id="{89006F1E-66CD-4A4B-9370-B4A3080F0E6C}" type="slidenum">
              <a:rPr lang="en-US" smtClean="0"/>
              <a:pPr/>
              <a:t>‹#›</a:t>
            </a:fld>
            <a:endParaRPr lang="en-US"/>
          </a:p>
        </p:txBody>
      </p:sp>
      <p:sp>
        <p:nvSpPr>
          <p:cNvPr id="15" name="Text Placeholder 15">
            <a:extLst>
              <a:ext uri="{FF2B5EF4-FFF2-40B4-BE49-F238E27FC236}">
                <a16:creationId xmlns:a16="http://schemas.microsoft.com/office/drawing/2014/main" id="{8209BE38-5C75-4E48-AACA-BEDC106131D5}"/>
              </a:ext>
            </a:extLst>
          </p:cNvPr>
          <p:cNvSpPr>
            <a:spLocks noGrp="1"/>
          </p:cNvSpPr>
          <p:nvPr>
            <p:ph type="body" sz="quarter" idx="10" hasCustomPrompt="1"/>
          </p:nvPr>
        </p:nvSpPr>
        <p:spPr>
          <a:xfrm>
            <a:off x="304800" y="3903896"/>
            <a:ext cx="5791199" cy="308120"/>
          </a:xfrm>
          <a:prstGeom prst="rect">
            <a:avLst/>
          </a:prstGeom>
        </p:spPr>
        <p:txBody>
          <a:bodyPr lIns="0" tIns="0" rIns="0" bIns="0" anchor="b"/>
          <a:lstStyle>
            <a:lvl1pPr>
              <a:spcBef>
                <a:spcPts val="0"/>
              </a:spcBef>
              <a:spcAft>
                <a:spcPts val="0"/>
              </a:spcAft>
              <a:buFontTx/>
              <a:buNone/>
              <a:defRPr sz="1600" b="0" baseline="0">
                <a:solidFill>
                  <a:schemeClr val="tx2"/>
                </a:solidFill>
              </a:defRPr>
            </a:lvl1pPr>
            <a:lvl2pPr marL="114300" indent="4763">
              <a:spcAft>
                <a:spcPts val="0"/>
              </a:spcAft>
              <a:buFontTx/>
              <a:buNone/>
              <a:defRPr sz="1400" i="1" baseline="0">
                <a:solidFill>
                  <a:schemeClr val="tx1"/>
                </a:solidFill>
              </a:defRPr>
            </a:lvl2pPr>
          </a:lstStyle>
          <a:p>
            <a:pPr lvl="0"/>
            <a:r>
              <a:rPr lang="en-US"/>
              <a:t>Presenter name [16pt Arial] </a:t>
            </a:r>
          </a:p>
        </p:txBody>
      </p:sp>
      <p:sp>
        <p:nvSpPr>
          <p:cNvPr id="16" name="Title 16">
            <a:extLst>
              <a:ext uri="{FF2B5EF4-FFF2-40B4-BE49-F238E27FC236}">
                <a16:creationId xmlns:a16="http://schemas.microsoft.com/office/drawing/2014/main" id="{B2B8D3D1-6FA6-C04D-951C-FD0E7458C808}"/>
              </a:ext>
            </a:extLst>
          </p:cNvPr>
          <p:cNvSpPr>
            <a:spLocks noGrp="1"/>
          </p:cNvSpPr>
          <p:nvPr>
            <p:ph type="title" hasCustomPrompt="1"/>
          </p:nvPr>
        </p:nvSpPr>
        <p:spPr>
          <a:xfrm>
            <a:off x="304801" y="1726100"/>
            <a:ext cx="5791199" cy="2071868"/>
          </a:xfrm>
          <a:prstGeom prst="rect">
            <a:avLst/>
          </a:prstGeom>
          <a:noFill/>
        </p:spPr>
        <p:txBody>
          <a:bodyPr wrap="square" lIns="0" tIns="0" rIns="0" bIns="0" anchor="b">
            <a:noAutofit/>
          </a:bodyPr>
          <a:lstStyle>
            <a:lvl1pPr>
              <a:lnSpc>
                <a:spcPct val="110000"/>
              </a:lnSpc>
              <a:defRPr sz="2800" b="1">
                <a:solidFill>
                  <a:schemeClr val="tx1"/>
                </a:solidFill>
              </a:defRPr>
            </a:lvl1pPr>
          </a:lstStyle>
          <a:p>
            <a:r>
              <a:rPr lang="en-US"/>
              <a:t>Title [28pt Arial Bold] </a:t>
            </a:r>
          </a:p>
        </p:txBody>
      </p:sp>
      <p:sp>
        <p:nvSpPr>
          <p:cNvPr id="21" name="Text Placeholder 15">
            <a:extLst>
              <a:ext uri="{FF2B5EF4-FFF2-40B4-BE49-F238E27FC236}">
                <a16:creationId xmlns:a16="http://schemas.microsoft.com/office/drawing/2014/main" id="{046B4CC3-134E-7548-B9F5-FA5784CFD5AE}"/>
              </a:ext>
            </a:extLst>
          </p:cNvPr>
          <p:cNvSpPr>
            <a:spLocks noGrp="1"/>
          </p:cNvSpPr>
          <p:nvPr>
            <p:ph type="body" sz="quarter" idx="14" hasCustomPrompt="1"/>
          </p:nvPr>
        </p:nvSpPr>
        <p:spPr>
          <a:xfrm>
            <a:off x="304800" y="4255834"/>
            <a:ext cx="5791199" cy="1097215"/>
          </a:xfrm>
          <a:prstGeom prst="rect">
            <a:avLst/>
          </a:prstGeom>
        </p:spPr>
        <p:txBody>
          <a:bodyPr lIns="0" tIns="0" rIns="0" bIns="0" anchor="t">
            <a:normAutofit/>
          </a:bodyPr>
          <a:lstStyle>
            <a:lvl1pPr marL="179388" marR="0" indent="-179388" algn="l" defTabSz="914400" rtl="0" eaLnBrk="1" fontAlgn="auto" latinLnBrk="0" hangingPunct="1">
              <a:lnSpc>
                <a:spcPct val="120000"/>
              </a:lnSpc>
              <a:spcBef>
                <a:spcPts val="0"/>
              </a:spcBef>
              <a:spcAft>
                <a:spcPts val="0"/>
              </a:spcAft>
              <a:buClr>
                <a:schemeClr val="accent4"/>
              </a:buClr>
              <a:buSzPct val="100000"/>
              <a:buFontTx/>
              <a:buNone/>
              <a:tabLst/>
              <a:defRPr sz="1400" b="0" baseline="0">
                <a:solidFill>
                  <a:schemeClr val="tx1"/>
                </a:solidFill>
              </a:defRPr>
            </a:lvl1pPr>
            <a:lvl2pPr marL="114300" indent="4763">
              <a:spcAft>
                <a:spcPts val="0"/>
              </a:spcAft>
              <a:buFontTx/>
              <a:buNone/>
              <a:defRPr sz="1400" i="1" baseline="0">
                <a:solidFill>
                  <a:schemeClr val="tx1"/>
                </a:solidFill>
              </a:defRPr>
            </a:lvl2pPr>
          </a:lstStyle>
          <a:p>
            <a:pPr marL="411480" marR="0" lvl="0" indent="-411480" algn="l" defTabSz="914400" rtl="0" eaLnBrk="1" fontAlgn="auto" latinLnBrk="0" hangingPunct="1">
              <a:lnSpc>
                <a:spcPct val="120000"/>
              </a:lnSpc>
              <a:spcBef>
                <a:spcPts val="0"/>
              </a:spcBef>
              <a:spcAft>
                <a:spcPts val="0"/>
              </a:spcAft>
              <a:buClr>
                <a:schemeClr val="accent4"/>
              </a:buClr>
              <a:buSzPct val="100000"/>
              <a:buFontTx/>
              <a:buNone/>
              <a:tabLst/>
              <a:defRPr/>
            </a:pPr>
            <a:r>
              <a:rPr lang="en-US"/>
              <a:t>Presenter Title [14pt Arial]</a:t>
            </a:r>
            <a:br>
              <a:rPr lang="en-US"/>
            </a:br>
            <a:r>
              <a:rPr lang="en-US"/>
              <a:t>Date [14pt Arial] </a:t>
            </a:r>
          </a:p>
        </p:txBody>
      </p:sp>
    </p:spTree>
    <p:extLst>
      <p:ext uri="{BB962C8B-B14F-4D97-AF65-F5344CB8AC3E}">
        <p14:creationId xmlns:p14="http://schemas.microsoft.com/office/powerpoint/2010/main" val="368523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PD title slide 2">
    <p:bg>
      <p:bgPr>
        <a:gradFill>
          <a:gsLst>
            <a:gs pos="0">
              <a:schemeClr val="bg1"/>
            </a:gs>
            <a:gs pos="41000">
              <a:schemeClr val="bg1"/>
            </a:gs>
            <a:gs pos="63000">
              <a:schemeClr val="bg2"/>
            </a:gs>
          </a:gsLst>
          <a:lin ang="1080000" scaled="0"/>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77DF418-A9B4-B748-8DE9-21DBD7EA37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0459" y="1"/>
            <a:ext cx="6631541" cy="6857999"/>
          </a:xfrm>
          <a:custGeom>
            <a:avLst/>
            <a:gdLst>
              <a:gd name="connsiteX0" fmla="*/ 2183862 w 6631541"/>
              <a:gd name="connsiteY0" fmla="*/ 0 h 6857999"/>
              <a:gd name="connsiteX1" fmla="*/ 6631541 w 6631541"/>
              <a:gd name="connsiteY1" fmla="*/ 0 h 6857999"/>
              <a:gd name="connsiteX2" fmla="*/ 6631541 w 6631541"/>
              <a:gd name="connsiteY2" fmla="*/ 6857999 h 6857999"/>
              <a:gd name="connsiteX3" fmla="*/ 0 w 663154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631541" h="6857999">
                <a:moveTo>
                  <a:pt x="2183862" y="0"/>
                </a:moveTo>
                <a:lnTo>
                  <a:pt x="6631541" y="0"/>
                </a:lnTo>
                <a:lnTo>
                  <a:pt x="6631541" y="6857999"/>
                </a:lnTo>
                <a:lnTo>
                  <a:pt x="0" y="6857999"/>
                </a:lnTo>
                <a:close/>
              </a:path>
            </a:pathLst>
          </a:custGeom>
        </p:spPr>
      </p:pic>
      <p:grpSp>
        <p:nvGrpSpPr>
          <p:cNvPr id="7" name="Group 6">
            <a:extLst>
              <a:ext uri="{FF2B5EF4-FFF2-40B4-BE49-F238E27FC236}">
                <a16:creationId xmlns:a16="http://schemas.microsoft.com/office/drawing/2014/main" id="{B1F511C6-A535-A245-B123-CC04435D2DAF}"/>
              </a:ext>
            </a:extLst>
          </p:cNvPr>
          <p:cNvGrpSpPr/>
          <p:nvPr userDrawn="1"/>
        </p:nvGrpSpPr>
        <p:grpSpPr>
          <a:xfrm>
            <a:off x="304799" y="0"/>
            <a:ext cx="2427681" cy="1044934"/>
            <a:chOff x="0" y="0"/>
            <a:chExt cx="2447693" cy="1053548"/>
          </a:xfrm>
        </p:grpSpPr>
        <p:sp>
          <p:nvSpPr>
            <p:cNvPr id="8" name="Parallelogram 7">
              <a:extLst>
                <a:ext uri="{FF2B5EF4-FFF2-40B4-BE49-F238E27FC236}">
                  <a16:creationId xmlns:a16="http://schemas.microsoft.com/office/drawing/2014/main" id="{6399281C-FD14-2942-9A9B-13B5E50B7517}"/>
                </a:ext>
              </a:extLst>
            </p:cNvPr>
            <p:cNvSpPr/>
            <p:nvPr userDrawn="1"/>
          </p:nvSpPr>
          <p:spPr bwMode="auto">
            <a:xfrm>
              <a:off x="0" y="0"/>
              <a:ext cx="2447693" cy="1053548"/>
            </a:xfrm>
            <a:prstGeom prst="parallelogram">
              <a:avLst>
                <a:gd name="adj" fmla="val 0"/>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9" name="Picture 8">
              <a:extLst>
                <a:ext uri="{FF2B5EF4-FFF2-40B4-BE49-F238E27FC236}">
                  <a16:creationId xmlns:a16="http://schemas.microsoft.com/office/drawing/2014/main" id="{7D60AD95-BD80-6049-9976-D024EC4ECDE8}"/>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5820" y="154984"/>
              <a:ext cx="2178058" cy="756021"/>
            </a:xfrm>
            <a:prstGeom prst="rect">
              <a:avLst/>
            </a:prstGeom>
          </p:spPr>
        </p:pic>
      </p:grpSp>
      <p:grpSp>
        <p:nvGrpSpPr>
          <p:cNvPr id="29" name="Group 28">
            <a:extLst>
              <a:ext uri="{FF2B5EF4-FFF2-40B4-BE49-F238E27FC236}">
                <a16:creationId xmlns:a16="http://schemas.microsoft.com/office/drawing/2014/main" id="{C22F9FBA-8765-F543-9501-7F99893993AB}"/>
              </a:ext>
            </a:extLst>
          </p:cNvPr>
          <p:cNvGrpSpPr/>
          <p:nvPr userDrawn="1"/>
        </p:nvGrpSpPr>
        <p:grpSpPr>
          <a:xfrm>
            <a:off x="283193" y="5970590"/>
            <a:ext cx="5053203" cy="441233"/>
            <a:chOff x="5155556" y="6168462"/>
            <a:chExt cx="5053203" cy="441233"/>
          </a:xfrm>
        </p:grpSpPr>
        <p:sp>
          <p:nvSpPr>
            <p:cNvPr id="30" name="TextBox 29">
              <a:extLst>
                <a:ext uri="{FF2B5EF4-FFF2-40B4-BE49-F238E27FC236}">
                  <a16:creationId xmlns:a16="http://schemas.microsoft.com/office/drawing/2014/main" id="{AA7B3D6A-876F-BF4D-9180-BC91EE9697B0}"/>
                </a:ext>
              </a:extLst>
            </p:cNvPr>
            <p:cNvSpPr txBox="1"/>
            <p:nvPr userDrawn="1"/>
          </p:nvSpPr>
          <p:spPr>
            <a:xfrm>
              <a:off x="5656050" y="6168462"/>
              <a:ext cx="4552709" cy="441233"/>
            </a:xfrm>
            <a:prstGeom prst="rect">
              <a:avLst/>
            </a:prstGeom>
            <a:noFill/>
          </p:spPr>
          <p:txBody>
            <a:bodyPr vert="horz" wrap="square" lIns="0" tIns="0" rIns="0" bIns="0" rtlCol="0" anchor="ctr" anchorCtr="0">
              <a:noAutofit/>
            </a:bodyPr>
            <a:lstStyle/>
            <a:p>
              <a:pPr algn="l"/>
              <a:r>
                <a:rPr lang="en-US" sz="2000">
                  <a:solidFill>
                    <a:schemeClr val="tx1"/>
                  </a:solidFill>
                  <a:latin typeface="Arial"/>
                </a:rPr>
                <a:t>The world leader in serving science</a:t>
              </a:r>
            </a:p>
          </p:txBody>
        </p:sp>
        <p:sp>
          <p:nvSpPr>
            <p:cNvPr id="31" name="Parallelogram 30">
              <a:extLst>
                <a:ext uri="{FF2B5EF4-FFF2-40B4-BE49-F238E27FC236}">
                  <a16:creationId xmlns:a16="http://schemas.microsoft.com/office/drawing/2014/main" id="{05D00626-6EB1-244B-9ADB-13C2AE5E1907}"/>
                </a:ext>
              </a:extLst>
            </p:cNvPr>
            <p:cNvSpPr/>
            <p:nvPr userDrawn="1"/>
          </p:nvSpPr>
          <p:spPr bwMode="auto">
            <a:xfrm>
              <a:off x="5155556" y="6302295"/>
              <a:ext cx="310510" cy="188737"/>
            </a:xfrm>
            <a:prstGeom prst="parallelogram">
              <a:avLst>
                <a:gd name="adj" fmla="val 31844"/>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grpSp>
      <p:sp>
        <p:nvSpPr>
          <p:cNvPr id="2" name="Footer Placeholder 1">
            <a:extLst>
              <a:ext uri="{FF2B5EF4-FFF2-40B4-BE49-F238E27FC236}">
                <a16:creationId xmlns:a16="http://schemas.microsoft.com/office/drawing/2014/main" id="{BA129332-E471-D44D-8711-996E85A9EE29}"/>
              </a:ext>
            </a:extLst>
          </p:cNvPr>
          <p:cNvSpPr>
            <a:spLocks noGrp="1"/>
          </p:cNvSpPr>
          <p:nvPr>
            <p:ph type="ftr" sz="quarter" idx="11"/>
          </p:nvPr>
        </p:nvSpPr>
        <p:spPr>
          <a:xfrm>
            <a:off x="304800" y="6553200"/>
            <a:ext cx="7620000" cy="304799"/>
          </a:xfrm>
        </p:spPr>
        <p:txBody>
          <a:bodyPr/>
          <a:lstStyle/>
          <a:p>
            <a:r>
              <a:rPr lang="en-US"/>
              <a:t>Proprietary &amp; Confidential |  martin.brown@ppd.com | 10-February-2021</a:t>
            </a:r>
          </a:p>
        </p:txBody>
      </p:sp>
      <p:sp>
        <p:nvSpPr>
          <p:cNvPr id="3" name="Slide Number Placeholder 2">
            <a:extLst>
              <a:ext uri="{FF2B5EF4-FFF2-40B4-BE49-F238E27FC236}">
                <a16:creationId xmlns:a16="http://schemas.microsoft.com/office/drawing/2014/main" id="{B4F77913-5D2C-C141-AB22-388096EB8230}"/>
              </a:ext>
            </a:extLst>
          </p:cNvPr>
          <p:cNvSpPr>
            <a:spLocks noGrp="1"/>
          </p:cNvSpPr>
          <p:nvPr>
            <p:ph type="sldNum" sz="quarter" idx="12"/>
          </p:nvPr>
        </p:nvSpPr>
        <p:spPr/>
        <p:txBody>
          <a:bodyPr/>
          <a:lstStyle/>
          <a:p>
            <a:fld id="{89006F1E-66CD-4A4B-9370-B4A3080F0E6C}" type="slidenum">
              <a:rPr lang="en-US" smtClean="0"/>
              <a:pPr/>
              <a:t>‹#›</a:t>
            </a:fld>
            <a:endParaRPr lang="en-US"/>
          </a:p>
        </p:txBody>
      </p:sp>
      <p:sp>
        <p:nvSpPr>
          <p:cNvPr id="15" name="Text Placeholder 15">
            <a:extLst>
              <a:ext uri="{FF2B5EF4-FFF2-40B4-BE49-F238E27FC236}">
                <a16:creationId xmlns:a16="http://schemas.microsoft.com/office/drawing/2014/main" id="{8209BE38-5C75-4E48-AACA-BEDC106131D5}"/>
              </a:ext>
            </a:extLst>
          </p:cNvPr>
          <p:cNvSpPr>
            <a:spLocks noGrp="1"/>
          </p:cNvSpPr>
          <p:nvPr>
            <p:ph type="body" sz="quarter" idx="10" hasCustomPrompt="1"/>
          </p:nvPr>
        </p:nvSpPr>
        <p:spPr>
          <a:xfrm>
            <a:off x="304800" y="3903896"/>
            <a:ext cx="5791199" cy="308120"/>
          </a:xfrm>
          <a:prstGeom prst="rect">
            <a:avLst/>
          </a:prstGeom>
        </p:spPr>
        <p:txBody>
          <a:bodyPr lIns="0" tIns="0" rIns="0" bIns="0" anchor="b"/>
          <a:lstStyle>
            <a:lvl1pPr>
              <a:spcBef>
                <a:spcPts val="0"/>
              </a:spcBef>
              <a:spcAft>
                <a:spcPts val="0"/>
              </a:spcAft>
              <a:buFontTx/>
              <a:buNone/>
              <a:defRPr sz="1600" b="0" baseline="0">
                <a:solidFill>
                  <a:schemeClr val="tx2"/>
                </a:solidFill>
              </a:defRPr>
            </a:lvl1pPr>
            <a:lvl2pPr marL="114300" indent="4763">
              <a:spcAft>
                <a:spcPts val="0"/>
              </a:spcAft>
              <a:buFontTx/>
              <a:buNone/>
              <a:defRPr sz="1400" i="1" baseline="0">
                <a:solidFill>
                  <a:schemeClr val="tx1"/>
                </a:solidFill>
              </a:defRPr>
            </a:lvl2pPr>
          </a:lstStyle>
          <a:p>
            <a:pPr lvl="0"/>
            <a:r>
              <a:rPr lang="en-US"/>
              <a:t>Presenter name [16pt Arial] </a:t>
            </a:r>
          </a:p>
        </p:txBody>
      </p:sp>
      <p:sp>
        <p:nvSpPr>
          <p:cNvPr id="16" name="Title 16">
            <a:extLst>
              <a:ext uri="{FF2B5EF4-FFF2-40B4-BE49-F238E27FC236}">
                <a16:creationId xmlns:a16="http://schemas.microsoft.com/office/drawing/2014/main" id="{B2B8D3D1-6FA6-C04D-951C-FD0E7458C808}"/>
              </a:ext>
            </a:extLst>
          </p:cNvPr>
          <p:cNvSpPr>
            <a:spLocks noGrp="1"/>
          </p:cNvSpPr>
          <p:nvPr>
            <p:ph type="title" hasCustomPrompt="1"/>
          </p:nvPr>
        </p:nvSpPr>
        <p:spPr>
          <a:xfrm>
            <a:off x="304801" y="1726100"/>
            <a:ext cx="5791199" cy="2071868"/>
          </a:xfrm>
          <a:prstGeom prst="rect">
            <a:avLst/>
          </a:prstGeom>
          <a:noFill/>
        </p:spPr>
        <p:txBody>
          <a:bodyPr wrap="square" lIns="0" tIns="0" rIns="0" bIns="0" anchor="b">
            <a:noAutofit/>
          </a:bodyPr>
          <a:lstStyle>
            <a:lvl1pPr>
              <a:lnSpc>
                <a:spcPct val="110000"/>
              </a:lnSpc>
              <a:defRPr sz="2800" b="1">
                <a:solidFill>
                  <a:schemeClr val="tx1"/>
                </a:solidFill>
              </a:defRPr>
            </a:lvl1pPr>
          </a:lstStyle>
          <a:p>
            <a:r>
              <a:rPr lang="en-US"/>
              <a:t>Title [28pt Arial Bold] </a:t>
            </a:r>
          </a:p>
        </p:txBody>
      </p:sp>
      <p:sp>
        <p:nvSpPr>
          <p:cNvPr id="21" name="Text Placeholder 15">
            <a:extLst>
              <a:ext uri="{FF2B5EF4-FFF2-40B4-BE49-F238E27FC236}">
                <a16:creationId xmlns:a16="http://schemas.microsoft.com/office/drawing/2014/main" id="{046B4CC3-134E-7548-B9F5-FA5784CFD5AE}"/>
              </a:ext>
            </a:extLst>
          </p:cNvPr>
          <p:cNvSpPr>
            <a:spLocks noGrp="1"/>
          </p:cNvSpPr>
          <p:nvPr>
            <p:ph type="body" sz="quarter" idx="14" hasCustomPrompt="1"/>
          </p:nvPr>
        </p:nvSpPr>
        <p:spPr>
          <a:xfrm>
            <a:off x="304800" y="4255834"/>
            <a:ext cx="5791199" cy="1097215"/>
          </a:xfrm>
          <a:prstGeom prst="rect">
            <a:avLst/>
          </a:prstGeom>
        </p:spPr>
        <p:txBody>
          <a:bodyPr lIns="0" tIns="0" rIns="0" bIns="0" anchor="t">
            <a:normAutofit/>
          </a:bodyPr>
          <a:lstStyle>
            <a:lvl1pPr marL="179388" marR="0" indent="-179388" algn="l" defTabSz="914400" rtl="0" eaLnBrk="1" fontAlgn="auto" latinLnBrk="0" hangingPunct="1">
              <a:lnSpc>
                <a:spcPct val="120000"/>
              </a:lnSpc>
              <a:spcBef>
                <a:spcPts val="0"/>
              </a:spcBef>
              <a:spcAft>
                <a:spcPts val="0"/>
              </a:spcAft>
              <a:buClr>
                <a:schemeClr val="accent4"/>
              </a:buClr>
              <a:buSzPct val="100000"/>
              <a:buFontTx/>
              <a:buNone/>
              <a:tabLst/>
              <a:defRPr sz="1400" b="0" baseline="0">
                <a:solidFill>
                  <a:schemeClr val="tx1"/>
                </a:solidFill>
              </a:defRPr>
            </a:lvl1pPr>
            <a:lvl2pPr marL="114300" indent="4763">
              <a:spcAft>
                <a:spcPts val="0"/>
              </a:spcAft>
              <a:buFontTx/>
              <a:buNone/>
              <a:defRPr sz="1400" i="1" baseline="0">
                <a:solidFill>
                  <a:schemeClr val="tx1"/>
                </a:solidFill>
              </a:defRPr>
            </a:lvl2pPr>
          </a:lstStyle>
          <a:p>
            <a:pPr marL="411480" marR="0" lvl="0" indent="-411480" algn="l" defTabSz="914400" rtl="0" eaLnBrk="1" fontAlgn="auto" latinLnBrk="0" hangingPunct="1">
              <a:lnSpc>
                <a:spcPct val="120000"/>
              </a:lnSpc>
              <a:spcBef>
                <a:spcPts val="0"/>
              </a:spcBef>
              <a:spcAft>
                <a:spcPts val="0"/>
              </a:spcAft>
              <a:buClr>
                <a:schemeClr val="accent4"/>
              </a:buClr>
              <a:buSzPct val="100000"/>
              <a:buFontTx/>
              <a:buNone/>
              <a:tabLst/>
              <a:defRPr/>
            </a:pPr>
            <a:r>
              <a:rPr lang="en-US"/>
              <a:t>Presenter Title [14pt Arial]</a:t>
            </a:r>
            <a:br>
              <a:rPr lang="en-US"/>
            </a:br>
            <a:r>
              <a:rPr lang="en-US"/>
              <a:t>Date [14pt Arial] </a:t>
            </a:r>
          </a:p>
        </p:txBody>
      </p:sp>
    </p:spTree>
    <p:extLst>
      <p:ext uri="{BB962C8B-B14F-4D97-AF65-F5344CB8AC3E}">
        <p14:creationId xmlns:p14="http://schemas.microsoft.com/office/powerpoint/2010/main" val="110230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PD Custom title slide">
    <p:bg>
      <p:bgPr>
        <a:gradFill>
          <a:gsLst>
            <a:gs pos="0">
              <a:schemeClr val="bg1"/>
            </a:gs>
            <a:gs pos="45000">
              <a:schemeClr val="bg1"/>
            </a:gs>
            <a:gs pos="66000">
              <a:schemeClr val="bg2"/>
            </a:gs>
          </a:gsLst>
          <a:lin ang="1080000" scaled="0"/>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DF2EB01-DB3A-564C-8485-CADA3C9CF3AF}"/>
              </a:ext>
            </a:extLst>
          </p:cNvPr>
          <p:cNvSpPr>
            <a:spLocks noGrp="1"/>
          </p:cNvSpPr>
          <p:nvPr>
            <p:ph type="pic" sz="quarter" idx="11" hasCustomPrompt="1"/>
          </p:nvPr>
        </p:nvSpPr>
        <p:spPr>
          <a:xfrm>
            <a:off x="5560459" y="1"/>
            <a:ext cx="6631541" cy="6857999"/>
          </a:xfrm>
          <a:custGeom>
            <a:avLst/>
            <a:gdLst>
              <a:gd name="connsiteX0" fmla="*/ 2183862 w 6631541"/>
              <a:gd name="connsiteY0" fmla="*/ 0 h 6857999"/>
              <a:gd name="connsiteX1" fmla="*/ 6631541 w 6631541"/>
              <a:gd name="connsiteY1" fmla="*/ 0 h 6857999"/>
              <a:gd name="connsiteX2" fmla="*/ 6631541 w 6631541"/>
              <a:gd name="connsiteY2" fmla="*/ 6857999 h 6857999"/>
              <a:gd name="connsiteX3" fmla="*/ 0 w 663154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631541" h="6857999">
                <a:moveTo>
                  <a:pt x="2183862" y="0"/>
                </a:moveTo>
                <a:lnTo>
                  <a:pt x="6631541" y="0"/>
                </a:lnTo>
                <a:lnTo>
                  <a:pt x="6631541" y="6857999"/>
                </a:lnTo>
                <a:lnTo>
                  <a:pt x="0" y="6857999"/>
                </a:lnTo>
                <a:close/>
              </a:path>
            </a:pathLst>
          </a:custGeom>
          <a:pattFill prst="pct5">
            <a:fgClr>
              <a:schemeClr val="bg1"/>
            </a:fgClr>
            <a:bgClr>
              <a:schemeClr val="bg2"/>
            </a:bgClr>
          </a:pattFill>
        </p:spPr>
        <p:txBody>
          <a:bodyPr vert="horz" wrap="square" lIns="0" tIns="0" rIns="0" bIns="0" rtlCol="0" anchor="ctr">
            <a:noAutofit/>
          </a:bodyPr>
          <a:lstStyle>
            <a:lvl1pPr marL="0" indent="0" algn="ctr">
              <a:buFontTx/>
              <a:buNone/>
              <a:defRPr lang="en-US" sz="1400" dirty="0"/>
            </a:lvl1pPr>
          </a:lstStyle>
          <a:p>
            <a:pPr marR="0" lvl="0" algn="ctr" fontAlgn="auto">
              <a:spcAft>
                <a:spcPts val="0"/>
              </a:spcAft>
              <a:buClrTx/>
              <a:buSzTx/>
              <a:buNone/>
              <a:tabLst/>
            </a:pPr>
            <a:r>
              <a:rPr lang="en-US"/>
              <a:t>Add photo</a:t>
            </a:r>
          </a:p>
        </p:txBody>
      </p:sp>
      <p:grpSp>
        <p:nvGrpSpPr>
          <p:cNvPr id="7" name="Group 6">
            <a:extLst>
              <a:ext uri="{FF2B5EF4-FFF2-40B4-BE49-F238E27FC236}">
                <a16:creationId xmlns:a16="http://schemas.microsoft.com/office/drawing/2014/main" id="{B1F511C6-A535-A245-B123-CC04435D2DAF}"/>
              </a:ext>
            </a:extLst>
          </p:cNvPr>
          <p:cNvGrpSpPr/>
          <p:nvPr userDrawn="1"/>
        </p:nvGrpSpPr>
        <p:grpSpPr>
          <a:xfrm>
            <a:off x="304799" y="0"/>
            <a:ext cx="2427681" cy="1044934"/>
            <a:chOff x="0" y="0"/>
            <a:chExt cx="2447693" cy="1053548"/>
          </a:xfrm>
        </p:grpSpPr>
        <p:sp>
          <p:nvSpPr>
            <p:cNvPr id="8" name="Parallelogram 7">
              <a:extLst>
                <a:ext uri="{FF2B5EF4-FFF2-40B4-BE49-F238E27FC236}">
                  <a16:creationId xmlns:a16="http://schemas.microsoft.com/office/drawing/2014/main" id="{6399281C-FD14-2942-9A9B-13B5E50B7517}"/>
                </a:ext>
              </a:extLst>
            </p:cNvPr>
            <p:cNvSpPr/>
            <p:nvPr userDrawn="1"/>
          </p:nvSpPr>
          <p:spPr bwMode="auto">
            <a:xfrm>
              <a:off x="0" y="0"/>
              <a:ext cx="2447693" cy="1053548"/>
            </a:xfrm>
            <a:prstGeom prst="parallelogram">
              <a:avLst>
                <a:gd name="adj" fmla="val 0"/>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9" name="Picture 8">
              <a:extLst>
                <a:ext uri="{FF2B5EF4-FFF2-40B4-BE49-F238E27FC236}">
                  <a16:creationId xmlns:a16="http://schemas.microsoft.com/office/drawing/2014/main" id="{7D60AD95-BD80-6049-9976-D024EC4ECDE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820" y="154984"/>
              <a:ext cx="2178058" cy="756021"/>
            </a:xfrm>
            <a:prstGeom prst="rect">
              <a:avLst/>
            </a:prstGeom>
          </p:spPr>
        </p:pic>
      </p:grpSp>
      <p:grpSp>
        <p:nvGrpSpPr>
          <p:cNvPr id="11" name="Group 10">
            <a:extLst>
              <a:ext uri="{FF2B5EF4-FFF2-40B4-BE49-F238E27FC236}">
                <a16:creationId xmlns:a16="http://schemas.microsoft.com/office/drawing/2014/main" id="{BD8A84AE-AF33-DF45-94CF-C3F25C5B3C5F}"/>
              </a:ext>
            </a:extLst>
          </p:cNvPr>
          <p:cNvGrpSpPr/>
          <p:nvPr userDrawn="1"/>
        </p:nvGrpSpPr>
        <p:grpSpPr>
          <a:xfrm>
            <a:off x="283193" y="5970590"/>
            <a:ext cx="5053203" cy="441233"/>
            <a:chOff x="5155556" y="6168462"/>
            <a:chExt cx="5053203" cy="441233"/>
          </a:xfrm>
        </p:grpSpPr>
        <p:sp>
          <p:nvSpPr>
            <p:cNvPr id="12" name="TextBox 11">
              <a:extLst>
                <a:ext uri="{FF2B5EF4-FFF2-40B4-BE49-F238E27FC236}">
                  <a16:creationId xmlns:a16="http://schemas.microsoft.com/office/drawing/2014/main" id="{5DF5D896-302C-C647-8B84-3EA145C1337B}"/>
                </a:ext>
              </a:extLst>
            </p:cNvPr>
            <p:cNvSpPr txBox="1"/>
            <p:nvPr userDrawn="1"/>
          </p:nvSpPr>
          <p:spPr>
            <a:xfrm>
              <a:off x="5656050" y="6168462"/>
              <a:ext cx="4552709" cy="441233"/>
            </a:xfrm>
            <a:prstGeom prst="rect">
              <a:avLst/>
            </a:prstGeom>
            <a:noFill/>
          </p:spPr>
          <p:txBody>
            <a:bodyPr vert="horz" wrap="square" lIns="0" tIns="0" rIns="0" bIns="0" rtlCol="0" anchor="ctr" anchorCtr="0">
              <a:noAutofit/>
            </a:bodyPr>
            <a:lstStyle/>
            <a:p>
              <a:pPr algn="l"/>
              <a:r>
                <a:rPr lang="en-US" sz="2000">
                  <a:solidFill>
                    <a:schemeClr val="tx1"/>
                  </a:solidFill>
                  <a:latin typeface="Arial"/>
                </a:rPr>
                <a:t>The world leader in serving science</a:t>
              </a:r>
            </a:p>
          </p:txBody>
        </p:sp>
        <p:sp>
          <p:nvSpPr>
            <p:cNvPr id="13" name="Parallelogram 12">
              <a:extLst>
                <a:ext uri="{FF2B5EF4-FFF2-40B4-BE49-F238E27FC236}">
                  <a16:creationId xmlns:a16="http://schemas.microsoft.com/office/drawing/2014/main" id="{9BC00B89-C038-314A-AC65-15CF9FEFA67A}"/>
                </a:ext>
              </a:extLst>
            </p:cNvPr>
            <p:cNvSpPr/>
            <p:nvPr userDrawn="1"/>
          </p:nvSpPr>
          <p:spPr bwMode="auto">
            <a:xfrm>
              <a:off x="5155556" y="6302295"/>
              <a:ext cx="310510" cy="188737"/>
            </a:xfrm>
            <a:prstGeom prst="parallelogram">
              <a:avLst>
                <a:gd name="adj" fmla="val 31844"/>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grpSp>
      <p:sp>
        <p:nvSpPr>
          <p:cNvPr id="17" name="Text Placeholder 15">
            <a:extLst>
              <a:ext uri="{FF2B5EF4-FFF2-40B4-BE49-F238E27FC236}">
                <a16:creationId xmlns:a16="http://schemas.microsoft.com/office/drawing/2014/main" id="{066B560F-B405-E64F-9BDF-0CBAACB3D079}"/>
              </a:ext>
            </a:extLst>
          </p:cNvPr>
          <p:cNvSpPr>
            <a:spLocks noGrp="1"/>
          </p:cNvSpPr>
          <p:nvPr>
            <p:ph type="body" sz="quarter" idx="10" hasCustomPrompt="1"/>
          </p:nvPr>
        </p:nvSpPr>
        <p:spPr>
          <a:xfrm>
            <a:off x="304800" y="3903896"/>
            <a:ext cx="5791199" cy="308120"/>
          </a:xfrm>
          <a:prstGeom prst="rect">
            <a:avLst/>
          </a:prstGeom>
        </p:spPr>
        <p:txBody>
          <a:bodyPr lIns="0" tIns="0" rIns="0" bIns="0" anchor="b"/>
          <a:lstStyle>
            <a:lvl1pPr>
              <a:spcBef>
                <a:spcPts val="0"/>
              </a:spcBef>
              <a:spcAft>
                <a:spcPts val="0"/>
              </a:spcAft>
              <a:buFontTx/>
              <a:buNone/>
              <a:defRPr sz="1600" b="0" baseline="0">
                <a:solidFill>
                  <a:schemeClr val="tx2"/>
                </a:solidFill>
              </a:defRPr>
            </a:lvl1pPr>
            <a:lvl2pPr marL="114300" indent="4763">
              <a:spcAft>
                <a:spcPts val="0"/>
              </a:spcAft>
              <a:buFontTx/>
              <a:buNone/>
              <a:defRPr sz="1400" i="1" baseline="0">
                <a:solidFill>
                  <a:schemeClr val="tx1"/>
                </a:solidFill>
              </a:defRPr>
            </a:lvl2pPr>
          </a:lstStyle>
          <a:p>
            <a:pPr lvl="0"/>
            <a:r>
              <a:rPr lang="en-US"/>
              <a:t>Presenter name [16pt Arial] </a:t>
            </a:r>
          </a:p>
        </p:txBody>
      </p:sp>
      <p:sp>
        <p:nvSpPr>
          <p:cNvPr id="21" name="Footer Placeholder 1">
            <a:extLst>
              <a:ext uri="{FF2B5EF4-FFF2-40B4-BE49-F238E27FC236}">
                <a16:creationId xmlns:a16="http://schemas.microsoft.com/office/drawing/2014/main" id="{0417725A-1D63-8B41-B75E-4A7C276235C4}"/>
              </a:ext>
            </a:extLst>
          </p:cNvPr>
          <p:cNvSpPr>
            <a:spLocks noGrp="1"/>
          </p:cNvSpPr>
          <p:nvPr>
            <p:ph type="ftr" sz="quarter" idx="15"/>
          </p:nvPr>
        </p:nvSpPr>
        <p:spPr>
          <a:xfrm>
            <a:off x="304800" y="6553200"/>
            <a:ext cx="7620000" cy="304799"/>
          </a:xfrm>
        </p:spPr>
        <p:txBody>
          <a:bodyPr/>
          <a:lstStyle/>
          <a:p>
            <a:r>
              <a:rPr lang="en-US"/>
              <a:t>Proprietary &amp; Confidential |  martin.brown@ppd.com | 10-February-2021</a:t>
            </a:r>
          </a:p>
        </p:txBody>
      </p:sp>
      <p:sp>
        <p:nvSpPr>
          <p:cNvPr id="22" name="Slide Number Placeholder 2">
            <a:extLst>
              <a:ext uri="{FF2B5EF4-FFF2-40B4-BE49-F238E27FC236}">
                <a16:creationId xmlns:a16="http://schemas.microsoft.com/office/drawing/2014/main" id="{2EFD93CC-9AAB-B446-8966-4FFCA1CA2633}"/>
              </a:ext>
            </a:extLst>
          </p:cNvPr>
          <p:cNvSpPr>
            <a:spLocks noGrp="1"/>
          </p:cNvSpPr>
          <p:nvPr>
            <p:ph type="sldNum" sz="quarter" idx="12"/>
          </p:nvPr>
        </p:nvSpPr>
        <p:spPr>
          <a:xfrm>
            <a:off x="1" y="6553200"/>
            <a:ext cx="304799" cy="304799"/>
          </a:xfrm>
        </p:spPr>
        <p:txBody>
          <a:bodyPr/>
          <a:lstStyle/>
          <a:p>
            <a:fld id="{89006F1E-66CD-4A4B-9370-B4A3080F0E6C}" type="slidenum">
              <a:rPr lang="en-US" smtClean="0"/>
              <a:pPr/>
              <a:t>‹#›</a:t>
            </a:fld>
            <a:endParaRPr lang="en-US"/>
          </a:p>
        </p:txBody>
      </p:sp>
      <p:sp>
        <p:nvSpPr>
          <p:cNvPr id="15" name="Text Placeholder 15">
            <a:extLst>
              <a:ext uri="{FF2B5EF4-FFF2-40B4-BE49-F238E27FC236}">
                <a16:creationId xmlns:a16="http://schemas.microsoft.com/office/drawing/2014/main" id="{DA6AB682-877D-F244-8431-46BA64252685}"/>
              </a:ext>
            </a:extLst>
          </p:cNvPr>
          <p:cNvSpPr>
            <a:spLocks noGrp="1"/>
          </p:cNvSpPr>
          <p:nvPr>
            <p:ph type="body" sz="quarter" idx="14" hasCustomPrompt="1"/>
          </p:nvPr>
        </p:nvSpPr>
        <p:spPr>
          <a:xfrm>
            <a:off x="304801" y="4255834"/>
            <a:ext cx="5791200" cy="1097215"/>
          </a:xfrm>
          <a:prstGeom prst="rect">
            <a:avLst/>
          </a:prstGeom>
        </p:spPr>
        <p:txBody>
          <a:bodyPr lIns="0" tIns="0" rIns="0" bIns="0" anchor="t">
            <a:normAutofit/>
          </a:bodyPr>
          <a:lstStyle>
            <a:lvl1pPr marL="179388" marR="0" indent="-179388" algn="l" defTabSz="914400" rtl="0" eaLnBrk="1" fontAlgn="auto" latinLnBrk="0" hangingPunct="1">
              <a:lnSpc>
                <a:spcPct val="120000"/>
              </a:lnSpc>
              <a:spcBef>
                <a:spcPts val="0"/>
              </a:spcBef>
              <a:spcAft>
                <a:spcPts val="0"/>
              </a:spcAft>
              <a:buClr>
                <a:schemeClr val="accent4"/>
              </a:buClr>
              <a:buSzPct val="100000"/>
              <a:buFontTx/>
              <a:buNone/>
              <a:tabLst/>
              <a:defRPr sz="1400" b="0" baseline="0">
                <a:solidFill>
                  <a:schemeClr val="tx1"/>
                </a:solidFill>
              </a:defRPr>
            </a:lvl1pPr>
            <a:lvl2pPr marL="114300" indent="4763">
              <a:spcAft>
                <a:spcPts val="0"/>
              </a:spcAft>
              <a:buFontTx/>
              <a:buNone/>
              <a:defRPr sz="1400" i="1" baseline="0">
                <a:solidFill>
                  <a:schemeClr val="tx1"/>
                </a:solidFill>
              </a:defRPr>
            </a:lvl2pPr>
          </a:lstStyle>
          <a:p>
            <a:pPr marL="411480" marR="0" lvl="0" indent="-411480" algn="l" defTabSz="914400" rtl="0" eaLnBrk="1" fontAlgn="auto" latinLnBrk="0" hangingPunct="1">
              <a:lnSpc>
                <a:spcPct val="120000"/>
              </a:lnSpc>
              <a:spcBef>
                <a:spcPts val="0"/>
              </a:spcBef>
              <a:spcAft>
                <a:spcPts val="0"/>
              </a:spcAft>
              <a:buClr>
                <a:schemeClr val="accent4"/>
              </a:buClr>
              <a:buSzPct val="100000"/>
              <a:buFontTx/>
              <a:buNone/>
              <a:tabLst/>
              <a:defRPr/>
            </a:pPr>
            <a:r>
              <a:rPr lang="en-US"/>
              <a:t>Presenter Title [14pt Arial]</a:t>
            </a:r>
            <a:br>
              <a:rPr lang="en-US"/>
            </a:br>
            <a:r>
              <a:rPr lang="en-US"/>
              <a:t>Date [14pt Arial] </a:t>
            </a:r>
          </a:p>
        </p:txBody>
      </p:sp>
      <p:sp>
        <p:nvSpPr>
          <p:cNvPr id="16" name="Title 16">
            <a:extLst>
              <a:ext uri="{FF2B5EF4-FFF2-40B4-BE49-F238E27FC236}">
                <a16:creationId xmlns:a16="http://schemas.microsoft.com/office/drawing/2014/main" id="{086BE638-5BB0-E849-ABA3-5E74A9A7DFDE}"/>
              </a:ext>
            </a:extLst>
          </p:cNvPr>
          <p:cNvSpPr>
            <a:spLocks noGrp="1"/>
          </p:cNvSpPr>
          <p:nvPr>
            <p:ph type="title" hasCustomPrompt="1"/>
          </p:nvPr>
        </p:nvSpPr>
        <p:spPr>
          <a:xfrm>
            <a:off x="304802" y="1726100"/>
            <a:ext cx="5791198" cy="2071868"/>
          </a:xfrm>
          <a:prstGeom prst="rect">
            <a:avLst/>
          </a:prstGeom>
          <a:noFill/>
        </p:spPr>
        <p:txBody>
          <a:bodyPr wrap="square" lIns="0" tIns="0" rIns="0" bIns="0" anchor="b">
            <a:noAutofit/>
          </a:bodyPr>
          <a:lstStyle>
            <a:lvl1pPr>
              <a:lnSpc>
                <a:spcPct val="110000"/>
              </a:lnSpc>
              <a:defRPr sz="2800" b="1">
                <a:solidFill>
                  <a:schemeClr val="tx1"/>
                </a:solidFill>
              </a:defRPr>
            </a:lvl1pPr>
          </a:lstStyle>
          <a:p>
            <a:r>
              <a:rPr lang="en-US"/>
              <a:t>Title [28pt Arial Bold] </a:t>
            </a:r>
          </a:p>
        </p:txBody>
      </p:sp>
    </p:spTree>
    <p:extLst>
      <p:ext uri="{BB962C8B-B14F-4D97-AF65-F5344CB8AC3E}">
        <p14:creationId xmlns:p14="http://schemas.microsoft.com/office/powerpoint/2010/main" val="19651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image">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AE08B2E-D136-8942-AB0C-32CBAFB45A4D}"/>
              </a:ext>
            </a:extLst>
          </p:cNvPr>
          <p:cNvSpPr>
            <a:spLocks noGrp="1"/>
          </p:cNvSpPr>
          <p:nvPr>
            <p:ph type="pic" sz="quarter" idx="11" hasCustomPrompt="1"/>
          </p:nvPr>
        </p:nvSpPr>
        <p:spPr>
          <a:xfrm>
            <a:off x="5560459" y="-1"/>
            <a:ext cx="6631541" cy="6858000"/>
          </a:xfrm>
          <a:custGeom>
            <a:avLst/>
            <a:gdLst>
              <a:gd name="connsiteX0" fmla="*/ 4761301 w 6631541"/>
              <a:gd name="connsiteY0" fmla="*/ 1 h 6858000"/>
              <a:gd name="connsiteX1" fmla="*/ 4761301 w 6631541"/>
              <a:gd name="connsiteY1" fmla="*/ 673805 h 6858000"/>
              <a:gd name="connsiteX2" fmla="*/ 6326740 w 6631541"/>
              <a:gd name="connsiteY2" fmla="*/ 673805 h 6858000"/>
              <a:gd name="connsiteX3" fmla="*/ 6326740 w 6631541"/>
              <a:gd name="connsiteY3" fmla="*/ 1 h 6858000"/>
              <a:gd name="connsiteX4" fmla="*/ 2183862 w 6631541"/>
              <a:gd name="connsiteY4" fmla="*/ 0 h 6858000"/>
              <a:gd name="connsiteX5" fmla="*/ 6631541 w 6631541"/>
              <a:gd name="connsiteY5" fmla="*/ 0 h 6858000"/>
              <a:gd name="connsiteX6" fmla="*/ 6631541 w 6631541"/>
              <a:gd name="connsiteY6" fmla="*/ 6858000 h 6858000"/>
              <a:gd name="connsiteX7" fmla="*/ 0 w 66315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1541" h="6858000">
                <a:moveTo>
                  <a:pt x="4761301" y="1"/>
                </a:moveTo>
                <a:lnTo>
                  <a:pt x="4761301" y="673805"/>
                </a:lnTo>
                <a:lnTo>
                  <a:pt x="6326740" y="673805"/>
                </a:lnTo>
                <a:lnTo>
                  <a:pt x="6326740" y="1"/>
                </a:lnTo>
                <a:close/>
                <a:moveTo>
                  <a:pt x="2183862" y="0"/>
                </a:moveTo>
                <a:lnTo>
                  <a:pt x="6631541" y="0"/>
                </a:lnTo>
                <a:lnTo>
                  <a:pt x="6631541" y="6858000"/>
                </a:lnTo>
                <a:lnTo>
                  <a:pt x="0" y="6858000"/>
                </a:lnTo>
                <a:close/>
              </a:path>
            </a:pathLst>
          </a:custGeom>
          <a:pattFill prst="pct5">
            <a:fgClr>
              <a:schemeClr val="bg1"/>
            </a:fgClr>
            <a:bgClr>
              <a:schemeClr val="bg2"/>
            </a:bgClr>
          </a:pattFill>
        </p:spPr>
        <p:txBody>
          <a:bodyPr vert="horz" wrap="square" lIns="0" tIns="0" rIns="0" bIns="0" rtlCol="0" anchor="ctr">
            <a:noAutofit/>
          </a:bodyPr>
          <a:lstStyle>
            <a:lvl1pPr marL="0" indent="0" algn="ctr">
              <a:buFontTx/>
              <a:buNone/>
              <a:defRPr lang="en-US" sz="1400" dirty="0"/>
            </a:lvl1pPr>
          </a:lstStyle>
          <a:p>
            <a:pPr marR="0" lvl="0" algn="ctr" fontAlgn="auto">
              <a:spcAft>
                <a:spcPts val="0"/>
              </a:spcAft>
              <a:buClrTx/>
              <a:buSzTx/>
              <a:buNone/>
              <a:tabLst/>
            </a:pPr>
            <a:r>
              <a:rPr lang="en-US"/>
              <a:t>Add photo</a:t>
            </a:r>
          </a:p>
        </p:txBody>
      </p:sp>
      <p:sp>
        <p:nvSpPr>
          <p:cNvPr id="12" name="Slide Number Placeholder 11">
            <a:extLst>
              <a:ext uri="{FF2B5EF4-FFF2-40B4-BE49-F238E27FC236}">
                <a16:creationId xmlns:a16="http://schemas.microsoft.com/office/drawing/2014/main" id="{47161BDA-83E9-E143-BE27-DC11E94DC4B5}"/>
              </a:ext>
            </a:extLst>
          </p:cNvPr>
          <p:cNvSpPr>
            <a:spLocks noGrp="1"/>
          </p:cNvSpPr>
          <p:nvPr>
            <p:ph type="sldNum" sz="quarter" idx="10"/>
          </p:nvPr>
        </p:nvSpPr>
        <p:spPr/>
        <p:txBody>
          <a:bodyPr lIns="0" tIns="0" rIns="0" bIns="0"/>
          <a:lstStyle/>
          <a:p>
            <a:fld id="{89006F1E-66CD-4A4B-9370-B4A3080F0E6C}" type="slidenum">
              <a:rPr lang="en-US" smtClean="0"/>
              <a:pPr/>
              <a:t>‹#›</a:t>
            </a:fld>
            <a:endParaRPr lang="en-US"/>
          </a:p>
        </p:txBody>
      </p:sp>
      <p:sp>
        <p:nvSpPr>
          <p:cNvPr id="17" name="Title 16">
            <a:extLst>
              <a:ext uri="{FF2B5EF4-FFF2-40B4-BE49-F238E27FC236}">
                <a16:creationId xmlns:a16="http://schemas.microsoft.com/office/drawing/2014/main" id="{FB477BD4-B3C4-0245-87E7-210A11A609FB}"/>
              </a:ext>
            </a:extLst>
          </p:cNvPr>
          <p:cNvSpPr>
            <a:spLocks noGrp="1"/>
          </p:cNvSpPr>
          <p:nvPr>
            <p:ph type="title"/>
          </p:nvPr>
        </p:nvSpPr>
        <p:spPr>
          <a:xfrm>
            <a:off x="304801" y="304799"/>
            <a:ext cx="7010399" cy="381001"/>
          </a:xfrm>
        </p:spPr>
        <p:txBody>
          <a:bodyPr/>
          <a:lstStyle>
            <a:lvl1pPr>
              <a:defRPr>
                <a:solidFill>
                  <a:schemeClr val="tx2"/>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A45E3DEE-D37C-1D48-B059-905D05A3A480}"/>
              </a:ext>
            </a:extLst>
          </p:cNvPr>
          <p:cNvSpPr>
            <a:spLocks noGrp="1"/>
          </p:cNvSpPr>
          <p:nvPr>
            <p:ph type="ftr" sz="quarter" idx="12"/>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8" name="Content Placeholder 3">
            <a:extLst>
              <a:ext uri="{FF2B5EF4-FFF2-40B4-BE49-F238E27FC236}">
                <a16:creationId xmlns:a16="http://schemas.microsoft.com/office/drawing/2014/main" id="{E78B1B2E-3D55-0E40-BE78-DE19E0E78115}"/>
              </a:ext>
            </a:extLst>
          </p:cNvPr>
          <p:cNvSpPr>
            <a:spLocks noGrp="1"/>
          </p:cNvSpPr>
          <p:nvPr>
            <p:ph sz="quarter" idx="14"/>
          </p:nvPr>
        </p:nvSpPr>
        <p:spPr>
          <a:xfrm>
            <a:off x="304800" y="1447800"/>
            <a:ext cx="5791200" cy="4607954"/>
          </a:xfrm>
          <a:prstGeom prst="rect">
            <a:avLst/>
          </a:prstGeom>
        </p:spPr>
        <p:txBody>
          <a:bodyPr vert="horz" lIns="0" tIns="0" rIns="0" bIns="0" rtlCol="0" anchor="ctr" anchorCtr="0">
            <a:noAutofit/>
          </a:bodyPr>
          <a:lstStyle>
            <a:lvl1pPr marL="342900" indent="-342900">
              <a:buClr>
                <a:schemeClr val="tx2"/>
              </a:buClr>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13AD51C-A540-614E-BCCA-04DD383D383F}"/>
              </a:ext>
            </a:extLst>
          </p:cNvPr>
          <p:cNvSpPr>
            <a:spLocks noGrp="1"/>
          </p:cNvSpPr>
          <p:nvPr>
            <p:ph type="body" sz="quarter" idx="15" hasCustomPrompt="1"/>
          </p:nvPr>
        </p:nvSpPr>
        <p:spPr>
          <a:xfrm>
            <a:off x="304798" y="6055756"/>
            <a:ext cx="5255662"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10" name="Text Placeholder 7">
            <a:extLst>
              <a:ext uri="{FF2B5EF4-FFF2-40B4-BE49-F238E27FC236}">
                <a16:creationId xmlns:a16="http://schemas.microsoft.com/office/drawing/2014/main" id="{C408A322-1049-7D40-BE0C-3E8E57A90330}"/>
              </a:ext>
            </a:extLst>
          </p:cNvPr>
          <p:cNvSpPr>
            <a:spLocks noGrp="1"/>
          </p:cNvSpPr>
          <p:nvPr>
            <p:ph type="body" sz="quarter" idx="16" hasCustomPrompt="1"/>
          </p:nvPr>
        </p:nvSpPr>
        <p:spPr>
          <a:xfrm>
            <a:off x="300226" y="893063"/>
            <a:ext cx="6884345"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Tree>
    <p:extLst>
      <p:ext uri="{BB962C8B-B14F-4D97-AF65-F5344CB8AC3E}">
        <p14:creationId xmlns:p14="http://schemas.microsoft.com/office/powerpoint/2010/main" val="216399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No Content)">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D351-FB49-4649-BD51-7F2228F8A180}"/>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6" name="Text Placeholder 7">
            <a:extLst>
              <a:ext uri="{FF2B5EF4-FFF2-40B4-BE49-F238E27FC236}">
                <a16:creationId xmlns:a16="http://schemas.microsoft.com/office/drawing/2014/main" id="{AC6D37E8-5E1B-4025-9CB6-9AADD0B2F568}"/>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
        <p:nvSpPr>
          <p:cNvPr id="7" name="Text Placeholder 7">
            <a:extLst>
              <a:ext uri="{FF2B5EF4-FFF2-40B4-BE49-F238E27FC236}">
                <a16:creationId xmlns:a16="http://schemas.microsoft.com/office/drawing/2014/main" id="{C1053C4D-3245-41E9-BC79-2133D6EFE62D}"/>
              </a:ext>
            </a:extLst>
          </p:cNvPr>
          <p:cNvSpPr>
            <a:spLocks noGrp="1"/>
          </p:cNvSpPr>
          <p:nvPr>
            <p:ph type="body" sz="quarter" idx="12" hasCustomPrompt="1"/>
          </p:nvPr>
        </p:nvSpPr>
        <p:spPr>
          <a:xfrm>
            <a:off x="304797" y="6055756"/>
            <a:ext cx="11582401"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8" name="Slide Number Placeholder 11">
            <a:extLst>
              <a:ext uri="{FF2B5EF4-FFF2-40B4-BE49-F238E27FC236}">
                <a16:creationId xmlns:a16="http://schemas.microsoft.com/office/drawing/2014/main" id="{43FDEDB6-CE04-F84B-AAD3-991730DCA9C0}"/>
              </a:ext>
            </a:extLst>
          </p:cNvPr>
          <p:cNvSpPr>
            <a:spLocks noGrp="1"/>
          </p:cNvSpPr>
          <p:nvPr>
            <p:ph type="sldNum" sz="quarter" idx="10"/>
          </p:nvPr>
        </p:nvSpPr>
        <p:spPr>
          <a:xfrm>
            <a:off x="1" y="6553200"/>
            <a:ext cx="304799" cy="304799"/>
          </a:xfrm>
        </p:spPr>
        <p:txBody>
          <a:bodyPr lIns="0" tIns="0" rIns="0" bIns="0"/>
          <a:lstStyle/>
          <a:p>
            <a:fld id="{89006F1E-66CD-4A4B-9370-B4A3080F0E6C}" type="slidenum">
              <a:rPr lang="en-US" smtClean="0"/>
              <a:pPr/>
              <a:t>‹#›</a:t>
            </a:fld>
            <a:endParaRPr lang="en-US"/>
          </a:p>
        </p:txBody>
      </p:sp>
      <p:sp>
        <p:nvSpPr>
          <p:cNvPr id="9" name="Footer Placeholder 1">
            <a:extLst>
              <a:ext uri="{FF2B5EF4-FFF2-40B4-BE49-F238E27FC236}">
                <a16:creationId xmlns:a16="http://schemas.microsoft.com/office/drawing/2014/main" id="{D91B50C1-7025-B243-9430-602CDE810AAB}"/>
              </a:ext>
            </a:extLst>
          </p:cNvPr>
          <p:cNvSpPr>
            <a:spLocks noGrp="1"/>
          </p:cNvSpPr>
          <p:nvPr>
            <p:ph type="ftr" sz="quarter" idx="13"/>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Tree>
    <p:extLst>
      <p:ext uri="{BB962C8B-B14F-4D97-AF65-F5344CB8AC3E}">
        <p14:creationId xmlns:p14="http://schemas.microsoft.com/office/powerpoint/2010/main" val="227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744">
          <p15:clr>
            <a:srgbClr val="FBAE40"/>
          </p15:clr>
        </p15:guide>
        <p15:guide id="3" pos="39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EC3-BB61-5A42-8BF1-1D2972BB044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5" name="Slide Number Placeholder 11">
            <a:extLst>
              <a:ext uri="{FF2B5EF4-FFF2-40B4-BE49-F238E27FC236}">
                <a16:creationId xmlns:a16="http://schemas.microsoft.com/office/drawing/2014/main" id="{0D25D28A-A5EB-C240-A997-149159566C62}"/>
              </a:ext>
            </a:extLst>
          </p:cNvPr>
          <p:cNvSpPr>
            <a:spLocks noGrp="1"/>
          </p:cNvSpPr>
          <p:nvPr>
            <p:ph type="sldNum" sz="quarter" idx="10"/>
          </p:nvPr>
        </p:nvSpPr>
        <p:spPr>
          <a:xfrm>
            <a:off x="1" y="6553200"/>
            <a:ext cx="304799" cy="304799"/>
          </a:xfrm>
        </p:spPr>
        <p:txBody>
          <a:bodyPr lIns="0" tIns="0" rIns="0" bIns="0"/>
          <a:lstStyle/>
          <a:p>
            <a:fld id="{89006F1E-66CD-4A4B-9370-B4A3080F0E6C}" type="slidenum">
              <a:rPr lang="en-US" smtClean="0"/>
              <a:pPr/>
              <a:t>‹#›</a:t>
            </a:fld>
            <a:endParaRPr lang="en-US"/>
          </a:p>
        </p:txBody>
      </p:sp>
      <p:sp>
        <p:nvSpPr>
          <p:cNvPr id="6" name="Footer Placeholder 1">
            <a:extLst>
              <a:ext uri="{FF2B5EF4-FFF2-40B4-BE49-F238E27FC236}">
                <a16:creationId xmlns:a16="http://schemas.microsoft.com/office/drawing/2014/main" id="{EF39BEC2-E111-4A4B-836F-3D8401524587}"/>
              </a:ext>
            </a:extLst>
          </p:cNvPr>
          <p:cNvSpPr>
            <a:spLocks noGrp="1"/>
          </p:cNvSpPr>
          <p:nvPr>
            <p:ph type="ftr" sz="quarter" idx="12"/>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8" name="Text Placeholder 7">
            <a:extLst>
              <a:ext uri="{FF2B5EF4-FFF2-40B4-BE49-F238E27FC236}">
                <a16:creationId xmlns:a16="http://schemas.microsoft.com/office/drawing/2014/main" id="{2A4CF7CB-ACF9-2E40-8360-1F09EA0AC0AC}"/>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
        <p:nvSpPr>
          <p:cNvPr id="10" name="Text Placeholder 7">
            <a:extLst>
              <a:ext uri="{FF2B5EF4-FFF2-40B4-BE49-F238E27FC236}">
                <a16:creationId xmlns:a16="http://schemas.microsoft.com/office/drawing/2014/main" id="{EE5F834C-5A08-DA4E-82E7-AC5A7A2CC796}"/>
              </a:ext>
            </a:extLst>
          </p:cNvPr>
          <p:cNvSpPr>
            <a:spLocks noGrp="1"/>
          </p:cNvSpPr>
          <p:nvPr>
            <p:ph type="body" sz="quarter" idx="13" hasCustomPrompt="1"/>
          </p:nvPr>
        </p:nvSpPr>
        <p:spPr>
          <a:xfrm>
            <a:off x="304797" y="6055756"/>
            <a:ext cx="11582401"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7" name="Content Placeholder 6">
            <a:extLst>
              <a:ext uri="{FF2B5EF4-FFF2-40B4-BE49-F238E27FC236}">
                <a16:creationId xmlns:a16="http://schemas.microsoft.com/office/drawing/2014/main" id="{AFD7366D-1388-3D45-9C8A-11D05A5A4315}"/>
              </a:ext>
            </a:extLst>
          </p:cNvPr>
          <p:cNvSpPr>
            <a:spLocks noGrp="1"/>
          </p:cNvSpPr>
          <p:nvPr>
            <p:ph sz="quarter" idx="14"/>
          </p:nvPr>
        </p:nvSpPr>
        <p:spPr>
          <a:xfrm>
            <a:off x="300038" y="1447800"/>
            <a:ext cx="11587162" cy="4608513"/>
          </a:xfrm>
        </p:spPr>
        <p:txBody>
          <a:bodyPr/>
          <a:lstStyle>
            <a:lvl1pPr marL="342900" indent="-342900">
              <a:buFont typeface="Arial" panose="020B0604020202020204" pitchFamily="34" charset="0"/>
              <a:buChar char="•"/>
              <a:defRPr/>
            </a:lvl1pPr>
            <a:lvl2pPr marL="520700" indent="-285750">
              <a:buFont typeface="Arial" panose="020B0604020202020204" pitchFamily="34" charset="0"/>
              <a:buChar char="•"/>
              <a:defRPr/>
            </a:lvl2pPr>
            <a:lvl3pPr marL="749300" indent="-285750">
              <a:buFont typeface="Arial" panose="020B0604020202020204" pitchFamily="34" charset="0"/>
              <a:buChar char="•"/>
              <a:defRPr/>
            </a:lvl3pPr>
            <a:lvl4pPr marL="862013" indent="-171450">
              <a:buFont typeface="Arial" panose="020B0604020202020204" pitchFamily="34" charset="0"/>
              <a:buChar char="•"/>
              <a:defRPr/>
            </a:lvl4pPr>
            <a:lvl5pPr marL="1093787" indent="-1714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81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EC3-BB61-5A42-8BF1-1D2972BB044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6" name="Slide Number Placeholder 11">
            <a:extLst>
              <a:ext uri="{FF2B5EF4-FFF2-40B4-BE49-F238E27FC236}">
                <a16:creationId xmlns:a16="http://schemas.microsoft.com/office/drawing/2014/main" id="{CA35970F-C7C4-F346-8F9C-43C9A251063B}"/>
              </a:ext>
            </a:extLst>
          </p:cNvPr>
          <p:cNvSpPr>
            <a:spLocks noGrp="1"/>
          </p:cNvSpPr>
          <p:nvPr>
            <p:ph type="sldNum" sz="quarter" idx="10"/>
          </p:nvPr>
        </p:nvSpPr>
        <p:spPr>
          <a:xfrm>
            <a:off x="1" y="6553200"/>
            <a:ext cx="304799" cy="304799"/>
          </a:xfrm>
        </p:spPr>
        <p:txBody>
          <a:bodyPr lIns="0" tIns="0" rIns="0" bIns="0"/>
          <a:lstStyle/>
          <a:p>
            <a:fld id="{89006F1E-66CD-4A4B-9370-B4A3080F0E6C}" type="slidenum">
              <a:rPr lang="en-US" smtClean="0"/>
              <a:pPr/>
              <a:t>‹#›</a:t>
            </a:fld>
            <a:endParaRPr lang="en-US"/>
          </a:p>
        </p:txBody>
      </p:sp>
      <p:sp>
        <p:nvSpPr>
          <p:cNvPr id="7" name="Footer Placeholder 1">
            <a:extLst>
              <a:ext uri="{FF2B5EF4-FFF2-40B4-BE49-F238E27FC236}">
                <a16:creationId xmlns:a16="http://schemas.microsoft.com/office/drawing/2014/main" id="{CE9EC605-3413-1E4D-96BF-ECCB56711FD5}"/>
              </a:ext>
            </a:extLst>
          </p:cNvPr>
          <p:cNvSpPr>
            <a:spLocks noGrp="1"/>
          </p:cNvSpPr>
          <p:nvPr>
            <p:ph type="ftr" sz="quarter" idx="13"/>
          </p:nvPr>
        </p:nvSpPr>
        <p:spPr>
          <a:xfrm>
            <a:off x="304799" y="6553201"/>
            <a:ext cx="7620001"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8" name="Text Placeholder 7">
            <a:extLst>
              <a:ext uri="{FF2B5EF4-FFF2-40B4-BE49-F238E27FC236}">
                <a16:creationId xmlns:a16="http://schemas.microsoft.com/office/drawing/2014/main" id="{FE813D60-49DC-CC4E-8912-23F1B67BB019}"/>
              </a:ext>
            </a:extLst>
          </p:cNvPr>
          <p:cNvSpPr>
            <a:spLocks noGrp="1"/>
          </p:cNvSpPr>
          <p:nvPr>
            <p:ph type="body" sz="quarter" idx="14" hasCustomPrompt="1"/>
          </p:nvPr>
        </p:nvSpPr>
        <p:spPr>
          <a:xfrm>
            <a:off x="304797" y="6055756"/>
            <a:ext cx="11582400"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12" name="Content Placeholder 3">
            <a:extLst>
              <a:ext uri="{FF2B5EF4-FFF2-40B4-BE49-F238E27FC236}">
                <a16:creationId xmlns:a16="http://schemas.microsoft.com/office/drawing/2014/main" id="{D38D7C33-9A72-7247-9B25-82BE39794E09}"/>
              </a:ext>
            </a:extLst>
          </p:cNvPr>
          <p:cNvSpPr>
            <a:spLocks noGrp="1"/>
          </p:cNvSpPr>
          <p:nvPr>
            <p:ph sz="quarter" idx="16"/>
          </p:nvPr>
        </p:nvSpPr>
        <p:spPr>
          <a:xfrm>
            <a:off x="304800" y="1447800"/>
            <a:ext cx="5638796" cy="4607954"/>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4109D056-DC1B-0D4A-8CCD-D716570C884F}"/>
              </a:ext>
            </a:extLst>
          </p:cNvPr>
          <p:cNvSpPr>
            <a:spLocks noGrp="1"/>
          </p:cNvSpPr>
          <p:nvPr>
            <p:ph sz="quarter" idx="17"/>
          </p:nvPr>
        </p:nvSpPr>
        <p:spPr>
          <a:xfrm>
            <a:off x="6248398" y="1447800"/>
            <a:ext cx="5638799" cy="4607954"/>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5884C43-267B-8949-85E3-D9171D3F9D13}"/>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Tree>
    <p:extLst>
      <p:ext uri="{BB962C8B-B14F-4D97-AF65-F5344CB8AC3E}">
        <p14:creationId xmlns:p14="http://schemas.microsoft.com/office/powerpoint/2010/main" val="229564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EC3-BB61-5A42-8BF1-1D2972BB044D}"/>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7" name="Slide Number Placeholder 11">
            <a:extLst>
              <a:ext uri="{FF2B5EF4-FFF2-40B4-BE49-F238E27FC236}">
                <a16:creationId xmlns:a16="http://schemas.microsoft.com/office/drawing/2014/main" id="{F81445D8-D3A2-A446-B35B-0A1E9B448962}"/>
              </a:ext>
            </a:extLst>
          </p:cNvPr>
          <p:cNvSpPr>
            <a:spLocks noGrp="1"/>
          </p:cNvSpPr>
          <p:nvPr>
            <p:ph type="sldNum" sz="quarter" idx="10"/>
          </p:nvPr>
        </p:nvSpPr>
        <p:spPr>
          <a:xfrm>
            <a:off x="1" y="6553200"/>
            <a:ext cx="304799" cy="304799"/>
          </a:xfrm>
        </p:spPr>
        <p:txBody>
          <a:bodyPr lIns="0" tIns="0" rIns="0" bIns="0"/>
          <a:lstStyle/>
          <a:p>
            <a:fld id="{89006F1E-66CD-4A4B-9370-B4A3080F0E6C}" type="slidenum">
              <a:rPr lang="en-US" smtClean="0"/>
              <a:pPr/>
              <a:t>‹#›</a:t>
            </a:fld>
            <a:endParaRPr lang="en-US"/>
          </a:p>
        </p:txBody>
      </p:sp>
      <p:sp>
        <p:nvSpPr>
          <p:cNvPr id="8" name="Footer Placeholder 1">
            <a:extLst>
              <a:ext uri="{FF2B5EF4-FFF2-40B4-BE49-F238E27FC236}">
                <a16:creationId xmlns:a16="http://schemas.microsoft.com/office/drawing/2014/main" id="{31F7B133-5860-D54B-A498-14C05567C68D}"/>
              </a:ext>
            </a:extLst>
          </p:cNvPr>
          <p:cNvSpPr>
            <a:spLocks noGrp="1"/>
          </p:cNvSpPr>
          <p:nvPr>
            <p:ph type="ftr" sz="quarter" idx="14"/>
          </p:nvPr>
        </p:nvSpPr>
        <p:spPr>
          <a:xfrm>
            <a:off x="304799" y="6553201"/>
            <a:ext cx="7620002" cy="304800"/>
          </a:xfrm>
          <a:prstGeom prst="rect">
            <a:avLst/>
          </a:prstGeom>
        </p:spPr>
        <p:txBody>
          <a:bodyPr/>
          <a:lstStyle>
            <a:lvl1pPr>
              <a:defRPr>
                <a:solidFill>
                  <a:schemeClr val="accent5"/>
                </a:solidFill>
              </a:defRPr>
            </a:lvl1pPr>
          </a:lstStyle>
          <a:p>
            <a:r>
              <a:rPr lang="en-US">
                <a:ea typeface="MS PGothic" panose="020B0600070205080204" pitchFamily="34" charset="-128"/>
              </a:rPr>
              <a:t>Proprietary &amp; Confidential |  martin.brown@ppd.com | 10-February-2021</a:t>
            </a:r>
          </a:p>
        </p:txBody>
      </p:sp>
      <p:sp>
        <p:nvSpPr>
          <p:cNvPr id="9" name="Text Placeholder 7">
            <a:extLst>
              <a:ext uri="{FF2B5EF4-FFF2-40B4-BE49-F238E27FC236}">
                <a16:creationId xmlns:a16="http://schemas.microsoft.com/office/drawing/2014/main" id="{7F606DC1-8556-AC4B-B621-1C8A6F92D688}"/>
              </a:ext>
            </a:extLst>
          </p:cNvPr>
          <p:cNvSpPr>
            <a:spLocks noGrp="1"/>
          </p:cNvSpPr>
          <p:nvPr>
            <p:ph type="body" sz="quarter" idx="15" hasCustomPrompt="1"/>
          </p:nvPr>
        </p:nvSpPr>
        <p:spPr>
          <a:xfrm>
            <a:off x="304797" y="6055756"/>
            <a:ext cx="11582400" cy="489204"/>
          </a:xfrm>
          <a:prstGeom prst="rect">
            <a:avLst/>
          </a:prstGeom>
        </p:spPr>
        <p:txBody>
          <a:bodyPr anchor="b">
            <a:normAutofit/>
          </a:bodyPr>
          <a:lstStyle>
            <a:lvl1pPr marL="0" indent="0">
              <a:spcBef>
                <a:spcPts val="100"/>
              </a:spcBef>
              <a:buNone/>
              <a:defRPr sz="1000">
                <a:solidFill>
                  <a:schemeClr val="accent5"/>
                </a:solidFill>
              </a:defRPr>
            </a:lvl1pPr>
          </a:lstStyle>
          <a:p>
            <a:pPr lvl="0"/>
            <a:r>
              <a:rPr lang="en-US"/>
              <a:t>Source notes</a:t>
            </a:r>
          </a:p>
        </p:txBody>
      </p:sp>
      <p:sp>
        <p:nvSpPr>
          <p:cNvPr id="17" name="Text Placeholder 7">
            <a:extLst>
              <a:ext uri="{FF2B5EF4-FFF2-40B4-BE49-F238E27FC236}">
                <a16:creationId xmlns:a16="http://schemas.microsoft.com/office/drawing/2014/main" id="{C194A5C4-4D4E-424D-8DC1-C1FCDF1A8FC5}"/>
              </a:ext>
            </a:extLst>
          </p:cNvPr>
          <p:cNvSpPr>
            <a:spLocks noGrp="1"/>
          </p:cNvSpPr>
          <p:nvPr>
            <p:ph type="body" sz="quarter" idx="11" hasCustomPrompt="1"/>
          </p:nvPr>
        </p:nvSpPr>
        <p:spPr>
          <a:xfrm>
            <a:off x="300226" y="893063"/>
            <a:ext cx="11591547" cy="381001"/>
          </a:xfrm>
          <a:prstGeom prst="rect">
            <a:avLst/>
          </a:prstGeom>
        </p:spPr>
        <p:txBody>
          <a:bodyPr lIns="0" tIns="0" rIns="0" bIns="0" anchor="t">
            <a:noAutofit/>
          </a:bodyPr>
          <a:lstStyle>
            <a:lvl1pPr marL="0" indent="0">
              <a:buNone/>
              <a:defRPr sz="2000">
                <a:solidFill>
                  <a:schemeClr val="tx1"/>
                </a:solidFill>
              </a:defRPr>
            </a:lvl1pPr>
          </a:lstStyle>
          <a:p>
            <a:pPr lvl="0"/>
            <a:r>
              <a:rPr lang="en-US"/>
              <a:t>Click to add </a:t>
            </a:r>
            <a:r>
              <a:rPr lang="en-US" err="1"/>
              <a:t>subheader</a:t>
            </a:r>
            <a:endParaRPr lang="en-US"/>
          </a:p>
        </p:txBody>
      </p:sp>
      <p:sp>
        <p:nvSpPr>
          <p:cNvPr id="18" name="Content Placeholder 3">
            <a:extLst>
              <a:ext uri="{FF2B5EF4-FFF2-40B4-BE49-F238E27FC236}">
                <a16:creationId xmlns:a16="http://schemas.microsoft.com/office/drawing/2014/main" id="{22065214-DE69-2246-B1F9-8B166D25671B}"/>
              </a:ext>
            </a:extLst>
          </p:cNvPr>
          <p:cNvSpPr>
            <a:spLocks noGrp="1"/>
          </p:cNvSpPr>
          <p:nvPr>
            <p:ph sz="quarter" idx="18"/>
          </p:nvPr>
        </p:nvSpPr>
        <p:spPr>
          <a:xfrm>
            <a:off x="304800" y="1447800"/>
            <a:ext cx="3657600" cy="4607954"/>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a:extLst>
              <a:ext uri="{FF2B5EF4-FFF2-40B4-BE49-F238E27FC236}">
                <a16:creationId xmlns:a16="http://schemas.microsoft.com/office/drawing/2014/main" id="{DE333DB3-CD71-1F4D-8ECF-51D4B490DCCC}"/>
              </a:ext>
            </a:extLst>
          </p:cNvPr>
          <p:cNvSpPr>
            <a:spLocks noGrp="1"/>
          </p:cNvSpPr>
          <p:nvPr>
            <p:ph sz="quarter" idx="19"/>
          </p:nvPr>
        </p:nvSpPr>
        <p:spPr>
          <a:xfrm>
            <a:off x="4267201" y="1447800"/>
            <a:ext cx="3657600" cy="4607954"/>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8514F710-85FB-F040-B3B5-8573DB7FE6FE}"/>
              </a:ext>
            </a:extLst>
          </p:cNvPr>
          <p:cNvSpPr>
            <a:spLocks noGrp="1"/>
          </p:cNvSpPr>
          <p:nvPr>
            <p:ph sz="quarter" idx="21"/>
          </p:nvPr>
        </p:nvSpPr>
        <p:spPr>
          <a:xfrm>
            <a:off x="8229594" y="1447800"/>
            <a:ext cx="3657603" cy="4607954"/>
          </a:xfrm>
          <a:prstGeom prst="rect">
            <a:avLst/>
          </a:prstGeom>
        </p:spPr>
        <p:txBody>
          <a:bodyPr vert="horz" lIns="0" tIns="0" rIns="0" bIns="0" rtlCol="0">
            <a:normAutofit/>
          </a:bodyPr>
          <a:lstStyle>
            <a:lvl1pPr marL="342900" indent="-342900">
              <a:buFont typeface="Arial" panose="020B0604020202020204" pitchFamily="34" charset="0"/>
              <a:buChar char="•"/>
              <a:defRPr lang="en-US" dirty="0" smtClean="0"/>
            </a:lvl1pPr>
            <a:lvl2pPr marL="520700" indent="-285750">
              <a:buFont typeface="Arial" panose="020B0604020202020204" pitchFamily="34" charset="0"/>
              <a:buChar char="•"/>
              <a:defRPr lang="en-US" dirty="0" smtClean="0"/>
            </a:lvl2pPr>
            <a:lvl3pPr marL="749300" indent="-285750">
              <a:buFont typeface="Arial" panose="020B0604020202020204" pitchFamily="34" charset="0"/>
              <a:buChar char="•"/>
              <a:defRPr lang="en-US" dirty="0" smtClean="0"/>
            </a:lvl3pPr>
            <a:lvl4pPr marL="862013" indent="-171450">
              <a:buFont typeface="Arial" panose="020B0604020202020204" pitchFamily="34" charset="0"/>
              <a:buChar char="•"/>
              <a:defRPr lang="en-US" dirty="0" smtClean="0"/>
            </a:lvl4pPr>
            <a:lvl5pPr marL="1093787"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625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45000">
              <a:schemeClr val="bg1"/>
            </a:gs>
            <a:gs pos="100000">
              <a:schemeClr val="bg2"/>
            </a:gs>
          </a:gsLst>
          <a:lin ang="108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1" y="304799"/>
            <a:ext cx="9753600" cy="381001"/>
          </a:xfrm>
          <a:prstGeom prst="rect">
            <a:avLst/>
          </a:prstGeom>
        </p:spPr>
        <p:txBody>
          <a:bodyPr vert="horz" wrap="square" lIns="0" tIns="0" rIns="0" bIns="0" rtlCol="0" anchor="t" anchorCtr="0">
            <a:noAutofit/>
          </a:bodyPr>
          <a:lstStyle/>
          <a:p>
            <a:r>
              <a:rPr lang="en-US"/>
              <a:t>Slide title [28pt Arial Bold]</a:t>
            </a:r>
          </a:p>
        </p:txBody>
      </p:sp>
      <p:grpSp>
        <p:nvGrpSpPr>
          <p:cNvPr id="7" name="Group 6">
            <a:extLst>
              <a:ext uri="{FF2B5EF4-FFF2-40B4-BE49-F238E27FC236}">
                <a16:creationId xmlns:a16="http://schemas.microsoft.com/office/drawing/2014/main" id="{C54DB860-41E2-E04B-ABD0-6BA4D570E7A0}"/>
              </a:ext>
            </a:extLst>
          </p:cNvPr>
          <p:cNvGrpSpPr/>
          <p:nvPr userDrawn="1"/>
        </p:nvGrpSpPr>
        <p:grpSpPr>
          <a:xfrm>
            <a:off x="10295372" y="0"/>
            <a:ext cx="1591826" cy="694426"/>
            <a:chOff x="-20628" y="0"/>
            <a:chExt cx="2488951" cy="1085792"/>
          </a:xfrm>
        </p:grpSpPr>
        <p:sp>
          <p:nvSpPr>
            <p:cNvPr id="8" name="Parallelogram 7">
              <a:extLst>
                <a:ext uri="{FF2B5EF4-FFF2-40B4-BE49-F238E27FC236}">
                  <a16:creationId xmlns:a16="http://schemas.microsoft.com/office/drawing/2014/main" id="{A441B466-B52D-0443-BF86-D267F733A465}"/>
                </a:ext>
              </a:extLst>
            </p:cNvPr>
            <p:cNvSpPr/>
            <p:nvPr userDrawn="1"/>
          </p:nvSpPr>
          <p:spPr bwMode="auto">
            <a:xfrm>
              <a:off x="-20628" y="0"/>
              <a:ext cx="2488951" cy="1085792"/>
            </a:xfrm>
            <a:prstGeom prst="parallelogram">
              <a:avLst>
                <a:gd name="adj" fmla="val 0"/>
              </a:avLst>
            </a:prstGeom>
            <a:solidFill>
              <a:srgbClr val="E7131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9" name="Picture 8">
              <a:extLst>
                <a:ext uri="{FF2B5EF4-FFF2-40B4-BE49-F238E27FC236}">
                  <a16:creationId xmlns:a16="http://schemas.microsoft.com/office/drawing/2014/main" id="{2CE94B44-7208-0848-80E7-7165E7D106A8}"/>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35820" y="154984"/>
              <a:ext cx="2178058" cy="756021"/>
            </a:xfrm>
            <a:prstGeom prst="rect">
              <a:avLst/>
            </a:prstGeom>
          </p:spPr>
        </p:pic>
      </p:grpSp>
      <p:sp>
        <p:nvSpPr>
          <p:cNvPr id="17" name="Slide Number Placeholder 16">
            <a:extLst>
              <a:ext uri="{FF2B5EF4-FFF2-40B4-BE49-F238E27FC236}">
                <a16:creationId xmlns:a16="http://schemas.microsoft.com/office/drawing/2014/main" id="{F0B13DE1-DE5F-D844-BE5C-AEBBEC35CBB8}"/>
              </a:ext>
            </a:extLst>
          </p:cNvPr>
          <p:cNvSpPr>
            <a:spLocks noGrp="1"/>
          </p:cNvSpPr>
          <p:nvPr>
            <p:ph type="sldNum" sz="quarter" idx="4"/>
          </p:nvPr>
        </p:nvSpPr>
        <p:spPr>
          <a:xfrm>
            <a:off x="1" y="6553200"/>
            <a:ext cx="304799" cy="304799"/>
          </a:xfrm>
          <a:prstGeom prst="rect">
            <a:avLst/>
          </a:prstGeom>
        </p:spPr>
        <p:txBody>
          <a:bodyPr vert="horz" lIns="0" tIns="0" rIns="0" bIns="0" rtlCol="0" anchor="ctr"/>
          <a:lstStyle>
            <a:lvl1pPr algn="ctr">
              <a:defRPr sz="1000">
                <a:solidFill>
                  <a:schemeClr val="accent5"/>
                </a:solidFill>
              </a:defRPr>
            </a:lvl1pPr>
          </a:lstStyle>
          <a:p>
            <a:fld id="{89006F1E-66CD-4A4B-9370-B4A3080F0E6C}" type="slidenum">
              <a:rPr lang="en-US" smtClean="0"/>
              <a:pPr/>
              <a:t>‹#›</a:t>
            </a:fld>
            <a:endParaRPr lang="en-US"/>
          </a:p>
        </p:txBody>
      </p:sp>
      <p:sp>
        <p:nvSpPr>
          <p:cNvPr id="3" name="Footer Placeholder 2">
            <a:extLst>
              <a:ext uri="{FF2B5EF4-FFF2-40B4-BE49-F238E27FC236}">
                <a16:creationId xmlns:a16="http://schemas.microsoft.com/office/drawing/2014/main" id="{586EC55D-6678-BB4B-BDDC-58D10FF57EC3}"/>
              </a:ext>
            </a:extLst>
          </p:cNvPr>
          <p:cNvSpPr>
            <a:spLocks noGrp="1"/>
          </p:cNvSpPr>
          <p:nvPr>
            <p:ph type="ftr" sz="quarter" idx="3"/>
          </p:nvPr>
        </p:nvSpPr>
        <p:spPr>
          <a:xfrm>
            <a:off x="304799" y="6553200"/>
            <a:ext cx="7620001" cy="304799"/>
          </a:xfrm>
          <a:prstGeom prst="rect">
            <a:avLst/>
          </a:prstGeom>
        </p:spPr>
        <p:txBody>
          <a:bodyPr vert="horz" lIns="91440" tIns="45720" rIns="91440" bIns="45720" rtlCol="0" anchor="ctr"/>
          <a:lstStyle>
            <a:lvl1pPr algn="l">
              <a:defRPr lang="en-US" sz="800" kern="1200">
                <a:solidFill>
                  <a:schemeClr val="accent5"/>
                </a:solidFill>
                <a:latin typeface="+mn-lt"/>
                <a:ea typeface="+mn-ea"/>
                <a:cs typeface="+mn-cs"/>
              </a:defRPr>
            </a:lvl1pPr>
          </a:lstStyle>
          <a:p>
            <a:r>
              <a:rPr lang="en-US"/>
              <a:t>Proprietary &amp; Confidential |  martin.brown@ppd.com | 10-February-2021</a:t>
            </a:r>
          </a:p>
        </p:txBody>
      </p:sp>
      <p:sp>
        <p:nvSpPr>
          <p:cNvPr id="4" name="Text Placeholder 3">
            <a:extLst>
              <a:ext uri="{FF2B5EF4-FFF2-40B4-BE49-F238E27FC236}">
                <a16:creationId xmlns:a16="http://schemas.microsoft.com/office/drawing/2014/main" id="{F00A9AC8-05E2-9846-9B67-40D61264EC3C}"/>
              </a:ext>
            </a:extLst>
          </p:cNvPr>
          <p:cNvSpPr>
            <a:spLocks noGrp="1"/>
          </p:cNvSpPr>
          <p:nvPr>
            <p:ph type="body" idx="1"/>
          </p:nvPr>
        </p:nvSpPr>
        <p:spPr>
          <a:xfrm>
            <a:off x="304800" y="876300"/>
            <a:ext cx="11582398" cy="53006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spTree>
    <p:extLst>
      <p:ext uri="{BB962C8B-B14F-4D97-AF65-F5344CB8AC3E}">
        <p14:creationId xmlns:p14="http://schemas.microsoft.com/office/powerpoint/2010/main" val="557523238"/>
      </p:ext>
    </p:extLst>
  </p:cSld>
  <p:clrMap bg1="lt1" tx1="dk1" bg2="lt2" tx2="dk2" accent1="accent1" accent2="accent2" accent3="accent3" accent4="accent4" accent5="accent5" accent6="accent6" hlink="hlink" folHlink="folHlink"/>
  <p:sldLayoutIdLst>
    <p:sldLayoutId id="2147484052" r:id="rId1"/>
    <p:sldLayoutId id="2147484072" r:id="rId2"/>
    <p:sldLayoutId id="2147484073"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9" r:id="rId12"/>
    <p:sldLayoutId id="2147484064" r:id="rId13"/>
    <p:sldLayoutId id="2147484063" r:id="rId14"/>
    <p:sldLayoutId id="2147484065" r:id="rId15"/>
    <p:sldLayoutId id="2147484070" r:id="rId16"/>
    <p:sldLayoutId id="2147484068" r:id="rId17"/>
  </p:sldLayoutIdLst>
  <p:hf hdr="0" dt="0"/>
  <p:txStyles>
    <p:titleStyle>
      <a:lvl1pPr algn="l" defTabSz="914400" rtl="0" eaLnBrk="1" latinLnBrk="0" hangingPunct="1">
        <a:lnSpc>
          <a:spcPct val="90000"/>
        </a:lnSpc>
        <a:spcBef>
          <a:spcPct val="0"/>
        </a:spcBef>
        <a:buNone/>
        <a:defRPr sz="2800" b="1" kern="1200">
          <a:solidFill>
            <a:schemeClr val="tx2"/>
          </a:solidFill>
          <a:latin typeface="+mj-lt"/>
          <a:ea typeface="+mj-ea"/>
          <a:cs typeface="+mj-cs"/>
        </a:defRPr>
      </a:lvl1pPr>
    </p:titleStyle>
    <p:bodyStyle>
      <a:lvl1pPr marL="342900" indent="-342900" algn="l" defTabSz="914400" rtl="0" eaLnBrk="1" latinLnBrk="0" hangingPunct="1">
        <a:lnSpc>
          <a:spcPct val="120000"/>
        </a:lnSpc>
        <a:spcBef>
          <a:spcPts val="200"/>
        </a:spcBef>
        <a:buClr>
          <a:schemeClr val="tx2"/>
        </a:buClr>
        <a:buSzPct val="100000"/>
        <a:buFont typeface="Arial" panose="020B0604020202020204" pitchFamily="34" charset="0"/>
        <a:buChar char="•"/>
        <a:tabLst/>
        <a:defRPr sz="2000" b="0" kern="1200">
          <a:solidFill>
            <a:schemeClr val="tx1"/>
          </a:solidFill>
          <a:latin typeface="+mn-lt"/>
          <a:ea typeface="+mn-ea"/>
          <a:cs typeface="+mn-cs"/>
        </a:defRPr>
      </a:lvl1pPr>
      <a:lvl2pPr marL="520700" marR="0" indent="-285750" algn="l" defTabSz="914400" rtl="0" eaLnBrk="1" fontAlgn="auto" latinLnBrk="0" hangingPunct="1">
        <a:lnSpc>
          <a:spcPct val="120000"/>
        </a:lnSpc>
        <a:spcBef>
          <a:spcPts val="200"/>
        </a:spcBef>
        <a:spcAft>
          <a:spcPts val="0"/>
        </a:spcAft>
        <a:buClrTx/>
        <a:buSzPct val="76000"/>
        <a:buFont typeface="Arial" panose="020B0604020202020204" pitchFamily="34" charset="0"/>
        <a:buChar char="•"/>
        <a:tabLst/>
        <a:defRPr sz="1800" b="0" kern="1200">
          <a:solidFill>
            <a:schemeClr val="tx1"/>
          </a:solidFill>
          <a:latin typeface="+mn-lt"/>
          <a:ea typeface="+mn-ea"/>
          <a:cs typeface="+mn-cs"/>
        </a:defRPr>
      </a:lvl2pPr>
      <a:lvl3pPr marL="749300" marR="0" indent="-285750" algn="l" defTabSz="914400" rtl="0" eaLnBrk="1" fontAlgn="auto" latinLnBrk="0" hangingPunct="1">
        <a:lnSpc>
          <a:spcPct val="120000"/>
        </a:lnSpc>
        <a:spcBef>
          <a:spcPts val="200"/>
        </a:spcBef>
        <a:spcAft>
          <a:spcPts val="0"/>
        </a:spcAft>
        <a:buClrTx/>
        <a:buSzPct val="80000"/>
        <a:buFont typeface="Arial" panose="020B0604020202020204" pitchFamily="34" charset="0"/>
        <a:buChar char="•"/>
        <a:tabLst/>
        <a:defRPr sz="1400" b="0" kern="1200">
          <a:solidFill>
            <a:schemeClr val="tx1"/>
          </a:solidFill>
          <a:latin typeface="+mn-lt"/>
          <a:ea typeface="+mn-ea"/>
          <a:cs typeface="+mn-cs"/>
        </a:defRPr>
      </a:lvl3pPr>
      <a:lvl4pPr marL="862013" marR="0" indent="-171450" algn="l" defTabSz="914400" rtl="0" eaLnBrk="1" fontAlgn="auto" latinLnBrk="0" hangingPunct="1">
        <a:lnSpc>
          <a:spcPct val="120000"/>
        </a:lnSpc>
        <a:spcBef>
          <a:spcPts val="200"/>
        </a:spcBef>
        <a:spcAft>
          <a:spcPts val="0"/>
        </a:spcAft>
        <a:buClrTx/>
        <a:buSzPct val="80000"/>
        <a:buFont typeface="Arial" panose="020B0604020202020204" pitchFamily="34" charset="0"/>
        <a:buChar char="•"/>
        <a:tabLst/>
        <a:defRPr sz="1200" b="0" kern="1200">
          <a:solidFill>
            <a:schemeClr val="tx1"/>
          </a:solidFill>
          <a:latin typeface="+mn-lt"/>
          <a:ea typeface="+mn-ea"/>
          <a:cs typeface="+mn-cs"/>
        </a:defRPr>
      </a:lvl4pPr>
      <a:lvl5pPr marL="1093787" marR="0" indent="-171450" algn="l" defTabSz="914400" rtl="0" eaLnBrk="1" fontAlgn="auto" latinLnBrk="0" hangingPunct="1">
        <a:lnSpc>
          <a:spcPct val="120000"/>
        </a:lnSpc>
        <a:spcBef>
          <a:spcPts val="200"/>
        </a:spcBef>
        <a:spcAft>
          <a:spcPts val="0"/>
        </a:spcAft>
        <a:buClrTx/>
        <a:buSzPct val="80000"/>
        <a:buFont typeface="Arial" panose="020B0604020202020204" pitchFamily="34" charset="0"/>
        <a:buChar char="•"/>
        <a:tabLst/>
        <a:defRPr sz="11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4" pos="7488">
          <p15:clr>
            <a:srgbClr val="F26B43"/>
          </p15:clr>
        </p15:guide>
        <p15:guide id="7" pos="5184">
          <p15:clr>
            <a:srgbClr val="F26B43"/>
          </p15:clr>
        </p15:guide>
        <p15:guide id="8" pos="2496">
          <p15:clr>
            <a:srgbClr val="F26B43"/>
          </p15:clr>
        </p15:guide>
        <p15:guide id="9" pos="192">
          <p15:clr>
            <a:srgbClr val="F26B43"/>
          </p15:clr>
        </p15:guide>
        <p15:guide id="10" pos="2688">
          <p15:clr>
            <a:srgbClr val="F26B43"/>
          </p15:clr>
        </p15:guide>
        <p15:guide id="11" orient="horz" pos="4128">
          <p15:clr>
            <a:srgbClr val="F26B43"/>
          </p15:clr>
        </p15:guide>
        <p15:guide id="12" pos="3840">
          <p15:clr>
            <a:srgbClr val="F26B43"/>
          </p15:clr>
        </p15:guide>
        <p15:guide id="13" pos="4992">
          <p15:clr>
            <a:srgbClr val="F26B43"/>
          </p15:clr>
        </p15:guide>
        <p15:guide id="14" orient="horz" pos="432">
          <p15:clr>
            <a:srgbClr val="F26B43"/>
          </p15:clr>
        </p15:guide>
        <p15:guide id="15" orient="horz" pos="552">
          <p15:clr>
            <a:srgbClr val="F26B43"/>
          </p15:clr>
        </p15:guide>
        <p15:guide id="16" orient="horz" pos="792">
          <p15:clr>
            <a:srgbClr val="F26B43"/>
          </p15:clr>
        </p15:guide>
        <p15:guide id="17" orient="horz" pos="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13.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6.sv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0B3D05E-FC47-A849-8E82-55B373D221FD}"/>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p:blipFill>
        <p:spPr/>
      </p:pic>
      <p:sp>
        <p:nvSpPr>
          <p:cNvPr id="7" name="Text Placeholder 6">
            <a:extLst>
              <a:ext uri="{FF2B5EF4-FFF2-40B4-BE49-F238E27FC236}">
                <a16:creationId xmlns:a16="http://schemas.microsoft.com/office/drawing/2014/main" id="{188C5C6D-BED9-4F4E-8740-3F13D447DDA4}"/>
              </a:ext>
            </a:extLst>
          </p:cNvPr>
          <p:cNvSpPr>
            <a:spLocks noGrp="1"/>
          </p:cNvSpPr>
          <p:nvPr>
            <p:ph type="body" sz="quarter" idx="10"/>
          </p:nvPr>
        </p:nvSpPr>
        <p:spPr>
          <a:xfrm>
            <a:off x="304801" y="4065204"/>
            <a:ext cx="5791199" cy="308120"/>
          </a:xfrm>
          <a:prstGeom prst="rect">
            <a:avLst/>
          </a:prstGeom>
        </p:spPr>
        <p:txBody>
          <a:bodyPr/>
          <a:lstStyle/>
          <a:p>
            <a:r>
              <a:rPr lang="en-US" dirty="0"/>
              <a:t>Martin Brown</a:t>
            </a:r>
          </a:p>
        </p:txBody>
      </p:sp>
      <p:sp>
        <p:nvSpPr>
          <p:cNvPr id="6" name="Title 5">
            <a:extLst>
              <a:ext uri="{FF2B5EF4-FFF2-40B4-BE49-F238E27FC236}">
                <a16:creationId xmlns:a16="http://schemas.microsoft.com/office/drawing/2014/main" id="{786D66FD-53D5-AC41-B0E3-F241BF8D5FF0}"/>
              </a:ext>
            </a:extLst>
          </p:cNvPr>
          <p:cNvSpPr>
            <a:spLocks noGrp="1"/>
          </p:cNvSpPr>
          <p:nvPr>
            <p:ph type="title"/>
          </p:nvPr>
        </p:nvSpPr>
        <p:spPr>
          <a:xfrm>
            <a:off x="304800" y="2308615"/>
            <a:ext cx="4178710" cy="966007"/>
          </a:xfrm>
        </p:spPr>
        <p:txBody>
          <a:bodyPr/>
          <a:lstStyle/>
          <a:p>
            <a:r>
              <a:rPr lang="en-US" dirty="0"/>
              <a:t>AIMS SIG </a:t>
            </a:r>
            <a:br>
              <a:rPr lang="en-US" dirty="0"/>
            </a:br>
            <a:r>
              <a:rPr lang="en-US" dirty="0"/>
              <a:t>Introduction and Update</a:t>
            </a:r>
          </a:p>
        </p:txBody>
      </p:sp>
      <p:sp>
        <p:nvSpPr>
          <p:cNvPr id="5" name="Footer Placeholder 4">
            <a:extLst>
              <a:ext uri="{FF2B5EF4-FFF2-40B4-BE49-F238E27FC236}">
                <a16:creationId xmlns:a16="http://schemas.microsoft.com/office/drawing/2014/main" id="{CC28F8F4-DA0E-0D4E-ABD1-C954F7BF2ACD}"/>
              </a:ext>
            </a:extLst>
          </p:cNvPr>
          <p:cNvSpPr>
            <a:spLocks noGrp="1"/>
          </p:cNvSpPr>
          <p:nvPr>
            <p:ph type="ftr" sz="quarter" idx="15"/>
          </p:nvPr>
        </p:nvSpPr>
        <p:spPr/>
        <p:txBody>
          <a:bodyPr/>
          <a:lstStyle/>
          <a:p>
            <a:r>
              <a:rPr lang="en-US" dirty="0"/>
              <a:t>Proprietary &amp; Confidential |  martin.brown@ppd.com | 13-June-2023</a:t>
            </a:r>
          </a:p>
        </p:txBody>
      </p:sp>
      <p:sp>
        <p:nvSpPr>
          <p:cNvPr id="2" name="Slide Number Placeholder 1">
            <a:extLst>
              <a:ext uri="{FF2B5EF4-FFF2-40B4-BE49-F238E27FC236}">
                <a16:creationId xmlns:a16="http://schemas.microsoft.com/office/drawing/2014/main" id="{26F68FD7-ED00-DA44-A87F-1BE6C0F459A7}"/>
              </a:ext>
            </a:extLst>
          </p:cNvPr>
          <p:cNvSpPr>
            <a:spLocks noGrp="1"/>
          </p:cNvSpPr>
          <p:nvPr>
            <p:ph type="sldNum" sz="quarter" idx="12"/>
          </p:nvPr>
        </p:nvSpPr>
        <p:spPr/>
        <p:txBody>
          <a:bodyPr/>
          <a:lstStyle/>
          <a:p>
            <a:fld id="{89006F1E-66CD-4A4B-9370-B4A3080F0E6C}" type="slidenum">
              <a:rPr lang="en-US" smtClean="0"/>
              <a:pPr/>
              <a:t>1</a:t>
            </a:fld>
            <a:endParaRPr lang="en-US" dirty="0"/>
          </a:p>
        </p:txBody>
      </p:sp>
      <p:sp>
        <p:nvSpPr>
          <p:cNvPr id="4" name="Text Placeholder 3">
            <a:extLst>
              <a:ext uri="{FF2B5EF4-FFF2-40B4-BE49-F238E27FC236}">
                <a16:creationId xmlns:a16="http://schemas.microsoft.com/office/drawing/2014/main" id="{3E74B7A9-FA57-6548-9399-92851A72D805}"/>
              </a:ext>
            </a:extLst>
          </p:cNvPr>
          <p:cNvSpPr>
            <a:spLocks noGrp="1"/>
          </p:cNvSpPr>
          <p:nvPr>
            <p:ph type="body" sz="quarter" idx="14"/>
          </p:nvPr>
        </p:nvSpPr>
        <p:spPr>
          <a:xfrm>
            <a:off x="304801" y="4530155"/>
            <a:ext cx="5791200" cy="590486"/>
          </a:xfrm>
          <a:prstGeom prst="rect">
            <a:avLst/>
          </a:prstGeom>
        </p:spPr>
        <p:txBody>
          <a:bodyPr/>
          <a:lstStyle/>
          <a:p>
            <a:r>
              <a:rPr lang="en-US" dirty="0"/>
              <a:t>Associate Statistical Science Director</a:t>
            </a:r>
          </a:p>
          <a:p>
            <a:r>
              <a:rPr lang="en-US" dirty="0"/>
              <a:t>Tuesday 13</a:t>
            </a:r>
            <a:r>
              <a:rPr lang="en-US" baseline="30000" dirty="0"/>
              <a:t>th</a:t>
            </a:r>
            <a:r>
              <a:rPr lang="en-US" dirty="0"/>
              <a:t> June 2023</a:t>
            </a:r>
          </a:p>
        </p:txBody>
      </p:sp>
      <p:pic>
        <p:nvPicPr>
          <p:cNvPr id="13" name="Graphic 12">
            <a:extLst>
              <a:ext uri="{FF2B5EF4-FFF2-40B4-BE49-F238E27FC236}">
                <a16:creationId xmlns:a16="http://schemas.microsoft.com/office/drawing/2014/main" id="{96ECB20A-C408-5A47-9A39-6BAB6070B4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5989" y="3310614"/>
            <a:ext cx="356616" cy="365760"/>
          </a:xfrm>
          <a:prstGeom prst="rect">
            <a:avLst/>
          </a:prstGeom>
        </p:spPr>
      </p:pic>
      <p:pic>
        <p:nvPicPr>
          <p:cNvPr id="8" name="Picture 2">
            <a:extLst>
              <a:ext uri="{FF2B5EF4-FFF2-40B4-BE49-F238E27FC236}">
                <a16:creationId xmlns:a16="http://schemas.microsoft.com/office/drawing/2014/main" id="{D36707F0-7562-C6C7-F3ED-130EC0B4E1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8914" y="318011"/>
            <a:ext cx="2148288" cy="187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0543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0F47146-7B6D-7943-B260-E7AAD3C52046}"/>
              </a:ext>
            </a:extLst>
          </p:cNvPr>
          <p:cNvSpPr>
            <a:spLocks noGrp="1"/>
          </p:cNvSpPr>
          <p:nvPr>
            <p:ph type="sldNum" sz="quarter" idx="10"/>
          </p:nvPr>
        </p:nvSpPr>
        <p:spPr/>
        <p:txBody>
          <a:bodyPr/>
          <a:lstStyle/>
          <a:p>
            <a:fld id="{89006F1E-66CD-4A4B-9370-B4A3080F0E6C}" type="slidenum">
              <a:rPr lang="en-US" smtClean="0"/>
              <a:pPr/>
              <a:t>2</a:t>
            </a:fld>
            <a:endParaRPr lang="en-US"/>
          </a:p>
        </p:txBody>
      </p:sp>
      <p:grpSp>
        <p:nvGrpSpPr>
          <p:cNvPr id="29" name="Group 28">
            <a:extLst>
              <a:ext uri="{FF2B5EF4-FFF2-40B4-BE49-F238E27FC236}">
                <a16:creationId xmlns:a16="http://schemas.microsoft.com/office/drawing/2014/main" id="{E58BAE16-50E6-724F-8999-1FAC37F3EA1B}"/>
              </a:ext>
            </a:extLst>
          </p:cNvPr>
          <p:cNvGrpSpPr/>
          <p:nvPr/>
        </p:nvGrpSpPr>
        <p:grpSpPr>
          <a:xfrm>
            <a:off x="10295372" y="0"/>
            <a:ext cx="1591826" cy="694426"/>
            <a:chOff x="-20628" y="0"/>
            <a:chExt cx="2488951" cy="1085792"/>
          </a:xfrm>
        </p:grpSpPr>
        <p:sp>
          <p:nvSpPr>
            <p:cNvPr id="30" name="Parallelogram 29">
              <a:extLst>
                <a:ext uri="{FF2B5EF4-FFF2-40B4-BE49-F238E27FC236}">
                  <a16:creationId xmlns:a16="http://schemas.microsoft.com/office/drawing/2014/main" id="{608BED90-DCA8-CE49-B072-63538A22441A}"/>
                </a:ext>
              </a:extLst>
            </p:cNvPr>
            <p:cNvSpPr/>
            <p:nvPr userDrawn="1"/>
          </p:nvSpPr>
          <p:spPr bwMode="auto">
            <a:xfrm>
              <a:off x="-20628" y="0"/>
              <a:ext cx="2488951" cy="1085792"/>
            </a:xfrm>
            <a:prstGeom prst="parallelogram">
              <a:avLst>
                <a:gd name="adj" fmla="val 0"/>
              </a:avLst>
            </a:prstGeom>
            <a:solidFill>
              <a:srgbClr val="E7131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31" name="Picture 30">
              <a:extLst>
                <a:ext uri="{FF2B5EF4-FFF2-40B4-BE49-F238E27FC236}">
                  <a16:creationId xmlns:a16="http://schemas.microsoft.com/office/drawing/2014/main" id="{31AC712B-0BAA-A04C-88DA-A364F37D6B3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35819" y="154984"/>
              <a:ext cx="2178058" cy="756022"/>
            </a:xfrm>
            <a:prstGeom prst="rect">
              <a:avLst/>
            </a:prstGeom>
          </p:spPr>
        </p:pic>
      </p:grpSp>
      <p:sp>
        <p:nvSpPr>
          <p:cNvPr id="2" name="Footer Placeholder 1">
            <a:extLst>
              <a:ext uri="{FF2B5EF4-FFF2-40B4-BE49-F238E27FC236}">
                <a16:creationId xmlns:a16="http://schemas.microsoft.com/office/drawing/2014/main" id="{41D22A7A-68DC-48FE-83B3-1BA418DE900D}"/>
              </a:ext>
            </a:extLst>
          </p:cNvPr>
          <p:cNvSpPr>
            <a:spLocks noGrp="1"/>
          </p:cNvSpPr>
          <p:nvPr>
            <p:ph type="ftr" sz="quarter" idx="12"/>
          </p:nvPr>
        </p:nvSpPr>
        <p:spPr/>
        <p:txBody>
          <a:bodyPr/>
          <a:lstStyle/>
          <a:p>
            <a:r>
              <a:rPr lang="en-US" dirty="0"/>
              <a:t>Proprietary &amp; Confidential |  martin.brown@ppd.com | 13-June-2023</a:t>
            </a:r>
          </a:p>
        </p:txBody>
      </p:sp>
      <p:sp>
        <p:nvSpPr>
          <p:cNvPr id="3" name="Title 2">
            <a:extLst>
              <a:ext uri="{FF2B5EF4-FFF2-40B4-BE49-F238E27FC236}">
                <a16:creationId xmlns:a16="http://schemas.microsoft.com/office/drawing/2014/main" id="{7D7E6DE6-2051-A5DD-2C93-AD0713777A34}"/>
              </a:ext>
            </a:extLst>
          </p:cNvPr>
          <p:cNvSpPr>
            <a:spLocks noGrp="1"/>
          </p:cNvSpPr>
          <p:nvPr>
            <p:ph type="title"/>
          </p:nvPr>
        </p:nvSpPr>
        <p:spPr>
          <a:xfrm>
            <a:off x="441573" y="338093"/>
            <a:ext cx="10972799" cy="455454"/>
          </a:xfrm>
        </p:spPr>
        <p:txBody>
          <a:bodyPr/>
          <a:lstStyle/>
          <a:p>
            <a:r>
              <a:rPr lang="en-GB" dirty="0"/>
              <a:t>Outline</a:t>
            </a:r>
          </a:p>
        </p:txBody>
      </p:sp>
      <p:sp>
        <p:nvSpPr>
          <p:cNvPr id="4" name="Rectangle 3">
            <a:extLst>
              <a:ext uri="{FF2B5EF4-FFF2-40B4-BE49-F238E27FC236}">
                <a16:creationId xmlns:a16="http://schemas.microsoft.com/office/drawing/2014/main" id="{3B69F8AD-2544-54E2-4FEC-D07F3D332274}"/>
              </a:ext>
            </a:extLst>
          </p:cNvPr>
          <p:cNvSpPr/>
          <p:nvPr/>
        </p:nvSpPr>
        <p:spPr>
          <a:xfrm>
            <a:off x="441573" y="889068"/>
            <a:ext cx="8460000"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3E1CE913-9AB5-D4F9-38FF-3BFD43C96C1C}"/>
              </a:ext>
            </a:extLst>
          </p:cNvPr>
          <p:cNvCxnSpPr>
            <a:cxnSpLocks/>
          </p:cNvCxnSpPr>
          <p:nvPr/>
        </p:nvCxnSpPr>
        <p:spPr>
          <a:xfrm>
            <a:off x="748145" y="1817824"/>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8C6B6054-182C-24F2-72C9-F86E7288B977}"/>
              </a:ext>
            </a:extLst>
          </p:cNvPr>
          <p:cNvSpPr/>
          <p:nvPr/>
        </p:nvSpPr>
        <p:spPr bwMode="auto">
          <a:xfrm>
            <a:off x="304801" y="1442464"/>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1</a:t>
            </a:r>
          </a:p>
        </p:txBody>
      </p:sp>
      <p:cxnSp>
        <p:nvCxnSpPr>
          <p:cNvPr id="12" name="Straight Connector 11">
            <a:extLst>
              <a:ext uri="{FF2B5EF4-FFF2-40B4-BE49-F238E27FC236}">
                <a16:creationId xmlns:a16="http://schemas.microsoft.com/office/drawing/2014/main" id="{1DBF166C-0F64-F807-EF8C-E754CF87F62F}"/>
              </a:ext>
            </a:extLst>
          </p:cNvPr>
          <p:cNvCxnSpPr>
            <a:cxnSpLocks/>
          </p:cNvCxnSpPr>
          <p:nvPr/>
        </p:nvCxnSpPr>
        <p:spPr>
          <a:xfrm>
            <a:off x="748145" y="2854606"/>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Parallelogram 12">
            <a:extLst>
              <a:ext uri="{FF2B5EF4-FFF2-40B4-BE49-F238E27FC236}">
                <a16:creationId xmlns:a16="http://schemas.microsoft.com/office/drawing/2014/main" id="{A5F42B08-A9BD-F1F0-911D-1F891D2348CF}"/>
              </a:ext>
            </a:extLst>
          </p:cNvPr>
          <p:cNvSpPr/>
          <p:nvPr/>
        </p:nvSpPr>
        <p:spPr bwMode="auto">
          <a:xfrm>
            <a:off x="304801" y="2479246"/>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2</a:t>
            </a:r>
          </a:p>
        </p:txBody>
      </p:sp>
      <p:cxnSp>
        <p:nvCxnSpPr>
          <p:cNvPr id="14" name="Straight Connector 13">
            <a:extLst>
              <a:ext uri="{FF2B5EF4-FFF2-40B4-BE49-F238E27FC236}">
                <a16:creationId xmlns:a16="http://schemas.microsoft.com/office/drawing/2014/main" id="{32E47D69-8C9F-9358-92E1-D4197425A115}"/>
              </a:ext>
            </a:extLst>
          </p:cNvPr>
          <p:cNvCxnSpPr>
            <a:cxnSpLocks/>
          </p:cNvCxnSpPr>
          <p:nvPr/>
        </p:nvCxnSpPr>
        <p:spPr>
          <a:xfrm>
            <a:off x="748145" y="3891388"/>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19CE8992-A953-17AF-6B57-0C7B9C681DD4}"/>
              </a:ext>
            </a:extLst>
          </p:cNvPr>
          <p:cNvSpPr/>
          <p:nvPr/>
        </p:nvSpPr>
        <p:spPr bwMode="auto">
          <a:xfrm>
            <a:off x="304801" y="3516028"/>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3</a:t>
            </a:r>
          </a:p>
        </p:txBody>
      </p:sp>
      <p:cxnSp>
        <p:nvCxnSpPr>
          <p:cNvPr id="16" name="Straight Connector 15">
            <a:extLst>
              <a:ext uri="{FF2B5EF4-FFF2-40B4-BE49-F238E27FC236}">
                <a16:creationId xmlns:a16="http://schemas.microsoft.com/office/drawing/2014/main" id="{45204B59-AAEE-E950-206B-4F41E7918A6A}"/>
              </a:ext>
            </a:extLst>
          </p:cNvPr>
          <p:cNvCxnSpPr>
            <a:cxnSpLocks/>
          </p:cNvCxnSpPr>
          <p:nvPr/>
        </p:nvCxnSpPr>
        <p:spPr>
          <a:xfrm>
            <a:off x="748145" y="4928170"/>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Parallelogram 16">
            <a:extLst>
              <a:ext uri="{FF2B5EF4-FFF2-40B4-BE49-F238E27FC236}">
                <a16:creationId xmlns:a16="http://schemas.microsoft.com/office/drawing/2014/main" id="{C38F26D2-01D6-27D6-E519-6001703A5A34}"/>
              </a:ext>
            </a:extLst>
          </p:cNvPr>
          <p:cNvSpPr/>
          <p:nvPr/>
        </p:nvSpPr>
        <p:spPr bwMode="auto">
          <a:xfrm>
            <a:off x="304801" y="4552810"/>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4</a:t>
            </a:r>
          </a:p>
        </p:txBody>
      </p:sp>
      <p:cxnSp>
        <p:nvCxnSpPr>
          <p:cNvPr id="18" name="Straight Connector 17">
            <a:extLst>
              <a:ext uri="{FF2B5EF4-FFF2-40B4-BE49-F238E27FC236}">
                <a16:creationId xmlns:a16="http://schemas.microsoft.com/office/drawing/2014/main" id="{1AC5E1C0-CD22-CEC9-1FBA-157E9B56B731}"/>
              </a:ext>
            </a:extLst>
          </p:cNvPr>
          <p:cNvCxnSpPr>
            <a:cxnSpLocks/>
          </p:cNvCxnSpPr>
          <p:nvPr/>
        </p:nvCxnSpPr>
        <p:spPr>
          <a:xfrm>
            <a:off x="748145" y="5964951"/>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32856244-197A-044D-B5D4-193E27DA4D2E}"/>
              </a:ext>
            </a:extLst>
          </p:cNvPr>
          <p:cNvSpPr/>
          <p:nvPr/>
        </p:nvSpPr>
        <p:spPr bwMode="auto">
          <a:xfrm>
            <a:off x="304801" y="5589591"/>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5</a:t>
            </a:r>
          </a:p>
        </p:txBody>
      </p:sp>
      <p:cxnSp>
        <p:nvCxnSpPr>
          <p:cNvPr id="20" name="Straight Connector 19">
            <a:extLst>
              <a:ext uri="{FF2B5EF4-FFF2-40B4-BE49-F238E27FC236}">
                <a16:creationId xmlns:a16="http://schemas.microsoft.com/office/drawing/2014/main" id="{A3CF0259-2AE6-4B01-1B87-C81F6654116E}"/>
              </a:ext>
            </a:extLst>
          </p:cNvPr>
          <p:cNvCxnSpPr>
            <a:cxnSpLocks/>
          </p:cNvCxnSpPr>
          <p:nvPr/>
        </p:nvCxnSpPr>
        <p:spPr>
          <a:xfrm>
            <a:off x="6853380" y="1817824"/>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1" name="Parallelogram 20">
            <a:extLst>
              <a:ext uri="{FF2B5EF4-FFF2-40B4-BE49-F238E27FC236}">
                <a16:creationId xmlns:a16="http://schemas.microsoft.com/office/drawing/2014/main" id="{222A5BAA-057B-D8B1-B7CE-2D514A7E5D95}"/>
              </a:ext>
            </a:extLst>
          </p:cNvPr>
          <p:cNvSpPr/>
          <p:nvPr/>
        </p:nvSpPr>
        <p:spPr bwMode="auto">
          <a:xfrm>
            <a:off x="6410036" y="1442464"/>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6</a:t>
            </a:r>
          </a:p>
        </p:txBody>
      </p:sp>
      <p:cxnSp>
        <p:nvCxnSpPr>
          <p:cNvPr id="22" name="Straight Connector 21">
            <a:extLst>
              <a:ext uri="{FF2B5EF4-FFF2-40B4-BE49-F238E27FC236}">
                <a16:creationId xmlns:a16="http://schemas.microsoft.com/office/drawing/2014/main" id="{FC03AD4A-979C-4EEC-F0B9-F763ABF00743}"/>
              </a:ext>
            </a:extLst>
          </p:cNvPr>
          <p:cNvCxnSpPr>
            <a:cxnSpLocks/>
          </p:cNvCxnSpPr>
          <p:nvPr/>
        </p:nvCxnSpPr>
        <p:spPr>
          <a:xfrm>
            <a:off x="6853380" y="2854606"/>
            <a:ext cx="5033819"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Parallelogram 22">
            <a:extLst>
              <a:ext uri="{FF2B5EF4-FFF2-40B4-BE49-F238E27FC236}">
                <a16:creationId xmlns:a16="http://schemas.microsoft.com/office/drawing/2014/main" id="{02084A3F-AA27-D553-2F47-444D51902038}"/>
              </a:ext>
            </a:extLst>
          </p:cNvPr>
          <p:cNvSpPr/>
          <p:nvPr/>
        </p:nvSpPr>
        <p:spPr bwMode="auto">
          <a:xfrm>
            <a:off x="6410036" y="2479246"/>
            <a:ext cx="571507" cy="381001"/>
          </a:xfrm>
          <a:prstGeom prst="parallelogram">
            <a:avLst>
              <a:gd name="adj" fmla="val 31844"/>
            </a:avLst>
          </a:prstGeom>
          <a:solidFill>
            <a:schemeClr val="tx2"/>
          </a:solidFill>
          <a:ln w="317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en-US" sz="1400" b="1" dirty="0">
                <a:solidFill>
                  <a:schemeClr val="bg1"/>
                </a:solidFill>
                <a:latin typeface="Arial" pitchFamily="124" charset="0"/>
              </a:rPr>
              <a:t>7</a:t>
            </a:r>
          </a:p>
        </p:txBody>
      </p:sp>
      <p:sp>
        <p:nvSpPr>
          <p:cNvPr id="33" name="TextBox 32">
            <a:extLst>
              <a:ext uri="{FF2B5EF4-FFF2-40B4-BE49-F238E27FC236}">
                <a16:creationId xmlns:a16="http://schemas.microsoft.com/office/drawing/2014/main" id="{50EA885D-872B-70F9-13E2-338CFD34FD7D}"/>
              </a:ext>
            </a:extLst>
          </p:cNvPr>
          <p:cNvSpPr txBox="1"/>
          <p:nvPr/>
        </p:nvSpPr>
        <p:spPr>
          <a:xfrm>
            <a:off x="997527" y="1303256"/>
            <a:ext cx="4784437" cy="507831"/>
          </a:xfrm>
          <a:prstGeom prst="rect">
            <a:avLst/>
          </a:prstGeom>
          <a:noFill/>
        </p:spPr>
        <p:txBody>
          <a:bodyPr wrap="square" rtlCol="0" anchor="b">
            <a:noAutofit/>
          </a:bodyPr>
          <a:lstStyle/>
          <a:p>
            <a:r>
              <a:rPr lang="en-US" sz="1600" dirty="0"/>
              <a:t>Background</a:t>
            </a:r>
            <a:endParaRPr lang="en-US" sz="1100" i="1" dirty="0"/>
          </a:p>
        </p:txBody>
      </p:sp>
      <p:sp>
        <p:nvSpPr>
          <p:cNvPr id="34" name="TextBox 33">
            <a:extLst>
              <a:ext uri="{FF2B5EF4-FFF2-40B4-BE49-F238E27FC236}">
                <a16:creationId xmlns:a16="http://schemas.microsoft.com/office/drawing/2014/main" id="{AA176026-4395-BF6C-B3EE-232343AC3D56}"/>
              </a:ext>
            </a:extLst>
          </p:cNvPr>
          <p:cNvSpPr txBox="1"/>
          <p:nvPr/>
        </p:nvSpPr>
        <p:spPr>
          <a:xfrm>
            <a:off x="7099944" y="1303256"/>
            <a:ext cx="4784437" cy="507831"/>
          </a:xfrm>
          <a:prstGeom prst="rect">
            <a:avLst/>
          </a:prstGeom>
          <a:noFill/>
        </p:spPr>
        <p:txBody>
          <a:bodyPr wrap="square" rtlCol="0" anchor="b">
            <a:noAutofit/>
          </a:bodyPr>
          <a:lstStyle/>
          <a:p>
            <a:r>
              <a:rPr lang="en-US" sz="1600" dirty="0"/>
              <a:t>Sharing Information</a:t>
            </a:r>
            <a:endParaRPr lang="en-US" sz="1100" i="1" dirty="0"/>
          </a:p>
        </p:txBody>
      </p:sp>
      <p:sp>
        <p:nvSpPr>
          <p:cNvPr id="35" name="TextBox 34">
            <a:extLst>
              <a:ext uri="{FF2B5EF4-FFF2-40B4-BE49-F238E27FC236}">
                <a16:creationId xmlns:a16="http://schemas.microsoft.com/office/drawing/2014/main" id="{BD39C672-C479-CEB0-27C0-FDB92FA79EDF}"/>
              </a:ext>
            </a:extLst>
          </p:cNvPr>
          <p:cNvSpPr txBox="1"/>
          <p:nvPr/>
        </p:nvSpPr>
        <p:spPr>
          <a:xfrm>
            <a:off x="7099944" y="2352410"/>
            <a:ext cx="4784437" cy="507831"/>
          </a:xfrm>
          <a:prstGeom prst="rect">
            <a:avLst/>
          </a:prstGeom>
          <a:noFill/>
        </p:spPr>
        <p:txBody>
          <a:bodyPr wrap="square" rtlCol="0" anchor="b">
            <a:noAutofit/>
          </a:bodyPr>
          <a:lstStyle/>
          <a:p>
            <a:r>
              <a:rPr lang="en-US" sz="1600" dirty="0"/>
              <a:t>Talks Today</a:t>
            </a:r>
            <a:endParaRPr lang="en-US" sz="1100" i="1" dirty="0"/>
          </a:p>
        </p:txBody>
      </p:sp>
      <p:sp>
        <p:nvSpPr>
          <p:cNvPr id="39" name="TextBox 38">
            <a:extLst>
              <a:ext uri="{FF2B5EF4-FFF2-40B4-BE49-F238E27FC236}">
                <a16:creationId xmlns:a16="http://schemas.microsoft.com/office/drawing/2014/main" id="{FC805772-047B-C642-2D1E-DA3BF309A2BE}"/>
              </a:ext>
            </a:extLst>
          </p:cNvPr>
          <p:cNvSpPr txBox="1"/>
          <p:nvPr/>
        </p:nvSpPr>
        <p:spPr>
          <a:xfrm>
            <a:off x="997527" y="2266357"/>
            <a:ext cx="4784437" cy="581512"/>
          </a:xfrm>
          <a:prstGeom prst="rect">
            <a:avLst/>
          </a:prstGeom>
          <a:noFill/>
        </p:spPr>
        <p:txBody>
          <a:bodyPr wrap="square" rtlCol="0" anchor="b">
            <a:noAutofit/>
          </a:bodyPr>
          <a:lstStyle/>
          <a:p>
            <a:pPr lvl="0"/>
            <a:r>
              <a:rPr lang="en-US" sz="1600" dirty="0">
                <a:solidFill>
                  <a:srgbClr val="222222"/>
                </a:solidFill>
              </a:rPr>
              <a:t>Aim and Goals</a:t>
            </a:r>
            <a:endParaRPr lang="en-US" sz="1100" i="1" dirty="0">
              <a:solidFill>
                <a:srgbClr val="222222"/>
              </a:solidFill>
            </a:endParaRPr>
          </a:p>
        </p:txBody>
      </p:sp>
      <p:sp>
        <p:nvSpPr>
          <p:cNvPr id="40" name="TextBox 39">
            <a:extLst>
              <a:ext uri="{FF2B5EF4-FFF2-40B4-BE49-F238E27FC236}">
                <a16:creationId xmlns:a16="http://schemas.microsoft.com/office/drawing/2014/main" id="{68869D32-BD01-16B9-FFB6-7EE0A5841A88}"/>
              </a:ext>
            </a:extLst>
          </p:cNvPr>
          <p:cNvSpPr txBox="1"/>
          <p:nvPr/>
        </p:nvSpPr>
        <p:spPr>
          <a:xfrm>
            <a:off x="997527" y="3303139"/>
            <a:ext cx="4784437" cy="581512"/>
          </a:xfrm>
          <a:prstGeom prst="rect">
            <a:avLst/>
          </a:prstGeom>
          <a:noFill/>
        </p:spPr>
        <p:txBody>
          <a:bodyPr wrap="square" rtlCol="0" anchor="b">
            <a:noAutofit/>
          </a:bodyPr>
          <a:lstStyle/>
          <a:p>
            <a:pPr lvl="0"/>
            <a:r>
              <a:rPr lang="en-US" sz="1600" dirty="0">
                <a:solidFill>
                  <a:srgbClr val="222222"/>
                </a:solidFill>
              </a:rPr>
              <a:t>Who we are</a:t>
            </a:r>
            <a:endParaRPr lang="en-US" sz="1100" i="1" dirty="0">
              <a:solidFill>
                <a:srgbClr val="222222"/>
              </a:solidFill>
            </a:endParaRPr>
          </a:p>
        </p:txBody>
      </p:sp>
      <p:sp>
        <p:nvSpPr>
          <p:cNvPr id="41" name="TextBox 40">
            <a:extLst>
              <a:ext uri="{FF2B5EF4-FFF2-40B4-BE49-F238E27FC236}">
                <a16:creationId xmlns:a16="http://schemas.microsoft.com/office/drawing/2014/main" id="{3FCF4500-AE9F-58DA-234B-B7461C4B95CB}"/>
              </a:ext>
            </a:extLst>
          </p:cNvPr>
          <p:cNvSpPr txBox="1"/>
          <p:nvPr/>
        </p:nvSpPr>
        <p:spPr>
          <a:xfrm>
            <a:off x="997527" y="4378754"/>
            <a:ext cx="4853083" cy="542679"/>
          </a:xfrm>
          <a:prstGeom prst="rect">
            <a:avLst/>
          </a:prstGeom>
          <a:noFill/>
        </p:spPr>
        <p:txBody>
          <a:bodyPr wrap="square" rtlCol="0" anchor="b">
            <a:noAutofit/>
          </a:bodyPr>
          <a:lstStyle/>
          <a:p>
            <a:pPr lvl="0"/>
            <a:r>
              <a:rPr lang="en-US" sz="1600" dirty="0">
                <a:solidFill>
                  <a:srgbClr val="222222"/>
                </a:solidFill>
              </a:rPr>
              <a:t>Current R Landscape</a:t>
            </a:r>
            <a:endParaRPr lang="en-US" sz="1100" i="1" dirty="0">
              <a:solidFill>
                <a:srgbClr val="222222"/>
              </a:solidFill>
            </a:endParaRPr>
          </a:p>
        </p:txBody>
      </p:sp>
      <p:sp>
        <p:nvSpPr>
          <p:cNvPr id="42" name="TextBox 41">
            <a:extLst>
              <a:ext uri="{FF2B5EF4-FFF2-40B4-BE49-F238E27FC236}">
                <a16:creationId xmlns:a16="http://schemas.microsoft.com/office/drawing/2014/main" id="{55710A6D-2E14-2CC6-2FBB-3E03D76F179E}"/>
              </a:ext>
            </a:extLst>
          </p:cNvPr>
          <p:cNvSpPr txBox="1"/>
          <p:nvPr/>
        </p:nvSpPr>
        <p:spPr>
          <a:xfrm>
            <a:off x="997527" y="5376702"/>
            <a:ext cx="4784436" cy="581512"/>
          </a:xfrm>
          <a:prstGeom prst="rect">
            <a:avLst/>
          </a:prstGeom>
          <a:noFill/>
        </p:spPr>
        <p:txBody>
          <a:bodyPr wrap="square" rtlCol="0" anchor="b">
            <a:noAutofit/>
          </a:bodyPr>
          <a:lstStyle/>
          <a:p>
            <a:pPr lvl="0"/>
            <a:r>
              <a:rPr lang="en-US" sz="1600" dirty="0">
                <a:solidFill>
                  <a:srgbClr val="222222"/>
                </a:solidFill>
              </a:rPr>
              <a:t>R Collaborations</a:t>
            </a:r>
            <a:endParaRPr lang="en-US" sz="1100" i="1" dirty="0">
              <a:solidFill>
                <a:srgbClr val="222222"/>
              </a:solidFill>
            </a:endParaRPr>
          </a:p>
        </p:txBody>
      </p:sp>
      <p:pic>
        <p:nvPicPr>
          <p:cNvPr id="43" name="Picture 2">
            <a:extLst>
              <a:ext uri="{FF2B5EF4-FFF2-40B4-BE49-F238E27FC236}">
                <a16:creationId xmlns:a16="http://schemas.microsoft.com/office/drawing/2014/main" id="{013D6488-FDA3-444D-70A2-AAA716DBA2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7648" y="21754"/>
            <a:ext cx="747350" cy="65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905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0F47146-7B6D-7943-B260-E7AAD3C52046}"/>
              </a:ext>
            </a:extLst>
          </p:cNvPr>
          <p:cNvSpPr>
            <a:spLocks noGrp="1"/>
          </p:cNvSpPr>
          <p:nvPr>
            <p:ph type="sldNum" sz="quarter" idx="10"/>
          </p:nvPr>
        </p:nvSpPr>
        <p:spPr/>
        <p:txBody>
          <a:bodyPr/>
          <a:lstStyle/>
          <a:p>
            <a:fld id="{89006F1E-66CD-4A4B-9370-B4A3080F0E6C}" type="slidenum">
              <a:rPr lang="en-US" smtClean="0"/>
              <a:pPr/>
              <a:t>3</a:t>
            </a:fld>
            <a:endParaRPr lang="en-US"/>
          </a:p>
        </p:txBody>
      </p:sp>
      <p:grpSp>
        <p:nvGrpSpPr>
          <p:cNvPr id="29" name="Group 28">
            <a:extLst>
              <a:ext uri="{FF2B5EF4-FFF2-40B4-BE49-F238E27FC236}">
                <a16:creationId xmlns:a16="http://schemas.microsoft.com/office/drawing/2014/main" id="{E58BAE16-50E6-724F-8999-1FAC37F3EA1B}"/>
              </a:ext>
            </a:extLst>
          </p:cNvPr>
          <p:cNvGrpSpPr/>
          <p:nvPr/>
        </p:nvGrpSpPr>
        <p:grpSpPr>
          <a:xfrm>
            <a:off x="10295372" y="0"/>
            <a:ext cx="1591826" cy="694426"/>
            <a:chOff x="-20628" y="0"/>
            <a:chExt cx="2488951" cy="1085792"/>
          </a:xfrm>
        </p:grpSpPr>
        <p:sp>
          <p:nvSpPr>
            <p:cNvPr id="30" name="Parallelogram 29">
              <a:extLst>
                <a:ext uri="{FF2B5EF4-FFF2-40B4-BE49-F238E27FC236}">
                  <a16:creationId xmlns:a16="http://schemas.microsoft.com/office/drawing/2014/main" id="{608BED90-DCA8-CE49-B072-63538A22441A}"/>
                </a:ext>
              </a:extLst>
            </p:cNvPr>
            <p:cNvSpPr/>
            <p:nvPr userDrawn="1"/>
          </p:nvSpPr>
          <p:spPr bwMode="auto">
            <a:xfrm>
              <a:off x="-20628" y="0"/>
              <a:ext cx="2488951" cy="1085792"/>
            </a:xfrm>
            <a:prstGeom prst="parallelogram">
              <a:avLst>
                <a:gd name="adj" fmla="val 0"/>
              </a:avLst>
            </a:prstGeom>
            <a:solidFill>
              <a:srgbClr val="E7131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Arial" pitchFamily="124" charset="0"/>
                </a:rPr>
                <a:t>               </a:t>
              </a:r>
            </a:p>
          </p:txBody>
        </p:sp>
        <p:pic>
          <p:nvPicPr>
            <p:cNvPr id="31" name="Picture 30">
              <a:extLst>
                <a:ext uri="{FF2B5EF4-FFF2-40B4-BE49-F238E27FC236}">
                  <a16:creationId xmlns:a16="http://schemas.microsoft.com/office/drawing/2014/main" id="{31AC712B-0BAA-A04C-88DA-A364F37D6B3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35819" y="154984"/>
              <a:ext cx="2178058" cy="756022"/>
            </a:xfrm>
            <a:prstGeom prst="rect">
              <a:avLst/>
            </a:prstGeom>
          </p:spPr>
        </p:pic>
      </p:grpSp>
      <p:sp>
        <p:nvSpPr>
          <p:cNvPr id="2" name="Footer Placeholder 1">
            <a:extLst>
              <a:ext uri="{FF2B5EF4-FFF2-40B4-BE49-F238E27FC236}">
                <a16:creationId xmlns:a16="http://schemas.microsoft.com/office/drawing/2014/main" id="{41D22A7A-68DC-48FE-83B3-1BA418DE900D}"/>
              </a:ext>
            </a:extLst>
          </p:cNvPr>
          <p:cNvSpPr>
            <a:spLocks noGrp="1"/>
          </p:cNvSpPr>
          <p:nvPr>
            <p:ph type="ftr" sz="quarter" idx="12"/>
          </p:nvPr>
        </p:nvSpPr>
        <p:spPr/>
        <p:txBody>
          <a:bodyPr/>
          <a:lstStyle/>
          <a:p>
            <a:r>
              <a:rPr lang="en-US" dirty="0"/>
              <a:t>Proprietary &amp; Confidential |  martin.brown@ppd.com | 13-June-2023</a:t>
            </a:r>
          </a:p>
        </p:txBody>
      </p:sp>
      <p:sp>
        <p:nvSpPr>
          <p:cNvPr id="3" name="Title 2">
            <a:extLst>
              <a:ext uri="{FF2B5EF4-FFF2-40B4-BE49-F238E27FC236}">
                <a16:creationId xmlns:a16="http://schemas.microsoft.com/office/drawing/2014/main" id="{7D7E6DE6-2051-A5DD-2C93-AD0713777A34}"/>
              </a:ext>
            </a:extLst>
          </p:cNvPr>
          <p:cNvSpPr>
            <a:spLocks noGrp="1"/>
          </p:cNvSpPr>
          <p:nvPr>
            <p:ph type="title"/>
          </p:nvPr>
        </p:nvSpPr>
        <p:spPr>
          <a:xfrm>
            <a:off x="441573" y="338093"/>
            <a:ext cx="10972799" cy="455454"/>
          </a:xfrm>
        </p:spPr>
        <p:txBody>
          <a:bodyPr/>
          <a:lstStyle/>
          <a:p>
            <a:r>
              <a:rPr lang="en-GB" dirty="0"/>
              <a:t>Setting the Scene</a:t>
            </a:r>
          </a:p>
        </p:txBody>
      </p:sp>
      <p:sp>
        <p:nvSpPr>
          <p:cNvPr id="4" name="Rectangle 3">
            <a:extLst>
              <a:ext uri="{FF2B5EF4-FFF2-40B4-BE49-F238E27FC236}">
                <a16:creationId xmlns:a16="http://schemas.microsoft.com/office/drawing/2014/main" id="{3B69F8AD-2544-54E2-4FEC-D07F3D332274}"/>
              </a:ext>
            </a:extLst>
          </p:cNvPr>
          <p:cNvSpPr/>
          <p:nvPr/>
        </p:nvSpPr>
        <p:spPr>
          <a:xfrm>
            <a:off x="441573" y="889068"/>
            <a:ext cx="8460000"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o what is Open Source really? | SUSE Communities">
            <a:extLst>
              <a:ext uri="{FF2B5EF4-FFF2-40B4-BE49-F238E27FC236}">
                <a16:creationId xmlns:a16="http://schemas.microsoft.com/office/drawing/2014/main" id="{F874AE77-FC1F-FE23-3C54-F88BAD3886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622" y="4446709"/>
            <a:ext cx="33337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Ui Ux outline">
            <a:extLst>
              <a:ext uri="{FF2B5EF4-FFF2-40B4-BE49-F238E27FC236}">
                <a16:creationId xmlns:a16="http://schemas.microsoft.com/office/drawing/2014/main" id="{E9D23E90-10D0-FCA8-B75C-C9304B6EA1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83728" y="1432204"/>
            <a:ext cx="1662374" cy="1662374"/>
          </a:xfrm>
          <a:prstGeom prst="rect">
            <a:avLst/>
          </a:prstGeom>
        </p:spPr>
      </p:pic>
      <p:sp>
        <p:nvSpPr>
          <p:cNvPr id="7" name="TextBox 6">
            <a:extLst>
              <a:ext uri="{FF2B5EF4-FFF2-40B4-BE49-F238E27FC236}">
                <a16:creationId xmlns:a16="http://schemas.microsoft.com/office/drawing/2014/main" id="{C423BC64-5475-CF8E-F1C5-D8AC77CCF546}"/>
              </a:ext>
            </a:extLst>
          </p:cNvPr>
          <p:cNvSpPr txBox="1"/>
          <p:nvPr/>
        </p:nvSpPr>
        <p:spPr>
          <a:xfrm>
            <a:off x="1208543" y="2840662"/>
            <a:ext cx="3001717" cy="507831"/>
          </a:xfrm>
          <a:prstGeom prst="rect">
            <a:avLst/>
          </a:prstGeom>
          <a:noFill/>
        </p:spPr>
        <p:txBody>
          <a:bodyPr wrap="square" rtlCol="0" anchor="b">
            <a:noAutofit/>
          </a:bodyPr>
          <a:lstStyle/>
          <a:p>
            <a:r>
              <a:rPr lang="en-US" sz="2000" b="1" i="1" dirty="0"/>
              <a:t>Commercial Software</a:t>
            </a:r>
          </a:p>
        </p:txBody>
      </p:sp>
      <p:sp>
        <p:nvSpPr>
          <p:cNvPr id="27" name="Arrow: Curved Up 26">
            <a:extLst>
              <a:ext uri="{FF2B5EF4-FFF2-40B4-BE49-F238E27FC236}">
                <a16:creationId xmlns:a16="http://schemas.microsoft.com/office/drawing/2014/main" id="{13BEE3D9-AE3C-1ACA-F04E-F6C9F7F55E88}"/>
              </a:ext>
            </a:extLst>
          </p:cNvPr>
          <p:cNvSpPr/>
          <p:nvPr/>
        </p:nvSpPr>
        <p:spPr bwMode="auto">
          <a:xfrm rot="1964637">
            <a:off x="2190540" y="4487251"/>
            <a:ext cx="3567165" cy="874206"/>
          </a:xfrm>
          <a:prstGeom prst="curvedUpArrow">
            <a:avLst/>
          </a:prstGeom>
          <a:solidFill>
            <a:schemeClr val="tx2"/>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1800" dirty="0">
              <a:latin typeface="Arial" pitchFamily="124" charset="0"/>
            </a:endParaRPr>
          </a:p>
        </p:txBody>
      </p:sp>
      <p:sp>
        <p:nvSpPr>
          <p:cNvPr id="28" name="Arrow: U-Turn 27">
            <a:extLst>
              <a:ext uri="{FF2B5EF4-FFF2-40B4-BE49-F238E27FC236}">
                <a16:creationId xmlns:a16="http://schemas.microsoft.com/office/drawing/2014/main" id="{B7621887-E711-D1A8-6B32-89B92E4B4392}"/>
              </a:ext>
            </a:extLst>
          </p:cNvPr>
          <p:cNvSpPr/>
          <p:nvPr/>
        </p:nvSpPr>
        <p:spPr bwMode="auto">
          <a:xfrm rot="1147791">
            <a:off x="4749253" y="2301348"/>
            <a:ext cx="3798277" cy="1029454"/>
          </a:xfrm>
          <a:prstGeom prst="uturnArrow">
            <a:avLst/>
          </a:prstGeom>
          <a:solidFill>
            <a:schemeClr val="tx2"/>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1800" dirty="0">
              <a:latin typeface="Arial" pitchFamily="124" charset="0"/>
            </a:endParaRPr>
          </a:p>
        </p:txBody>
      </p:sp>
      <p:sp>
        <p:nvSpPr>
          <p:cNvPr id="32" name="Arrow: Curved Left 31">
            <a:extLst>
              <a:ext uri="{FF2B5EF4-FFF2-40B4-BE49-F238E27FC236}">
                <a16:creationId xmlns:a16="http://schemas.microsoft.com/office/drawing/2014/main" id="{D0CBCCBB-0F79-8EC8-CB7B-AD100F411BAE}"/>
              </a:ext>
            </a:extLst>
          </p:cNvPr>
          <p:cNvSpPr/>
          <p:nvPr/>
        </p:nvSpPr>
        <p:spPr bwMode="auto">
          <a:xfrm rot="11131366">
            <a:off x="1346479" y="5296288"/>
            <a:ext cx="1848897" cy="960426"/>
          </a:xfrm>
          <a:prstGeom prst="curvedLeftArrow">
            <a:avLst/>
          </a:prstGeom>
          <a:solidFill>
            <a:schemeClr val="tx2"/>
          </a:solidFill>
          <a:ln w="317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en-US" sz="1800" dirty="0">
              <a:latin typeface="Arial" pitchFamily="124" charset="0"/>
            </a:endParaRPr>
          </a:p>
        </p:txBody>
      </p:sp>
    </p:spTree>
    <p:custDataLst>
      <p:tags r:id="rId1"/>
    </p:custDataLst>
    <p:extLst>
      <p:ext uri="{BB962C8B-B14F-4D97-AF65-F5344CB8AC3E}">
        <p14:creationId xmlns:p14="http://schemas.microsoft.com/office/powerpoint/2010/main" val="3637639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rmo Fisher">
  <a:themeElements>
    <a:clrScheme name="Thermo Fisher 2020">
      <a:dk1>
        <a:srgbClr val="222222"/>
      </a:dk1>
      <a:lt1>
        <a:srgbClr val="FFFFFF"/>
      </a:lt1>
      <a:dk2>
        <a:srgbClr val="E71315"/>
      </a:dk2>
      <a:lt2>
        <a:srgbClr val="E2E3E3"/>
      </a:lt2>
      <a:accent1>
        <a:srgbClr val="262160"/>
      </a:accent1>
      <a:accent2>
        <a:srgbClr val="9AD3DC"/>
      </a:accent2>
      <a:accent3>
        <a:srgbClr val="F0B234"/>
      </a:accent3>
      <a:accent4>
        <a:srgbClr val="EA7600"/>
      </a:accent4>
      <a:accent5>
        <a:srgbClr val="545859"/>
      </a:accent5>
      <a:accent6>
        <a:srgbClr val="B4BD01"/>
      </a:accent6>
      <a:hlink>
        <a:srgbClr val="00677F"/>
      </a:hlink>
      <a:folHlink>
        <a:srgbClr val="512C6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317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algn="ctr" defTabSz="914400" eaLnBrk="0" fontAlgn="base" hangingPunct="0">
          <a:spcBef>
            <a:spcPct val="0"/>
          </a:spcBef>
          <a:spcAft>
            <a:spcPct val="0"/>
          </a:spcAft>
          <a:defRPr sz="1800" dirty="0">
            <a:latin typeface="Arial" pitchFamily="124" charset="0"/>
          </a:defRPr>
        </a:defPPr>
      </a:lstStyle>
    </a:spDef>
    <a:txDef>
      <a:spPr>
        <a:noFill/>
      </a:spPr>
      <a:bodyPr wrap="square" lIns="0" tIns="0" rIns="0" bIns="0" rtlCol="0">
        <a:normAutofit/>
      </a:bodyPr>
      <a:lstStyle>
        <a:defPPr marL="287338" indent="-287338" algn="l" defTabSz="914400">
          <a:lnSpc>
            <a:spcPct val="120000"/>
          </a:lnSpc>
          <a:spcBef>
            <a:spcPts val="200"/>
          </a:spcBef>
          <a:buClr>
            <a:schemeClr val="tx2"/>
          </a:buClr>
          <a:buSzPct val="100000"/>
          <a:buFont typeface="Arial" panose="020B0604020202020204" pitchFamily="34" charset="0"/>
          <a:buChar char="•"/>
          <a:defRPr sz="2000" dirty="0" smtClean="0"/>
        </a:defPPr>
      </a:lstStyle>
    </a:txDef>
  </a:objectDefaults>
  <a:extraClrSchemeLst/>
  <a:extLst>
    <a:ext uri="{05A4C25C-085E-4340-85A3-A5531E510DB2}">
      <thm15:themeFamily xmlns:thm15="http://schemas.microsoft.com/office/thememl/2012/main" name="Presentation2" id="{0A3AF59E-B783-4B37-B4CA-8AF5E342F910}" vid="{409D2D3A-C389-43EB-946B-D7A0DE524F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C8665671DB2F4C80E4DF1C4ADA90EE" ma:contentTypeVersion="7" ma:contentTypeDescription="Create a new document." ma:contentTypeScope="" ma:versionID="b6b6c8e2e626f757d916d12d623653d5">
  <xsd:schema xmlns:xsd="http://www.w3.org/2001/XMLSchema" xmlns:xs="http://www.w3.org/2001/XMLSchema" xmlns:p="http://schemas.microsoft.com/office/2006/metadata/properties" xmlns:ns2="2f4ea3dd-aff0-4164-8916-6f80a8e779e8" targetNamespace="http://schemas.microsoft.com/office/2006/metadata/properties" ma:root="true" ma:fieldsID="0e916b3dcbe6e0cac179c42b2a9998ca" ns2:_="">
    <xsd:import namespace="2f4ea3dd-aff0-4164-8916-6f80a8e779e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4ea3dd-aff0-4164-8916-6f80a8e77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8E5FD0-3C89-4917-8A1B-B584DABE156D}">
  <ds:schemaRefs>
    <ds:schemaRef ds:uri="http://schemas.microsoft.com/sharepoint/v3/contenttype/forms"/>
  </ds:schemaRefs>
</ds:datastoreItem>
</file>

<file path=customXml/itemProps2.xml><?xml version="1.0" encoding="utf-8"?>
<ds:datastoreItem xmlns:ds="http://schemas.openxmlformats.org/officeDocument/2006/customXml" ds:itemID="{EFB06BEF-B4F7-4884-BC0B-05374E51E93C}">
  <ds:schemaRefs>
    <ds:schemaRef ds:uri="5d8bc62f-5ce2-4b93-a433-4e58e5101eae"/>
    <ds:schemaRef ds:uri="b3026b64-4673-4629-9b6d-00675f9c0ce6"/>
    <ds:schemaRef ds:uri="e5f09375-b14a-4ae9-b064-0738d41b71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F349816-804B-49E5-A24D-7A22ED0B06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4ea3dd-aff0-4164-8916-6f80a8e779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1059</TotalTime>
  <Words>92</Words>
  <Application>Microsoft Office PowerPoint</Application>
  <PresentationFormat>Widescreen</PresentationFormat>
  <Paragraphs>32</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Thermo Fisher</vt:lpstr>
      <vt:lpstr>AIMS SIG  Introduction and Update</vt:lpstr>
      <vt:lpstr>Outline</vt:lpstr>
      <vt:lpstr>Setting the Scene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Day, Steve H.</dc:creator>
  <cp:lastModifiedBy>Martin Brown</cp:lastModifiedBy>
  <cp:revision>7</cp:revision>
  <dcterms:created xsi:type="dcterms:W3CDTF">2020-07-14T14:41:16Z</dcterms:created>
  <dcterms:modified xsi:type="dcterms:W3CDTF">2023-04-28T16:23:20Z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0x010100BEC8665671DB2F4C80E4DF1C4ADA90EE</vt:lpwstr>
  </property>
  <property fmtid="{D5CDD505-2E9C-101B-9397-08002B2CF9AE}" pid="3" name="ArticulateGUID">
    <vt:lpwstr>53FD65D4-611E-405F-BB3D-2188E5597C81</vt:lpwstr>
  </property>
  <property fmtid="{D5CDD505-2E9C-101B-9397-08002B2CF9AE}" pid="4" name="ArticulatePath">
    <vt:lpwstr>Statistical Science Awareness Webinar - R</vt:lpwstr>
  </property>
  <property fmtid="{D5CDD505-2E9C-101B-9397-08002B2CF9AE}" pid="5" name="MediaServiceImageTags">
    <vt:lpwstr/>
  </property>
</Properties>
</file>