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2025-06-14(Sat)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운전면허 퀴즈</a:t>
            </a:r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 설명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90588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퀴즈 앱을 선택한 이유는 퀴즈 앱의 요구사항에서만 </a:t>
            </a:r>
            <a:r>
              <a:rPr lang="ko-KR" altLang="en-US" sz="2400" dirty="0" err="1"/>
              <a:t>얻을수있는</a:t>
            </a:r>
            <a:r>
              <a:rPr lang="ko-KR" altLang="en-US" sz="2400" dirty="0"/>
              <a:t> </a:t>
            </a:r>
            <a:br>
              <a:rPr lang="en-US" altLang="ko-KR" sz="2400" dirty="0"/>
            </a:br>
            <a:r>
              <a:rPr lang="en-US" altLang="ko-KR" sz="2400" dirty="0"/>
              <a:t>Flutter</a:t>
            </a:r>
            <a:r>
              <a:rPr lang="ko-KR" altLang="en-US" sz="2400" dirty="0"/>
              <a:t>의 기본지식과 </a:t>
            </a:r>
            <a:r>
              <a:rPr lang="en-US" altLang="ko-KR" sz="2400" dirty="0"/>
              <a:t>Dart </a:t>
            </a:r>
            <a:r>
              <a:rPr lang="ko-KR" altLang="en-US" sz="2400" dirty="0"/>
              <a:t>문법을 응용하여</a:t>
            </a:r>
            <a:br>
              <a:rPr lang="en-US" altLang="ko-KR" sz="2400" dirty="0"/>
            </a:br>
            <a:r>
              <a:rPr lang="ko-KR" altLang="en-US" sz="2400" dirty="0"/>
              <a:t>더 좋은 경험을 얻기 위해 선택하였습니다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56314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요구사항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60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개인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퀴즈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>
                <a:latin typeface="Arial" panose="020B0604020202020204" pitchFamily="34" charset="0"/>
              </a:rPr>
              <a:t>시험 모드</a:t>
            </a:r>
            <a:b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제공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9171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친구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오답노트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틀린 문제 자동 저장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다시 풀기 기능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438166" y="1690688"/>
            <a:ext cx="33381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b="1" dirty="0"/>
              <a:t>AI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회원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회원가입</a:t>
            </a:r>
            <a:r>
              <a:rPr lang="en-US" altLang="ko-KR" sz="1800" dirty="0">
                <a:latin typeface="Arial" panose="020B0604020202020204" pitchFamily="34" charset="0"/>
              </a:rPr>
              <a:t>, </a:t>
            </a:r>
            <a:r>
              <a:rPr lang="ko-KR" altLang="en-US" sz="1800" dirty="0">
                <a:latin typeface="Arial" panose="020B0604020202020204" pitchFamily="34" charset="0"/>
              </a:rPr>
              <a:t>로그인</a:t>
            </a:r>
            <a:r>
              <a:rPr lang="en-US" altLang="ko-KR" sz="1800" dirty="0">
                <a:latin typeface="Arial" panose="020B0604020202020204" pitchFamily="34" charset="0"/>
              </a:rPr>
              <a:t>/</a:t>
            </a:r>
            <a:r>
              <a:rPr lang="ko-KR" altLang="en-US" sz="1800" dirty="0">
                <a:latin typeface="Arial" panose="020B0604020202020204" pitchFamily="34" charset="0"/>
              </a:rPr>
              <a:t>로그아웃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소셜 로그인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/>
              <a:t>퀴즈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퀴즈 목록 보기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퀴즈 시작 및 문제 출제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3.</a:t>
            </a:r>
            <a:r>
              <a:rPr lang="ko-KR" altLang="en-US" sz="1800" dirty="0">
                <a:latin typeface="Arial" panose="020B0604020202020204" pitchFamily="34" charset="0"/>
              </a:rPr>
              <a:t>퀴즈 시간 제한 설정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/>
              <a:t>부가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1.</a:t>
            </a:r>
            <a:r>
              <a:rPr lang="ko-KR" altLang="en-US" sz="1800" dirty="0">
                <a:latin typeface="Arial" panose="020B0604020202020204" pitchFamily="34" charset="0"/>
              </a:rPr>
              <a:t>친구와 경쟁하기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2.</a:t>
            </a:r>
            <a:r>
              <a:rPr lang="ko-KR" altLang="en-US" sz="1800" dirty="0">
                <a:latin typeface="Arial" panose="020B0604020202020204" pitchFamily="34" charset="0"/>
              </a:rPr>
              <a:t>알림 기능</a:t>
            </a:r>
            <a:endParaRPr lang="en-US" altLang="ko-KR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7"/>
            <a:ext cx="8302464" cy="473749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간트차트</a:t>
            </a:r>
            <a:endParaRPr lang="ko-KR" altLang="en-US" dirty="0"/>
          </a:p>
        </p:txBody>
      </p:sp>
      <p:sp>
        <p:nvSpPr>
          <p:cNvPr id="4" name="다이아몬드 3"/>
          <p:cNvSpPr/>
          <p:nvPr/>
        </p:nvSpPr>
        <p:spPr>
          <a:xfrm>
            <a:off x="4219662" y="2592199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다이아몬드 4"/>
          <p:cNvSpPr/>
          <p:nvPr/>
        </p:nvSpPr>
        <p:spPr>
          <a:xfrm>
            <a:off x="5101904" y="2965918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다이아몬드 5"/>
          <p:cNvSpPr/>
          <p:nvPr/>
        </p:nvSpPr>
        <p:spPr>
          <a:xfrm>
            <a:off x="5689134" y="3340217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059567" y="1807805"/>
            <a:ext cx="2656496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마일 스톤</a:t>
            </a:r>
            <a:endParaRPr lang="en-US" altLang="ko-KR" sz="2000" b="1" dirty="0"/>
          </a:p>
          <a:p>
            <a:endParaRPr lang="en-US" altLang="ko-KR" dirty="0"/>
          </a:p>
          <a:p>
            <a:r>
              <a:rPr lang="ko-KR" altLang="en-US" dirty="0"/>
              <a:t>◆프로젝트 계획서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◆요구사항 정리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◆정보 세팅 완료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◆레이아웃 완성</a:t>
            </a:r>
            <a:endParaRPr lang="en-US" altLang="ko-KR" dirty="0"/>
          </a:p>
          <a:p>
            <a:endParaRPr lang="en-US" altLang="ko-KR" dirty="0"/>
          </a:p>
        </p:txBody>
      </p:sp>
      <p:cxnSp>
        <p:nvCxnSpPr>
          <p:cNvPr id="9" name="직선 화살표 연결선 8"/>
          <p:cNvCxnSpPr>
            <a:stCxn id="4" idx="3"/>
          </p:cNvCxnSpPr>
          <p:nvPr/>
        </p:nvCxnSpPr>
        <p:spPr>
          <a:xfrm flipV="1">
            <a:off x="4379053" y="2589824"/>
            <a:ext cx="4761611" cy="862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>
            <a:stCxn id="5" idx="3"/>
          </p:cNvCxnSpPr>
          <p:nvPr/>
        </p:nvCxnSpPr>
        <p:spPr>
          <a:xfrm>
            <a:off x="5261295" y="3049808"/>
            <a:ext cx="3879369" cy="838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6" idx="3"/>
          </p:cNvCxnSpPr>
          <p:nvPr/>
        </p:nvCxnSpPr>
        <p:spPr>
          <a:xfrm>
            <a:off x="5848525" y="3424107"/>
            <a:ext cx="3292139" cy="2730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다이아몬드 11"/>
          <p:cNvSpPr/>
          <p:nvPr/>
        </p:nvSpPr>
        <p:spPr>
          <a:xfrm>
            <a:off x="6600467" y="3702128"/>
            <a:ext cx="159391" cy="167780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/>
          <p:cNvCxnSpPr>
            <a:stCxn id="12" idx="3"/>
          </p:cNvCxnSpPr>
          <p:nvPr/>
        </p:nvCxnSpPr>
        <p:spPr>
          <a:xfrm>
            <a:off x="6759858" y="3786018"/>
            <a:ext cx="2380806" cy="44203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</TotalTime>
  <Words>135</Words>
  <Application>Microsoft Office PowerPoint</Application>
  <PresentationFormat>와이드스크린</PresentationFormat>
  <Paragraphs>33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운전면허 퀴즈</vt:lpstr>
      <vt:lpstr>주제 설명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선준 박</cp:lastModifiedBy>
  <cp:revision>22</cp:revision>
  <dcterms:created xsi:type="dcterms:W3CDTF">2025-05-19T05:10:08Z</dcterms:created>
  <dcterms:modified xsi:type="dcterms:W3CDTF">2025-06-14T05:21:45Z</dcterms:modified>
</cp:coreProperties>
</file>