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운전면허 퀴즈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60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개인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err="1" smtClean="0"/>
              <a:t>퀴즈기능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시험 모드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제공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9171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친구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오답노트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틀린 문제 자동 저장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다시 풀기 </a:t>
            </a:r>
            <a:r>
              <a:rPr lang="ko-KR" altLang="en-US" sz="1800" dirty="0" smtClean="0">
                <a:latin typeface="Arial" panose="020B0604020202020204" pitchFamily="34" charset="0"/>
              </a:rPr>
              <a:t>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884952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b="1" dirty="0" smtClean="0"/>
              <a:t>AI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부가기능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친구와 경쟁하기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err="1" smtClean="0">
                <a:latin typeface="Arial" panose="020B0604020202020204" pitchFamily="34" charset="0"/>
              </a:rPr>
              <a:t>알림기능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운전면허 퀴즈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ITSW</cp:lastModifiedBy>
  <cp:revision>8</cp:revision>
  <dcterms:created xsi:type="dcterms:W3CDTF">2025-05-19T05:10:08Z</dcterms:created>
  <dcterms:modified xsi:type="dcterms:W3CDTF">2025-05-26T04:52:26Z</dcterms:modified>
</cp:coreProperties>
</file>