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D7BD4-6F6D-4FC1-9A0E-DC8FB541EC9F}" type="datetimeFigureOut">
              <a:rPr lang="ko-KR" altLang="en-US" smtClean="0"/>
              <a:t>2025-06-02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D5BB7-0706-422E-8A6F-3B4C904C04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6929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D7BD4-6F6D-4FC1-9A0E-DC8FB541EC9F}" type="datetimeFigureOut">
              <a:rPr lang="ko-KR" altLang="en-US" smtClean="0"/>
              <a:t>2025-06-02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D5BB7-0706-422E-8A6F-3B4C904C04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7697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D7BD4-6F6D-4FC1-9A0E-DC8FB541EC9F}" type="datetimeFigureOut">
              <a:rPr lang="ko-KR" altLang="en-US" smtClean="0"/>
              <a:t>2025-06-02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D5BB7-0706-422E-8A6F-3B4C904C04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1906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D7BD4-6F6D-4FC1-9A0E-DC8FB541EC9F}" type="datetimeFigureOut">
              <a:rPr lang="ko-KR" altLang="en-US" smtClean="0"/>
              <a:t>2025-06-02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D5BB7-0706-422E-8A6F-3B4C904C04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089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D7BD4-6F6D-4FC1-9A0E-DC8FB541EC9F}" type="datetimeFigureOut">
              <a:rPr lang="ko-KR" altLang="en-US" smtClean="0"/>
              <a:t>2025-06-02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D5BB7-0706-422E-8A6F-3B4C904C04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9158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D7BD4-6F6D-4FC1-9A0E-DC8FB541EC9F}" type="datetimeFigureOut">
              <a:rPr lang="ko-KR" altLang="en-US" smtClean="0"/>
              <a:t>2025-06-02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D5BB7-0706-422E-8A6F-3B4C904C04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767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D7BD4-6F6D-4FC1-9A0E-DC8FB541EC9F}" type="datetimeFigureOut">
              <a:rPr lang="ko-KR" altLang="en-US" smtClean="0"/>
              <a:t>2025-06-02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D5BB7-0706-422E-8A6F-3B4C904C04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0185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D7BD4-6F6D-4FC1-9A0E-DC8FB541EC9F}" type="datetimeFigureOut">
              <a:rPr lang="ko-KR" altLang="en-US" smtClean="0"/>
              <a:t>2025-06-02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D5BB7-0706-422E-8A6F-3B4C904C04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7300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D7BD4-6F6D-4FC1-9A0E-DC8FB541EC9F}" type="datetimeFigureOut">
              <a:rPr lang="ko-KR" altLang="en-US" smtClean="0"/>
              <a:t>2025-06-02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D5BB7-0706-422E-8A6F-3B4C904C04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94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D7BD4-6F6D-4FC1-9A0E-DC8FB541EC9F}" type="datetimeFigureOut">
              <a:rPr lang="ko-KR" altLang="en-US" smtClean="0"/>
              <a:t>2025-06-02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D5BB7-0706-422E-8A6F-3B4C904C04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6889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AD7BD4-6F6D-4FC1-9A0E-DC8FB541EC9F}" type="datetimeFigureOut">
              <a:rPr lang="ko-KR" altLang="en-US" smtClean="0"/>
              <a:t>2025-06-02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D5BB7-0706-422E-8A6F-3B4C904C04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926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AD7BD4-6F6D-4FC1-9A0E-DC8FB541EC9F}" type="datetimeFigureOut">
              <a:rPr lang="ko-KR" altLang="en-US" smtClean="0"/>
              <a:t>2025-06-02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1D5BB7-0706-422E-8A6F-3B4C904C04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1606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운전면허 퀴즈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550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요구사항</a:t>
            </a:r>
            <a:endParaRPr lang="ko-KR" alt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690688"/>
            <a:ext cx="4060971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ko-KR" altLang="en-US" sz="1800" b="1" dirty="0" smtClean="0"/>
              <a:t>개인</a:t>
            </a:r>
            <a:endParaRPr lang="en-US" altLang="ko-KR" sz="1800" b="1" dirty="0" smtClean="0"/>
          </a:p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ko-KR" altLang="en-US" sz="1800" b="1" dirty="0" smtClean="0"/>
              <a:t>퀴즈</a:t>
            </a: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1.</a:t>
            </a:r>
            <a: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운전면허 시험과 동일한 형식의 문제 출제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</a:t>
            </a:r>
            <a: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랜덤 문제 / 유형별 문제 / 오답노트 기반 퀴즈 선택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3.</a:t>
            </a:r>
            <a:r>
              <a:rPr lang="ko-KR" altLang="en-US" sz="1800" dirty="0" smtClean="0">
                <a:latin typeface="Arial" panose="020B0604020202020204" pitchFamily="34" charset="0"/>
              </a:rPr>
              <a:t>시험 모드</a:t>
            </a: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4.</a:t>
            </a:r>
            <a:r>
              <a:rPr kumimoji="0" lang="ko-KR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정답 확인 및 해설 제공</a:t>
            </a:r>
            <a:endParaRPr kumimoji="0" lang="en-US" altLang="ko-K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 txBox="1">
            <a:spLocks noChangeArrowheads="1"/>
          </p:cNvSpPr>
          <p:nvPr/>
        </p:nvSpPr>
        <p:spPr bwMode="auto">
          <a:xfrm>
            <a:off x="4899171" y="1716729"/>
            <a:ext cx="3338119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ko-KR" altLang="en-US" sz="1800" b="1" dirty="0" smtClean="0"/>
              <a:t>친구</a:t>
            </a:r>
            <a:endParaRPr lang="en-US" altLang="ko-KR" sz="1800" dirty="0" smtClean="0">
              <a:latin typeface="Arial" panose="020B0604020202020204" pitchFamily="34" charset="0"/>
            </a:endParaRPr>
          </a:p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ko-KR" altLang="en-US" sz="1800" b="1" dirty="0" smtClean="0"/>
              <a:t>오답노트</a:t>
            </a:r>
            <a:endParaRPr lang="en-US" altLang="ko-KR" sz="1800" dirty="0" smtClean="0">
              <a:latin typeface="Arial" panose="020B0604020202020204" pitchFamily="34" charset="0"/>
            </a:endParaRPr>
          </a:p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ko-KR" sz="1800" dirty="0" smtClean="0">
                <a:latin typeface="Arial" panose="020B0604020202020204" pitchFamily="34" charset="0"/>
              </a:rPr>
              <a:t>1.</a:t>
            </a:r>
            <a:r>
              <a:rPr lang="ko-KR" altLang="en-US" sz="1800" dirty="0" smtClean="0">
                <a:latin typeface="Arial" panose="020B0604020202020204" pitchFamily="34" charset="0"/>
              </a:rPr>
              <a:t>틀린 문제 자동 저장</a:t>
            </a:r>
            <a:endParaRPr lang="en-US" altLang="ko-KR" sz="1800" dirty="0" smtClean="0">
              <a:latin typeface="Arial" panose="020B0604020202020204" pitchFamily="34" charset="0"/>
            </a:endParaRPr>
          </a:p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ko-KR" sz="1800" dirty="0" smtClean="0">
                <a:latin typeface="Arial" panose="020B0604020202020204" pitchFamily="34" charset="0"/>
              </a:rPr>
              <a:t>2.</a:t>
            </a:r>
            <a:r>
              <a:rPr lang="ko-KR" altLang="en-US" sz="1800" dirty="0" smtClean="0">
                <a:latin typeface="Arial" panose="020B0604020202020204" pitchFamily="34" charset="0"/>
              </a:rPr>
              <a:t>다시 풀기 기능</a:t>
            </a:r>
            <a:endParaRPr lang="en-US" altLang="ko-KR" sz="1800" dirty="0" smtClean="0">
              <a:latin typeface="Arial" panose="020B0604020202020204" pitchFamily="34" charset="0"/>
            </a:endParaRPr>
          </a:p>
        </p:txBody>
      </p:sp>
      <p:sp>
        <p:nvSpPr>
          <p:cNvPr id="6" name="Rectangle 1"/>
          <p:cNvSpPr txBox="1">
            <a:spLocks noChangeArrowheads="1"/>
          </p:cNvSpPr>
          <p:nvPr/>
        </p:nvSpPr>
        <p:spPr bwMode="auto">
          <a:xfrm>
            <a:off x="7438166" y="1690688"/>
            <a:ext cx="3338119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ko-KR" sz="1800" b="1" dirty="0" smtClean="0"/>
              <a:t>AI</a:t>
            </a:r>
          </a:p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ko-KR" altLang="en-US" sz="1800" b="1" dirty="0" smtClean="0"/>
              <a:t>회원</a:t>
            </a:r>
            <a:endParaRPr lang="en-US" altLang="ko-KR" sz="1800" b="1" dirty="0"/>
          </a:p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1800" dirty="0">
                <a:latin typeface="Arial" panose="020B0604020202020204" pitchFamily="34" charset="0"/>
              </a:rPr>
              <a:t>1</a:t>
            </a:r>
            <a:r>
              <a:rPr lang="en-US" altLang="ko-KR" sz="1800" dirty="0" smtClean="0">
                <a:latin typeface="Arial" panose="020B0604020202020204" pitchFamily="34" charset="0"/>
              </a:rPr>
              <a:t>.</a:t>
            </a:r>
            <a:r>
              <a:rPr lang="ko-KR" altLang="en-US" sz="1800" dirty="0" smtClean="0">
                <a:latin typeface="Arial" panose="020B0604020202020204" pitchFamily="34" charset="0"/>
              </a:rPr>
              <a:t>회원가입</a:t>
            </a:r>
            <a:r>
              <a:rPr lang="en-US" altLang="ko-KR" sz="1800" dirty="0" smtClean="0">
                <a:latin typeface="Arial" panose="020B0604020202020204" pitchFamily="34" charset="0"/>
              </a:rPr>
              <a:t>, </a:t>
            </a:r>
            <a:r>
              <a:rPr lang="ko-KR" altLang="en-US" sz="1800" dirty="0" smtClean="0">
                <a:latin typeface="Arial" panose="020B0604020202020204" pitchFamily="34" charset="0"/>
              </a:rPr>
              <a:t>로그인</a:t>
            </a:r>
            <a:r>
              <a:rPr lang="en-US" altLang="ko-KR" sz="1800" dirty="0" smtClean="0">
                <a:latin typeface="Arial" panose="020B0604020202020204" pitchFamily="34" charset="0"/>
              </a:rPr>
              <a:t>/</a:t>
            </a:r>
            <a:r>
              <a:rPr lang="ko-KR" altLang="en-US" sz="1800" dirty="0" smtClean="0">
                <a:latin typeface="Arial" panose="020B0604020202020204" pitchFamily="34" charset="0"/>
              </a:rPr>
              <a:t>로그아웃</a:t>
            </a:r>
            <a:endParaRPr lang="en-US" altLang="ko-KR" sz="1800" dirty="0">
              <a:latin typeface="Arial" panose="020B0604020202020204" pitchFamily="34" charset="0"/>
            </a:endParaRPr>
          </a:p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1800" dirty="0">
                <a:latin typeface="Arial" panose="020B0604020202020204" pitchFamily="34" charset="0"/>
              </a:rPr>
              <a:t>2</a:t>
            </a:r>
            <a:r>
              <a:rPr lang="en-US" altLang="ko-KR" sz="1800" dirty="0" smtClean="0">
                <a:latin typeface="Arial" panose="020B0604020202020204" pitchFamily="34" charset="0"/>
              </a:rPr>
              <a:t>.</a:t>
            </a:r>
            <a:r>
              <a:rPr lang="ko-KR" altLang="en-US" sz="1800" dirty="0" smtClean="0">
                <a:latin typeface="Arial" panose="020B0604020202020204" pitchFamily="34" charset="0"/>
              </a:rPr>
              <a:t>소셜 로그인</a:t>
            </a:r>
            <a:endParaRPr lang="en-US" altLang="ko-KR" sz="1800" dirty="0" smtClean="0">
              <a:latin typeface="Arial" panose="020B0604020202020204" pitchFamily="34" charset="0"/>
            </a:endParaRPr>
          </a:p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ko-KR" altLang="en-US" sz="1800" b="1" dirty="0" smtClean="0"/>
              <a:t>퀴즈</a:t>
            </a:r>
            <a:endParaRPr lang="en-US" altLang="ko-KR" sz="1800" b="1" dirty="0"/>
          </a:p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1800" dirty="0">
                <a:latin typeface="Arial" panose="020B0604020202020204" pitchFamily="34" charset="0"/>
              </a:rPr>
              <a:t>1</a:t>
            </a:r>
            <a:r>
              <a:rPr lang="en-US" altLang="ko-KR" sz="1800" dirty="0" smtClean="0">
                <a:latin typeface="Arial" panose="020B0604020202020204" pitchFamily="34" charset="0"/>
              </a:rPr>
              <a:t>.</a:t>
            </a:r>
            <a:r>
              <a:rPr lang="ko-KR" altLang="en-US" sz="1800" dirty="0" smtClean="0">
                <a:latin typeface="Arial" panose="020B0604020202020204" pitchFamily="34" charset="0"/>
              </a:rPr>
              <a:t>퀴즈 목록 보기</a:t>
            </a:r>
            <a:endParaRPr lang="en-US" altLang="ko-KR" sz="1800" dirty="0" smtClean="0">
              <a:latin typeface="Arial" panose="020B0604020202020204" pitchFamily="34" charset="0"/>
            </a:endParaRPr>
          </a:p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1800" dirty="0" smtClean="0">
                <a:latin typeface="Arial" panose="020B0604020202020204" pitchFamily="34" charset="0"/>
              </a:rPr>
              <a:t>2.</a:t>
            </a:r>
            <a:r>
              <a:rPr lang="ko-KR" altLang="en-US" sz="1800" dirty="0" smtClean="0">
                <a:latin typeface="Arial" panose="020B0604020202020204" pitchFamily="34" charset="0"/>
              </a:rPr>
              <a:t>퀴즈 시작 및 문제 출제</a:t>
            </a:r>
            <a:endParaRPr lang="en-US" altLang="ko-KR" sz="1800" dirty="0" smtClean="0">
              <a:latin typeface="Arial" panose="020B0604020202020204" pitchFamily="34" charset="0"/>
            </a:endParaRPr>
          </a:p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ko-KR" sz="1800" dirty="0" smtClean="0">
                <a:latin typeface="Arial" panose="020B0604020202020204" pitchFamily="34" charset="0"/>
              </a:rPr>
              <a:t>3.</a:t>
            </a:r>
            <a:r>
              <a:rPr lang="ko-KR" altLang="en-US" sz="1800" dirty="0" smtClean="0">
                <a:latin typeface="Arial" panose="020B0604020202020204" pitchFamily="34" charset="0"/>
              </a:rPr>
              <a:t>퀴즈 시간 제한 설정</a:t>
            </a:r>
            <a:endParaRPr lang="en-US" altLang="ko-KR" sz="1800" dirty="0" smtClean="0">
              <a:latin typeface="Arial" panose="020B0604020202020204" pitchFamily="34" charset="0"/>
            </a:endParaRPr>
          </a:p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ko-KR" altLang="en-US" sz="1800" b="1" dirty="0" smtClean="0"/>
              <a:t>부가</a:t>
            </a:r>
            <a:endParaRPr lang="en-US" altLang="ko-KR" sz="1800" b="1" dirty="0" smtClean="0"/>
          </a:p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ko-KR" sz="1800" dirty="0" smtClean="0">
                <a:latin typeface="Arial" panose="020B0604020202020204" pitchFamily="34" charset="0"/>
              </a:rPr>
              <a:t>1.</a:t>
            </a:r>
            <a:r>
              <a:rPr lang="ko-KR" altLang="en-US" sz="1800" dirty="0" smtClean="0">
                <a:latin typeface="Arial" panose="020B0604020202020204" pitchFamily="34" charset="0"/>
              </a:rPr>
              <a:t>친구와 경쟁하기</a:t>
            </a:r>
            <a:endParaRPr lang="en-US" altLang="ko-KR" sz="1800" dirty="0" smtClean="0">
              <a:latin typeface="Arial" panose="020B0604020202020204" pitchFamily="34" charset="0"/>
            </a:endParaRPr>
          </a:p>
          <a:p>
            <a:pPr marL="0" indent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</a:pPr>
            <a:r>
              <a:rPr lang="en-US" altLang="ko-KR" sz="1800" dirty="0" smtClean="0">
                <a:latin typeface="Arial" panose="020B0604020202020204" pitchFamily="34" charset="0"/>
              </a:rPr>
              <a:t>2.</a:t>
            </a:r>
            <a:r>
              <a:rPr lang="ko-KR" altLang="en-US" sz="1800" dirty="0" smtClean="0">
                <a:latin typeface="Arial" panose="020B0604020202020204" pitchFamily="34" charset="0"/>
              </a:rPr>
              <a:t>알림 기능</a:t>
            </a:r>
            <a:endParaRPr lang="en-US" altLang="ko-KR" sz="1800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2217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간트차트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8302464" cy="4678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506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93</Words>
  <Application>Microsoft Office PowerPoint</Application>
  <PresentationFormat>와이드스크린</PresentationFormat>
  <Paragraphs>22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운전면허 퀴즈</vt:lpstr>
      <vt:lpstr>요구사항</vt:lpstr>
      <vt:lpstr>간트차트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운전면허 퀴즈</dc:title>
  <dc:creator>ITSW</dc:creator>
  <cp:lastModifiedBy>ITSW</cp:lastModifiedBy>
  <cp:revision>11</cp:revision>
  <dcterms:created xsi:type="dcterms:W3CDTF">2025-05-19T05:10:08Z</dcterms:created>
  <dcterms:modified xsi:type="dcterms:W3CDTF">2025-06-02T04:48:13Z</dcterms:modified>
</cp:coreProperties>
</file>