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92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69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90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8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15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6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8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0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88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2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D7BD4-6F6D-4FC1-9A0E-DC8FB541EC9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6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운전면허 퀴즈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5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</a:t>
            </a:r>
            <a:endParaRPr lang="ko-KR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406097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800" b="1" dirty="0" smtClean="0"/>
              <a:t>개인</a:t>
            </a:r>
            <a:endParaRPr lang="en-US" altLang="ko-KR" sz="1800" b="1" dirty="0" smtClean="0"/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800" b="1" dirty="0" smtClean="0"/>
              <a:t>퀴즈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운전면허 시험과 동일한 형식의 문제 출제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랜덤 문제 / 유형별 문제 / 오답노트 기반 퀴즈 선택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</a:t>
            </a:r>
            <a:r>
              <a:rPr lang="ko-KR" altLang="en-US" sz="1800" dirty="0" smtClean="0">
                <a:latin typeface="Arial" panose="020B0604020202020204" pitchFamily="34" charset="0"/>
              </a:rPr>
              <a:t>시험 모드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정답 확인 및 해설 제공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899171" y="1716729"/>
            <a:ext cx="333811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ko-KR" altLang="en-US" sz="1800" b="1" dirty="0" smtClean="0"/>
              <a:t>친구</a:t>
            </a:r>
            <a:endParaRPr lang="en-US" altLang="ko-KR" sz="1800" dirty="0" smtClean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ko-KR" altLang="en-US" sz="1800" b="1" dirty="0" smtClean="0"/>
              <a:t>오답노트</a:t>
            </a:r>
            <a:endParaRPr lang="en-US" altLang="ko-KR" sz="1800" dirty="0" smtClean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Arial" panose="020B0604020202020204" pitchFamily="34" charset="0"/>
              </a:rPr>
              <a:t>1.</a:t>
            </a:r>
            <a:r>
              <a:rPr lang="ko-KR" altLang="en-US" sz="1800" dirty="0" smtClean="0">
                <a:latin typeface="Arial" panose="020B0604020202020204" pitchFamily="34" charset="0"/>
              </a:rPr>
              <a:t>틀린 문제 자동 저장</a:t>
            </a:r>
            <a:endParaRPr lang="en-US" altLang="ko-KR" sz="1800" dirty="0" smtClean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Arial" panose="020B0604020202020204" pitchFamily="34" charset="0"/>
              </a:rPr>
              <a:t>2.</a:t>
            </a:r>
            <a:r>
              <a:rPr lang="ko-KR" altLang="en-US" sz="1800" dirty="0" smtClean="0">
                <a:latin typeface="Arial" panose="020B0604020202020204" pitchFamily="34" charset="0"/>
              </a:rPr>
              <a:t>다시 풀기 기능</a:t>
            </a:r>
            <a:endParaRPr lang="en-US" altLang="ko-KR" sz="1800" dirty="0" smtClean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7438166" y="1690688"/>
            <a:ext cx="333811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b="1" dirty="0" smtClean="0"/>
              <a:t>AI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800" b="1" dirty="0" smtClean="0"/>
              <a:t>회원</a:t>
            </a:r>
            <a:endParaRPr lang="en-US" altLang="ko-KR" sz="1800" b="1" dirty="0"/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1</a:t>
            </a:r>
            <a:r>
              <a:rPr lang="en-US" altLang="ko-KR" sz="1800" dirty="0" smtClean="0">
                <a:latin typeface="Arial" panose="020B0604020202020204" pitchFamily="34" charset="0"/>
              </a:rPr>
              <a:t>.</a:t>
            </a:r>
            <a:r>
              <a:rPr lang="ko-KR" altLang="en-US" sz="1800" dirty="0" smtClean="0">
                <a:latin typeface="Arial" panose="020B0604020202020204" pitchFamily="34" charset="0"/>
              </a:rPr>
              <a:t>회원가입</a:t>
            </a:r>
            <a:r>
              <a:rPr lang="en-US" altLang="ko-KR" sz="1800" dirty="0" smtClean="0">
                <a:latin typeface="Arial" panose="020B0604020202020204" pitchFamily="34" charset="0"/>
              </a:rPr>
              <a:t>, </a:t>
            </a:r>
            <a:r>
              <a:rPr lang="ko-KR" altLang="en-US" sz="1800" dirty="0" smtClean="0">
                <a:latin typeface="Arial" panose="020B0604020202020204" pitchFamily="34" charset="0"/>
              </a:rPr>
              <a:t>로그인</a:t>
            </a:r>
            <a:r>
              <a:rPr lang="en-US" altLang="ko-KR" sz="1800" dirty="0" smtClean="0">
                <a:latin typeface="Arial" panose="020B0604020202020204" pitchFamily="34" charset="0"/>
              </a:rPr>
              <a:t>/</a:t>
            </a:r>
            <a:r>
              <a:rPr lang="ko-KR" altLang="en-US" sz="1800" dirty="0" smtClean="0">
                <a:latin typeface="Arial" panose="020B0604020202020204" pitchFamily="34" charset="0"/>
              </a:rPr>
              <a:t>로그아웃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2</a:t>
            </a:r>
            <a:r>
              <a:rPr lang="en-US" altLang="ko-KR" sz="1800" dirty="0" smtClean="0">
                <a:latin typeface="Arial" panose="020B0604020202020204" pitchFamily="34" charset="0"/>
              </a:rPr>
              <a:t>.</a:t>
            </a:r>
            <a:r>
              <a:rPr lang="ko-KR" altLang="en-US" sz="1800" dirty="0" smtClean="0">
                <a:latin typeface="Arial" panose="020B0604020202020204" pitchFamily="34" charset="0"/>
              </a:rPr>
              <a:t>소셜 로그인</a:t>
            </a:r>
            <a:endParaRPr lang="en-US" altLang="ko-KR" sz="1800" dirty="0" smtClean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800" b="1" dirty="0" smtClean="0"/>
              <a:t>퀴즈</a:t>
            </a:r>
            <a:endParaRPr lang="en-US" altLang="ko-KR" sz="1800" b="1" dirty="0"/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1</a:t>
            </a:r>
            <a:r>
              <a:rPr lang="en-US" altLang="ko-KR" sz="1800" dirty="0" smtClean="0">
                <a:latin typeface="Arial" panose="020B0604020202020204" pitchFamily="34" charset="0"/>
              </a:rPr>
              <a:t>.</a:t>
            </a:r>
            <a:r>
              <a:rPr lang="ko-KR" altLang="en-US" sz="1800" dirty="0" smtClean="0">
                <a:latin typeface="Arial" panose="020B0604020202020204" pitchFamily="34" charset="0"/>
              </a:rPr>
              <a:t>퀴즈 목록 보기</a:t>
            </a:r>
            <a:endParaRPr lang="en-US" altLang="ko-KR" sz="1800" dirty="0" smtClean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 dirty="0" smtClean="0">
                <a:latin typeface="Arial" panose="020B0604020202020204" pitchFamily="34" charset="0"/>
              </a:rPr>
              <a:t>2.</a:t>
            </a:r>
            <a:r>
              <a:rPr lang="ko-KR" altLang="en-US" sz="1800" dirty="0" smtClean="0">
                <a:latin typeface="Arial" panose="020B0604020202020204" pitchFamily="34" charset="0"/>
              </a:rPr>
              <a:t>퀴즈 시작 및 문제 출제</a:t>
            </a:r>
            <a:endParaRPr lang="en-US" altLang="ko-KR" sz="1800" dirty="0" smtClean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 dirty="0" smtClean="0">
                <a:latin typeface="Arial" panose="020B0604020202020204" pitchFamily="34" charset="0"/>
              </a:rPr>
              <a:t>3.</a:t>
            </a:r>
            <a:r>
              <a:rPr lang="ko-KR" altLang="en-US" sz="1800" dirty="0" smtClean="0">
                <a:latin typeface="Arial" panose="020B0604020202020204" pitchFamily="34" charset="0"/>
              </a:rPr>
              <a:t>퀴즈 시간 제한 설정</a:t>
            </a:r>
            <a:endParaRPr lang="en-US" altLang="ko-KR" sz="1800" dirty="0" smtClean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ko-KR" altLang="en-US" sz="1800" b="1" dirty="0" smtClean="0"/>
              <a:t>부가</a:t>
            </a:r>
            <a:endParaRPr lang="en-US" altLang="ko-KR" sz="1800" b="1" dirty="0" smtClean="0"/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Arial" panose="020B0604020202020204" pitchFamily="34" charset="0"/>
              </a:rPr>
              <a:t>1.</a:t>
            </a:r>
            <a:r>
              <a:rPr lang="ko-KR" altLang="en-US" sz="1800" dirty="0" smtClean="0">
                <a:latin typeface="Arial" panose="020B0604020202020204" pitchFamily="34" charset="0"/>
              </a:rPr>
              <a:t>친구와 경쟁하기</a:t>
            </a:r>
            <a:endParaRPr lang="en-US" altLang="ko-KR" sz="1800" dirty="0" smtClean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Arial" panose="020B0604020202020204" pitchFamily="34" charset="0"/>
              </a:rPr>
              <a:t>2.</a:t>
            </a:r>
            <a:r>
              <a:rPr lang="ko-KR" altLang="en-US" sz="1800" dirty="0" smtClean="0">
                <a:latin typeface="Arial" panose="020B0604020202020204" pitchFamily="34" charset="0"/>
              </a:rPr>
              <a:t>알림 기능</a:t>
            </a:r>
            <a:endParaRPr lang="en-US" altLang="ko-KR" sz="18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21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간트차트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302464" cy="4678278"/>
          </a:xfrm>
          <a:prstGeom prst="rect">
            <a:avLst/>
          </a:prstGeom>
        </p:spPr>
      </p:pic>
      <p:sp>
        <p:nvSpPr>
          <p:cNvPr id="4" name="다이아몬드 3"/>
          <p:cNvSpPr/>
          <p:nvPr/>
        </p:nvSpPr>
        <p:spPr>
          <a:xfrm>
            <a:off x="4219662" y="2592199"/>
            <a:ext cx="159391" cy="167780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다이아몬드 4"/>
          <p:cNvSpPr/>
          <p:nvPr/>
        </p:nvSpPr>
        <p:spPr>
          <a:xfrm>
            <a:off x="5101904" y="2965918"/>
            <a:ext cx="159391" cy="167780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다이아몬드 5"/>
          <p:cNvSpPr/>
          <p:nvPr/>
        </p:nvSpPr>
        <p:spPr>
          <a:xfrm>
            <a:off x="5689134" y="3340217"/>
            <a:ext cx="159391" cy="167780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059567" y="1807805"/>
            <a:ext cx="265649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마일 스톤</a:t>
            </a:r>
            <a:endParaRPr lang="en-US" altLang="ko-KR" sz="2000" b="1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◆프로젝트 계획서 완료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◆요구사항 정리 완료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◆정보 세팅 완료</a:t>
            </a:r>
            <a:endParaRPr lang="en-US" altLang="ko-KR" dirty="0"/>
          </a:p>
        </p:txBody>
      </p:sp>
      <p:cxnSp>
        <p:nvCxnSpPr>
          <p:cNvPr id="9" name="직선 화살표 연결선 8"/>
          <p:cNvCxnSpPr>
            <a:stCxn id="4" idx="3"/>
          </p:cNvCxnSpPr>
          <p:nvPr/>
        </p:nvCxnSpPr>
        <p:spPr>
          <a:xfrm flipV="1">
            <a:off x="4379053" y="2589824"/>
            <a:ext cx="4761611" cy="86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3"/>
          </p:cNvCxnSpPr>
          <p:nvPr/>
        </p:nvCxnSpPr>
        <p:spPr>
          <a:xfrm>
            <a:off x="5261295" y="3049808"/>
            <a:ext cx="3879369" cy="83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3"/>
          </p:cNvCxnSpPr>
          <p:nvPr/>
        </p:nvCxnSpPr>
        <p:spPr>
          <a:xfrm>
            <a:off x="5848525" y="3424107"/>
            <a:ext cx="3292139" cy="273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5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107</Words>
  <Application>Microsoft Office PowerPoint</Application>
  <PresentationFormat>와이드스크린</PresentationFormat>
  <Paragraphs>29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운전면허 퀴즈</vt:lpstr>
      <vt:lpstr>요구사항</vt:lpstr>
      <vt:lpstr>간트차트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운전면허 퀴즈</dc:title>
  <dc:creator>ITSW</dc:creator>
  <cp:lastModifiedBy>ITSW</cp:lastModifiedBy>
  <cp:revision>14</cp:revision>
  <dcterms:created xsi:type="dcterms:W3CDTF">2025-05-19T05:10:08Z</dcterms:created>
  <dcterms:modified xsi:type="dcterms:W3CDTF">2025-06-02T05:41:43Z</dcterms:modified>
</cp:coreProperties>
</file>