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9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0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5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8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8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7BD4-6F6D-4FC1-9A0E-DC8FB541EC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운전면허 퀴즈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50340"/>
            <a:ext cx="546816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err="1" smtClean="0"/>
              <a:t>퀴</a:t>
            </a:r>
            <a:r>
              <a:rPr lang="ko-KR" altLang="en-US" sz="1800" b="1" dirty="0" err="1" smtClean="0"/>
              <a:t>즈기능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운전면허 시험과 동일한 형식의 문제 출제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문제 / 유형별 문제 / 오답노트 기반 퀴즈 선택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ko-KR" altLang="en-US" sz="1800" dirty="0" smtClean="0">
                <a:latin typeface="Arial" panose="020B0604020202020204" pitchFamily="34" charset="0"/>
              </a:rPr>
              <a:t>시험 모드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 확인 및 해설 제공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smtClean="0"/>
              <a:t>오답노트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 smtClean="0">
                <a:latin typeface="Arial" panose="020B0604020202020204" pitchFamily="34" charset="0"/>
              </a:rPr>
              <a:t>1.</a:t>
            </a:r>
            <a:r>
              <a:rPr lang="ko-KR" altLang="en-US" sz="1800" dirty="0" smtClean="0">
                <a:latin typeface="Arial" panose="020B0604020202020204" pitchFamily="34" charset="0"/>
              </a:rPr>
              <a:t>틀린 문제 자동 저장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 smtClean="0">
                <a:latin typeface="Arial" panose="020B0604020202020204" pitchFamily="34" charset="0"/>
              </a:rPr>
              <a:t>2.</a:t>
            </a:r>
            <a:r>
              <a:rPr lang="ko-KR" altLang="en-US" sz="1800" dirty="0" smtClean="0">
                <a:latin typeface="Arial" panose="020B0604020202020204" pitchFamily="34" charset="0"/>
              </a:rPr>
              <a:t>다시 풀기 기능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smtClean="0"/>
              <a:t>부가기능</a:t>
            </a:r>
            <a:endParaRPr lang="en-US" altLang="ko-KR" sz="1800" b="1" dirty="0" smtClean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1.</a:t>
            </a:r>
            <a:r>
              <a:rPr lang="ko-KR" altLang="en-US" sz="1800" dirty="0" smtClean="0">
                <a:latin typeface="Arial" panose="020B0604020202020204" pitchFamily="34" charset="0"/>
              </a:rPr>
              <a:t>친구와 경쟁하기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2.</a:t>
            </a:r>
            <a:r>
              <a:rPr lang="ko-KR" altLang="en-US" sz="1800" dirty="0" err="1" smtClean="0">
                <a:latin typeface="Arial" panose="020B0604020202020204" pitchFamily="34" charset="0"/>
              </a:rPr>
              <a:t>알림기능</a:t>
            </a:r>
            <a:endParaRPr lang="en-US" altLang="ko-KR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1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5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58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운전면허 퀴즈</vt:lpstr>
      <vt:lpstr>요구사항</vt:lpstr>
      <vt:lpstr>간트차트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운전면허 퀴즈</dc:title>
  <dc:creator>ITSW</dc:creator>
  <cp:lastModifiedBy>ITSW</cp:lastModifiedBy>
  <cp:revision>5</cp:revision>
  <dcterms:created xsi:type="dcterms:W3CDTF">2025-05-19T05:10:08Z</dcterms:created>
  <dcterms:modified xsi:type="dcterms:W3CDTF">2025-05-19T06:34:11Z</dcterms:modified>
</cp:coreProperties>
</file>