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7BD4-6F6D-4FC1-9A0E-DC8FB541EC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운전면허 퀴즈</a:t>
            </a:r>
          </a:p>
        </p:txBody>
      </p:sp>
    </p:spTree>
    <p:extLst>
      <p:ext uri="{BB962C8B-B14F-4D97-AF65-F5344CB8AC3E}">
        <p14:creationId xmlns:p14="http://schemas.microsoft.com/office/powerpoint/2010/main" val="4075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058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퀴즈 앱을 선택한 이유는 퀴즈 앱의 요구사항에서만 </a:t>
            </a:r>
            <a:r>
              <a:rPr lang="ko-KR" altLang="en-US" sz="2400" dirty="0" err="1"/>
              <a:t>얻을수있는</a:t>
            </a:r>
            <a:r>
              <a:rPr lang="ko-KR" altLang="en-US" sz="2400" dirty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Flutter</a:t>
            </a:r>
            <a:r>
              <a:rPr lang="ko-KR" altLang="en-US" sz="2400" dirty="0"/>
              <a:t>의 기본지식과 </a:t>
            </a:r>
            <a:r>
              <a:rPr lang="en-US" altLang="ko-KR" sz="2400" dirty="0"/>
              <a:t>Dart </a:t>
            </a:r>
            <a:r>
              <a:rPr lang="ko-KR" altLang="en-US" sz="2400" dirty="0"/>
              <a:t>문법을 응용하여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더 좋은 경험을 얻기 위해 선택하였습니다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31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0609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/>
              <a:t>개인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/>
              <a:t>퀴즈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운전면허 시험과 동일한 형식의 문제 출제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문제 / 유형별 문제 / 오답노트 기반 퀴즈 선택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ko-KR" altLang="en-US" sz="1800" dirty="0">
                <a:latin typeface="Arial" panose="020B0604020202020204" pitchFamily="34" charset="0"/>
              </a:rPr>
              <a:t>시험 모드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확인 및 해설 제공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9171" y="1716729"/>
            <a:ext cx="3338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/>
              <a:t>친구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/>
              <a:t>오답노트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1.</a:t>
            </a:r>
            <a:r>
              <a:rPr lang="ko-KR" altLang="en-US" sz="1800" dirty="0">
                <a:latin typeface="Arial" panose="020B0604020202020204" pitchFamily="34" charset="0"/>
              </a:rPr>
              <a:t>틀린 문제 자동 저장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2.</a:t>
            </a:r>
            <a:r>
              <a:rPr lang="ko-KR" altLang="en-US" sz="1800" dirty="0">
                <a:latin typeface="Arial" panose="020B0604020202020204" pitchFamily="34" charset="0"/>
              </a:rPr>
              <a:t>다시 풀기 기능</a:t>
            </a:r>
            <a:endParaRPr lang="en-US" altLang="ko-KR" sz="18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438166" y="1690688"/>
            <a:ext cx="333811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b="1" dirty="0"/>
              <a:t>AI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/>
              <a:t>회원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1.</a:t>
            </a:r>
            <a:r>
              <a:rPr lang="ko-KR" altLang="en-US" sz="1800" dirty="0">
                <a:latin typeface="Arial" panose="020B0604020202020204" pitchFamily="34" charset="0"/>
              </a:rPr>
              <a:t>회원가입</a:t>
            </a:r>
            <a:r>
              <a:rPr lang="en-US" altLang="ko-KR" sz="1800" dirty="0"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latin typeface="Arial" panose="020B0604020202020204" pitchFamily="34" charset="0"/>
              </a:rPr>
              <a:t>로그인</a:t>
            </a:r>
            <a:r>
              <a:rPr lang="en-US" altLang="ko-KR" sz="1800" dirty="0">
                <a:latin typeface="Arial" panose="020B0604020202020204" pitchFamily="34" charset="0"/>
              </a:rPr>
              <a:t>/</a:t>
            </a:r>
            <a:r>
              <a:rPr lang="ko-KR" altLang="en-US" sz="1800" dirty="0">
                <a:latin typeface="Arial" panose="020B0604020202020204" pitchFamily="34" charset="0"/>
              </a:rPr>
              <a:t>로그아웃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2.</a:t>
            </a:r>
            <a:r>
              <a:rPr lang="ko-KR" altLang="en-US" sz="1800" dirty="0">
                <a:latin typeface="Arial" panose="020B0604020202020204" pitchFamily="34" charset="0"/>
              </a:rPr>
              <a:t>소셜 로그인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/>
              <a:t>퀴즈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1.</a:t>
            </a:r>
            <a:r>
              <a:rPr lang="ko-KR" altLang="en-US" sz="1800" dirty="0">
                <a:latin typeface="Arial" panose="020B0604020202020204" pitchFamily="34" charset="0"/>
              </a:rPr>
              <a:t>퀴즈 목록 보기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2.</a:t>
            </a:r>
            <a:r>
              <a:rPr lang="ko-KR" altLang="en-US" sz="1800" dirty="0">
                <a:latin typeface="Arial" panose="020B0604020202020204" pitchFamily="34" charset="0"/>
              </a:rPr>
              <a:t>퀴즈 시작 및 문제 출제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3.</a:t>
            </a:r>
            <a:r>
              <a:rPr lang="ko-KR" altLang="en-US" sz="1800" dirty="0">
                <a:latin typeface="Arial" panose="020B0604020202020204" pitchFamily="34" charset="0"/>
              </a:rPr>
              <a:t>퀴즈 시간 제한 설정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/>
              <a:t>부가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1.</a:t>
            </a:r>
            <a:r>
              <a:rPr lang="ko-KR" altLang="en-US" sz="1800" dirty="0">
                <a:latin typeface="Arial" panose="020B0604020202020204" pitchFamily="34" charset="0"/>
              </a:rPr>
              <a:t>친구와 경쟁하기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2.</a:t>
            </a:r>
            <a:r>
              <a:rPr lang="ko-KR" altLang="en-US" sz="1800" dirty="0">
                <a:latin typeface="Arial" panose="020B0604020202020204" pitchFamily="34" charset="0"/>
              </a:rPr>
              <a:t>알림 기능</a:t>
            </a:r>
            <a:endParaRPr lang="en-US" altLang="ko-K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1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5"/>
            <a:ext cx="8298580" cy="47352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4219662" y="2592199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101904" y="2965918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5689134" y="3340217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59567" y="1807805"/>
            <a:ext cx="2738250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마일 스톤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◆프로젝트 계획서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◆요구사항 정리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◆정보 세팅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◆레이아웃 </a:t>
            </a:r>
            <a:r>
              <a:rPr lang="ko-KR" altLang="en-US" dirty="0" smtClean="0"/>
              <a:t>완성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◆요구사항 기능 완성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◆</a:t>
            </a:r>
            <a:r>
              <a:rPr lang="ko-KR" altLang="en-US" dirty="0" err="1" smtClean="0"/>
              <a:t>세부기능</a:t>
            </a:r>
            <a:r>
              <a:rPr lang="ko-KR" altLang="en-US" dirty="0"/>
              <a:t> </a:t>
            </a:r>
            <a:r>
              <a:rPr lang="ko-KR" altLang="en-US" dirty="0" smtClean="0"/>
              <a:t>구현 완료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4379053" y="2589824"/>
            <a:ext cx="4761611" cy="86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5261295" y="3049808"/>
            <a:ext cx="3879369" cy="83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</p:cNvCxnSpPr>
          <p:nvPr/>
        </p:nvCxnSpPr>
        <p:spPr>
          <a:xfrm>
            <a:off x="5848525" y="3424107"/>
            <a:ext cx="3292139" cy="273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6600467" y="3702128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>
            <a:off x="6759858" y="3786018"/>
            <a:ext cx="2380806" cy="442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다이아몬드 14"/>
          <p:cNvSpPr/>
          <p:nvPr/>
        </p:nvSpPr>
        <p:spPr>
          <a:xfrm>
            <a:off x="7080736" y="4070553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8070152" y="4467137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3"/>
          </p:cNvCxnSpPr>
          <p:nvPr/>
        </p:nvCxnSpPr>
        <p:spPr>
          <a:xfrm>
            <a:off x="7240127" y="4154443"/>
            <a:ext cx="1896653" cy="59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6" idx="3"/>
          </p:cNvCxnSpPr>
          <p:nvPr/>
        </p:nvCxnSpPr>
        <p:spPr>
          <a:xfrm>
            <a:off x="8229543" y="4551027"/>
            <a:ext cx="907237" cy="767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145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운전면허 퀴즈</vt:lpstr>
      <vt:lpstr>주제 설명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운전면허 퀴즈</dc:title>
  <dc:creator>ITSW</dc:creator>
  <cp:lastModifiedBy>ITSW</cp:lastModifiedBy>
  <cp:revision>23</cp:revision>
  <dcterms:created xsi:type="dcterms:W3CDTF">2025-05-19T05:10:08Z</dcterms:created>
  <dcterms:modified xsi:type="dcterms:W3CDTF">2025-06-16T05:32:13Z</dcterms:modified>
</cp:coreProperties>
</file>