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7"/>
  </p:notesMasterIdLst>
  <p:handoutMasterIdLst>
    <p:handoutMasterId r:id="rId8"/>
  </p:handoutMasterIdLst>
  <p:sldIdLst>
    <p:sldId id="336" r:id="rId2"/>
    <p:sldId id="359" r:id="rId3"/>
    <p:sldId id="360" r:id="rId4"/>
    <p:sldId id="361" r:id="rId5"/>
    <p:sldId id="362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6" autoAdjust="0"/>
    <p:restoredTop sz="92486" autoAdjust="0"/>
  </p:normalViewPr>
  <p:slideViewPr>
    <p:cSldViewPr>
      <p:cViewPr varScale="1">
        <p:scale>
          <a:sx n="64" d="100"/>
          <a:sy n="64" d="100"/>
        </p:scale>
        <p:origin x="-110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631" cy="51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0"/>
            <a:ext cx="3075631" cy="51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724"/>
            <a:ext cx="3075631" cy="51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1724"/>
            <a:ext cx="3075631" cy="51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</a:defRPr>
            </a:lvl1pPr>
          </a:lstStyle>
          <a:p>
            <a:fld id="{4070CA81-BA45-48CC-A33E-F5605ADE1A7A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390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pl-PL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5777" y="0"/>
            <a:ext cx="3082390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pl-PL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793750"/>
            <a:ext cx="5083175" cy="3811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387" y="4844317"/>
            <a:ext cx="5191394" cy="460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635"/>
            <a:ext cx="3082390" cy="5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pl-PL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5777" y="9688635"/>
            <a:ext cx="3082390" cy="5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2" tIns="48061" rIns="96122" bIns="4806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1BED5E-15DB-4DD0-B83A-36014F00F0C7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CE0D-FB00-4380-8052-A74AD81AC362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085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81B0-E348-4986-BEF8-295C47BDFF3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790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FF40-55B1-43A3-9ACD-68D72F0EA8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0767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1407-D366-4873-A0FD-96CB3735388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928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DD3-3A04-4AB4-80F3-57C31FE5CDCB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103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605D-9201-4B96-A144-7B2E76364BC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2605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2D4-C84A-49D9-A8D3-D28CD9CA326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356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343-1C47-4D77-9C1A-3A6111AD88B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760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/>
              <a:t>Materiały pomocnicze - KSSIZ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87D8-E834-4F93-B4A9-EE42A3B96B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38662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Materiały pomocnicze - KSSIZ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5464A-3927-47BE-91B6-4EDB39042A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9934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Materiały pomocnicze - KSSIZ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10C-C77E-4556-B0CE-4B1132A171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153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Materiały pomocnicze - KSSIZ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C065D7-A3DC-4C74-983B-EF6879E3FD35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29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.Rutczynska@tu.kielce.p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Materiały pomocnicze – KIS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0CE0D-FB00-4380-8052-A74AD81AC36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38338" y="-1588"/>
            <a:ext cx="7205662" cy="720726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Bazy danych 2 - projekt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24743"/>
            <a:ext cx="9153525" cy="2546719"/>
          </a:xfrm>
        </p:spPr>
        <p:txBody>
          <a:bodyPr>
            <a:noAutofit/>
          </a:bodyPr>
          <a:lstStyle/>
          <a:p>
            <a:pPr marL="88560" indent="0" algn="l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folHlink"/>
                </a:solidFill>
              </a:rPr>
              <a:t> </a:t>
            </a: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inż. </a:t>
            </a:r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Wikarek </a:t>
            </a:r>
            <a:r>
              <a:rPr lang="pl-PL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Jarosław,</a:t>
            </a:r>
          </a:p>
          <a:p>
            <a:pPr marL="180000" algn="l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j.wikarek@tu.kielce.pl</a:t>
            </a: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pokój: d408</a:t>
            </a: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inż. </a:t>
            </a:r>
            <a:r>
              <a:rPr lang="pl-P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 Zawarczyński</a:t>
            </a:r>
          </a:p>
          <a:p>
            <a:pPr marL="180000" algn="l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zawarczynski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@tu.kielce.pl</a:t>
            </a: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pokój: </a:t>
            </a:r>
            <a:r>
              <a:rPr lang="pl-PL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d408</a:t>
            </a: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pl-PL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inż. Katarzyna </a:t>
            </a:r>
            <a:r>
              <a:rPr lang="pl-PL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Rutczyńska-Wdowiak</a:t>
            </a:r>
            <a:endParaRPr lang="pl-PL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pl-PL" sz="2400" b="1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K.Rutczynska@tu.kielce.pl</a:t>
            </a:r>
            <a:endParaRPr lang="pl-PL" sz="2400" b="1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r>
              <a:rPr lang="pl-PL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Pokój: D 407</a:t>
            </a:r>
            <a:endParaRPr lang="pl-PL" sz="24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endParaRPr lang="pl-PL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l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endParaRPr lang="pl-PL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xmlns="" id="{C54BA9B4-B23D-47D6-90B8-999EE4844191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xmlns="" id="{863647A1-2AB9-4649-BCA7-317EDAF1054B}"/>
              </a:ext>
            </a:extLst>
          </p:cNvPr>
          <p:cNvCxnSpPr>
            <a:cxnSpLocks/>
          </p:cNvCxnSpPr>
          <p:nvPr/>
        </p:nvCxnSpPr>
        <p:spPr>
          <a:xfrm flipV="1">
            <a:off x="0" y="4437112"/>
            <a:ext cx="9153053" cy="40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02B21D9E-E989-416D-AB53-A15894AFB7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0484"/>
            <a:ext cx="1842135" cy="720725"/>
          </a:xfrm>
          <a:prstGeom prst="rect">
            <a:avLst/>
          </a:prstGeom>
        </p:spPr>
      </p:pic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A5EE24FB-7D15-425D-A94B-BC78DABE4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3176"/>
            <a:ext cx="880541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pl-PL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Celem </a:t>
            </a:r>
            <a:r>
              <a:rPr lang="pl-PL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projektu jest utrwalenie informacji na temat projektowania baz danych, rozszerzonego SQL, hurtowni danych.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Materiały pomocnicze – KIS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0CE0D-FB00-4380-8052-A74AD81AC36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-3174"/>
            <a:ext cx="9144000" cy="551854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Bazy danych 2 - projekt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9727" y="836711"/>
            <a:ext cx="8944761" cy="5472604"/>
          </a:xfrm>
        </p:spPr>
        <p:txBody>
          <a:bodyPr>
            <a:noAutofit/>
          </a:bodyPr>
          <a:lstStyle/>
          <a:p>
            <a:pPr marL="8856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projektu 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własnych komputerach instalacja i konfiguracja środowiska Oracle (minimum wersja 9)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tematu podanego przez prowadzącego zaprojektować schemat bazy danych – (baza powinna mieć około 20 tabel).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Zasilić bazę danymi (tabele podstawowe od 100 do 1 000 wierszy, tabele łączące 10 000). Baza ma być zasilona danymi przy użyciu </a:t>
            </a:r>
            <a:r>
              <a:rPr lang="pl-PL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sqloader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Napisać po 3 zapytań dla każdego typu operatora:</a:t>
            </a:r>
          </a:p>
          <a:p>
            <a:pPr marL="868608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ROLLUP</a:t>
            </a:r>
          </a:p>
          <a:p>
            <a:pPr marL="868608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CUBE. </a:t>
            </a:r>
          </a:p>
          <a:p>
            <a:pPr marL="868608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Partycje obliczeniowe.</a:t>
            </a:r>
          </a:p>
          <a:p>
            <a:pPr marL="868608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Okna.</a:t>
            </a:r>
          </a:p>
          <a:p>
            <a:pPr marL="868608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Funkcje rankingowe.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xmlns="" id="{C54BA9B4-B23D-47D6-90B8-999EE4844191}"/>
              </a:ext>
            </a:extLst>
          </p:cNvPr>
          <p:cNvCxnSpPr>
            <a:cxnSpLocks/>
          </p:cNvCxnSpPr>
          <p:nvPr/>
        </p:nvCxnSpPr>
        <p:spPr>
          <a:xfrm>
            <a:off x="0" y="620688"/>
            <a:ext cx="9173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566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Materiały pomocnicze – KIS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0CE0D-FB00-4380-8052-A74AD81AC36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-3174"/>
            <a:ext cx="9144000" cy="551854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Bazy danych 2 - projekt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9727" y="836711"/>
            <a:ext cx="8944761" cy="5472604"/>
          </a:xfrm>
        </p:spPr>
        <p:txBody>
          <a:bodyPr>
            <a:noAutofit/>
          </a:bodyPr>
          <a:lstStyle/>
          <a:p>
            <a:pPr marL="8856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projektu 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oparciu o opracowanych schemat bazy danych oraz wymaganą agregację do zapytań opracować projekt hurtowni danych.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Opracować procedury transformacji danych z bazy do hurtowni. Zasilić hurtownię danymi.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Napisać dla hurtowni zapytania z punktu 4 do hurtowni.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xmlns="" id="{C54BA9B4-B23D-47D6-90B8-999EE4844191}"/>
              </a:ext>
            </a:extLst>
          </p:cNvPr>
          <p:cNvCxnSpPr>
            <a:cxnSpLocks/>
          </p:cNvCxnSpPr>
          <p:nvPr/>
        </p:nvCxnSpPr>
        <p:spPr>
          <a:xfrm>
            <a:off x="0" y="620688"/>
            <a:ext cx="9173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359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Materiały pomocnicze – KIS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0CE0D-FB00-4380-8052-A74AD81AC36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-3174"/>
            <a:ext cx="9144000" cy="551854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Bazy danych 2 - projekt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9727" y="836711"/>
            <a:ext cx="8944761" cy="5472604"/>
          </a:xfrm>
        </p:spPr>
        <p:txBody>
          <a:bodyPr>
            <a:noAutofit/>
          </a:bodyPr>
          <a:lstStyle/>
          <a:p>
            <a:pPr marL="8856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projektu 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Opracować w formie elektronicznej sprawozdanie zawierające: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zespołu wykonującego;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krótki opis problemu – przyjęte założenia (max ½ strony);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 ERD bazy;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tabel;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procesu transformacji bazy do hurtowni;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 ERD hurtowni;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procesu ładowania i transformacji danych z bazy do hurtowni;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porównanie wykonania zapytań (czas złożoność itp.) </a:t>
            </a:r>
          </a:p>
          <a:p>
            <a:pPr marL="868608" lvl="1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uwagi i wnioski.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xmlns="" id="{C54BA9B4-B23D-47D6-90B8-999EE4844191}"/>
              </a:ext>
            </a:extLst>
          </p:cNvPr>
          <p:cNvCxnSpPr>
            <a:cxnSpLocks/>
          </p:cNvCxnSpPr>
          <p:nvPr/>
        </p:nvCxnSpPr>
        <p:spPr>
          <a:xfrm>
            <a:off x="0" y="620688"/>
            <a:ext cx="9173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50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Materiały pomocnicze – KIS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0CE0D-FB00-4380-8052-A74AD81AC36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-3174"/>
            <a:ext cx="9144000" cy="551854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Bazy danych 2 - projekt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-36512" y="836711"/>
            <a:ext cx="8944761" cy="3024329"/>
          </a:xfrm>
        </p:spPr>
        <p:txBody>
          <a:bodyPr>
            <a:noAutofit/>
          </a:bodyPr>
          <a:lstStyle/>
          <a:p>
            <a:pPr marL="8856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projektu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Praca w zespołach dwu osobowych.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Wymogi co do projektu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zamieszczone na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Obecność państwa na zajęciach nie jest wymagana – można projekt realizować w domu. </a:t>
            </a: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nikogo nie ma ja zawsze jestem w sali przez pierwsze 10 minut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projektu (dotyczy wszystkich 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prowadzących projekt).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xmlns="" id="{C54BA9B4-B23D-47D6-90B8-999EE4844191}"/>
              </a:ext>
            </a:extLst>
          </p:cNvPr>
          <p:cNvCxnSpPr>
            <a:cxnSpLocks/>
          </p:cNvCxnSpPr>
          <p:nvPr/>
        </p:nvCxnSpPr>
        <p:spPr>
          <a:xfrm>
            <a:off x="0" y="620688"/>
            <a:ext cx="9173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1928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3167</TotalTime>
  <Words>347</Words>
  <Application>Microsoft Office PowerPoint</Application>
  <PresentationFormat>Pokaz na ekranie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Retrospekcja</vt:lpstr>
      <vt:lpstr>Bazy danych 2 - projekt</vt:lpstr>
      <vt:lpstr>Bazy danych 2 - projekt</vt:lpstr>
      <vt:lpstr>Bazy danych 2 - projekt</vt:lpstr>
      <vt:lpstr>Bazy danych 2 - projekt</vt:lpstr>
      <vt:lpstr>Bazy danych 2 - projekt</vt:lpstr>
    </vt:vector>
  </TitlesOfParts>
  <Company>Politechnika Świetokrzyska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CLP jako narzędzie do optymalizacji decyzji w systemach produkcyjnych</dc:title>
  <dc:creator>Wikarek Jarosław</dc:creator>
  <cp:lastModifiedBy>KateR</cp:lastModifiedBy>
  <cp:revision>229</cp:revision>
  <dcterms:created xsi:type="dcterms:W3CDTF">2003-09-15T13:45:37Z</dcterms:created>
  <dcterms:modified xsi:type="dcterms:W3CDTF">2023-03-06T13:36:20Z</dcterms:modified>
</cp:coreProperties>
</file>