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1" r:id="rId6"/>
    <p:sldId id="258" r:id="rId7"/>
    <p:sldId id="274" r:id="rId8"/>
    <p:sldId id="275" r:id="rId9"/>
    <p:sldId id="260" r:id="rId10"/>
    <p:sldId id="262" r:id="rId11"/>
    <p:sldId id="259" r:id="rId12"/>
    <p:sldId id="272" r:id="rId13"/>
    <p:sldId id="263" r:id="rId14"/>
    <p:sldId id="266" r:id="rId15"/>
    <p:sldId id="264" r:id="rId16"/>
    <p:sldId id="277" r:id="rId17"/>
    <p:sldId id="265" r:id="rId18"/>
    <p:sldId id="267" r:id="rId19"/>
    <p:sldId id="268" r:id="rId20"/>
    <p:sldId id="269" r:id="rId21"/>
    <p:sldId id="270" r:id="rId22"/>
    <p:sldId id="271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2458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DBD2C0-40E6-45FF-9EE1-F696436BC22F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9A6600A-08A2-40BA-AF00-D9F766B519A9}">
      <dgm:prSet/>
      <dgm:spPr/>
      <dgm:t>
        <a:bodyPr/>
        <a:lstStyle/>
        <a:p>
          <a:pPr rtl="0"/>
          <a:r>
            <a:rPr lang="en-US" dirty="0"/>
            <a:t>Create array</a:t>
          </a:r>
        </a:p>
      </dgm:t>
    </dgm:pt>
    <dgm:pt modelId="{92390448-F8E7-487A-8E8A-3949DEFC080B}" type="parTrans" cxnId="{3BE6AAAD-12FE-40B7-B937-6F9CC8A73EE2}">
      <dgm:prSet/>
      <dgm:spPr/>
      <dgm:t>
        <a:bodyPr/>
        <a:lstStyle/>
        <a:p>
          <a:endParaRPr lang="en-US"/>
        </a:p>
      </dgm:t>
    </dgm:pt>
    <dgm:pt modelId="{6EB05F06-6D55-4804-B799-2733424EB61D}" type="sibTrans" cxnId="{3BE6AAAD-12FE-40B7-B937-6F9CC8A73EE2}">
      <dgm:prSet/>
      <dgm:spPr/>
      <dgm:t>
        <a:bodyPr/>
        <a:lstStyle/>
        <a:p>
          <a:endParaRPr lang="en-US"/>
        </a:p>
      </dgm:t>
    </dgm:pt>
    <dgm:pt modelId="{19B34784-4A32-49AD-995F-E22368A0CE99}">
      <dgm:prSet/>
      <dgm:spPr/>
      <dgm:t>
        <a:bodyPr/>
        <a:lstStyle/>
        <a:p>
          <a:pPr rtl="0"/>
          <a:r>
            <a:rPr lang="en-US" dirty="0"/>
            <a:t>need to know capacity</a:t>
          </a:r>
        </a:p>
      </dgm:t>
    </dgm:pt>
    <dgm:pt modelId="{C8395E28-ECCE-4254-BA80-1F8BEEDFD784}" type="parTrans" cxnId="{462753EA-32AC-4AD6-A1FC-65DEF1913E74}">
      <dgm:prSet/>
      <dgm:spPr/>
      <dgm:t>
        <a:bodyPr/>
        <a:lstStyle/>
        <a:p>
          <a:endParaRPr lang="en-US"/>
        </a:p>
      </dgm:t>
    </dgm:pt>
    <dgm:pt modelId="{F6B3EE1B-28E9-4113-AE5E-6B79305D6F62}" type="sibTrans" cxnId="{462753EA-32AC-4AD6-A1FC-65DEF1913E74}">
      <dgm:prSet/>
      <dgm:spPr/>
      <dgm:t>
        <a:bodyPr/>
        <a:lstStyle/>
        <a:p>
          <a:endParaRPr lang="en-US"/>
        </a:p>
      </dgm:t>
    </dgm:pt>
    <dgm:pt modelId="{BA65525E-A0FD-42EE-9075-6D382BBA33AB}">
      <dgm:prSet/>
      <dgm:spPr/>
      <dgm:t>
        <a:bodyPr/>
        <a:lstStyle/>
        <a:p>
          <a:pPr rtl="0"/>
          <a:r>
            <a:rPr lang="en-US" dirty="0"/>
            <a:t>user input</a:t>
          </a:r>
        </a:p>
      </dgm:t>
    </dgm:pt>
    <dgm:pt modelId="{0B46FFF8-122D-41D0-A791-BCB9FD196027}" type="parTrans" cxnId="{0CF947EE-20AC-4EB1-B7CA-4D869B49406B}">
      <dgm:prSet/>
      <dgm:spPr/>
      <dgm:t>
        <a:bodyPr/>
        <a:lstStyle/>
        <a:p>
          <a:endParaRPr lang="en-US"/>
        </a:p>
      </dgm:t>
    </dgm:pt>
    <dgm:pt modelId="{DD505FB7-6867-4F83-A68D-CECF27164770}" type="sibTrans" cxnId="{0CF947EE-20AC-4EB1-B7CA-4D869B49406B}">
      <dgm:prSet/>
      <dgm:spPr/>
      <dgm:t>
        <a:bodyPr/>
        <a:lstStyle/>
        <a:p>
          <a:endParaRPr lang="en-US"/>
        </a:p>
      </dgm:t>
    </dgm:pt>
    <dgm:pt modelId="{FBDA3BF9-BF12-43DC-BF64-EBD02D993DD3}">
      <dgm:prSet/>
      <dgm:spPr/>
      <dgm:t>
        <a:bodyPr/>
        <a:lstStyle/>
        <a:p>
          <a:pPr rtl="0"/>
          <a:r>
            <a:rPr lang="en-US" dirty="0"/>
            <a:t>by constructor</a:t>
          </a:r>
        </a:p>
      </dgm:t>
    </dgm:pt>
    <dgm:pt modelId="{00F4D1FC-A72B-44B6-9007-DED58A09ACBF}" type="parTrans" cxnId="{55C0B6D2-0D4D-4DC6-A86B-687303E35805}">
      <dgm:prSet/>
      <dgm:spPr/>
      <dgm:t>
        <a:bodyPr/>
        <a:lstStyle/>
        <a:p>
          <a:endParaRPr lang="en-US"/>
        </a:p>
      </dgm:t>
    </dgm:pt>
    <dgm:pt modelId="{7D16FBE8-A811-41D7-A312-046CEA45F21C}" type="sibTrans" cxnId="{55C0B6D2-0D4D-4DC6-A86B-687303E35805}">
      <dgm:prSet/>
      <dgm:spPr/>
      <dgm:t>
        <a:bodyPr/>
        <a:lstStyle/>
        <a:p>
          <a:endParaRPr lang="en-US"/>
        </a:p>
      </dgm:t>
    </dgm:pt>
    <dgm:pt modelId="{EF52ABD1-8788-4F6D-A015-BDDA1759FAA5}" type="pres">
      <dgm:prSet presAssocID="{21DBD2C0-40E6-45FF-9EE1-F696436BC22F}" presName="outerComposite" presStyleCnt="0">
        <dgm:presLayoutVars>
          <dgm:chMax val="5"/>
          <dgm:dir/>
          <dgm:resizeHandles val="exact"/>
        </dgm:presLayoutVars>
      </dgm:prSet>
      <dgm:spPr/>
    </dgm:pt>
    <dgm:pt modelId="{9978F855-D843-459A-B257-9697D450AC5F}" type="pres">
      <dgm:prSet presAssocID="{21DBD2C0-40E6-45FF-9EE1-F696436BC22F}" presName="dummyMaxCanvas" presStyleCnt="0">
        <dgm:presLayoutVars/>
      </dgm:prSet>
      <dgm:spPr/>
    </dgm:pt>
    <dgm:pt modelId="{17D13045-6CE2-439A-A3C9-848074ECB121}" type="pres">
      <dgm:prSet presAssocID="{21DBD2C0-40E6-45FF-9EE1-F696436BC22F}" presName="FourNodes_1" presStyleLbl="node1" presStyleIdx="0" presStyleCnt="4">
        <dgm:presLayoutVars>
          <dgm:bulletEnabled val="1"/>
        </dgm:presLayoutVars>
      </dgm:prSet>
      <dgm:spPr/>
    </dgm:pt>
    <dgm:pt modelId="{5746651C-AD2B-445E-AE23-41BF4875D79C}" type="pres">
      <dgm:prSet presAssocID="{21DBD2C0-40E6-45FF-9EE1-F696436BC22F}" presName="FourNodes_2" presStyleLbl="node1" presStyleIdx="1" presStyleCnt="4">
        <dgm:presLayoutVars>
          <dgm:bulletEnabled val="1"/>
        </dgm:presLayoutVars>
      </dgm:prSet>
      <dgm:spPr/>
    </dgm:pt>
    <dgm:pt modelId="{776ED201-B012-4609-808D-311851A3419D}" type="pres">
      <dgm:prSet presAssocID="{21DBD2C0-40E6-45FF-9EE1-F696436BC22F}" presName="FourNodes_3" presStyleLbl="node1" presStyleIdx="2" presStyleCnt="4">
        <dgm:presLayoutVars>
          <dgm:bulletEnabled val="1"/>
        </dgm:presLayoutVars>
      </dgm:prSet>
      <dgm:spPr/>
    </dgm:pt>
    <dgm:pt modelId="{DC0393CF-330B-45CA-9384-08E7BBAEA6DC}" type="pres">
      <dgm:prSet presAssocID="{21DBD2C0-40E6-45FF-9EE1-F696436BC22F}" presName="FourNodes_4" presStyleLbl="node1" presStyleIdx="3" presStyleCnt="4">
        <dgm:presLayoutVars>
          <dgm:bulletEnabled val="1"/>
        </dgm:presLayoutVars>
      </dgm:prSet>
      <dgm:spPr/>
    </dgm:pt>
    <dgm:pt modelId="{24BEC657-B1C5-4809-A46F-2D1217E31362}" type="pres">
      <dgm:prSet presAssocID="{21DBD2C0-40E6-45FF-9EE1-F696436BC22F}" presName="FourConn_1-2" presStyleLbl="fgAccFollowNode1" presStyleIdx="0" presStyleCnt="3">
        <dgm:presLayoutVars>
          <dgm:bulletEnabled val="1"/>
        </dgm:presLayoutVars>
      </dgm:prSet>
      <dgm:spPr/>
    </dgm:pt>
    <dgm:pt modelId="{C08C8633-8BD4-49E3-B552-D72000526216}" type="pres">
      <dgm:prSet presAssocID="{21DBD2C0-40E6-45FF-9EE1-F696436BC22F}" presName="FourConn_2-3" presStyleLbl="fgAccFollowNode1" presStyleIdx="1" presStyleCnt="3">
        <dgm:presLayoutVars>
          <dgm:bulletEnabled val="1"/>
        </dgm:presLayoutVars>
      </dgm:prSet>
      <dgm:spPr/>
    </dgm:pt>
    <dgm:pt modelId="{F4BB14AD-9296-4110-90B3-6E49A8961E18}" type="pres">
      <dgm:prSet presAssocID="{21DBD2C0-40E6-45FF-9EE1-F696436BC22F}" presName="FourConn_3-4" presStyleLbl="fgAccFollowNode1" presStyleIdx="2" presStyleCnt="3">
        <dgm:presLayoutVars>
          <dgm:bulletEnabled val="1"/>
        </dgm:presLayoutVars>
      </dgm:prSet>
      <dgm:spPr/>
    </dgm:pt>
    <dgm:pt modelId="{69381E35-7DC3-4C45-BC74-0B1233D0C579}" type="pres">
      <dgm:prSet presAssocID="{21DBD2C0-40E6-45FF-9EE1-F696436BC22F}" presName="FourNodes_1_text" presStyleLbl="node1" presStyleIdx="3" presStyleCnt="4">
        <dgm:presLayoutVars>
          <dgm:bulletEnabled val="1"/>
        </dgm:presLayoutVars>
      </dgm:prSet>
      <dgm:spPr/>
    </dgm:pt>
    <dgm:pt modelId="{B7D790AC-D9AE-462D-972A-D0F593894755}" type="pres">
      <dgm:prSet presAssocID="{21DBD2C0-40E6-45FF-9EE1-F696436BC22F}" presName="FourNodes_2_text" presStyleLbl="node1" presStyleIdx="3" presStyleCnt="4">
        <dgm:presLayoutVars>
          <dgm:bulletEnabled val="1"/>
        </dgm:presLayoutVars>
      </dgm:prSet>
      <dgm:spPr/>
    </dgm:pt>
    <dgm:pt modelId="{FB0E9B1E-6BD6-4733-9FC3-5125956D4408}" type="pres">
      <dgm:prSet presAssocID="{21DBD2C0-40E6-45FF-9EE1-F696436BC22F}" presName="FourNodes_3_text" presStyleLbl="node1" presStyleIdx="3" presStyleCnt="4">
        <dgm:presLayoutVars>
          <dgm:bulletEnabled val="1"/>
        </dgm:presLayoutVars>
      </dgm:prSet>
      <dgm:spPr/>
    </dgm:pt>
    <dgm:pt modelId="{675531CC-5B95-451C-9BA6-086ABD0572A0}" type="pres">
      <dgm:prSet presAssocID="{21DBD2C0-40E6-45FF-9EE1-F696436BC22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529A00C-0A1E-486A-9BCE-DB40EB6BEBA8}" type="presOf" srcId="{DD505FB7-6867-4F83-A68D-CECF27164770}" destId="{F4BB14AD-9296-4110-90B3-6E49A8961E18}" srcOrd="0" destOrd="0" presId="urn:microsoft.com/office/officeart/2005/8/layout/vProcess5"/>
    <dgm:cxn modelId="{64AAB61F-83EE-422C-8B3C-3014824A881F}" type="presOf" srcId="{39A6600A-08A2-40BA-AF00-D9F766B519A9}" destId="{17D13045-6CE2-439A-A3C9-848074ECB121}" srcOrd="0" destOrd="0" presId="urn:microsoft.com/office/officeart/2005/8/layout/vProcess5"/>
    <dgm:cxn modelId="{A9AC2E48-BAE5-439A-A3BE-1F282563FC61}" type="presOf" srcId="{F6B3EE1B-28E9-4113-AE5E-6B79305D6F62}" destId="{C08C8633-8BD4-49E3-B552-D72000526216}" srcOrd="0" destOrd="0" presId="urn:microsoft.com/office/officeart/2005/8/layout/vProcess5"/>
    <dgm:cxn modelId="{89FE006E-B431-4DC3-A9E8-03BF8AD2BE7D}" type="presOf" srcId="{BA65525E-A0FD-42EE-9075-6D382BBA33AB}" destId="{776ED201-B012-4609-808D-311851A3419D}" srcOrd="0" destOrd="0" presId="urn:microsoft.com/office/officeart/2005/8/layout/vProcess5"/>
    <dgm:cxn modelId="{552FF99D-9AE2-45F8-907A-DFC447F4C3D4}" type="presOf" srcId="{19B34784-4A32-49AD-995F-E22368A0CE99}" destId="{5746651C-AD2B-445E-AE23-41BF4875D79C}" srcOrd="0" destOrd="0" presId="urn:microsoft.com/office/officeart/2005/8/layout/vProcess5"/>
    <dgm:cxn modelId="{290A2DA5-C4BC-4E6B-AD1F-AD590BB3759E}" type="presOf" srcId="{39A6600A-08A2-40BA-AF00-D9F766B519A9}" destId="{69381E35-7DC3-4C45-BC74-0B1233D0C579}" srcOrd="1" destOrd="0" presId="urn:microsoft.com/office/officeart/2005/8/layout/vProcess5"/>
    <dgm:cxn modelId="{3BE6AAAD-12FE-40B7-B937-6F9CC8A73EE2}" srcId="{21DBD2C0-40E6-45FF-9EE1-F696436BC22F}" destId="{39A6600A-08A2-40BA-AF00-D9F766B519A9}" srcOrd="0" destOrd="0" parTransId="{92390448-F8E7-487A-8E8A-3949DEFC080B}" sibTransId="{6EB05F06-6D55-4804-B799-2733424EB61D}"/>
    <dgm:cxn modelId="{2ABD75BC-3B5A-4ACE-A629-4E7F9E5D3859}" type="presOf" srcId="{BA65525E-A0FD-42EE-9075-6D382BBA33AB}" destId="{FB0E9B1E-6BD6-4733-9FC3-5125956D4408}" srcOrd="1" destOrd="0" presId="urn:microsoft.com/office/officeart/2005/8/layout/vProcess5"/>
    <dgm:cxn modelId="{98443BBF-D76B-442E-8B88-DB4D5077637B}" type="presOf" srcId="{6EB05F06-6D55-4804-B799-2733424EB61D}" destId="{24BEC657-B1C5-4809-A46F-2D1217E31362}" srcOrd="0" destOrd="0" presId="urn:microsoft.com/office/officeart/2005/8/layout/vProcess5"/>
    <dgm:cxn modelId="{0954E7C4-907B-463B-93B3-CD3E98F3A981}" type="presOf" srcId="{19B34784-4A32-49AD-995F-E22368A0CE99}" destId="{B7D790AC-D9AE-462D-972A-D0F593894755}" srcOrd="1" destOrd="0" presId="urn:microsoft.com/office/officeart/2005/8/layout/vProcess5"/>
    <dgm:cxn modelId="{E6FA16CF-2114-403C-B3BF-77EC74BF1585}" type="presOf" srcId="{21DBD2C0-40E6-45FF-9EE1-F696436BC22F}" destId="{EF52ABD1-8788-4F6D-A015-BDDA1759FAA5}" srcOrd="0" destOrd="0" presId="urn:microsoft.com/office/officeart/2005/8/layout/vProcess5"/>
    <dgm:cxn modelId="{55C0B6D2-0D4D-4DC6-A86B-687303E35805}" srcId="{21DBD2C0-40E6-45FF-9EE1-F696436BC22F}" destId="{FBDA3BF9-BF12-43DC-BF64-EBD02D993DD3}" srcOrd="3" destOrd="0" parTransId="{00F4D1FC-A72B-44B6-9007-DED58A09ACBF}" sibTransId="{7D16FBE8-A811-41D7-A312-046CEA45F21C}"/>
    <dgm:cxn modelId="{C4AAFCD9-6274-473D-9BBD-841A89C73F7D}" type="presOf" srcId="{FBDA3BF9-BF12-43DC-BF64-EBD02D993DD3}" destId="{675531CC-5B95-451C-9BA6-086ABD0572A0}" srcOrd="1" destOrd="0" presId="urn:microsoft.com/office/officeart/2005/8/layout/vProcess5"/>
    <dgm:cxn modelId="{462753EA-32AC-4AD6-A1FC-65DEF1913E74}" srcId="{21DBD2C0-40E6-45FF-9EE1-F696436BC22F}" destId="{19B34784-4A32-49AD-995F-E22368A0CE99}" srcOrd="1" destOrd="0" parTransId="{C8395E28-ECCE-4254-BA80-1F8BEEDFD784}" sibTransId="{F6B3EE1B-28E9-4113-AE5E-6B79305D6F62}"/>
    <dgm:cxn modelId="{0CF947EE-20AC-4EB1-B7CA-4D869B49406B}" srcId="{21DBD2C0-40E6-45FF-9EE1-F696436BC22F}" destId="{BA65525E-A0FD-42EE-9075-6D382BBA33AB}" srcOrd="2" destOrd="0" parTransId="{0B46FFF8-122D-41D0-A791-BCB9FD196027}" sibTransId="{DD505FB7-6867-4F83-A68D-CECF27164770}"/>
    <dgm:cxn modelId="{A860C4F1-A8F6-4617-B57B-85789AF542B3}" type="presOf" srcId="{FBDA3BF9-BF12-43DC-BF64-EBD02D993DD3}" destId="{DC0393CF-330B-45CA-9384-08E7BBAEA6DC}" srcOrd="0" destOrd="0" presId="urn:microsoft.com/office/officeart/2005/8/layout/vProcess5"/>
    <dgm:cxn modelId="{EB323760-8308-4926-A5BE-595D903010BA}" type="presParOf" srcId="{EF52ABD1-8788-4F6D-A015-BDDA1759FAA5}" destId="{9978F855-D843-459A-B257-9697D450AC5F}" srcOrd="0" destOrd="0" presId="urn:microsoft.com/office/officeart/2005/8/layout/vProcess5"/>
    <dgm:cxn modelId="{D1758527-D6B2-4F6C-88F0-F89C5C720EEA}" type="presParOf" srcId="{EF52ABD1-8788-4F6D-A015-BDDA1759FAA5}" destId="{17D13045-6CE2-439A-A3C9-848074ECB121}" srcOrd="1" destOrd="0" presId="urn:microsoft.com/office/officeart/2005/8/layout/vProcess5"/>
    <dgm:cxn modelId="{B01BB91A-F02D-4B28-BEEB-0A739BA4ADF4}" type="presParOf" srcId="{EF52ABD1-8788-4F6D-A015-BDDA1759FAA5}" destId="{5746651C-AD2B-445E-AE23-41BF4875D79C}" srcOrd="2" destOrd="0" presId="urn:microsoft.com/office/officeart/2005/8/layout/vProcess5"/>
    <dgm:cxn modelId="{8140A415-0F28-49F3-BBB8-F15203E7683E}" type="presParOf" srcId="{EF52ABD1-8788-4F6D-A015-BDDA1759FAA5}" destId="{776ED201-B012-4609-808D-311851A3419D}" srcOrd="3" destOrd="0" presId="urn:microsoft.com/office/officeart/2005/8/layout/vProcess5"/>
    <dgm:cxn modelId="{F0916C57-5C13-48F7-8922-CE5EE88DD388}" type="presParOf" srcId="{EF52ABD1-8788-4F6D-A015-BDDA1759FAA5}" destId="{DC0393CF-330B-45CA-9384-08E7BBAEA6DC}" srcOrd="4" destOrd="0" presId="urn:microsoft.com/office/officeart/2005/8/layout/vProcess5"/>
    <dgm:cxn modelId="{5E7F550E-442D-4E82-8323-49D51F0D08D3}" type="presParOf" srcId="{EF52ABD1-8788-4F6D-A015-BDDA1759FAA5}" destId="{24BEC657-B1C5-4809-A46F-2D1217E31362}" srcOrd="5" destOrd="0" presId="urn:microsoft.com/office/officeart/2005/8/layout/vProcess5"/>
    <dgm:cxn modelId="{186B7FAC-65DA-477D-B9D7-E371EC1DDC7D}" type="presParOf" srcId="{EF52ABD1-8788-4F6D-A015-BDDA1759FAA5}" destId="{C08C8633-8BD4-49E3-B552-D72000526216}" srcOrd="6" destOrd="0" presId="urn:microsoft.com/office/officeart/2005/8/layout/vProcess5"/>
    <dgm:cxn modelId="{ECA0E1FF-C686-4F7C-B6C2-7E7D6FF29A7B}" type="presParOf" srcId="{EF52ABD1-8788-4F6D-A015-BDDA1759FAA5}" destId="{F4BB14AD-9296-4110-90B3-6E49A8961E18}" srcOrd="7" destOrd="0" presId="urn:microsoft.com/office/officeart/2005/8/layout/vProcess5"/>
    <dgm:cxn modelId="{27E9C759-429B-41FF-8098-BEF5837076AE}" type="presParOf" srcId="{EF52ABD1-8788-4F6D-A015-BDDA1759FAA5}" destId="{69381E35-7DC3-4C45-BC74-0B1233D0C579}" srcOrd="8" destOrd="0" presId="urn:microsoft.com/office/officeart/2005/8/layout/vProcess5"/>
    <dgm:cxn modelId="{E7E7A3AD-2348-4D97-8CF9-B614BF6E11EB}" type="presParOf" srcId="{EF52ABD1-8788-4F6D-A015-BDDA1759FAA5}" destId="{B7D790AC-D9AE-462D-972A-D0F593894755}" srcOrd="9" destOrd="0" presId="urn:microsoft.com/office/officeart/2005/8/layout/vProcess5"/>
    <dgm:cxn modelId="{87681648-1082-4862-BBFB-A7DC0DECA1D2}" type="presParOf" srcId="{EF52ABD1-8788-4F6D-A015-BDDA1759FAA5}" destId="{FB0E9B1E-6BD6-4733-9FC3-5125956D4408}" srcOrd="10" destOrd="0" presId="urn:microsoft.com/office/officeart/2005/8/layout/vProcess5"/>
    <dgm:cxn modelId="{E3985A2E-8EE2-41E0-8C70-945E3E45D9EF}" type="presParOf" srcId="{EF52ABD1-8788-4F6D-A015-BDDA1759FAA5}" destId="{675531CC-5B95-451C-9BA6-086ABD0572A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13045-6CE2-439A-A3C9-848074ECB121}">
      <dsp:nvSpPr>
        <dsp:cNvPr id="0" name=""/>
        <dsp:cNvSpPr/>
      </dsp:nvSpPr>
      <dsp:spPr>
        <a:xfrm>
          <a:off x="0" y="0"/>
          <a:ext cx="6461760" cy="6202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Create array</a:t>
          </a:r>
        </a:p>
      </dsp:txBody>
      <dsp:txXfrm>
        <a:off x="18167" y="18167"/>
        <a:ext cx="5740029" cy="583934"/>
      </dsp:txXfrm>
    </dsp:sp>
    <dsp:sp modelId="{5746651C-AD2B-445E-AE23-41BF4875D79C}">
      <dsp:nvSpPr>
        <dsp:cNvPr id="0" name=""/>
        <dsp:cNvSpPr/>
      </dsp:nvSpPr>
      <dsp:spPr>
        <a:xfrm>
          <a:off x="541172" y="733044"/>
          <a:ext cx="6461760" cy="620268"/>
        </a:xfrm>
        <a:prstGeom prst="roundRect">
          <a:avLst>
            <a:gd name="adj" fmla="val 10000"/>
          </a:avLst>
        </a:prstGeom>
        <a:solidFill>
          <a:schemeClr val="accent2">
            <a:hueOff val="-2847830"/>
            <a:satOff val="8321"/>
            <a:lumOff val="-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need to know capacity</a:t>
          </a:r>
        </a:p>
      </dsp:txBody>
      <dsp:txXfrm>
        <a:off x="559339" y="751211"/>
        <a:ext cx="5481079" cy="583933"/>
      </dsp:txXfrm>
    </dsp:sp>
    <dsp:sp modelId="{776ED201-B012-4609-808D-311851A3419D}">
      <dsp:nvSpPr>
        <dsp:cNvPr id="0" name=""/>
        <dsp:cNvSpPr/>
      </dsp:nvSpPr>
      <dsp:spPr>
        <a:xfrm>
          <a:off x="1074267" y="1466088"/>
          <a:ext cx="6461760" cy="620268"/>
        </a:xfrm>
        <a:prstGeom prst="roundRect">
          <a:avLst>
            <a:gd name="adj" fmla="val 10000"/>
          </a:avLst>
        </a:prstGeom>
        <a:solidFill>
          <a:schemeClr val="accent2">
            <a:hueOff val="-5695660"/>
            <a:satOff val="16641"/>
            <a:lumOff val="-313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user input</a:t>
          </a:r>
        </a:p>
      </dsp:txBody>
      <dsp:txXfrm>
        <a:off x="1092434" y="1484255"/>
        <a:ext cx="5489156" cy="583933"/>
      </dsp:txXfrm>
    </dsp:sp>
    <dsp:sp modelId="{DC0393CF-330B-45CA-9384-08E7BBAEA6DC}">
      <dsp:nvSpPr>
        <dsp:cNvPr id="0" name=""/>
        <dsp:cNvSpPr/>
      </dsp:nvSpPr>
      <dsp:spPr>
        <a:xfrm>
          <a:off x="1615440" y="2199132"/>
          <a:ext cx="6461760" cy="620268"/>
        </a:xfrm>
        <a:prstGeom prst="roundRect">
          <a:avLst>
            <a:gd name="adj" fmla="val 10000"/>
          </a:avLst>
        </a:prstGeom>
        <a:solidFill>
          <a:schemeClr val="accent2">
            <a:hueOff val="-8543491"/>
            <a:satOff val="24962"/>
            <a:lumOff val="-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by constructor</a:t>
          </a:r>
        </a:p>
      </dsp:txBody>
      <dsp:txXfrm>
        <a:off x="1633607" y="2217299"/>
        <a:ext cx="5481079" cy="583934"/>
      </dsp:txXfrm>
    </dsp:sp>
    <dsp:sp modelId="{24BEC657-B1C5-4809-A46F-2D1217E31362}">
      <dsp:nvSpPr>
        <dsp:cNvPr id="0" name=""/>
        <dsp:cNvSpPr/>
      </dsp:nvSpPr>
      <dsp:spPr>
        <a:xfrm>
          <a:off x="6058585" y="475068"/>
          <a:ext cx="403174" cy="40317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6149299" y="475068"/>
        <a:ext cx="221746" cy="303388"/>
      </dsp:txXfrm>
    </dsp:sp>
    <dsp:sp modelId="{C08C8633-8BD4-49E3-B552-D72000526216}">
      <dsp:nvSpPr>
        <dsp:cNvPr id="0" name=""/>
        <dsp:cNvSpPr/>
      </dsp:nvSpPr>
      <dsp:spPr>
        <a:xfrm>
          <a:off x="6599758" y="1208112"/>
          <a:ext cx="403174" cy="40317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289216"/>
            <a:satOff val="10818"/>
            <a:lumOff val="-383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4289216"/>
              <a:satOff val="10818"/>
              <a:lumOff val="-3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6690472" y="1208112"/>
        <a:ext cx="221746" cy="303388"/>
      </dsp:txXfrm>
    </dsp:sp>
    <dsp:sp modelId="{F4BB14AD-9296-4110-90B3-6E49A8961E18}">
      <dsp:nvSpPr>
        <dsp:cNvPr id="0" name=""/>
        <dsp:cNvSpPr/>
      </dsp:nvSpPr>
      <dsp:spPr>
        <a:xfrm>
          <a:off x="7132853" y="1941156"/>
          <a:ext cx="403174" cy="40317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578433"/>
            <a:satOff val="21636"/>
            <a:lumOff val="-76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8578433"/>
              <a:satOff val="21636"/>
              <a:lumOff val="-7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7223567" y="1941156"/>
        <a:ext cx="221746" cy="303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3:06:4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32,'0'0'0,"0"0"-32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2T13:28:16.5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10894 11376 207 0,'0'0'25'0,"0"0"1"16,15-112 0-16,-12 91-13 15,0 13-11-15,1 4 0 16,2 4-2-16,2 0-2 16,4 2-2-16,-3 18-1 15,-3-9-34-15,-6-2-148 16</inkml:trace>
  <inkml:trace contextRef="#ctx0" brushRef="#br0" timeOffset="5445.77">14112 8711 0 0,'0'0'23'0,"0"0"-7"15,0 0-7-15,0 0-5 16,0 0 14-16,0 0-17 15,0 0 6-15,-21-35 35 16,21 35-6-16,0 0-4 16,0 0-18-16,0 0-9 15,0 0 18-15,0 0-15 0,-2-1 6 16,2-2 6 0,0-1-16-16,0 0 8 0,-3 3-12 15,3-4 2-15,0 5 4 16,0-1-2-16,0 1-4 15,0 0 0-15,0-3 4 16,0 3-5-16,0-1 1 16,5 1 0-16,13 0-5 15,3 0 5-15,2 0-7 16,1 11 7-16,1 6 0 16,-2 1-2-16,1-2 2 15,-4-2 0-15,8-6 2 0,-5-4-2 16,3-2 0-1,2-2 2-15,-2 0 4 0,4 0-4 16,2 0-2-16,1 0 0 16,3 4-1-16,-7 2 1 15,4-1 0-15,-5 2 1 16,1-5 5-16,-6 0-5 16,-2-2-1-16,3 0 0 15,-6 0 0-15,3 0 1 16,-3 0-1-16,3 0 3 15,-3-8 3-15,-5 0-7 16,5-2 1-16,0-1 0 16,-3 4-1-16,3-1 1 15,3 2 0-15,-3-2 1 16,0 1 4-16,2-2-9 0,8-2 4 16,-2 2 0-1,3-4-3-15,4 3 3 0,0 1 0 16,-4 0 1-16,7 1 4 15,0 3-5-15,-3 0 0 16,0 1 1-16,-3 4-7 16,2 0 6-16,-3 0 0 15,-4 0-2-15,-2 4 4 16,1 5-4-16,-6-2 2 16,2 0 0-16,-2-3-1 15,0-1 1-15,3 0 0 16,-3-1 1-16,-3-1 5 0,5 4-6 15,-4-4 0 1,4 2 0-16,-2 1-4 0,0-3 4 16,3 1 0-16,-6-2 0 15,-4 0 6-15,-1 3-7 16,-5-3 1-16,-5 0 0 16,0 1-3-16,3-1 3 15,-3 0 0-15,0 3 2 16,0-3 1-16,0 0-1 15,0 0-2-15,0 0 2 16,0 0 0-16,0 0-2 16,0 0 0-16,0 0 4 15,0 0 1-15,0 0-4 0,0 0-1 16,0 0 0 0,0 0-2-16,0 0 2 0,0 5-2 15,0 5-4-15,0 11-7 16,0-13-20-16,0-2-173 15</inkml:trace>
  <inkml:trace contextRef="#ctx0" brushRef="#br0" timeOffset="7157.64">19994 8685 21 0,'0'0'25'16,"0"0"10"-16,0 0-13 0,0 0-10 16,0 0 6-16,0 0 9 15,0 0-21-15,0-21 1 16,0 17 17-16,0 1-8 15,0 0 20-15,0 3-7 16,0-4-16-16,0 3 4 16,1-5-17-16,13 0 0 15,-4-3 4-15,3-1-2 16,5-2-2-16,0-1 0 16,6-4 2-16,0 1-5 15,-3-1 3-15,5 0 0 16,-2 1 2-16,1-1 1 0,-5-2-3 15,-2-1 0-15,0-2 2 16,-8-3-2-16,-2 1 0 16,-3 1 0-1,-5-4-2-15,0 1 2 0,0-2 0 16,-2-6-4-16,-11-4 10 16,-5-4-12-16,-2-1 4 15,-4 0 2-15,1 2-5 16,-2 8 6-16,2 0-1 15,-1 8 1-15,1 3 3 16,-2 1-4-16,-1 5 0 16,0 2 0-16,-5 3-3 15,-2-2 4-15,-5 1-1 16,-4 2 0-16,-5-4 1 16,-1 3-4-16,-3 1 3 0,4 1 0 15,-1 7-4-15,4 2 4 16,3 0-2-16,-1 2 1 15,6 17 1-15,3 2-4 16,7 4 4-16,3 3 0 16,5 2-8-16,1 6 10 15,6 6-2-15,3-1 0 16,5 7 1-16,-1-9-5 16,4 3 4-16,0-2 0 15,0-2-2-15,0 4 2 16,0-1-2-16,0 0 1 15,0 1 1-15,7-5-4 0,4-3 4 16,1-5 0-16,1-8-9 16,-2-4 12-16,1-4-6 15,-1-5 2-15,4-2 1 16,-5-2-1-16,1 0-9 16,-4-4-72-16,-4 0-95 15</inkml:trace>
  <inkml:trace contextRef="#ctx0" brushRef="#br0" timeOffset="9153.24">20950 8075 10 0,'0'0'16'0,"0"0"-6"0,0 0 6 16,0 0 2-16,0 0-9 15,0 0-9-15,0 0 2 16,-72-64 5-16,67 60-4 15,-3 2 7-15,-5 2-9 16,2 0 4-16,-1 0-5 16,-3 0 0-16,1 0 0 15,-1 0 0-15,-3 0 0 16,3 6 0-16,0 4 3 16,-1 0 0-16,-2 6-1 15,-5 8-2-15,2 6 4 16,3-2 3-16,3 4-7 0,2-2 0 15,3-2 8 1,-1 2-7-16,4-1 3 0,1 0-4 16,1 0 1-16,-2-3 1 15,4 2-2-15,-1 0-1 16,4 3-1-16,0-4 4 16,0 1 3-16,0-2-5 15,0-5 2-15,0 0-8 16,0-5 13-16,0-5-7 15,0-2 8-15,0 0-5 16,0-4 2-16,0-1-3 16,4 1 0-16,-4 1 11 15,7 3-13-15,-4-1 0 16,2 5 0-16,4-4 2 16,-2 2 0-16,1-2-2 0,2 2 4 15,1-3 6-15,1-2-9 16,0-5 6-16,2-1 0 15,1 0-3-15,0 3-4 16,1-2 0-16,-3 5 2 16,3 0-2-16,4 3 1 15,-2-3-1-15,7-1 11 16,-2 0-11-16,4-1 13 16,1-2-12-16,0 4 2 15,0 0 5-15,-8 0-8 16,4-2 0-16,-4 2 5 15,1-2-1-15,-3 2-1 0,0 0-3 16,-6 0 0 0,-1 0-4-16,-1 1 4 0,-2-1 0 15,-2 1-1-15,1 1 7 16,-2-2-6-16,1 3 0 16,-4-3 1-16,5-1-3 15,-1 1 2-15,-3-2 0 16,-1 0-1-16,-2 0 5 15,4-2-4-15,-1 0 0 16,0 0 3-16,-3-2-1 16,3 0 0-16,2 0-2 15,2 0 6-15,1-6-2 16,2-9-3-16,1 1-1 0,-1-5 2 16,-2-1-5-1,2 2 3-15,-5-5 0 0,1 0 1 16,-4-1 4-16,3-4-5 15,-5 3 0-15,0 0-3 16,0 0 0-16,0 1 3 16,0 1 0-16,0 0 2 15,0 4 3-15,0 0-5 16,0 5 0-16,0 2 2 16,0 2-3-16,0 0 1 15,-5 4 0-15,3-2-1 16,2 1 1-16,-6 0-14 0,-3 1 14 15,-3-2 0-15,3 2-1 16,1-2 1-16,-2 4 0 16,2-2 6-16,2 0-3 15,-1 1-2-15,2-1-1 16,-1 4 4-16,-1-1-5 16,5 1 1-16,-4 0 0 15,-1-2-5-15,-1 2 8 16,-3-4-3-16,-7 0 0 15,0-5 3-15,-7-1-6 16,-1-3 3-16,0-3 0 16,-4 0-1-16,1-3 5 15,-4 4-4-15,-1 0 0 16,6 5 3-16,-6 3-7 16,25 9-11-16,1 0-113 0</inkml:trace>
  <inkml:trace contextRef="#ctx0" brushRef="#br0" timeOffset="13517.11">15526 11109 7 0,'0'0'71'0,"0"0"-37"16,0 0-24-16,0 0-6 0,0 0 1 16,0 0-5-16,0 0 0 15,0 0 0-15,-3 0-2 16,1 0 2-16,2 0 0 15,0 0 0-15,0 0 2 16,0 0-4-16,0 0 0 16,0 0 1-16,0 0-4 15,0 0 5-15,0 0 0 16,0 0-5-16,0 0 10 16,0 0-3-16,0 0-2 15,0 0 0-15,0 0-1 16,0 0 2-16,0 0-1 0,0 0 8 15,0 0-8-15,0 0 7 16,2 0-6-16,1 0-1 16,1 0 5-16,2 0-3 15,2 0-2-15,-3 0 10 16,8 0-10-16,2 0 5 16,3 0-5-16,5 0 0 15,10 0 10-15,3 0-8 16,3 0 0-16,2 0 7 15,-2-2-7-15,-3-2 0 16,-5 0-2-16,-6 2 3 16,-3 0-3-16,-5 0 0 15,-4 2 0-15,3 0 3 0,-4 0 0 16,2 0-2-16,-2 0-1 16,1 0 0-16,-2 0-6 15,4 0 6-15,-3 0 0 16,-1 8 0-16,-1-2 4 15,-2 2-4-15,-1-4 0 16,1-1 1-16,2 1-3 16,-2 1 2-16,5-4 0 15,-2 4 1-15,4 1 1 16,0-2-2-16,3 0 0 16,0 0 2-16,5 0-3 15,1-4 1-15,-1 0 0 16,5 0 3-16,1 0 1 15,-2 0-4-15,6 0 0 0,-1 0 2 16,4 0-2 0,2-6 0-16,1-2 0 0,2 0 3 15,2-1-1-15,-2 2 0 16,-2 1-2-16,0-2 4 16,-9 4-3-16,4-2-1 15,-3-4 0-15,0 1 6 16,9-2-3-16,-8 1-2 15,7 0-1-15,0-3 4 16,6 4 9-16,-4-1-10 16,3-1-1-16,0 4 10 15,-1-1-10-15,-5 0 5 16,4-1-4-16,-4 1 0 0,1 1 5 16,0 0-7-16,-4 1-1 15,1 2 9-15,0 1-7 16,-4-2-2-16,-5 5 0 15,2 0 5-15,-5 0-4 16,-2 0-1-16,-6 0 0 16,2 0 3-16,0 0 2 15,3 0-5-15,1 0 1 16,7-4 2-16,1-2 6 16,5 1-9-16,4-2 0 15,3 1 5-15,-1 5-2 16,0 1-3-16,-5 0 0 0,0 0 4 15,-3 0-11 1,-1 0 7-16,1 0 0 0,0 0 2 16,3 0 1-1,-4 0-3-15,3 0 0 0,1 0 3 16,0 0-6-16,-3 0 3 16,-1 1 0-16,1 3 0 15,-3 2 3-15,-4 1-3 16,1-2 0-16,-3 1 2 15,0-1-4-15,-3 1 2 16,-1-3 0-16,-2 4 0 16,0-2 2-16,-3-1-2 15,3 1 0-15,0 0 2 16,3 1-2-16,-1 0 0 0,4 3 0 16,-1-3 0-1,5 2 1-15,-6 0-1 0,0 1 0 16,-1-1 4-16,-1 3-10 15,-5-3 6-15,1 0 0 16,-7-3 1-16,5-2 3 16,-6 1-4-16,2-4 0 15,-2 0 1-15,2 0-2 16,5 0 1-16,-4 0 0 16,7 0 1-16,-4 0 2 15,8 0-3-15,-2 0 0 16,1 0 2-16,2 0-5 15,-2 0 3-15,4 0 0 0,1 0 0 16,-2 0 2-16,-4 0-2 16,-2 0 0-16,0 0 2 15,-3 0-6-15,0 0 4 16,6 0 0-16,-3 0 0 16,8 0 3-16,2-4-3 15,-2-2 0-15,7 2 3 16,-7 0-6-16,4 2 3 15,-6-1 0-15,-3-1-2 16,-1 4 3-16,-2-1-1 16,-5 1 0-16,-2 0 0 15,-2 0-4-15,0 0 4 16,3 0 0-16,-4 0-1 16,5 0 4-16,-4 0-3 0,2 0 0 15,4 0 1-15,-2 0-2 16,-2 0 1-16,1 0 0 15,-3 0-4-15,-7 0 5 16,5 0-1-16,-1 0 0 16,-4 0 0-16,1 0-4 15,4 0 4-15,-4 0 0 16,0 0-2-16,-1 0 4 16,4 0-2-16,-2 0 0 15,-1 0 0-15,-1 0 1 16,1 0-1-16,-3 0 0 15,0 0-5-15,0 0 5 16,0 0-5-16,0 0-1 0,0 0 0 16,0 1 1-16,0 6-7 15,0-1-16-15,0-2 11 16,0-1-23-16,0-3-41 16</inkml:trace>
  <inkml:trace contextRef="#ctx0" brushRef="#br0" timeOffset="18213.5">15583 12087 1 0,'0'0'8'0,"0"0"-4"0,0 0-4 16,0 0 0-16,0 0-2 16,0 0 2-16,0 0 11 15,0 0-9-15,26 19-1 16,-22-19 2-16,1 2 13 16,8-2 21-16,-2 1 1 15,7-1-25-15,2 0 12 16,4 0-20-16,1 0 5 15,-2 0 4-15,3-3-13 16,2-3 8-16,-5-1-5 16,3 5-2-16,3 0 8 15,-1-4-10-15,5 1 1 0,0-4 11 16,-4-1-12-16,7 0 13 16,-3-2-7-16,3 0-4 15,0 1 4-15,-5 0-5 16,5 1-1-16,-3 0 5 15,0 2-2-15,-4-1-3 16,1 2 0-16,-1 1 2 16,4-2-4-16,1 0 2 15,-3 2 0-15,8 0 1 16,4-3 3-16,1 2-4 16,0-5 0-16,4-4 3 15,2 0-6-15,1-2 3 16,5-4 0-16,3-2 3 0,1-1-1 15,-3 3-2 1,1 2 0-16,2 4 1 0,-7 2-3 16,1 3 2-16,-3 2 0 15,-1 3 0-15,-2 2 3 16,-4 1-3-16,-3-4 0 16,-2 1 1-16,0 1-3 15,-6-4 2-15,-2 2 0 16,0-4 1-16,4 3 2 15,-1-2-3-15,4-1 0 16,3 3 1-16,8-5-3 16,-5 5 2-16,3 0 0 15,-5 2 1-15,0 2 1 16,-6 0-2-16,-5 1 0 0,5 0 1 16,0 0-4-16,0-4 3 15,2 3 0-15,4-2-1 16,-4 2 3-16,4 2-2 15,-7 2 0-15,-1-2 2 16,-1 2-5-16,-4 0 3 16,-2 0 0-16,-1 0-1 15,2 0 2-15,-5 0-1 16,3 0 0-16,5 0 3 16,-2 0-5-16,9 0 2 15,-1 0 0-15,3 0 0 16,-1 0 3-16,0 0-3 15,-1 0 0-15,-2 0 3 0,0 0-7 16,0 0 4-16,0 4 0 16,-1 0-1-16,1 0 5 15,3 0-4-15,-3 2 0 16,-2 0 3-16,-1 0-8 16,0 2 5-16,0 0 0 15,-4 0-2-15,-1 0 6 16,-5-2-4-16,3 0 0 15,2 0 1-15,-2-2-4 16,0 2 3-16,5-4 0 16,4-2-1-16,-1 2 5 15,4-2-4-15,-3 0 0 0,3 0 3 16,1 0-5-16,-6 0 2 16,-3 0 0-16,2 0-1 15,-5 0 4-15,0 0-3 16,-4 0 0-16,5 0 0 15,-2 6-2-15,4 0 2 16,-1 3 0-16,1-1 0 16,6 1 2-16,-7 1-2 15,4-1 0-15,0-2 3 16,-5 0-6-16,6 1 3 16,-8-1 0-16,2 1-1 15,-10 0 2-15,0 2-1 16,-3-1 0-16,-4-1 3 0,4 0-9 15,-2-2 6 1,-2-2 0-16,4 0-3 0,-3 0 7 16,-1 0-4-16,4-1 0 15,1 3 3-15,-1-1-7 16,-2 3 4-16,3-2 0 16,-1 0-3-16,-3 0 6 15,-1-3-3-15,3 4 0 16,-4-1 2-16,8 0-4 15,-3-3 2-15,3 0 0 16,-3-3-3-16,3 0 5 16,-5 0-2-16,3 0 0 0,-4 0 3 15,-4 0-6-15,2 0 3 16,-2 0 0-16,-1 0-2 16,-1 0 4-16,-1 0-2 15,2 0 0-15,-4 0-2 16,0 0-2-16,-3 0-5 15,0 0-3-15,0 8 9 16,0-6-68-16</inkml:trace>
  <inkml:trace contextRef="#ctx0" brushRef="#br0" timeOffset="22528.71">15613 12733 11 0,'0'0'39'15,"0"0"-19"-15,0 0-9 16,0 0-3-16,0 0-8 16,0 0 6-16,0 0-6 15,0 0 0-15,-7-6-3 16,7 6 3-16,0 0-1 16,0 0 0-16,0 0 1 15,0 0-1-15,0 0 1 16,0 0 0-16,0 0 2 0,0 0-1 15,3 0 1 1,6 0 6-16,0 0-6 0,2 0 7 16,-2 0-5-16,4 0-2 15,-1 0 12-15,-1 0-14 16,4 0 4-16,-5 0 4 16,1 0-8-16,-1 0 6 15,-2 0-6-15,0 0 1 16,5 0 6-16,-4 0-5 15,2 0-2-15,4 0 1 16,5 0 2-16,-1 4-2 16,2 2-1-16,-1-2 0 0,1 2 1 15,0-4 1-15,-3 2-2 16,4 1 6-16,-9-2-5 16,5 1 5-16,-3-3-6 15,-2 2 0-15,1-3 6 16,1 0-3-16,0 2-3 15,0 0 1-15,0 3 4 16,2-2-4-16,-2 1-1 16,0-4 0-16,0 2 3 15,0 0 0-15,3 0-3 16,-1 0 5-16,1-2-3 16,0 3 3-16,0-3-5 15,-3 1 0-15,0 1 1 16,0 1-1-16,-1-3 0 15,4 0 3-15,0 0-1 0,0 0 2 16,2 0-4 0,-5 0 0-16,3 0 0 0,-2 0 0 15,1 0 0-15,1 0 0 16,0 0 4-16,-4 0-4 16,-2 0 0-16,1 0 0 15,-5 0-2-15,-2 0 2 16,3 0 0-16,-6 0 0 15,0 0 5-15,-3 0-8 16,3 0 3-16,-1 0 0 16,2 0-1-16,-1 0 1 15,6-5 0-15,0 4 1 0,-1-2 5 16,2-1-5-16,1 2-1 16,1 0 0-16,-3 0-3 15,0 2 3-15,2-2 0 16,-4 2-1-16,2 0 5 15,0 0-4-15,0 0 0 16,0 0 0-16,-3-2-3 16,2 2 3-16,2 0 0 15,-5 0 0-15,5 0 4 16,-5 0-5-16,4 0 1 16,3-1 0-16,0-2 8 15,2-1-7-15,-1-1 1 16,2 0 3-16,0 2-1 0,-4 1-2 15,1-1-2-15,-1 2 0 16,-1 1-2-16,-2 0 2 16,2 0 0-16,-5 0-3 15,5 0 3-15,-4 0-1 16,2 0 0-16,-4 1-13 16,-1-1-32-16</inkml:trace>
  <inkml:trace contextRef="#ctx0" brushRef="#br0" timeOffset="24113.35">17945 12685 21 0,'0'0'30'0,"0"0"-8"15,0 0-12 1,0 0 13-16,0 0 20 0,0 0-11 16,0 0-3-16,0 0-11 15,0 0-17-15,0 0 18 16,0 0-18-16,0 0 9 15,0 0 18-15,0 0-10 16,0 0 17-16,0 0-6 16,0 0-17-16,0 0 22 15,8 0-34-15,4-6 5 16,3-2 15-16,6-2-20 16,0 0 6-16,2-2-6 15,5 1 6-15,1 2-7 16,6-1 1-16,-1 0 0 15,-3 2 2-15,0 1 4 0,-1 7-6 16,2 0 0-16,-2 0-1 16,-7 0-6-16,1 0 7 15,1 5 0-15,-2 1 1 16,-2-2 5-16,2-4-6 16,-2 2 0-16,1-2 4 15,10 0-2-15,-6 0-2 16,4 2 0-16,3 0-1 15,3 2 5-15,3-2-4 16,2 2 0-16,0 0 3 16,6-2-4-16,-1 2 1 15,-2-2 0-15,0-2 1 0,-2 0 4 16,-3 0-5-16,0 0 0 16,-1 0 3-16,6 0-8 15,-5 0 5-15,-1 0 0 16,-2 1 2-16,-7 4 0 15,-4-3-2-15,-6 2 0 16,1 0 3-16,-9 0-10 16,1-2 7-16,0 0 0 15,-1 0-1-15,-1-2 5 16,8 2-4-16,-10 1 0 16,2-2 2-16,-5 1-5 15,-2-2 3-15,0 0 0 16,0 0-2-16,-3 0 6 0,0 0-4 15,0 0 0 1,0 0 2-16,0 0-8 0,0 3 6 16,0-3 0-16,0 0-8 15,0 0 10-15,0 0-2 16,0 1 0-16,0-1 0 16,0 1-9-16,0 2 9 15,4 0 0-15,-1 0 1 16,-1-1 4-16,1-2-5 15,-3 0 0-15,0 2 2 16,0 2-5-16,3 0 3 16,2 2-8-16,-5-4-59 15,0-2-96-15</inkml:trace>
  <inkml:trace contextRef="#ctx0" brushRef="#br0" timeOffset="26541">21078 13702 139 0,'0'0'95'0,"0"0"-43"16,0 0-26-16,0 0-21 15,0 0 18-15,0 0 6 16,0 0-18-16,0 0-6 16,0 1-5-16,0 4 0 15,10 3 12-15,1 2-6 16,1 0 8-16,-1-5-6 16,5 1-1-16,-1-1 15 15,8-5-18-15,10 0 2 0,6 0 18 16,12 0-22-16,1 0 5 15,5 0 0 1,-1 0-6-16,-2 0 4 0,-3-3-5 16,-1 1 0-16,-8 2 2 15,-6 0 1-15,-4 0-3 16,1 0 0-16,-7-1 0 16,-5-1 1-16,6-2-1 15,-6 0 0-15,-3 0 1 16,-3-1 1-16,-7 4-2 15,-2 1 0-15,-2 0 2 16,-4 0-5-16,0 0 3 16,0-4 0-16,5 2 3 0,11-2-1 15,4-3-2 1,8 3 0-16,8 1 0 0,6 0 0 16,7 3 0-16,2 0 0 15,-5 0-1-15,1 0 4 16,-4 0-3-16,-7 0 0 15,-2 0 1-15,-3 0-4 16,-8 3 3-16,-2 0 0 16,-1 1-2-16,-2-1 7 15,3-1-5-15,7 0 0 16,0-2 0-16,8 2-2 16,6 0 2-16,0 4 0 15,2-6 0-15,-2 6 1 0,-4 1-1 16,-2-2 0-1,-10 0 1-15,2-1-5 0,-10 3 4 16,3-1 0-16,-1-4-1 16,-2 0 5-16,0-2-4 15,-3 0 0-15,-1 0 0 16,1 0 3-16,0 0-3 16,-2 0 0-16,-2 0-4 15,1 0 5-15,3 2-1 16,-1 0 0-16,7-2 0 15,1 0 1-15,-2 0-1 16,-2 0 0-16,-7 0-4 0,-1 0 4 16,-7 0-1-1,-3 0-14-15,0 0-51 0,0 0 0 16,-15 4 61-16,-6-2 5 16,0 1-1-16,9-3-52 15,4 0-137-15</inkml:trace>
  <inkml:trace contextRef="#ctx0" brushRef="#br0" timeOffset="27659.38">21060 14502 87 0,'0'0'77'0,"0"0"-45"16,0 0-24-16,0 0-2 15,0 0 0-15,0 0-2 16,0 0 10-16,-2-13-13 16,2 10 1-16,0 3-2 15,0 0 0-15,0 0 4 16,0 0-1-16,0 0 5 16,0 0 3-16,0 0 1 15,0 0 14-15,5-4-10 16,5 2-9-16,5-1 10 15,8 2-17-15,6-3 10 16,4-6 3-16,6 3 3 16,0-1 12-16,2 1-19 0,2-1 0 15,-2-2 8-15,3 2-15 16,0-3 3-16,2 4-3 16,7-2 1-16,0-1 2 15,1-3-5-15,-1-2 0 16,-2 3 21-16,-4 7-20 15,1-2 5-15,-6 7-6 16,2 0 4-16,4 0-5 16,9 2 1-16,-2 12 0 15,8 0-9-15,-1 0 9 16,0-1 0-16,3-4-1 16,-2-3-4-16,-6-1 2 15,-6-4-7-15,-11 1-2 0,-7-2 7 16,-6 0-1-16,-6 0 4 15,-3 0 1 1,3 0 2-16,-4 0 3 0,10 0-4 16,0 0 0-16,5-3-2 15,1 0 4-15,3 0-2 16,-6 3 0-16,-4 0 1 16,-8 0-4-16,-5 0-1 15,-8 0-9-15,-2 0-8 16,-3 0-46-16,0 0 54 15,0 0 13-15,0 0 2 16,0 1 5-16,0 1-7 16,0 1 0-16,0-2 0 15,0 4 2-15,0 1-2 16,0-1 0-16,-12 3-3 0,0 6 1 16,3-9-44-16,1-2-148 15</inkml:trace>
  <inkml:trace contextRef="#ctx0" brushRef="#br0" timeOffset="42230.44">15536 12818 1 0,'0'0'0'16,"0"0"0"-16,0 0 2 15,0 0-1-15,0 0-1 16,0 0 0-16,0 0 2 16,0 0 0-16,0 0-2 15,0 0 0-15,59 32 5 16,-48-29-4-16,1 2-1 15,1 1 0-15,-2-2 0 16,1 1 2-16,-4 0-2 16,2-1 0-16,-2 0 0 15,-1 0 3-15,-1-3-3 0,2 2 0 16,0-1 0-16,5-1-2 16,-1-1 2-16,6 3 0 15,0 0 3-15,0 2-2 16,0-1 1-16,-7 2-2 15,4-1 0-15,-5 0-1 16,-3-1 1-16,4 0 0 16,-3 0 2-16,-3 2-2 15,6 1 0-15,3-1 0 16,-3 5 2-16,4-3-4 16,-2 0 2-16,0 2 0 0,0-6 4 15,-1 2-3 1,2-2-1-16,-2-2 4 0,4-2-4 15,-1 0 2-15,-1 0-2 16,1 0 0-16,0 0 5 16,3 0-3-16,-3 0-2 15,3 0 0-15,-4 0 3 16,4 0-3-16,-3 0 0 16,0 4 0-16,-1 0 1 15,1 0-1-15,-3-2 0 16,1-2 0-16,0 0 0 15,0 0 3-15,-1 0-3 16,-1 0 0-16,4 0 0 16,-2 0 2-16,-2 0-2 15,1 0 1-15,3 0 0 0,-1 0 6 16,1 0-7-16,-2 0 0 16,-2 0 0-16,4 0 2 15,-5 0-2-15,1 0 0 16,1 0 1-16,-4 0 0 15,2 0-1-15,-2 0 0 16,5 2 0-16,-1 0 1 16,2 2-1-16,1 1 2 15,3-4 0-15,3-1 5 16,2 0-6-16,2 0 0 16,-2 0 9-16,3 0-10 15,-1 0 3-15,-1 0-3 0,-4 0 1 16,1 0 4-16,0 1-5 15,-1 2 0-15,-2-3 2 16,3 0 0-16,-3 0-2 16,2 0 1-16,1 0-1 15,0 0 7-15,4 0-7 16,-5 0 0-16,4 0 2 16,-4 0-1-16,-2 0-1 15,-3-3 0-15,6 2 1 16,-3 0 3-16,-3-4-4 15,6 1 0-15,-3-2 7 16,0 0-7-16,5 0 4 0,-5 2 4 16,3 2-8-16,-6-1 6 15,-1 3-6 1,2 0 0-16,1-1 2 0,1-1 0 16,0-4-2-16,-3 2 1 15,3 0 0-15,-5 0 3 16,3 2-4-16,-1-2 0 15,-2 2-1-15,0 0 2 16,-3 2-1-16,-2 0 0 16,-3 0 1-16,2 0-1 15,-1 0 0-15,1 0 0 16,-2 0-1-16,-2-2 2 16,2 2-1-16,5-2 0 0,-2-2 4 15,-1 2-3 1,1-2-1-16,5 2 0 0,-8-1-1 15,8 2 1-15,-5-4 0 16,2 5 0-16,-2 0 2 16,-3-1-3-16,2 1 1 15,-2 0 0-15,1 0-2 16,1-2 3-16,2 2-1 16,-4-3 0-16,3 2 2 15,2 1-3-15,-3 0 1 16,4 0 0-16,-3 0-2 15,2 0 2-15,2 0 0 16,2 0 0-16,1 0 4 16,-2 0-5-16,2 0 1 0,-4 0 0 15,1 0-2-15,1 0 3 16,-5 0-1-16,-3 0 0 16,2 0 4-16,-7 0-6 15,3 0 2-15,-3 0 0 16,0 0 2-16,0 0-2 15,0 0 0-15,0 0 4 16,0-3-3-16,0-4-1 16,0-1 0-16,0 0 2 15,0-4 1-15,0 1-1 16,0-2-2-16,0-1 1 16,0-3 2-16,0-2-4 15,0-7 1-15,0-3 0 0,0-5-3 16,0-2 3-1,5 2 0-15,2-2-1 0,-4 2-1 16,0 1 1-16,-3 1-5 16,3 1-8-16,-3-4 9 15,0 3 1-15,0 0 4 16,0-2-3-16,0-2 5 16,-3-2-3-16,3 2 1 15,0-2 0-15,0 6 1 16,0 1-1-16,0 9 0 15,0 4 5-15,0 5-3 16,0 3-2-16,0 1 0 0,0 5 1 16,0 0-3-1,0 4 2-15,0 0 0 0,0 0-2 16,0 0-4-16,0 0 6 16,0 0-3-16,0 0-4 15,0 0 7-15,0 0-6 16,0 0 6-16,-3 0 4 15,-7 0-2-15,8 7-2 16,-7-4 0-16,0 4 1 16,3-3 2-16,-3 2-3 15,0 0 0-15,-3 0 1 16,1 2 1-16,-1-2-2 16,-4-1 0-16,4 4 2 0,-2-2-2 15,-1 2 0 1,0 1 0-16,-3-2 0 0,-3-1 2 15,-3-3-2-15,-1 1 0 16,0-4 2-16,1 2-3 16,-6-3 1-16,4 0 0 15,-3 0-2-15,1 0 6 16,2 0-4-16,-1 3 0 16,-2 3 2-16,-2 3-5 15,5 1 3-15,-3-2 0 16,5 0-5-16,-5 0-3 15,1 0-33-15,2 0 1 0,-2-2 10 16,5 0 21 0,-3-3 1-16,-2-3 8 15</inkml:trace>
  <inkml:trace contextRef="#ctx0" brushRef="#br0" timeOffset="43228.47">16498 12228 0 0,'0'0'3'0,"0"0"-2"16,0 0 4-16,0 0 3 15,-96-42 1-15,79 34-3 16,-1 2-5-16,7 0 0 16,-5-1 9-16,1 4-9 15,3 0 3-15,-6 2-4 16,-3 1 0-16,1 0 0 16,-4-2 0-16,-3 2 0 15,-2 0 1-15,-2-3 0 16,2 2-1-16,-1-5 1 15,1 2 1-15,2-3-2 16,-2 1 0-16,1 5 0 0,-1-3 3 16,2 1-1-16,0 2-2 15,1-1 2-15,-4-2-2 16,-3-1 5-16,4-1-4 16,-4 0 1-16,4 1 10 15,-6-3-9-15,7-1 2 16,1 2 2-16,4-6-1 15,5 1 4-15,3-2-7 16,2 0-1-16,2 0 9 16,3 2-8-16,4 4-2 15,-1-1 0-15,2 7-1 16,-4 0 3-16,7-1-3 16,0 3 0-16,0 0 1 15,0-1 1-15,0 1-2 0,0 0 0 16,0 0 0-16,-3 0 1 15,0-3-1 1,1 3 0-16,-4 0-2 0,-1 0 2 16,2 0-1-16,-1 0 0 15,-1 0 1-15,2 0-1 16,-1 9 1-16,-1-4 0 16,5 5-4-16,-4 0 2 15,6 2 2-15,0 3-1 16,0 2 2-16,-3 3-2 15,1 2 1-15,-5 3 0 0,-2 3 1 16,0-4-1 0,1 2 0-16,-5-1-1 15,5 2 4-15,-5 1-3 0,5-2 0 16,-3 0 0-16,4 3-4 16,0-2 4-16,5 1-1 15,2 2 1-15,0-1-3 16,0 2-1-16,0 0 2 15,0 1 2-15,7-2-2 16,-2-2 3-16,-1 0-1 16,0-2 0-16,0 0 3 15,-1-2-3-15,0-4 0 16,0-2 0-16,-3-1 1 0,0-3-1 16,2-3 0-1,-2 2 0-15,3-6 2 0,-3 2-2 16,0-4 0-16,0 0 0 15,3-1 0-15,-3 0 0 16,4-1-1-16,-1-3-3 16,-3 0-66-16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2T13:29:34.0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4240 14586 19 0,'-11'-7'33'15,"5"4"-12"-15,-1 1 0 16,2-2-8-16,2 4-10 0,-4 0 12 16,1 0-15-1,6 0 0-15,-2 0-18 0</inkml:trace>
  <inkml:trace contextRef="#ctx0" brushRef="#br0" timeOffset="2766.75">3969 14508 83 0,'0'0'87'0,"0"0"-46"16,0 0-8-16,0 0 8 15,0 0-3-15,-41-111-14 0,30 91-8 16,-1 2 15-16,-1 6-27 16,5 8 0-16,2 2-8 15,0 2 14-15,0 0-10 16,6 0 9-16,-3 0-6 15,3 0 17-15,-2 0 8 16,-3 0 17-16,3 0 13 16,2 0-25-16,-3 0-8 15,3-2-6-15,-3 0-10 16,3 2 8-16,0 0-17 16,0-4-7-16,0 3 7 15,0-2 1-15,0-5 8 16,6-2 2-16,9-4-8 0,6-4 8 15,6-8-11-15,2 0 0 16,10-2 3-16,5 0-2 16,9 4-1-16,4 1 0 15,5 6 5-15,5-1-6 16,12 1 1-16,1-3 0 16,7 1 2-16,-2-2-2 15,5 2 0-15,-3-2 0 16,1 3 5-16,-1 0-6 15,-5-2 1-15,-4-2 0 16,-4 0-2-16,-5 2 3 16,-4 1-1-16,-6 2 0 0,-5 7 5 15,-8 4-7-15,0 2 2 16,-10 4 0-16,-5 0-6 16,3 0 6-16,-10 0 0 15,3 0 0-15,-4 0 5 16,-2 0-4-16,-1-2-1 15,1 2 0-15,-6-3-3 16,6 2 3-16,-1 0 0 16,-2 1-2-16,0 0 8 15,0 0-10-15,-3 0 4 16,1-3 0-16,-3 3-5 16,2 0 6-16,3-2-1 15,0 1 0-15,6-2 3 16,-1 1-5-16,3 0 2 0,2-2 0 15,-7 0-5-15,2-2 5 16,-4 2 0-16,-2-1-3 16,-2 5 7-16,-8 0-8 15,1 0 0-15,-5 0-3 16,2 0-2-16,0 0 8 16,-5 0 1-16,2 0 4 15,-2 0 0-15,3 0 0 16,-3 0-4-16,0 0 0 15,0 0 5-15,0 0-4 16,0 0-1-16,0-1 14 16,0-5-13-16,0-8 12 0,-5-6-13 15,-13-10 0-15,-3-5-6 16,-7-1 8-16,2-4-2 16,-4 0 0-16,1 2 1 15,-1 0 4-15,1-2-5 16,1-3 2-16,2-1-5 15,-2 3 3-15,5 1 0 16,5 5 1-16,3 7 5 16,2 6-10-16,5 6 4 15,3 6 0-15,5 7-2 16,0-2 2-16,0 4-1 16,0 1-2-16,0 0-11 15,0 0 8-15,18 0 2 16,12 3 4-16,4 13-11 0,9 6 11 15,-2 0 0 1,6 2-3-16,-1 6 9 0,1-2-6 16,1 5 0-16,1 1 0 15,0-4-5-15,-8 0 5 16,-2 0 0-16,-4 0-8 16,-3 4 4-16,-2-2 4 15,-6 4-1-15,-6 3-3 16,-3-6-6-16,-3 6 10 15,-3-3 0-15,-7-3-4 16,1 0 6-16,-3-1-2 16,0 1 0-16,0 2 2 0,-8 5-3 15,-10 4 1-15,-3 9 0 16,-2 2 4-16,-13 6-2 16,-3 3-2-16,1-6 0 15,-8-2 3-15,5-6-10 16,5-8 7-16,7-9 0 15,9-10 0-15,4-4 5 16,11-14-5-16,5 2 0 16,0-2-13-16,0-1 4 15,23-4-80-15,19 0-28 16,-19 0 71-16,5 0-141 16</inkml:trace>
  <inkml:trace contextRef="#ctx0" brushRef="#br0" timeOffset="4356.06">9840 13124 91 0,'0'0'25'0,"0"0"8"15,0 0-19-15,0 0-4 16,0 0-6-16,0 0 1 15,0 0 8-15,-41 4-2 16,41-4 3-16,0 0 4 16,0 0-17-16,0 0 5 15,0 0-6-15,0 0 1 0,0 0 1 16,5 2-2-16,8 2 0 16,-2 1 1-16,1-3 2 15,0 3-3-15,0-3 0 16,0 3 1-16,3-2 0 15,-1 3-1-15,1-2 0 16,3 2 3-16,5-1 1 16,2-2-8-16,4 0 6 15,7-2-2-15,3 1 11 16,5 1-8-16,1-3-3 16,-1 0 7-16,4 0-3 15,-1 1-2-15,-4 2-2 16,7 4 2-16,-6 0 0 0,7 0-2 15,-4 0 0-15,4-3 2 16,2-1 1-16,4-1-2 16,-3-2 0-16,-2 0-1 15,-4 0 1-15,3 0-1 16,-8 0 0-16,5 0-5 16,3 0 10-16,3 0-5 15,5-5 0-15,0-4 0 16,3-4-1-16,2-1 1 15,-5 3-1-15,-3 4-4 16,4 0 6-16,-4 3-2 16,1 4-1-16,-1 0 1 0,-6 0-4 15,-5 0 5 1,-3 0-5-16,-1 0 4 0,-8 4-11 16,3 3 0-16,-7-6-1 15,1-1 9-15,-1 2 1 16,1-2-1-16,-2 0 4 15,6 0-1-15,2 0 3 16,0 0-2-16,0 0 0 16,0 0 0-16,-3 0-1 15,3 0 1-15,4 0 0 16,-5 0 0-16,1 0 0 16,0 0 0-16,0 9-3 0,3-3-8 15,-6-2 3 1,5-1-22-16,-6 1-7 0,-3-4 8 15,-2 4 9-15,-6 0 13 16,0-1 4-16,-21-2-1 16,0-1-27-16</inkml:trace>
  <inkml:trace contextRef="#ctx0" brushRef="#br0" timeOffset="5669.97">16991 12926 10 0,'0'0'44'0,"0"0"-32"0,0 0-8 16,0 0-2-16,0 0-2 15,0 0-31-15</inkml:trace>
  <inkml:trace contextRef="#ctx0" brushRef="#br0" timeOffset="8241.78">16343 13164 3 0,'0'0'21'0,"0"0"-5"15,0 0-16-15,0 0-6 16,0 0-15-16,0 0 21 16,0 0 3-16,0 0 15 15,0 0-10-15,0 0 4 0,0 0 9 16,0 0-7-16,0 0-2 16,0 0-3-16,0 0-6 15,0 2 15-15,9 3-7 16,-5-4-1-16,4 4 3 15,-3-2-8-15,2 0 6 16,2-3-6-16,0 1-3 16,2 1 4-16,2 1-6 15,2-2 0-15,3-1 2 0,-2 3-1 16,6-2-1 0,-1 5 0-16,-3 5 1 0,3-1-4 15,-4 2 3 1,-3-1 0-16,7 6 0 0,-6-1 2 15,6-2-3 1,-1 0 1-16,2-4 0 0,2-4 1 16,2-2-1-16,4 2 0 15,-1 0 0-15,-1 2 2 16,-2-1-2-16,0-4 0 16,-1 1 1-16,-1-4-2 15,2 2 1-15,-1 1 0 16,-2-2 0-16,-2 3 1 15,-3 2-1-15,-1 0 0 16,4 2 1-16,-6 2-3 16,3-4 2-16,3 3 0 0,0-7 1 15,2 1 1-15,0-3-2 16,5 0 0-16,-2 0 4 16,2 0-3-16,-2 0-1 15,-3 0 0-15,5 0 0 16,-3-5 2-16,6-8-2 15,1 1 2-15,1-5 0 16,0 0 6-16,-4 1-8 16,4-2 2-16,-9 2 7 15,-1 0-5-15,-1-2-3 16,-8 1 0-16,-2 2 1 16,1-3 7-16,-2 1-4 15,4-3 10-15,-3 2 12 0,5-4-14 16,5 0 4-16,1-4 8 15,1 2-20-15,-4-1 3 16,1 2-8-16,-3 1 0 16,0 0 0-16,-3-2 5 15,3-2-5-15,-3-2 2 16,2-5 1-16,-2 1 8 16,-3 1-4-16,-3 3 4 15,-5-1 2-15,-4 1-6 16,0 0 2-16,0-1-1 15,-16-4-5-15,-4-1 25 16,-1-2-14-16,-4-4-7 16,2-3 14-16,-3 1-18 0,1 2 14 15,1 6-3-15,1 2-13 16,0 6 3-16,-2 2-4 16,-1 0 0-16,2 0 5 15,2-5-3-15,-4 2 1 16,0-3-2-16,0 2 4 15,-2 1 1-15,5 5-5 16,-1 2 2-16,-3 4 16 16,3 6-16-16,-2 3-3 15,-4 5 5-15,-3 2 4 16,-9 0-9-16,-2 0 0 16,-4 1 0-16,-2 9 4 0,-2 4-1 15,2 3-3 1,4 5 0-16,1 3 3 0,7 1-7 15,5 1 4-15,2 1 0 16,3-3-2-16,-6 6 5 16,4-1-3-16,1-3 0 15,-1 2 0-15,4-5-3 16,-5 0 3-16,8 0 0 16,-3 0 0-16,-2 2 2 15,5 4-2-15,-3 3 0 16,5-3 0-16,-1 0-4 15,5 2 4-15,-1-4 0 16,0 5-3-16,6 0 5 16,0 3-2-16,3 4 0 15,4 5-1-15,1-5-7 0,4-2 6 16,0-6 2-16,0-7-7 16,0-2 10-16,0-8-3 15,0 0 0-15,4-5 0 16,-4-4 0-16,0 0 0 15,0-6 0-15,0 2-7 16,0-2 2-16,0 0 4 16,0 0-2-16,0 0 3 15,0 0-1-15,0 0 1 16,0 0 0-16,0 0-1 0,0 0 2 16,0 0-2-1,0 0 1-15,0 0 0 0,0 3-6 16,0-3 5-16,0 0-5 15,0 0 2-15,0 0 2 16,0 1 0-16,0-1 2 16,0 5-1-16,0 0-4 15,0 1 3-15,0 0 2 16,0 0-4-16,0-2 1 16,0 0 1-16,0 0-6 15,0-2-5-15,0-2 12 16,0 0-15-16,0 0 9 15,0 0 2-15,0 0 4 16,0 0 1-16,0 0-1 16,0 0-8-16,0 0 5 0,0 0-21 15,0 0-3-15,0 0 18 16,0 0-6-16,0 0 9 16,0 0 4-16,0 0 0 15,0 0 0-15,0 0-3 16,0 0 1-16,0 0 0 15,0 0 4-15,0 2 0 16,3 3 0-16,-1-2-6 16,4 1 7-16,-3 0-8 15,4-2 8-15,-2 2-4 16,5-2 4-16,-5 2 0 16,6-2-2-16,-4 2 4 15,1 2-1-15,-5-2-1 16,4 2 0-16,-1 0-3 0,-4 1 3 15,8 5-1-15,-5-1-1 16,1 3 2-16,1 2-1 16,1 1 1-16,-2-3 0 15,1-3 0-15,-2 0 2 16,-2-1-3-16,0-1 1 16,-1 3-1-16,2-1-1 15,-4 2-60-15,3-3-4 16,-3 0 66-16,6-1-7 15,-1-3 7-15,8 0 0 16,-1 2 3-16,2 0-5 16,1-2 2-16,-12-5-67 15,0-1-70-15</inkml:trace>
  <inkml:trace contextRef="#ctx0" brushRef="#br0" timeOffset="10942.63">12074 14528 172 0,'-267'94'22'0,"136"-44"-14"15,7 5-4-15,8 15-4 16,95-46-29-16,-1 2-148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2T13:59:05.7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12217 8534 65 0,'0'0'55'0,"0"0"-48"15,0 0 13-15,0 0 2 16,0 0-19-16,0 0 4 16,0 0 13-16,-9-62-19 15,9 60 7-15,0 2-8 16,0 0 0-16,0 0-2 0,-5 0 6 16,5 0-4-16,0 0 14 15,0 0 15-15,-1 0 16 16,1 0-30-16,0 0-12 15,0 0 23-15,0 0-22 16,0 0 21-16,0-2 1 16,0-3-18-16,0-4 19 15,0-5-23-15,0-4-3 16,0-8 3-16,0-4 1 16,0-11 2-16,0-5-7 15,6-7 7-15,6-4-2 16,-4-7-5-16,2-6 0 15,1-4-1-15,-1 1 5 16,-5 3-4-16,5 9 0 0,-7 8 5 16,-1 5-8-16,1 8 3 15,-3 6 0-15,0 5-6 16,0 9 12-16,0 6-6 16,0 8 0-16,0 6 5 15,0 0-9-15,0 0 4 16,3 0-2-16,9 0-9 15,9 0 12-15,2 0-1 16,10 0 0-16,3 0 5 16,4 0-9-16,8 0 4 15,3 0 0-15,0 0-2 16,9 0 8-16,-1 0-6 16,3 0 0-16,0 0 3 15,-1 0-5-15,-9 9 2 0,-9 1 0 16,-9 0 1-16,-6 1 4 15,-5 3-5-15,-8-2 0 16,-6-1 1-16,0-4 3 16,-6 0-4-16,0-5 0 15,-1-2 5-15,-2 0 5 16,3 0-9-16,-3 0 0 16,4 0-1-16,-4 0 33 15,0 0-25-15,0 1 7 16,0 3 15-16,0 11-29 15,0 9-1-15,0 12 5 0,-7 14-4 16,2 8 5-16,-5 8-6 16,2 6 0-16,-4 4 0 15,1 2 10-15,-5-3-12 16,1-1 2-16,0-3 0 16,-3-3-1-16,4-8 1 15,-1-10 0-15,6-10 0 16,0-14 8-16,1-8-12 15,4-10 4-15,-2-6 0 16,1-2 4-16,-8 0 5 16,-4 0-9-16,-4-14 27 15,-5-7-23-15,-7-4 9 16,-3 1-13-16,-6 2 0 16,-6 1 6-16,-1 6-6 15,-2 3 0-15,9 1-4 0,9 10 15 16,13-1-20-16,9 2 9 15,11 0 0-15,0 12-8 16,11 16-66-16,4-12-55 16,3-6-11-16</inkml:trace>
  <inkml:trace contextRef="#ctx0" brushRef="#br0" timeOffset="1107.68">14269 7632 204 0,'0'0'17'0,"0"0"29"16,0 0-2-16,0 0-40 15,0 0 25-15,-85 0 9 16,75 0-4-16,2 4-12 15,-2 9-18-15,2 4-4 0,-2 7 7 16,-1 10 1 0,-7 8-13-16,0 10 6 0,-5 12-1 15,-7 8 7-15,-3 5-7 16,-3 1 0-16,-3-4 12 16,1-4-11-16,-1-4 10 15,10-9-6-15,8-11 2 16,9-14 21-16,7-16-27 15,5-8 6-15,0-8-7 16,0 0-1-16,2 0 1 16,16 0 5-16,3-12 3 15,2-3 13-15,5 4-21 16,-3 3 0-16,-1 6 9 16,4 2 0-16,-5 0-16 15,8 0 7-15,-2 16 0 0,1 0 1 16,9-2-1-16,2-2 0 15,9-1 0-15,3 4 11 16,1 3-17-16,5 4 6 16,-2 4 0-16,-6-2 0 15,-4-2 0-15,-9-2 0 16,-5-9 0-16,-7-4 10 16,-1-7-18-16,-7 0 8 15,-4 0 0-15,-4-14 3 16,1-12-3-16,-2-5 0 0,-3-11 5 15,3-5 3 1,-6-7-10-16,3-6 2 16,-3-5 0-16,1 2 1 0,-2-6-1 15,1 1 0-15,-3-2 2 16,0-3 7-16,0 5-18 16,-5 10 10-16,-5 12-1 15,-2 10 0-15,-2 11 0 16,1 4 0-16,-2 6 2 15,-3 6 6-15,-2 4-16 16,-4 5 5-16,-9 0 3 16,-5 0-13-16,-7 5 11 15,-3 7 2-15,-4-2 19 16,-2-4-10-16,3-4-12 16,2-2 3-16,6 0 0 0,4 0 0 15,16 0 0-15,10-2 0 16,13 2-5-16,0 0 5 15,7 6-68-15,11 3-114 16,-4-2-36-16</inkml:trace>
  <inkml:trace contextRef="#ctx0" brushRef="#br0" timeOffset="2301.09">15580 7804 277 0,'0'0'60'15,"0"0"-2"-15,0 0-30 16,0 0 9-16,0 0 31 16,0 0-17-16,0 0-3 15,-59-43-29-15,56 43-18 16,-7 23-2-16,-1 17 2 15,-7 14 6-15,-2 11 1 16,-3 7-8-16,-3 1 0 16,3 2 5-16,-1 4 1 15,7-5-8-15,-4 2 2 0,8-6 0 16,4-10-1-16,3-10 1 16,4-14 0-16,-1-7 3 15,3-9 5-15,0-6-11 16,0-9 3-16,0-3 0 15,0-2-3-15,0 0-5 16,0 0 8-16,3 0-7 16,9 0 14-16,6-10 6 15,5-4-13-15,3 3 0 16,5 5-2-16,7 6 2 16,4 0 0-16,11 6 0 0,1 15 10 15,1 8-13 1,2-1 3-16,-6-2 0 0,-3-2-5 15,-4-7 5-15,-7-2 0 16,-1-3 0-16,-1-6-5 16,-9-3 1-16,-3-3-7 15,-5 0 9-15,3-7-4 16,-6-15-5-16,0-4 11 16,0-5-3-16,-4 4 12 15,2 1-10-15,-5-2 1 16,2 6 0-16,-2-3-6 15,2 2 9-15,-5-2-3 0,1-5 1 16,0-2 7 0,-4-6-12-16,-2-4 4 0,0-4 0 15,0-4-3-15,0 1 3 16,0 3 0-16,0 3 2 16,-2 6 6-16,-2 6-10 15,-4-1 2-15,3 7 0 16,-5-1 6-16,2 2 1 15,5 4-7-15,-4 1 16 16,1 5-15-16,4 5 8 16,-1 1-9-16,-1 2 0 15,-2 2 6-15,1 0 1 16,-5-1-7-16,-1 1 17 16,-4 3-14-16,0-3 4 15,-6-1 2-15,0 0-9 0,4-1 21 16,-1-3-16-16,0-1 4 15,7 4 5-15,1 1-13 16,2 1 12-16,1 4-13 16,1-3 0-16,1 3-8 15,2 0 3-15,-4 0-21 16,-1 0-38-16,-4 0-35 16,6 0-52-16,-6 0-129 15</inkml:trace>
  <inkml:trace contextRef="#ctx0" brushRef="#br0" timeOffset="8168.55">15832 8943 33 0,'0'0'20'15,"48"157"-11"-15,-22-97-5 16,5-7-4-16,0 4-6 0,-18-45-28 16</inkml:trace>
  <inkml:trace contextRef="#ctx0" brushRef="#br0" timeOffset="9923.7">17320 10632 25 0,'0'0'36'0,"0"0"-34"15,0 0-2-15,0 0-28 16,0 0 19-16,0 0-5 16,0 0 2-16</inkml:trace>
  <inkml:trace contextRef="#ctx0" brushRef="#br0" timeOffset="12013.31">17505 7843 56 0,'0'0'48'0,"0"0"-41"16,0 0 7-16,0 0-14 16,0 0 3-16,0 0 7 15,0 0 17-15,-10-50-3 16,8 39 4-16,-1 5-9 15,0 0 9-15,0 0-5 16,3-1-7-16,-7 3-2 16,5-5-7-16,-1-1-2 15,0-2 4-15,-2-4-5 16,0 2 28-16,-3-2-16 16,1 1-7-16,-1 0 31 15,3 2-27-15,-8 2 15 0,2 0 2 16,-1 6-11-16,-3 1 10 15,-3 2-28-15,-7 2-1 16,3 0 15-16,-6 0-9 16,-1 4-8-16,-1 14 2 15,1 10 0-15,-4 8 7 16,3 8-7-16,3 10 0 16,7 6-6-16,2 4 9 15,5 3-3-15,5-1 3 16,8-2 0-16,0-1 5 15,0 0-8-15,13 3 0 0,7 5-4 16,6-5 6-16,8-7-2 16,4-14 0-16,3-9 9 15,8-11-20-15,-2-11 9 16,4-10 2-16,-2-4 8 16,2 0 7-16,-4-17-8 15,1-13-7-15,-9-6 1 16,-3-5 12-16,-10-6-13 15,-3 0 0-15,-1-5-8 16,-8-2 23-16,-4 3-15 16,-8-5 5-16,-2 1 2 15,0 0 0-15,-5-2-7 16,-16-1 0-16,-1 4 12 16,-4 3-6-16,3 9 5 15,2 12-11-15,-4 7 14 0,9 12-25 16,-6 4 11-16,8 4 0 15,1 3-11-15,1 0 8 16,6 3-22-16,1 26-16 16,-2 13-58-16,7-20 12 15,-3 5-75-15</inkml:trace>
  <inkml:trace contextRef="#ctx0" brushRef="#br0" timeOffset="13421.45">17032 10801 82 0,'0'0'68'0,"0"0"-22"16,0 0-39-16,0 0 2 15,0 0 17-15,0 0-2 16,0 0-12-16,-53-89-8 16,50 89 4-16,3 0-7 15,0 0 16-15,0 0-16 16,0 0 4-16,-3 0 3 16,0 0 0-16,1 0-6 15,-5 16 42-15,-2 13-38 16,-6 13 22-16,-3 2-11 15,0-3-13-15,3 3 8 16,1-1-10-16,-1-2-2 0,3 2 22 16,4 1-15-16,-5 2 9 15,8 0-8-15,-8-2-7 16,5 0 9-16,-4 0-6 16,-4-5-4-16,8-1 17 15,-7-6-14-15,3-6 9 16,3 0-12-16,1-2 0 15,4 1 6-15,1-2-6 16,0-1 0-16,3-4 5 16,0-4 5-16,0-4-13 15,0-4 3-15,0-1 0 16,0-5-2-16,0 0-2 16,0 0 0-16,0 0-1 0,3 0 8 15,10 0-3-15,2 0 12 16,3 0-3-16,5 6-2 15,1 3-7-15,2 9 0 16,1 2 5-16,-1 0 1 16,8 1-3-16,1-7-3 15,9-2 0-15,5-5 5 16,-4 2-5-16,5-1 0 16,-9 0-1-16,-5 2 8 15,-10 0-9-15,-5-4 2 16,-3-3 0-16,-9 0-2 15,-3-3-2-15,-2 0-5 0,4 0 9 16,1 0 6 0,3 0-1-16,2 0-5 0,6 0 0 15,-2 0-1-15,-3 7 1 16,3 4-4-16,-5-1-2 16,-5 2-1-16,4-2 5 15,-3-3 2-15,-2-1 0 16,-2-1 2-16,-2-5-2 15,2 2 0-15,-2-2-5 16,7 0 0-16,-2 0-8 16,7 0 5-16,0 0 0 15,6-19-4-15,0-4-38 16,-1-4-9-16,1-2-19 16,1-4-51-16,-16 23 3 15</inkml:trace>
  <inkml:trace contextRef="#ctx0" brushRef="#br0" timeOffset="14106.98">17883 11468 38 0,'0'0'52'16,"0"0"11"-16,0 0 5 15,0 0-37-15,0 0 1 16,62-106-26-16,-54 94-6 0,-1 1 0 15,1 1-1 1,-2 2-5-16,0-1-10 0,0 0 15 16,-1-1-5-1,2-2 6-15,-1 0 0 0,-3 0 2 16,-1-4 3-16,-2 0-8 16,0-2 3-16,0-4 0 15,0 1 13-15,0-4-8 16,0 0 2-16,-2 0 25 15,-7 3-7-15,2 2 14 16,-4 1-6-16,-1 2 1 16,-3 0 12-16,-3 1-28 15,0 2 17-15,1 3 7 16,-5 1-28-16,5-1 12 16,3 4-19-16,-1-1-6 0,-1 1 30 15,-2 0-27 1,1 0-3-16,-1 1 8 0,-3 3 1 15,-2-2-2-15,-5 4-4 16,2-4-2-16,-3 1 25 16,-4-2-24-16,-3 0-1 15,-5-4 13-15,-5 0-9 16,-1-2-4-16,-6 2-2 16,-1 4 0-16,1 6-2 15,0 0-11-15,-1 0 13 16,10 0 15-16,-2 0-9 15,15 0-4-15,3 0 2 0,10 0-4 16,4 0 5-16,8 0-5 16,3 0 0-16,3 0 1 15,0 0-1-15,0 0-2 16,0 0-28-16,0 0-21 16,0 0 27-16,0 6-27 15,0 2 25-15,5 3-1 16,-5-4-51-16,4 7 37 15,2-2-25-15,-6-8-51 16,0 0-143-16</inkml:trace>
  <inkml:trace contextRef="#ctx0" brushRef="#br0" timeOffset="17370.07">8948 8059 63 0,'0'0'97'16,"0"0"-28"-16,0 0-66 15,0 0 6-15,0 0-5 16,0 0-4-16,0 0 26 0,68-101-9 16,-64 92 30-1,-4-2-8-15,0-2-38 0,0-2 22 16,0 2-10-16,0 1-8 15,0-3 32-15,-5 3-23 16,2-2 13-16,-1-8-18 16,4 3-5-16,0-6 12 15,-6 4-14-15,1 7-2 16,-8-3 3-16,-2-3 10 16,-3 0-9-16,2-5-4 15,-6 2 0-15,1 1 0 16,2 2 0-16,6 6 0 15,-2 4 0-15,0 7 7 16,7 3-15-16,-5 0 8 0,1 0 0 16,-2 0-6-16,-7 0 14 15,3 9-8-15,-6 5 2 16,-5 1 9-16,-7 10-22 16,-3 6 7-16,-5 9 4 15,-7 4-5-15,3 3 5 16,4 0 0-16,3-3 3 15,10-1 8-15,2 0-13 16,6-6 2-16,5-2 0 16,3-2-7-16,2-2 7 15,5 5 0-15,1 6-2 16,-1 6 13-16,-2 11-15 16,2-1 4-16,0 2 0 0,-2-4-3 15,2-10 3 1,-2-4 0-16,7-3 1 0,-5-1 11 15,1 2-16-15,2 4 4 16,-1 6 0-16,-1 0-7 16,7 4 7-16,-2 1 0 15,2-3 0-15,0 0 10 16,0-9-16-16,0-4 6 16,2-5 0-16,8 0-5 15,5-5 5-15,-1 2 0 16,7-3 0-16,3-1 11 15,3-6-18-15,3-5 7 0,2-3 0 16,1-6-2 0,3-6 2-16,-1 2 0 0,4-3 2 15,-3 0 9-15,2 0-22 16,4-14 7-16,-1-10 4 16,2-10 4-16,6-5 11 15,-4-12-15-15,6-5 7 16,-2-9 4-16,3-5-9 15,4 0-2-15,-5-4 0 16,2 2 1-16,-6-2 0 16,-3 4-1-16,-8 1 2 15,-8 7 9-15,-8 8-11 16,-9 8 0-16,-6 5 0 0,-5 8-3 16,0-2 5-16,-5 3-2 15,-8-2 5-15,-9 6-1 16,-2 2 18-16,-2 0-22 15,-2 3 0-15,-3 2 10 16,-5 3-5-16,-5-1-5 16,-13 0 0-16,-8 2 10 15,-15 5-16-15,-7 5 6 16,-2 3 0-16,2 2-6 16,10 2 10-16,12 0-4 15,12-2 0-15,17-1 10 16,9 2-14-16,12 1 4 15,7 0 0-15,5 0-14 16,0 0 12-16,0 12-68 0,0 5-107 16</inkml:trace>
  <inkml:trace contextRef="#ctx0" brushRef="#br0" timeOffset="29003.02">6506 13539 172 0,'0'0'54'0,"0"0"-51"16,0 0 8-16,0 0 50 15,0 0 10-15,0 0-19 16,0 0-30-16,0 0-3 16,0 0-11-16,-35 20-8 15,32 29 0-15,-3 16 8 16,1 18 0-16,-5 8-8 15,-1 6 0-15,-1-4 0 16,-3-11 16-16,-1-12-13 16,3-10-1-16,-2-6 35 15,2-5-32-15,8-5 25 16,-1-4-14-16,2 0-13 16,4-4 9-16,0 4-12 15,0-1 0-15,0 6 3 0,0-2 6 16,7-10-9-16,1-2 0 15,2-3 1-15,1-2-10 16,4 6 8-16,6-6 1 16,-1 6 3-16,5-6 5 15,-1-2-10-15,2-2 2 16,4-2 0-16,2 5 6 16,4-4-2-16,5 1-4 15,7 0 11-15,3-2-1 16,6-1-9-16,-1-4-1 15,-1-5 0-15,11-2 12 16,9 0-12-16,10-2 0 16,8-2 15-16,4 0-7 15,14-4-15-15,4 0 19 0,8 0-12 16,1 0 9-16,2-17-4 16,-2-10-5-16,-6-9 17 15,5-4-7-15,1-4 13 16,4 3-21-16,0-1 1 15,6 7 0-15,-3 5-1 16,-5 3-2-16,4 10 8 16,0-1 5-16,-6 0-13 15,1-1 0-15,3-3 0 16,6 0 9-16,-5-6-9 16,9 4 0-16,-4 2 9 15,-7 6-6-15,-5 8 7 0,-13 2-10 16,-10 6 0-16,-10 0 2 15,-10 0-2-15,0 0 0 16,-2-4-3-16,6-5 16 16,2 1-18-16,8-5 5 15,-4 1 0-15,4 0-1 16,-1 2 1-16,-1 2 0 16,-4 0 2-16,-10 4 9 15,-8 0-15-15,-7-5 4 16,-6 9 0-16,1 0-8 15,-3 0 9-15,-2 0-1 16,-3 13 3-16,4 5 7 16,-4-6-11-16,5 2 1 15,1-4 0-15,9-1-6 0,5-5 6 16,2-1 0-16,4-3 0 16,-2 0 6-16,1 0-15 15,1 0 9-15,-4-2 0 16,-6-3-2-16,1 0-5 15,-4 1 7-15,-3 4 13 16,1 0-7-16,-4 0-2 16,1 0-4-16,-6 0 0 15,0 0-5-15,-4 0 6 16,-1 13-1-16,-3-3 0 16,-2 11 6-16,1-6-3 15,-1 0-3-15,0-1 0 16,2 0-5-16,-1-7 6 0,-7-2-1 15,4-3 0 1,-3-2-2-16,-7 0 0 0,7 0-8 16,-3 0 10-16,2 0-7 15,7-9 18-15,2 0-11 16,7-7 3-16,1 4 3 16,2-4-5-16,2 2-1 15,4 0 0-15,-4 2-2 16,1 2 2-16,-1-2 0 15,1 2 3-15,-1-6 4 16,4 4-5-16,3 0-2 16,2 2 0-16,-1-2-4 0,0-2 4 15,6 0 0-15,2 1 1 16,-1 5 9-16,-3 3-12 16,-5 5 2-16,-6 0 0 15,-5 0-8-15,-4 0 8 16,-3 0 0-16,-3 0-4 15,-3 0 15-15,-1 0-13 16,1 0 2-16,5 0 0 16,3-4-5-16,1-6 5 15,-1 2 0-15,-8 2-1 16,-6 1 11-16,0 5-12 16,-10 0 2-16,1 0 0 15,-4 0-8-15,2 0 9 0,-2 0-1 16,4 0 0-1,3 0 9-15,0 0-10 0,2 0 1 16,4-6 0-16,3-4-5 16,3 0 5-16,2-2 0 15,3-1 0-15,10-2 9 16,0-1-10-16,-1-2 1 16,7-2 0-16,-7-2-7 15,4 0 7-15,-1-3 0 16,-3 2 0-16,3-3 1 15,-5 2-7-15,-4-10-6 16,-4-1 4-16,-7-3-10 0,-13-6 16 16,0-6 2-1,-10-1 0-15,-10-10-11 0,-3-1 9 16,0-1-17-16,0 10-11 16,0 8 29-16,-16 11-26 15,-1 4 15-15,-10 4 7 16,0 0-8-16,-2-4 11 15,-7 2 2-15,-3-2 0 16,-6 0-11-16,-2 2 7 16,0-3 4-16,-4 6 0 15,-2 3-6-15,-4 11 5 16,-5 4 0-16,-12 7 1 16,-1 0-1-16,-2 0 2 15,-3 0-1-15,-7 0 0 16,-8 6 10-16,-8 13-10 0,-16 6 0 15,-3 0 1-15,-12 0-1 16,-2-7 6-16,-4-6-6 16,7-8 8-16,7-4 0 15,11 0-3-15,4 0-5 16,8-4 0 0,-7-2-3-16,-3 1 3 0,-6 5 0 15,-9 0-2-15,-8 0 5 16,-9 0-5-16,-11 0 2 15,2-1 0-15,-6-7-5 16,3-6 7-16,-2 2-2 16,5-3 0-16,5 8 11 15,7 5-8-15,6 2-3 0,2 0 0 16,6 0-15-16,4 0 16 16,4 0-1-16,4 0 0 15,-2-13 11-15,2-9-18 16,3-3 7-16,0-1 0 15,10 3-5-15,-2 8 5 16,4 4 0-16,-1 10 1 16,6 1 8-16,4 0-18 15,2 0 7-15,7 7 2 16,2 8-8-16,4 0 8 16,7-1 0-16,-5 0-2 15,3-2 13-15,1 2-13 16,-6-4 2-16,-3 5 0 15,0-5-1-15,3-2 3 0,-7-1-2 16,1-7 0-16,-3 3 11 16,0-2-17-16,0 8 6 15,-1 7 0-15,-5 8-14 16,0 10 14-16,-6 6 0 16,5 2 0-16,3 0 8 15,-3 4-14-15,13-6 6 16,6 4 0-16,10-1-12 15,12 0 8-15,7-2 2 16,13 3-17-16,4-8-71 0,28-28-47 16,0-4-51-1</inkml:trace>
  <inkml:trace contextRef="#ctx0" brushRef="#br0" timeOffset="29910.06">9742 15333 296 0,'0'0'38'16,"-100"97"-22"-16,75-79-11 15,11-4-5-15,2-3 7 0,6-7-10 16,2-4 3 0,1 3 0-16,3 0-8 0,0 4 7 15,0 1 1-15,0 6 0 16,10-3 1-16,1 0-3 16,1 3 2-16,1-1 0 15,0-9-6-15,5-4 3 16,3 0 3-16,7 0 8 15,5-21 8-15,11-16 21 16,12-16-14-16,9-15 5 16,7-6 18-16,10-4-26 15,8-1-2-15,5-3-7 16,0 0-10-16,0 0 14 16,-5 2-14-16,-5-1-1 15,-8 12 25-15,-2 6-22 0,-6 11 8 16,-6 6-11-16,-5 4 2 15,-4 9-2-15,-3 4 0 16,-7 6 0-16,-3 9-3 16,-2-2 10-16,-6 4-12 15,0 2 5-15,-7 0 0 16,-8 2 2-16,-3 2-2 16,-4-4 0-16,-4 4 0 15,-4 4 7-15,-3-2-7 16,0 0 4-16,0 0-3 15,0-2 16-15,0-4-17 16,0 5 0-16,0-1 3 0,0 1 1 16,-3 5-8-1,-1-1 2-15,4 1 2 0,0 0 22 16,0 0-22-16,0 0 0 16,0 0-2-16,0 0 7 15,0 0-8-15,0 0 3 16,0 0 0-16,0 0-10 15,0-3 7-15,0 3 3 16,0 0 4-16,-3-4 1 16,-8 2-10-16,-4 0-47 15,3 0-142-15,-9 2-200 16</inkml:trace>
  <inkml:trace contextRef="#ctx0" brushRef="#br0" timeOffset="30387.1">9989 13810 340 0,'0'0'148'15,"0"0"-121"-15,-87 0-25 16,82 0 5-16,2 0-7 15,3 0 0-15,0 0 4 16,0 0 5-16,0 0-3 16,0 0-2-16,0 0 1 0,3 26-6 15,17 12 1-15,6 15 0 16,5 10 10-16,7 13 0 16,11 17-9-1,3 7 2-15,7 10 8 0,-2-2 27 16,6-6-26-16,-6-9-4 15,-5-4 18-15,-1-7-23 16,-3-12 12-16,-1-8-10 16,-6-12-3-16,-5-10 13 15,-5-8-15-15,-7-6 0 16,-4-8 7-16,-8-10 1 16,-4 2-11-16,-5-10 3 15,-3 0 0-15,3 0 5 0,-3 0-5 16,0 0 0-16,0 0 9 15,0 0-5-15,0 0-8 16,0 0-20 0,0 0-27-16,0 0-52 0,0 0-74 15,0-5-62-15</inkml:trace>
  <inkml:trace contextRef="#ctx0" brushRef="#br0" timeOffset="31244.83">9905 14600 76 0,'-160'98'30'0,"91"-48"-3"15,4 4-16-15,3 1-7 16,6 1-4-16,2-1-20 15,49-42-23-15,-2 1-33 16</inkml:trace>
  <inkml:trace contextRef="#ctx0" brushRef="#br0" timeOffset="39982.99">15618 5500 31 0,'0'0'22'0,"0"0"6"0,0 0-22 16,0 0 14-16,0 0 23 16,0 0-26-16,0 0-1 15,0 0-7-15,0 0-6 16,9-26 3-16,-9 24-6 16,0 0 0-16,0 2-4 15,0 0-9-15,0 0-2 16,4 0-4-16,-1-3 14 15,-1 2-2-15,0-1-5 16,-2-2-25-16</inkml:trace>
  <inkml:trace contextRef="#ctx0" brushRef="#br0" timeOffset="40910.58">15056 5561 41 0,'0'0'33'0,"0"0"-9"16,0 0-20-16,0 0-2 15,0 0-2-15,0 0 0 16,10-17 30-16,-10 17 28 15,0 0-23-15,0 0-17 16,0 0-16-16,0 0-2 16,0 0-3-16,0 0 3 15,0 0 15-15,0 0-13 16,0 0-4-16,0 0-38 16</inkml:trace>
  <inkml:trace contextRef="#ctx0" brushRef="#br0" timeOffset="42425.1">15464 4638 138 0,'0'0'15'0,"0"0"28"0,0 0-37 15,-98-62-2 1,68 50-8-16,4 5 15 0,-5 6-10 16,2 1 55-16,2 0-43 15,-6 4-8-15,4 18-5 16,-4 12 11-16,-3 6-11 15,0 11 0-15,-2 1 0 16,6 0-1-16,4 1 5 16,5-3-4-16,2 3 0 15,6-1 0-15,7-4-3 16,-2-4 3-16,7 0 0 16,3-4 0-16,0-1 6 15,0-3-4-15,0-2-2 16,0-4 4-16,0-5-2 15,10-8-2-15,-2-7-2 0,2-10 2 16,4 0 6-16,4-14 43 16,2-29-28-16,11-10-20 15,-2-10 26-15,4-3-24 16,0 3 3-16,0 7 6 16,-4 5-7-16,1 3 1 15,-1-3-6-15,1 0 0 16,-4-10-1-16,-4-1 5 15,2 2-4-15,-6 4 3 16,-7 3 4-16,-6 6-3 16,2 7-4-16,-4 9 0 15,-3 12-4-15,3 7 11 0,-3 10-7 16,0 2 0-16,0 0-10 16,0 0 10-16,0 17 0 15,0 11 10-15,0 2-21 16,-3 3 18-16,-2 3-7 15,-8 2 1-15,-1 2 4 16,5 4-5-16,-6 0 0 16,-1 2 4-16,5-4-8 15,-1-6 6-15,0-6-2 16,9-7 0-16,0-5 9 16,3-3-13-16,0-2 4 15,0-3 0-15,0 4-6 16,0 2 8-16,0 6-2 15,0 2 0-15,3 7 7 16,6-2-9-16,-3-1 2 16,-3-6 0-16,2-6-9 15,2-4 13-15,-7-4-4 0,6-2 0 16,-6 2 8-16,0 1-5 16,0-3-3-16,0 0 0 15,0-4 0-15,0 3 7 16,0-1-7-16,0 0 2 15,0-1 4-15,0-2 5 16,0 2-11-16,0-2 0 16,0-1 9-16,0 0 2 15,0 0-11-15,0-5 9 16,0-12-1-16,0 4 6 0,0 2-14 16,0 1 0-16,0 2-3 15,0 1 14-15,0 5-11 16,0-1 0-16,0 1 9 15,0 1-8-15,0-1-1 16,0 2 0-16,0-3-12 16,0 3 19-16,0 0-7 15,0 0 0-15,0 0-22 16,0 0 9-16,-3 0-78 16,0 3 20-16,0 0-115 15</inkml:trace>
  <inkml:trace contextRef="#ctx0" brushRef="#br0" timeOffset="42721.43">15773 4292 86 0,'0'0'27'0,"0"0"-24"16,0 0-3-16,0 0-15 15,0 0-33-15</inkml:trace>
  <inkml:trace contextRef="#ctx0" brushRef="#br0" timeOffset="43392.02">15319 4774 82 0,'0'0'67'0,"0"0"-44"16,0 0-9-16,0 0-8 15,0 0 8-15,0 0 10 16,-7-42-22-16,7 24 14 16,0-6 5-16,6-7-13 15,9-11 13-15,3-3-17 16,0-4 10-16,0-1 20 15,0 0-21-15,-4 3 14 0,-2 0-17 16,0 4-8-16,-6 5 19 16,-1 7-21-16,0 3 0 15,-5 7 16-15,0 6-10 16,0 1 1-16,0 2-7 16,0 3 1-16,0 1 5 15,0 2-6-15,0 3 0 16,0-2-5-16,0 4 14 15,0 1-17-15,0 0 9 16,0 0-1-16,-5 0 0 16,0 14-27-16,-3 14 10 15,1-14-4-15,1-1-146 0</inkml:trace>
  <inkml:trace contextRef="#ctx0" brushRef="#br0" timeOffset="44383.16">15778 4640 140 0,'0'0'76'0,"0"0"-44"15,0 0 6-15,0 0-10 0,0 0-5 16,0 0 14 0,-41-88-19-16,20 84-3 0,-2 4-14 15,-8 0 10-15,0 16-6 16,-8 20-5-16,-1 17 0 16,-4 5 2-16,3 11 5 15,2-1-7-15,9-6 0 16,9-5 1-16,16-17-10 15,5-12 3-15,0-12-14 16,19-4 15-16,15-4 5 16,-5-4 12-16,7-4-12 15,0 0 6-15,3 0-8 16,2-16 2-16,0-8 0 16,-1-4 2-16,-1 0 5 0,-7 0-6 15,-5 2-1-15,-9-1 3 16,-4 6-9-16,-5 3 6 15,-3 1 0-15,-6 7 3 16,0 6 5-16,0 4-16 16,0 0 7-16,-11 19-6 15,-11 19-3-15,-4 16 11 16,-7 14-1-16,6 6 2 16,1 2 7-16,8 1-8 15,6-11-1-15,6-10 0 16,6-14-9-16,0-10 5 0,0-9 1 15,14-15-6 1,4-8-7-16,8 0 4 0,5-7 3 16,-19-11-69-16,0-4-107 15</inkml:trace>
  <inkml:trace contextRef="#ctx0" brushRef="#br0" timeOffset="44789.16">16340 4255 24 0,'0'0'40'0,"0"0"-17"0,0 0 11 15,0 0 40-15,0 0-60 16,0 0-4-16,0 0 8 15,3-24-16-15,-21 74 17 16,0 10-13-16,-5 6-5 16,0 6 13-16,-2 5-11 15,-4 5-3-15,1 8 5 16,-3 13 0-16,-3 14-1 16,-4 19-3-16,-1 6 1 15,3-8 17-15,1-22-15 16,11-30-2-16,12-30 0 0,9-26-2 15,3-17 0 1,0-9 5-16,0 0 15 16,0-10 35-16,3-24-51 0,6-13-3 15,2-5-1-15,-1-6-6 16,-7-4-11-16,-3 34-110 16</inkml:trace>
  <inkml:trace contextRef="#ctx0" brushRef="#br0" timeOffset="45052.55">15942 4979 136 0,'0'0'60'0,"0"0"-29"16,0 0-21-16,0 0 22 15,116-20-18-15,-80 14-8 16,0 0 10-16,1 4-10 16,3-1-5-16,-4 0 0 15,-5-1 3-15,2-2-3 16,0 2-1-16,-6 2-10 16,-25 0-2-16,1 2-206 15</inkml:trace>
  <inkml:trace contextRef="#ctx0" brushRef="#br0" timeOffset="45680.75">16657 4895 246 0,'0'0'14'0,"0"0"2"16,0 0-1-16,0 0-13 15,-88-13 19-15,65 13-21 16,-2 10 0-16,2 11 6 0,-4 1-1 16,3 8-5-16,-5 6 0 15,1 8 5-15,-1 8-6 16,2 4 1-16,0 0 0 15,7 1-1-15,5-6 7 16,6-1-6-16,2-6 1 16,7-5 3-16,0-11-8 15,0-9 3-15,18-12 1 16,3-7 1-16,4 0 2 16,1-7 19-16,4-23-10 15,2-9-7-15,4-5 3 16,-3-6-8-16,3 1 0 15,-7 2 2-15,-2 2 3 16,-1 3-5-16,-2 4 0 16,-9 9 3-16,-3 6-5 0,-3 9 2 15,-9 6 0-15,0 5 9 16,0 3-8-16,0 0-1 16,0 0 2-16,0 15 7 15,-6 25-9-15,-6 18 0 16,-6 16 0-16,0 13 1 15,4 6 8-15,-1-4-8 16,9-3-1-16,6-14 4 16,0-11-4-16,6-17 0 15,15-13 0-15,-3-6-4 0,2-5 16 16,-2-4-13 0,3-4 1-16,-18-12-44 0,3 0-111 15</inkml:trace>
  <inkml:trace contextRef="#ctx0" brushRef="#br0" timeOffset="47098.97">17767 4606 132 0,'0'0'82'0,"0"0"-42"16,0 0-10-16,0 0-4 0,0 0 22 15,0 0 9-15,-54-4-49 16,44 4-4-16,5-2 10 16,-5 0-8-16,2 0 4 15,0-2-4-15,-5 0-4 16,1 0 15-16,-6-1-17 16,-3 4 0-16,-3 1 3 15,4 0 8-15,0 0-16 16,-8 0 5-16,7 0 0 15,1 0-1-15,2 0 1 16,4 1 0-16,4 2 2 0,8-1 8 16,-4-2-11-1,2 2 1-15,4-2 0 0,-3 0-3 16,3 4 3-16,-3 6 0 16,-4 6-9-16,3 6 18 15,-3 4-16-15,2 6 7 16,-7 0 0-16,1 6 0 15,-2 2 0 1,1 2 0-16,3 7 2 0,-3 11 9 16,-2 8-16-16,2 6 5 15,-3-1 0-15,4-7 9 16,-2-15-9-16,8-8 0 16,1-11 4-16,4-6 5 15,-3-5-8-15,3-2-1 16,0-3 0-16,-3-3 4 0,3-5-4 15,0-1 0-15,-3-1 7 16,3-2 1-16,-2-2-7 16,2 0 0-16,0 0-1 15,0 0 0-15,0-2-2 16,0 0 2-16,0 0 5 16,0 0-2-16,0 0-6 15,0 0-6-15,0 0 9 16,0 5-9-16,0-2 10 15,0 1-1-15,8 1 13 16,-1-3-5-16,-2 1-5 16,1 3-1-16,1 0-2 15,-2 2 0-15,3-1 1 16,-1 0-1-16,2 1 3 0,3-3 8 16,-1 7-18-16,3-3 7 15,2 4 0-15,0-2 3 16,-3 1-3-16,2 1 0 15,3-2 2-15,-2-3 8 16,-3 2-14-16,2-2 4 16,1-1 0-16,-7-3-4 15,-3-1-1-15,-1 1 5 16,-2 1 3-16,4-1 1 16,1-2-4-16,-1 1 3 0,1 0-1 15,-5-2 7 1,0 2-7-16,1-1-2 15,-4-2 8-15,0 0-3 0,0 2 9 16,0-2-9-16,0 0 6 16,0 0 15-16,0 0-22 15,0 0 5-15,0 0 14 16,0 0-19-16,0 0 15 16,0 0-19-16,0 0 0 15,0 0-4-15,0 0 4 16,0 0-22-16,0 0-42 15,-7 0-76-15,4 0-83 16</inkml:trace>
  <inkml:trace contextRef="#ctx0" brushRef="#br0" timeOffset="65720">10120 6909 21 0,'0'0'85'16,"0"0"-25"-16,0 0-16 15,0 0-34-15,0 0 2 16,0 0-9-16,0 0-1 15,0 0-4-15,0 0 0 16,0 0 2-16,0 0 4 16,0 0-4-16,-36 71-9 15,54-71 9-15,8 0 1 16,15-19 35-16,13-20-9 16,8-17-11-16,13-10-1 0,5-6-13 15,1-1 14-15,-4 3-11 16,-3 6-5-16,4-3 7 15,-4-1-7-15,-4 2 0 16,2-1 0-16,2 4 3 16,-2 9-3-16,-4 8 2 15,-9 12 0-15,-14 10 0 16,-9 12-2-16,-18 8 0 16,-7 4-1-16,-5 0-6 15,-2 0-5-15,-4 12-9 16,0 6-13-16,0 3 9 15,0-9-41-15,0-3-46 16</inkml:trace>
  <inkml:trace contextRef="#ctx0" brushRef="#br0" timeOffset="66893.58">10039 8366 7 0,'0'0'21'0,"0"0"-17"16,0 0-3-16,0 0-1 15,0 0-4-15,0 0 4 16,0 0 5-16,9-3 5 15,4 3-3-15,0 0-6 16,3 0 9-16,1-1-10 16,1-10 28-16,3 0 3 15,2-7 9-15,5-1-3 16,4-5-13-16,4 1-7 0,2-7 15 16,5-1-20-16,-2-1 4 15,3 0 3-15,5-2-6 16,-8 0 8-16,0 0-14 15,1-1-7-15,-7 4 9 16,1 3-8-16,-3 1 3 16,-7 4-1-16,1 5-2 15,-7 4 4-15,-5 5-5 16,-5 6 0-16,-4 0-1 16,-4 3 1-16,-2 0 0 15,0 0-1-15,0 0-5 16,0 0 6-16,0 0 0 15,0 0 0-15,0 0 6 16,0 0-5-16,0 3 6 0,-2 9-7 16,-8 2-4-16,7-9-63 15,3 0-91-15</inkml:trace>
  <inkml:trace contextRef="#ctx0" brushRef="#br0" timeOffset="74400.32">9285 8235 73 0,'0'0'9'0,"0"0"-9"15,0 0-25-15,0 0-32 16</inkml:trace>
  <inkml:trace contextRef="#ctx0" brushRef="#br0" timeOffset="74452.37">9184 8082 3 0,'-15'-25'10'0,"0"4"-10"16,9 17-1-16</inkml:trace>
  <inkml:trace contextRef="#ctx0" brushRef="#br0" timeOffset="76117.23">9146 7975 45 0,'0'0'46'0,"0"0"-36"16,0 0-7-16,0 0 6 16,0 0-6-16,0 0 16 15,0 0-5-15,-5-31 4 16,3 23 5-16,-1 0-5 15,-3 1-9-15,4-1 22 16,-7 2-8-16,5 2-18 16,-4-2 5-16,-2 2-6 15,2-1 8-15,-2-1-12 16,5-2 8-16,-5-2 9 16,2-1-14-16,-2-1 11 0,-1-2-5 15,-1 1-8-15,-6 2 12 16,-3 1-9-16,-2-1 0 15,-1-3 0-15,0 2-2 16,-5-4 3-16,5 2 1 16,-6-1-6-16,7-2 16 15,-8 1-14-15,8-1 0 16,-1 6 4-16,-3 1-5 16,1 6 3-16,-1 0-4 15,-3 4 0-15,4 0 0 16,-4 0 0-16,1 0-4 15,1 1 2-15,2 12 3 0,5-2-2 16,-4 2-3 0,8-3 4-16,3 2 6 0,-1 0-6 15,-3 4-2-15,0 4 0 16,-6 4 0-16,1 2 2 16,-5 0-2-16,2-1 4 15,-1-3-4-15,3-4 2 16,-2-2 0-16,5 0-3 15,-4-1 3-15,12 0 0 16,-2-1 0-16,-1 1 2 16,1 1-2-16,0 4 0 15,-1 3 0-15,-2 3-2 16,-4-1 1-16,5 2 1 0,-5 3 0 16,5 3-1-16,0 0-1 15,1 1 2-15,4 1-1 16,1 1-3-16,4 1 3 15,4 6 1-15,3 7 0 16,0 4 2-16,0 8-1 16,0 0 0-16,15 1-1 15,-2-6 2-15,3 0-1 16,2-1 2-16,0 2-3 16,3 7 3-16,4-1-3 15,1-2 0-15,0-6 0 16,4-12 2-16,-6-10-2 15,-1-12 0-15,2-10-2 16,-2-4 5-16,4-8-4 0,0 0 1 16,9 0 0-16,5-2 4 15,9-22-2-15,13-8 4 16,2-6-5-16,7-9 0 16,-7-3 2-16,-2 0-3 15,-7-7 0-15,1 0 3 16,-5-9-2-16,2-6 3 15,-6-9-4-15,-6-6 3 16,-9-4-2-16,-10 5 2 16,-12 12-2-16,-11 12 3 15,0 13-4-15,0 5 8 16,-20 6-7-16,-1 4 3 0,-5 4-1 16,-2 6-2-16,-4 4-1 15,-3 8 1-15,2 8 7 16,4 4-7-16,7 0-1 15,11 4-18-15,1 21-8 16,10-11-77-16,0 5-98 16</inkml:trace>
  <inkml:trace contextRef="#ctx0" brushRef="#br0" timeOffset="77900.13">17136 7704 384 0,'0'0'49'0,"0"0"14"15,0 0-57-15,-104 0-2 16,81 0 10-16,-1 6-14 0,0 12 6 15,3 3-6-15,3-2 0 16,0 3 0-16,4-1 3 16,-1 4-2-16,6-1-1 15,0 1 0-15,0 3 2 16,3 2-2-16,1 3 0 16,2 8 4-16,-1 1-2 15,-2 4 1-15,3-2-2 16,3 4 1-16,-2 2-3 15,2-4 1-15,0-1 0 16,0-5 5-16,2-8-1 16,7-2 0-16,-2-7-4 15,1-4 0-15,2-2 0 16,1-2-1-16,4 1 1 0,5 1 3 16,4-4 1-16,6-1 8 15,6-6-2-15,5-4-7 16,3-2 13-16,6 0-6 15,0-16-5-15,-6-5 9 16,0-8-13-16,-8-1-2 16,-1-3 7-16,-1-2-6 15,-6-1 3-15,0-1-3 16,1-3 0-16,-3 0 4 16,-1-4-4-16,-4 0-1 15,-3 1 1-15,-3 6 2 16,-7-3 4-16,-3 0-6 15,2 0 0-15,-4 0-6 0,-3 4 12 16,0 4-8-16,0 6 4 16,0 3-4-16,0 9 2 15,-3 3-14-15,-9 2 14 16,0 1 7-16,-2 0-1 16,-4-3-8-16,0 7 2 15,0-2 0-15,0-3 5 16,-3 3-5-16,4 0 0 15,-6 2-2-15,7 0 4 16,1 2-6-16,7-3 2 16,1 4-12-16,7 1-5 15,0-3-44-15,0 2-41 0,0 1-88 16</inkml:trace>
  <inkml:trace contextRef="#ctx0" brushRef="#br0" timeOffset="80991.75">18146 4977 152 0,'0'0'123'16,"0"0"-90"-16,0 0-12 16,0 0 11-16,0 0-11 15,0 0-2-15,0 0-9 16,-14-12 10-16,11 8 6 15,-1 0-19-15,1 0-3 16,1-1 14-16,-1-1-9 16,0 3 8-16,-7-4-4 15,5 0-5-15,-5 0 2 0,-1-1-10 16,-1 2 0-16,-3 0 5 16,1 0-2-16,-1 3-1 15,-3 0-2-15,-3 3 0 16,0 0-1-16,-6 0-2 15,3 0 3-15,-2 0-2 16,6 6 7-16,4 3-8 16,7-3 3-16,3 4-2 15,4 2 0-15,2 6-5 16,0 4 6-16,0 4-3 16,-3 4 8-16,0 4-4 0,-1 2 0 15,1 3 0 1,0 0-1-16,1-1 1 0,2-6 0 15,0-2-3-15,0-3 1 16,0-4 1-16,8 2-4 16,4-6 5-16,1-2 0 15,1-1-3-15,3 0 3 16,1 0 14-16,0 0-14 16,0 2 6-16,0 0-6 15,-3 1 0-15,0 2-3 16,-9 2 3-16,-1-2 0 15</inkml:trace>
  <inkml:trace contextRef="#ctx0" brushRef="#br0" timeOffset="83299.24">17911 5454 89 0</inkml:trace>
  <inkml:trace contextRef="#ctx0" brushRef="#br0" timeOffset="83876.66">17911 5454 89 0,'-33'30'105'0,"33"-30"-41"0,0 0-51 0,0 0-2 0,0 0 4 0,0 0-10 0,0 0 14 16,0 0-2-16,0 0-11 16,0 0-6-16,0 0-6 15,0 0 6-15,0 0 8 16,0 2-6-16,0-2-1 16,0 0 0-16,0 0 1 15,0 0-4-15,0 0 1 16,0 0 0-16,0 0 1 15,0 0-5-15,0 0 5 16,0 2-1-16,0 2 2 0,0 2-2 16,0 2 2-1,0 2-1-15,0 0 0 16,5-2-1-16,0 2 1 0,-2-1 7 16,2-2-5-16,2-1 0 15,-4-2-2-15,2 3 0 16,-2-2 7-16,4 5-7 15,-1 4 0-15,2 0 3 16,2 2-3-16,-2 5 3 16,-1-1-2-16,-2 0 1 15,-2 0 2-15,-3-1 0 16,0 0-4-16,0-1 3 16,0 0-1-16,0-4 1 15,0-2 0-15,-12-1-3 16,3-4 6-16,-3-1-5 0,1 0-1 15,-2-4 5-15,-2-2-4 16,-5 0 2-16,-1 0-2 16,0 0 1-16,-2 0 1 15,-5-2 0-15,8-6-3 16,-4-2 2-16,9 2-1 16,4 0 7-16,4 4-2 15,7 0 5-15,0 0-6 16,0 4-5-16,0 0-1 15,0 0-2-15,0 0 3 16,0 0-1-16,0 0-53 16,0 0-36-16,0 0-95 0</inkml:trace>
  <inkml:trace contextRef="#ctx0" brushRef="#br0" timeOffset="84956.26">18698 4973 13 0,'0'0'98'0,"0"0"-31"0,0 0-47 15,0 0-18-15,0 0-2 16,0 0 0-16,0 0-6 16,-8 32 6-16,3-9 2 15,-2 2 10-15,-4 7 6 16,1 5-7-16,-1-4-4 15,1 3 2-15,-1 1-8 16,-4 1 6-16,0 3 1 16,-3 4-1-16,-5 3 2 15,-5 5-7-15,-4 0 2 16,-1 1 0-16,3-1-1 16,7-7-3-16,2-5 2 15,6-6-2-15,4-5 2 0,1-4 0 16,2-2-1-16,-5-4 5 15,5-2-5-15,-1-4 11 16,0-2-1-16,0-2-2 16,0-4 3-16,2-2-10 15,5-2 0-15,2 0-2 16,0-2 3-16,0 0-3 16,0 0 2-16,0 0-1 15,0 0-1-15,0 0-16 16,0 0-47-16,0 0-79 15</inkml:trace>
  <inkml:trace contextRef="#ctx0" brushRef="#br0" timeOffset="85737.3">18515 5217 65 0,'0'0'14'15,"0"0"-8"-15,0 0 4 16,0 0 46-16,0 0-12 16,0 0-20-16,0 0-7 0,-8-22-4 15,6 18-3-15,2-1-4 16,-2 3-5-16,-1-1 15 16,-3 1 0-16,4 1-10 15,-2-1 17-15,1-1-22 16,3-1 20-16,0 2-2 15,-3 1-8-15,3-4 5 16,0 3-9-16,0 0 6 16,-3 0 0-16,3-2-13 15,0-2 4-15,0-3 5 16,0 4-8-16,0-3 11 16,0 4-11-16,0-2 2 15,0 4 12-15,15 2-11 0,3 0-4 16,6 0 1-16,-1 0 1 15,-4 8-4-15,4 8 4 16,-3 0-2-16,-2 0 0 16,3 1 0-16,-6-2 0 15,3-1 1-15,-6-1-1 16,-3-4 0-16,0 1 1 16,-3-3-1-16,-4-3 0 15,1-3 0-15,-3 2 0 16,0 3 0-16,0 6-9 15,0-8-95-15,-16 3-82 16</inkml:trace>
  <inkml:trace contextRef="#ctx0" brushRef="#br0" timeOffset="86114.77">17980 5863 320 0,'0'0'74'0,"0"0"-50"15,0 0-5-15,0 0-18 16,0 0 3-16,0 0-4 15,-27 22-1-15,34-16 1 16,16 0 11-16,6 0 10 16,1-6-11-16,6 0 2 15,0 0 4-15,0 0-8 16,-2 0 4-16,-1 0-5 16,-2 0-3-16,-5-4-4 15,-5 4 1-15,-6 0 2 16,-3 0-6-16,-4 0 2 15,-2 0-9-15,1 0-17 16,-7 0-44-16,0 0-98 16</inkml:trace>
  <inkml:trace contextRef="#ctx0" brushRef="#br0" timeOffset="86989.19">18654 5409 128 0,'0'0'94'0,"0"0"-68"15,0 0-11-15,0 0 8 0,0 0 13 16,0 0 2-16,3-50 2 15,0 45-14-15,1 3 0 16,-4 0 2-16,0 2-5 16,0 0 5-16,0 0-15 15,3 0-4-15,-3 0-3 16,8 0-6-16,2 0 0 16,3 0 7-16,5 0-7 15,3 0 10-15,1 0-9 16,-1 0 1-16,-3 0 3 15,-5 2-5-15,1 6 0 16,0-1 2-16,-3 2-2 0,4-3 2 16,0-2 0-16,2-4-2 15,2 0 7-15,-2 0-6 16,5 0-1 0,-4 0 3-16,-3 0-1 0,-7 0-3 15,-4 0 1-15,-4 0 0 16,0 0 0-16,0 0-2 15,0 0 2-15,0 0 1 16,0 0 0-16,0 0 0 16,0 0-1-16,0 0-9 15,0 0 3-15,0 12-4 16,0 10 8-16,-1 4 2 16,-14 6 0-16,-9 4 11 15,-3 3-11-15,-2 3 0 16,-7-5-1-16,0 4 2 0,-7-7-1 15,-2 0 6-15,-6-2-6 16,-6-4 3-16,4-4-1 16,0-7-2-16,11-2 11 15,10-7-8-15,11-4 12 16,12-4 4-16,6 0-7 16,3 0 1-16,0 0-13 15,0 0 2-15,0 0-2 16,12-2 3-16,5 0-3 15,8 0 17-15,5 2-13 0,6 0-2 16,4 0-2 0,-2 0 1-16,8 4 1 0,-5 1-2 15,3-2 0-15,-7 1 3 16,-2-2-3-16,-9 1 0 16,-8-2 0-16,-3-1 1 15,-9 0-1-15,0 0 1 16,-6 1-1-16,0-1 4 15,0 3-4-15,0 1-3 16,0-4-75-16,0 0-172 16</inkml:trace>
  <inkml:trace contextRef="#ctx0" brushRef="#br0" timeOffset="87850.98">19670 5329 242 0,'0'0'84'0,"0"0"-31"16,0 0-8-16,0 0-15 16,0 0 1-16,0 0 10 15,0 0-9-15,-26-12 1 16,13 9-26-16,0 3 1 16,-3 0-4-16,-2 0 0 0,-2 0-1 15,-1 0 3 1,-4 0-2-16,2 0 21 0,-1 0-10 15,1 2-8-15,-2 2-1 16,2 4-4-16,5-2-2 16,3 0 6-16,6 0-5 15,5 4-2-15,4 6-7 16,-1 8 8-16,-2 8 3 16,-4 6-2-16,-4 5-1 15,-1 2 2-15,-6 5 0 16,0 0-2-16,0 0 0 15,0-1 0-15,0-4 2 16,3-1-1-16,4-2-1 0,1-7 0 16,5-7 0-1,-1-3-1-15,6-9 1 16,0-5-3-16,0-7 2 0,0-4-19 16,0 0 11-16,6 0 9 15,12 0 23-15,3 0-19 16,12 0 1-16,2 0 1 15,4 0-5-15,0 0 2 16,-1 8-3-16,-9 3 0 16,-1-1 0-16,-8 0 0 15,-4-5-6-15,-11-2 6 16,1-3-3-16,-6 0 2 16,0 0-4-16,0 0 5 15,0 0-7-15,0 0 6 0,0 0-9 16,0-3-40-16,0-5-13 15,0 4-30-15,0 1-89 16</inkml:trace>
  <inkml:trace contextRef="#ctx0" brushRef="#br0" timeOffset="88158.2">19043 5673 366 0,'0'0'84'0,"0"0"-62"16,0 0-22-16,0 0 0 16,0 0 13-16,0 0 13 15,54 102 8-15,-30-80-1 16,5-2 3-16,-5-3-18 15,-6-9-9-15,-3-1 2 16,-7-5-5-16,-4 0 5 16,-4-2-10-16,0 0 2 15,0 0-3-15,0 0-128 16,-4 0-377-16</inkml:trace>
  <inkml:trace contextRef="#ctx0" brushRef="#br0" timeOffset="89337.33">20003 4889 165 0,'0'0'110'0,"0"0"-30"15,0 0-43-15,0 0-29 16,0 0 6-16,0 0 12 16,0 0 24-16,-8-33 10 15,8 31-10-15,0 2-22 16,0 0-14-16,6 0-7 0,17 0 10 15,3 0-15 1,13 17 1-16,6 7 7 16,-1 4-9-16,3-3 5 15,4 0 2-15,-2-6-6 0,-8-4 3 16,3-7-2-16,-11-4 1 16,-4-2 6-16,-4-2-10 15,-7 0 3-15,-9 4 0 16,2-1-1-16,-8-2-4 15,0 4 2-15,0-5 0 16,-1 1 0-16,-2 3-3 16,0-2 3-16,0 4 0 15,0 6-4-15,0 7 4 16,0 10-3-16,-2 9 3 16,-14 12 10-16,-4 8-10 0,-4 6 6 15,-7 5-4 1,3 6 1-16,-5 5-3 0,0 3 1 15,-1 2-1-15,3-5 2 16,1-6-1-16,6-9-1 16,7-14 0-16,-1-5 3 15,9-7-5-15,0-7 3 16,3-5-1-16,1-4 0 16,2-8 1-16,-1-4-1 15,-2-5 1-15,4-4-1 16,-1 0 0-16,0 0-4 15,0 0 4-15,-1 4 2 16,-1 0 1-16,-4 2-3 16,0 0 0-16,3 0 2 0,-6-4-3 15,4 2 2-15,-5-2-1 16,2 0 0-16,1 0-1 16,-2-1 1-16,4-2 1 15,-2-1-1-15,-1 0 4 16,-4 0-2-16,0-1 2 15,1-14-1-15,-4-1 1 16,3 0-4-16,0 0 2 16,0-2-1-16,-1 5-2 15,3 0 1-15,3 7 0 16,7 2-1-16,3 4 1 16,0 0 0-16,0-2-5 0,0 2-4 15,0 0 3-15,0 0-25 16,6 0-38-16,6 0-205 15</inkml:trace>
  <inkml:trace contextRef="#ctx0" brushRef="#br0" timeOffset="91049.73">14516 9001 156 0,'-119'229'20'15,"53"-147"4"-15,4-4 9 16,13-7-9-16,13-13-17 16,15-14 1-16,21-10-8 15,0-7-5-15,32 2-1 16,13 11 6-16,5 14-2 16,-29-32-15-16,-4 10-144 15</inkml:trace>
  <inkml:trace contextRef="#ctx0" brushRef="#br0" timeOffset="92335.36">11516 12758 24 0,'0'0'16'0,"0"0"5"16,0 0-12-16,0 0-9 15,0 0-9-15,-87-23-15 16,64 31 3-16,2-2 20 16,0-3 1-16,-2-3 17 15,5 0 14-15,-3-3 10 16,3-7-9-16,0 0-11 16,0 2-11-16,9 3-10 15,-2 5-2-15,-2 0-31 16,5 0-22-16,5 0-1 15</inkml:trace>
  <inkml:trace contextRef="#ctx0" brushRef="#br0" timeOffset="92458.05">11046 12689 19 0,'0'0'7'0,"0"0"-1"15,0 0-6-15,0 0-3 16,-106 32 3-16,81-18-6 15</inkml:trace>
  <inkml:trace contextRef="#ctx0" brushRef="#br0" timeOffset="92544.16">10842 12731 22 0,'0'0'41'0,"0"0"-12"15,0 0-24-15,0 0-5 16,0 0-25-16,0 0-33 16,-63-46 44-16</inkml:trace>
  <inkml:trace contextRef="#ctx0" brushRef="#br0" timeOffset="96065.8">10842 12731 1 0,'-48'-12'22'0,"50"12"-20"16,1 2 2-16,0-2-2 15,-3 0 0-15,4 0 5 16,-1 0 9-16,0 0 4 15,-3 0 0-15,2 0-4 16,-2 1 6-16,0-1-15 16,0 0-1-16,3 3-3 15,0-1 0-15,1 0 3 16,-1 2 6-16,0-4-7 16,-1 4 9-16,4-2-5 15,-2 2 3-15,-1-2 3 16,2-2-8-16,1 2 2 0,3 0-2 15,0 2-7 1,3 2 5-16,-1 0-4 0,4 0 2 16,-1 1 1-16,5-4-3 15,-2 1 1-15,-1-2 3 16,4 2-4-16,-4 1 4 16,-2-2-4-16,1 6-1 15,0-2 7-15,0 3-7 16,3-2 4-16,0 0-4 15,-4-3 1-15,4-4 2 16,0 4 0-16,0-4-1 16,0-1 4-16,0 6-5 0,0-1 5 15,-1 0-3 1,4 4-2-16,-3-4 6 16,3-1-7-16,-1-4 3 0,7 0 4 15,-3 0 1-15,5 0 4 16,-1-8-1-16,1-2-9 15,1 0 8-15,-1 3-7 16,1 2-2-16,-6 5 2 16,-1 0 0-16,-2 0-2 15,1 0-1-15,-8 0 3 16,1 5-1-16,0 1-2 16,3 0 0-16,-3-5 1 15,3 2 2-15,-1-3-2 0,1 0-1 16,4 0 3-16,-2 0-3 15,1 0 0-15,2 0 0 16,1 0 2-16,-4 0 0 16,5 0-1-16,-1 0-1 15,-1 0 0-15,-2 0 1 16,2 0-1-16,-2 0 0 16,-3 0 1-16,0 0 1 15,0 0-2-15,-3 0 0 16,-3 0 1-16,-2 0-2 15,4 4 1-15,-6-3 0 16,2 4 1-16,-2-4 2 0,4 2-3 16,3-3 0-16,-1 0 2 15,4 0 3-15,0 0-5 16,3 0 2-16,-3 1 1 16,-1 6-2-16,1 0 0 15,0 2-1-15,3-1 2 16,2-3-3-16,2 2 1 15,-1-5 0-15,2 0 2 16,-1-2-1-16,1 0 0 16,-6 0-1-16,7 0 1 15,-3 0 2-15,-3 0-1 16,-6 0-2-16,-1 4 1 16,1 2 1-16,-1 0-1 15,0 4-1-15,4 0 1 16,2 0 0-16,4-2-1 0,2-2 0 15,2-2 3-15,-2-2-2 16,4-1 2-16,-1-1-3 16,-1 0 1-16,0 0 3 15,-4 0-2-15,3 0-2 16,-6 0 1-16,-3 0 1 16,0 0-2-16,3-3 0 15,-1-5 0-15,1-4 4 16,-3 2-3-16,3-1-1 15,-6 2 4-15,0 1-3 16,-4 0 0-16,-1 3-1 16,-2 1 2-16,-3 3-2 0,-1 1 0 15,-1 0 0-15,-3 0 0 16,3 0 3-16,0 0-3 16,2 0 0-16,2-4 1 15,1-1 0-15,5-2-1 16,-5-1 0-16,2 4 4 15,-5-3-4-15,1 3 2 16,1 3-2-16,-5-4 0 16,-2 5 2-16,0 0-2 15,0 0 0-15,0 0 3 16,0 0-1-16,0 0-2 16,3 0 0-16,0 0 0 15,2 0-1-15,5 0 1 16,-2 0 0-16,5 0 0 15,-1 0 2-15,-4 0-2 0,-2 0 0 16,4 0 2-16,-8 0-6 16,4 0 4-16,1 0 0 15,-5 0 1-15,1 0 3 16,0 0-3-16,-3 0-1 16,3 0 0-16,-3 0-1 15,0 0 1-15,3 0 0 16,1 0 0-16,-2 0 1 15,4 0 0-15,-3 0-1 16,4-4 1-16,-2-1-4 0,1-6 2 16,-1 1 1-1,-1-4 2-15,-1 0 1 0,3-5-3 16,-4-2 5 0,-2-1-5-16,0-2 5 0,0 0-5 15,0 0 0-15,0-4 1 16,0-3 1-16,0-2 0 15,0-1-2-15,0 0 0 16,0 2 0-16,0-3 0 16,0 5 0-16,0-4 2 15,10-2-1-15,-2 2-1 16,2-2 0-16,-2 4 1 16,-2-2-2-16,1-2 1 15,-2 1 0-15,1-4 1 16,-2 2 0-16,-2 7 0 15,-2 4-1-15,0 8 1 16,0 6-1-16,0 2 5 0,0 4-5 16,-6 2 9-16,0 1-8 15,1 0 6-15,-2 3-4 16,4-1-1-16,0 1 6 16,-2-3-7-16,2 1 0 15,-1 0 0-15,-2 2 1 16,1 0-2-16,-5 0 0 15,2 0 0-15,-2 0 2 16,-4 0-2-16,-1 0 0 16,-6 7-2-16,-2 4 4 0,1-1-4 15,-4 2 2-15,2-4 0 16,-6 2 3-16,4-3-3 16,-7 2 0-16,4-3 0 15,-1-2 2-15,-6-2 1 16,3-2-3-16,-6 0 0 15,5 0 1-15,-5 0-1 16,3 2 0-16,0-2 1 16,-2 0 1-16,2 0-2 15,0 0 0-15,-2 0 1 16,2-2 0-16,-3 2-1 16,3 0 0-16,0 0 2 15,-2 0-1-15,-1 0 1 0,1 0-2 16,2 6 1-16,-3 4 1 15,5 1-2-15,-2-4 0 16,3 1-2-16,3-4 4 16,-2-4-2-16,4 0 0 15,-1 0 4-15,6 0-6 16,-3 0 2-16,7-4 0 16,-5-2 1-16,3 6 0 15,-2 0-1-15,1 0 0 16,-4 0-8-16,0 13 4 15,1 4 4-15,-1-1 0 16,2-3 3-16,1-5-3 0,-2-7 3 16,4-1-3-1,-2 0 4-15,2 0-2 16,3 0-2-16,0-8 0 0,0 3 1 16,3-1-1-16,1 6 0 15,2 0 0-15,2 0 1 16,2 0-6-16,-1 0 2 15,3 0 3-15,3 0 6 16,-2 0-5-16,2 0 2 16,-7 1-3-16,2-1 4 15,-2 0-1-15,-1 0-3 16,-1 0 0-16,0 0 2 16,-2 0 1-16,-4 0-4 15,-4 0 1-15,-2 0 0 16,4 0-1-16,-4 0 1 0,1 0 0 15,5-1 0-15,0-3 2 16,-3 0-2-16,3 2 0 16,-2-1 1-16,2 3-4 15,-10 0 3-15,2 0 0 16,0 0-3-16,-4 6 5 16,-3 5-2-16,1-5 0 15,-4 2 1-15,3-4-4 16,0-2 3-16,7 2 0 15,2-2 0-15,4 4 2 0,2 0-2 16,3-1 0 0,-2 4-8-16,10 0 7 0,-5 6-17 15,-1-3 18-15,5 2 5 16,-4-2-2-16,6-5-3 16,-4-1 0-16,5-1 2 15,-3-1 1-15,1 0-3 16,1 0 0-16,1 0 1 15,-2-4 0-15,4 4-1 16,0-4 0-16,1 2 2 16,-1-2-3-16,0 0 1 15,-1 3 0-15,4-3 0 16,-3 1 2-16,0-1-2 16,3 0 0-16,0 2 1 15,0-2-4-15,-2 0 3 0,2 3-1 16,0-2-2-1,0 5 2-15,0 0 1 0,0 2 0 16,0 6 0-16,0 6-4 16,0 4 4-16,5 11 0 15,-2-2 0-15,4 9 0 16,-4 2 0-16,-1 0-1 16,4 4 5-16,-6-4-7 15,7-9 3-15,-7-9 0 16,0-10 1-16,3-10 2 15,-3-6-3-15,2 0 0 16,1 0-7-16,0 0 6 0,1 0-5 16,-4 0 6-1,3 0 0-15,-1 0 1 16,-2 0 1-16,0 0-1 0,0 0 2 16,0 0 0-16,0 0-3 15,0 0 0-15,0 0 0 16,0 0 5-16,0 0-6 15,0 0 1-15,0 0 0 16,0 0 0-16,0 0 0 16,0 0-4-16,0 0 3 15,0 0-13-15,0 0 14 16,0 11 4-16,0 1-2 16,0-1 2-16,0-3-4 15,0-6 0-15,0-2 0 16,0 0-4-16,0 0-3 0,6 0 7 15,-1 0-2-15,5 0 0 16,3 0-9-16,-8 0-2 16,-1 0-4-16,3 0-8 15,-3-4 10-15,2 1 6 16,-4 0-9-16,8-3-2 16,-4-4-27-16,6-6-25 15,-9 6-30-15,2-4-106 16</inkml:trace>
  <inkml:trace contextRef="#ctx0" brushRef="#br0" timeOffset="97105.21">13845 12619 62 0,'0'0'64'16,"0"0"-64"-16,0 0 18 16,0 0-18-16,0 0-73 15,-90-54 2-15,70 37 71 0,2 2 21 16,0 3-17-16,-6-1-2 15,22 12-2-15,-4-2-20 16</inkml:trace>
  <inkml:trace contextRef="#ctx0" brushRef="#br0" timeOffset="98813.45">13354 12289 75 0,'0'0'25'0,"0"0"-21"15,0 0 2-15,0 0-5 16,0 0 3-16,0 0 1 15,-29 7 17-15,29-6 0 16,-3-1-10-16,3 0 3 16,0 0 4-16,0 0-6 15,0 0-4-15,0 0-9 16,0 0-7-16,0 0 7 16,0 0 4-16,0 0-4 15,0 0 6-15,3 0-4 16,6 0-1-16,8 0 31 15,-1-14 8-15,4-9-4 16,4 3 2-16,-1 8-22 0,5 0-3 16,1 8-11-16,-2 0 7 15,-1 2-8-15,5-2 1 16,0-1 2-16,2-2-2 16,6-3 1-16,2-6 8 15,5-7-2-15,1 0 10 16,-2-6-3-16,1 2-9 15,-1 4 10-15,-2 3-15 16,-5 9-1-16,-3 6 5 16,-5 5-6-16,-6 0 2 15,-6 3-2-15,-5 12 0 16,-3 5 3-16,-6 4-2 16,-1 2 7-16,-3 1 7 15,3-4-12-15,-3-5 3 0,5-5-6 16,2-5 2-16,1-1-2 15,5-3 1-15,-2 2-1 16,1 0 3-16,1 0-3 16,-5 1 2-16,-3-3-2 15,-2-2 1-15,-3-2-1 16,0 2 3-16,0-2-3 16,0 0 6-16,0 0-4 15,0 0 5-15,0 0-3 16,0 0-4-16,0 0 6 15,-3 0-6-15,-2 0 0 16,-1 0 3-16,4 0-3 16,-5 0 3-16,1 0-3 15,1-2 4-15,-2-6-6 0,-2-3 2 16,0-1 0-16,-2-6 0 16,-2 1 2-16,-2-6-2 15,1-1 0 1,-8-2 0-16,6 2-2 0,-10-2 2 15,6 2 0-15,0 4 0 16,2 0 2-16,0 2-2 16,3 2 0-16,1 2 1 15,2 2-2-15,6 4 1 16,-4 0 0-16,3 4-2 16,3 2 5-16,0 0-3 15,1 0 0-15,3 2-5 16,0-2 5-16,0 2-9 0,0 0 0 15,0 0 9-15,0-3-1 16,0 1 1-16,0-2 0 16,0 3 2-16,0-1-3 15,0 2 1-15,0 0 0 16,0 0 4-16,0 0-3 16,0 0 1-16,0 0-2 15,0 0-2-15,0 0 0 16,0 0-3-16,0 0 3 15,7 0-1-15,2 12 6 16,3 2-2-16,-1 2-1 16,1-2 1-16,4 4-2 0,2 1 1 15,-5 0 0-15,5 1 0 16,0-2 2-16,-1 0-2 16,-1 1 0-16,-1-2 0 15,3-3-1-15,-7 2 1 16,-1-4 0-16,-2-5 1 15,-5 0 0-15,1-7-1 16,-4 3 0-16,0-2 0 16,0 2 1-16,0 1 1 15,0 2 11-15,0 1-5 16,-7 4-8-16,0-2 4 16,0 2-2-16,-2-4-2 15,3-1 8-15,-1-1-8 0,1-1 2 16,-1-4 4-1,0 0-5-15,-4 2 4 0,-2-1-5 16,1 6 0-16,-5 1 0 16,-5 4 0-16,-1 4 0 15,-5 4 1-15,-1 2 1 16,3-4-2-16,-1 0 0 16,2-2 0-16,8-2 0 15,2-4 0-15,4-3 0 16,8-3-2-16,1-4 2 15,-3 0 0-15,5 0-14 16,0 0 4-16,0 0 10 16,10 0 0-16,8 0 1 0,3 0-5 15,2 0 4-15,1 0-19 16,-4 3-26-16,2 3-59 16,-5 2 10-16,-13-3-30 15,-3-4-80 1</inkml:trace>
  <inkml:trace contextRef="#ctx0" brushRef="#br0" timeOffset="100792.65">19885 5945 122 0,'103'-42'9'16,"-46"18"-7"-16,5-4 0 16,0 0 0-16,-6-4 0 0,-3 0 1 15,-1 7-1-15,-16 2-4 16,-31 19 2 0,-5 4-35-16</inkml:trace>
  <inkml:trace contextRef="#ctx0" brushRef="#br0" timeOffset="101333.79">20885 5577 339 0,'0'0'69'0,"0"0"-66"0,0 0-3 15,0 0 2-15,113 64 16 16,-84-41-5-16,4 5 8 15,6 1 0-15,0-3-9 16,9-2 16-16,-1-4-11 16,1-2 0-16,-1-2-1 15,-6-5-13-15,-8 0-2 16,-5-1 4-16,-14-2-5 16,-5 0-2-16,-9 4-6 15,0 4-48-15,-23 2 29 16,5-9-28-16,-4-6-183 0</inkml:trace>
  <inkml:trace contextRef="#ctx0" brushRef="#br0" timeOffset="101609.82">20479 6042 452 0,'0'0'56'16,"0"0"-52"-16,0 0-4 16,0 0 4-16,124 1-3 0,-65-1 19 15,7 0-12-15,-1 0-4 16,9 0-1-16,-2 11-2 15,-4 1-2-15,-48-9-25 16,-5 1-147-16</inkml:trace>
  <inkml:trace contextRef="#ctx0" brushRef="#br0" timeOffset="102500.58">22017 6126 328 0,'0'0'0'0,"0"0"1"15,0 0 4-15,0 0-2 16,0 0 14-16,110 6 11 0,-77-6 6 15,6-2 7-15,5-5-2 16,1 0-18-16,2 1-9 16,-3 0-12-16,-5-2 4 15,-1 0-4-15,-7-5 1 16,-8 4-1-16,-5-1 0 16,-6 0 0-16,-3-2 4 15,-7-2-4-15,-2-4 4 16,0 0-4-16,0-5 1 15,0 5-2-15,-11-2-17 16,-4 0-14-16,0 3 28 16,-6 3 2-16,4 1 2 15,-7 5 0-15,-6 4 2 16,-9 4-4-16,-2 0-1 16,-9 20 3-16,-1 12-3 0,7 0 2 15,6 0 1-15,3 2 0 16,9 1 1-16,3-3 3 15,5-3-4-15,2 0 0 16,8-3 6-16,5-1-6 16,3 6 3-16,0 3 6 15,0 4-6-15,16 4 11 16,-3 0-8-16,15-4 5 16,4-7 5-16,13-10-3 15,14-4 16-15,10-9 2 16,8-8-17-16,3 0-4 15,0 0-10-15,-11-4 0 0,-4-6-1 16,-11-1-33-16,-49 8-110 16,-5-2-274-16</inkml:trace>
  <inkml:trace contextRef="#ctx0" brushRef="#br0" timeOffset="102871.79">23253 5943 501 0,'0'0'125'0,"0"0"-106"16,0 0-9-16,0 0-10 15,0 0 0-15,0 0 12 16,0 0 6-16,18-18-8 0,-18 18-10 15,0 0-7 1,-6 10-25-16,-1 0-89 0,-6 4-126 16</inkml:trace>
  <inkml:trace contextRef="#ctx0" brushRef="#br0" timeOffset="103702.93">23083 6436 436 0,'0'0'101'0,"0"0"-67"16,0 0-9-16,0 0-4 16,0 0-5-16,0 0-1 15,10-59-14-15,-4 50 8 16,-4 4-5-16,-2 1 0 0,3 4 4 16,-3 0-4-16,0 0 4 15,0 0 9-15,0 0-12 16,0 0 3-16,0 0-6 15,0 0 0-15,0 0-2 16,0 0 0-16,0 0 0 16,0 0-2-16,0 0 1 15,0 0 1-15,0 0-4 16,0 0-1-16,0 0 4 16,0 5-5-16,0 17 6 15,0 6-4-15,-3 5 5 16,-12 1-1-16,1 2 5 0,-6-2-5 15,-5-1 2-15,-1-4-2 16,-5-1-2-16,-7-2 2 16,-4-4 3-16,4-6-3 15,2-8 2-15,4-5 5 16,10-3-1-16,-1 0-6 16,2 0-4-16,3 0-2 15,-8 0-118-15,19 0-46 16,-4 0-52-16</inkml:trace>
  <inkml:trace contextRef="#ctx0" brushRef="#br0" timeOffset="110491">15906 6294 11 0,'0'0'26'0,"0"0"-18"15,0 0 0-15,0 0-3 16,0 0 3-16,0 0 3 16,0 0 7-16,0 0 12 15,3 0 6-15,-3 0 0 16,0 0 14-16,0 0-10 16,0 0 0-16,0 0-2 15,0 0-12-15,0 0-2 0,0 0-8 16,0 0-5-16,0 0 6 15,0 0-6-15,0 0 2 16,0 0-2-16,0 0-9 16,-5-6 5-16,-1 0-7 15,-1 0 2-15,0 2 4 16,3 2-6-16,-5 0-4 16,6 2 1-16,-5-2 3 15,-3 0 8-15,4-1-7 16,-6 3 1-16,5 0 0 15,-4 0-2-15,-1 0 0 16,2 0 0-16,-1 0 1 16,-1 3-1-16,5 3 0 15,1 0 0-15,4 0-5 0,1 3 5 16,-4 0 0-16,3 5-2 16,1 0 4-16,-5 0-3 15,4-2 1-15,0 1 0 16,-4 1 0-16,6-1 0 15,-6 3 0-15,2 3 0 16,-4 0 3-16,2 1-3 16,-1 3 0-16,5-3 0 15,-1-3-3-15,4-3 3 16,0-1-4-16,0-3 4 16,7 4-7-16,11-1 7 0,0 4 1 15,0 3 2 1,-2 0-2-16,0 0 0 0,-1 0-1 15,-3-2 0-15,-4 3 1 16,5-4 1-16,-6 1-2 16,-3 1 0-16,3-4-1 15,-5 4 1-15,-2-7-1 16,0 3 1-16,0-2 4 16,0-3 3-16,0 2-6 15,0 2 1-15,-13-2 8 16,-1 4-9-16,-7 2-1 15,3 0 3-15,-8 0-1 16,0-4 4-16,-2-3-6 16,-5-6 0-16,2 1 4 15,-5-5-3-15,0-1-1 0,0 0 9 16,3 0-8 0,4 0 4-16,6 0-5 0,5 0 0 15,11 0 5-15,0 0-5 16,7 0 4-16,0 0-4 15,0 0-7-15,0 0 6 16,0 0-19-16,-4 9-111 16</inkml:trace>
  <inkml:trace contextRef="#ctx0" brushRef="#br0" timeOffset="111691.55">16058 6436 41 0,'0'0'63'0,"0"0"-4"16,0 0-8-16,0 0-5 15,0 0-6-15,0 0-5 16,0 0 20-16,-54-19-1 16,54 16-36-16,0 2-16 15,3-2-1-15,12 2-1 16,9-1 0-16,3 2 5 16,5 0-4-16,1 0-1 15,5 0 5-15,1 0-5 16,-3 0 7-16,0 0-6 15,2 0-1-15,-2 0 5 16,3 0-3-16,-3 0-1 16,-1 2 0-16,-6-1 1 15,-1-1 0-15,-14 0-2 0,-2 0 0 16,-9 0 1 0,0 0 2-16,-3 0-2 0,0 0 1 15,0 0-1-15,-11 0 15 16,-17 0-16-16,-1 0 0 15,-4 3-4-15,0 1 5 16,1 0-1-16,5 4 0 16,0 2 3-16,7 1-5 15,-1 6 2-15,6-3 0 16,3-1-3-16,3 4 3 16,2 0-1-16,5 3 1 15,2 10 0-15,0 3-4 0,-3 5 4 16,3-1 0-16,-3 2-2 15,0-4 4-15,1-6-2 16,-5-1 0-16,1-2 2 16,-6-2 0-16,1 1-2 15,-7-1 0-15,-4 0 3 16,-4 2-2-16,-6-4-1 16,-1 1 0-16,-3-2 2 15,-3-4 0-15,4-5-2 16,2-3 0-16,6-7 1 15,4-2 1-15,5 0-2 16,8 0 6-16,8 0 0 16,2 0 17-16,0-4-23 0,0-4 0 15,9-3 2 1,13-2-1-16,3 3-1 0,5 8 0 16,-1 2-1-16,4 0 0 15,1 0-1-15,-6 0 2 16,3 0-1-16,-5 10 2 15,2 5-1-15,-2 0 0 16,-6 3 0-16,-2 0-1 16,0-1 1-16,0-3 0 15,-3-3 0-15,-1 0 2 16,1-4-2-16,0 0 0 16,3-6-3-16,0-1-23 15,-12 0-79-15,1 0-127 16</inkml:trace>
  <inkml:trace contextRef="#ctx0" brushRef="#br0" timeOffset="112502.14">16664 6489 128 0,'0'0'118'0,"0"0"-78"15,0 0-33-15,0 0-3 16,0 0-4-16,0 0 8 15,0 0 2-15,104-24 9 16,-53 13-10-16,2-1-4 16,4 1 8-16,-5 1-9 15,2 3 3-15,-6 6 1 16,-6 1-6-16,-9 0 8 16,-2 0-9-16,-3 8-1 15,-5 7 4-15,-2 6-4 0,-6 1 0 16,-7-4-2-16,-5 0 2 15,-3 1 0-15,0-2 6 16,-3 7 1-16,-20 6 4 16,-9 6-10-16,-1 8 6 15,-9 6-1-15,-3 7-6 16,-1-3 4-16,-5 3-4 16,0-6 0-16,1 1 0 15,-1-5 4-15,-1-1-4 16,6-7 1-16,-2 1-1 15,-2-1 3-15,-1-5-3 16,4 0 0-16,5-6 10 16,7-6-3-16,8-6-3 0,12-8 5 15,6-4 9 1,9-2 41-16,0-2-53 0,0 0 1 16,15 0-3-16,21-16 6 15,14-9-2-15,6-2-6 16,4 7 0-16,-1 8-4 15,-5 8 2-15,-3 4 0 16,-4 0-3-16,-5 4 4 16,-3 14-1-16,-10 0 0 15,-6-2 1-15,-5-4-3 16,-5-5 2-16,-5-2 0 16,-1-4 2-16,-2 2-2 0,-2-3 0 15,2 0 0 1,5 0 1-16,-2 0-5 0,2-14-1 15,1-4-14-15,-4 0-8 16,4 0-43-16,-11 10-104 16</inkml:trace>
  <inkml:trace contextRef="#ctx0" brushRef="#br0" timeOffset="113812.11">18182 6485 141 0,'0'0'84'16,"0"0"-30"-16,0 0 13 15,0 0-28-15,0 0-1 16,0 0 12-16,0 0-11 0,0 0-1 15,0 0-11-15,-9 0-11 16,-6 0-3-16,-3-4-12 16,-2-2 3-1,-7 2-1-15,0 0-1 0,-5 0-2 16,-4 2 1-16,0 0 0 16,-2-4-1-16,-1 1 0 15,3 1 0-15,6 2-1 16,7 2 5-16,5 0-4 15,3 0 0-15,9 0 3 16,1 0-6-16,5 0 3 16,0 0-7-16,0 0 6 15,0 15-8-15,0 9 9 0,0 6 1 16,0 0 0-16,0 7 0 16,0-4-1-16,-7 3 0 15,1 6-2-15,-6 4 4 16,-5 11-2-16,-8 3 4 15,-1 1-4 1,0 4 8-16,-7-7-7 0,0-2 7 16,7-7 14-16,1-12-3 15,11-11 0-15,5-12-2 16,6-5-15-16,3-7 6 16,0 0-8-16,0 0-9 15,0-2 8-15,5 3 2 0,10-3 5 16,3 0 5-16,6 0-2 15,1 0 1-15,-5 0-10 16,6 0 1-16,6 0 1 16,4 0 1-16,12 0-3 15,6 0 1-15,2 0-1 16,1-3 0-16,2-5 0 16,-15 0 3-16,-2 6 1 15,-12 2-3-15,-9 0-1 16,-3 0 0-16,-6 0 1 15,-4 0-5-15,5 0 4 16,-2 3 0-16,-2 8-4 16,2 1 1-16,-1 0 2 15,-4-2 1-15,-4-2-4 0,2 0 2 16,-4 1-20-16,0-2-18 16,0-3-38-1,0-4-116-15,0 0-189 0</inkml:trace>
  <inkml:trace contextRef="#ctx0" brushRef="#br0" timeOffset="114217.91">17826 6838 242 0,'0'0'55'16,"0"0"-14"-16,0 0-27 15,0 0 10-15,0 0 32 16,-66-109 3-16,60 103-29 16,6 6-13-16,-2-1-3 15,2 1-1-15,0 0-9 16,0 0-3-16,0 0-1 15,0 0-8-15,2 0 6 16,16 0 4-16,6 9 4 16,9 7 5-16,8 0-2 15,3 3 12-15,2-1-14 0,6-5 0 16,-1-3-2-16,0-5-5 16,3-5 0-16,1 0 2 15,8-11 1-15,-6-10-6 16,-3-2 0-16,-43 11-91 15</inkml:trace>
  <inkml:trace contextRef="#ctx0" brushRef="#br0" timeOffset="115050.21">19338 5577 152 0,'0'0'56'0,"0"0"6"16,0 0-9-16,0 0 1 15,0 0-14-15,0 0-19 16,-10 11-12-16,10-7-9 16,0 4 0-16,7-2 5 15,8 2-4-15,-1-2 3 0,-2 2 1 16,2-4-4-16,-1 3 6 16,-1-4-6-16,-1 0 1 15,1 2 8-15,-2-1-9 16,-2 2 1-16,5 2 0 15,-2-1 0-15,1 3 0 16,3-3-2-16,0 1 1 16,-1 3-2-16,7-4 1 15,-3 0 0-15,-3 2-1 16,3-2-13-16,-8 7-19 16,-10-8-146-16,0 0-30 15</inkml:trace>
  <inkml:trace contextRef="#ctx0" brushRef="#br0" timeOffset="115623.27">18762 6785 156 0,'0'0'119'0,"0"0"-83"15,0 0-34-15,0 0-1 16,0 0 1-16,0 0 13 16,27 38 13-16,2-25-1 15,3 3 6-15,-2-2 1 16,3 0-20-16,-4 0 10 16,2-4-18-16,-5-1 6 15,1 0-3-15,2-1-8 16,4 0 4-16,3 2-5 15,3 1 0-15,5-3-2 16,-6-1-2-16,-28-7-28 16,-4 0-120-16</inkml:trace>
  <inkml:trace contextRef="#ctx0" brushRef="#br0" timeOffset="116040.79">19094 6571 313 0,'0'0'51'0,"0"0"-51"0,0 0-5 16,0 0-6-16,0 0 11 16,0 0 28-16,-13-8-24 15,13 8-2-15,0 0-3 16,0 2 1-16,0 17 0 16,0 2 4-16,-2 9-3 15,-7 4 4-15,-3 6-5 16,-3 3 1-16,-2 5 6 15,-1-1-3-15,1 0 8 16,-1-5 6-16,5-4-12 0,5-3 2 16,1-10-8-16,4 1 0 15,3-2-4 1,0 1 0-16,0-25-22 0,0 1-54 16</inkml:trace>
  <inkml:trace contextRef="#ctx0" brushRef="#br0" timeOffset="116543.7">19549 6800 411 0,'0'0'82'16,"0"0"-67"-16,0 0-15 16,0 0-16-16,0 0 16 15,0 0 1-15,-54 29 2 0,54-18 3 16,12 5-5-16,3-3 11 16,6 4-2-16,3 1 4 15,5 0 4-15,4 0-4 16,2 1-8-16,-2-4 5 15,3-3-11-15,-1-6 1 16,1-1 0-16,2-5 0 16,-2 0 8-16,0 0-9 15,-6 0-6-15,-9 0-11 16,-10 0-36-16,-11 0-38 16,0 0-147-16</inkml:trace>
  <inkml:trace contextRef="#ctx0" brushRef="#br0" timeOffset="116867.19">19855 6723 144 0,'0'0'22'0,"-45"124"10"0,15-54 3 15,-6 3 10-15,1-4-2 16,6-4-6-16,-2-3-16 15,8-6-15-15,8-1-5 16,15-45-2-16,0-4-15 16</inkml:trace>
  <inkml:trace contextRef="#ctx0" brushRef="#br0" timeOffset="122242.17">7570 15191 9 0,'0'0'0'16</inkml:trace>
  <inkml:trace contextRef="#ctx0" brushRef="#br0" timeOffset="122684.68">6804 16124 59 0,'-98'80'45'0,"45"-36"-40"0,4-2-4 16,8 1-1-16,5-2-3 15,10-10-6-15,3-9-7 16,2-8 16-16,6-8 0 16,0-2 0-16,-1 0 0 15,8 3 1-15,-2-2-1 16,8-4 2-16,2-1-2 16,0 0-2-16,0 0-41 15,0 0 17-15</inkml:trace>
  <inkml:trace contextRef="#ctx0" brushRef="#br0" timeOffset="125136.26">6581 15821 150 0,'0'0'61'0,"0"0"-43"0,0 0-7 16,0 0 0-16,0 0 7 15,0 0 2-15,-11-10-8 16,11 10 3-16,0 0-9 16,0 0-3-16,0 0 3 15,0 0-2-15,0 0-3 16,0 0 2-16,0 0-3 15,0 0 2-15,0 0-2 16,14 0 0-16,4 4-1 16,0 10 1-16,5-4 0 15,2 3 3-15,-2-9-3 0,7 5 4 16,-1-1-2 0,2-2 0-16,-2 2 2 0,4-3-4 15,-7-5 1 1,1 4 2-16,0-4-3 0,-4 0 4 15,2 0-3-15,-4 0-1 16,2 0 11-16,-2 0-9 16,-1 0 2-16,1 0 4 15,0 0-8-15,3 0 3 16,-3 0-3-16,0 0 0 16,2 0 1-16,-1 0-1 15,3 0 0-15,3 0 1 16,-2 0 2-16,4 0 2 15,6 2-3-15,3 5-2 0,2-3 7 16,0 0-6-16,1 2-1 16,-1-2 1-16,-5 0-1 15,0-4 2-15,-3 4-2 16,-4 1 0-16,1-5 2 16,0 1 0-16,-1 2-1 15,7-1 2-15,-3 2-2 16,-1-1 2-16,1-3-3 15,0 5 0-15,-4-5 0 16,-2 0 1-16,0 1-1 16,-1 2 0-16,1 2 0 15,-3 4 2-15,3-5-2 16,-3 1 0-16,-1 0 0 0,1-1 0 16,-4-1 0-1,2 2 0-15,-1 1 0 0,0 2 1 16,2-7-1-16,-2 8 0 15,5-5 0-15,-1 0 0 16,-2 0 0-16,1-1 0 16,-4 0 1-16,8-3 0 15,-2 0-1-15,-2 0 0 16,3 0-1-16,-3 0 3 16,-1 0-2-16,2 0 0 15,-2 0 3-15,1 3-4 16,-1 2 1-16,5-1 0 0,-2 0 1 15,-3-2 1 1,8 2-2-16,-3-4 1 0,3 0 0 16,2 0 3-16,-1 0-4 15,1 0 0-15,-3 0-1 16,-1 8 2-16,-2-4-1 16,-3 1 2-16,-3 0 0 15,-4-5 1-15,1 0-3 16,-2 0 2-16,-3 0 0 15,2 3-2-15,1 2 0 16,-4-1 2-16,-1 2-2 16,3-6 4-16,0 0-4 15,-1 4 0-15,5-4 3 0,0 0-2 16,0 0 1 0,0 0-1-16,3 0-1 0,-1 0 6 15,1 4-6-15,4-4 0 16,-4 2 0-16,2-2 2 15,3 0-2-15,0 0 1 16,2 0 0-16,-1 0 5 16,0 0-6-16,3-6 0 15,2 6 3-15,-2 0-3 16,6 0 0-16,2-4 2 16,1-5-2-16,0 0 3 15,2-9-3-15,0 0 0 16,1 4 0-16,-7 2 0 15,1 8 0-15,-3 4-1 0,-1 0 2 16,-2 0 0-16,6 0-1 16,3 0 0-16,-1 0 2 15,1 0-1-15,2 0-1 16,1 0 4-16,-1-5-3 16,-2-4 0-16,-6-5-1 15,2 4 0-15,-1 2 5 16,-6 4-5-16,0 4 0 15,-5 0 1-15,-1-5 0 16,1 5 1-16,-3 0-2 16,5 0 0-16,-4 0 4 15,-2 0-3-15,3 0 1 16,1 5 3-16,1 0-5 0,3 3 6 16,0 1-6-1,-4-6 0-15,5 0 3 0,-2 0-2 16,1 2 2-16,0-1-1 15,-4 0 0-15,5 6 3 16,-2 2-5-16,4-3 1 16,-1 2 2-16,4-3-3 15,-3-4 0-15,-1-4 5 16,-3 0-2-16,-5 0 25 16,-3 0 17-16,0 0-28 15,0 0-4-15,3 10-13 16,1 1 5-16,-6 4-1 0,2 3-4 15,0-4 5 1,3-6-5-16,3-8 0 0,3 0 6 16,6-13-6-16,3-23 0 15,-1 5 1-15,-3 5 1 16,-2 12 0-16,-3 4-2 16,-4 6 0-16,2 0-3 15,-2 4 3-15,3 0 0 16,2 0-1-16,-2-11 3 15,4-9 1-15,-1-4-3 16,5-6 0-16,-4 3-1 16,-1 0 1-16,-6 10-3 15,2 4 2-15,-4 7-7 0,2 6 7 16,-5 0-1 0,3 0 0-16,-3 0-3 0,0 0 5 15,-1 0 0 1,-1 0 0-16,-3 0 4 15,0 0-4-15,-5 0 0 0,4 0 0 16,-6 0-2-16,4 0 2 16,-5 0-7-16,1 0 2 15,-2 8-3-15,1 3 8 16,1 0-1-16,1 3 1 16,-5-6-2-16,1 3-2 15,3-7 0-15,-6-1 2 16,2 0 0-16,0-3 0 15,-2 7 2-15,5-3-3 0,-5 10 2 16,3 5-4-16,0-2 5 16,2 1 5-16,-2-3-3 15,-3-7-1-15,4-4-1 16,-4-4 0-16,0 0-3 16,0 0 3-16,0 0 0 15,0 0 0-15,0 0 3 16,0 0-1-16,0 0-2 15,0 0 0-15,0 0 2 16,0 0-2-16,0 4-2 16,0 6-34-16,0-2-103 15,0-2-58-15</inkml:trace>
  <inkml:trace contextRef="#ctx0" brushRef="#br0" timeOffset="142034.65">10655 15681 13 0,'0'0'15'0,"-102"14"-3"16,63-8-12-16,0 2-13 15,4-1 13-15,0-2 20 16,2-3-10-16,0 2 7 16,7-4 5-16,-2 0 17 0,8 0-33 15,-1 4-6 1,6 4 0-16,12-2-51 0</inkml:trace>
  <inkml:trace contextRef="#ctx0" brushRef="#br0" timeOffset="146532.15">9231 16696 48 0,'0'0'52'15,"0"0"-21"-15,0 0-6 16,0 0 3-16,0 0-21 16,0 0 3-16,0 0-10 15,0-13 5-15,0 11-9 16,0 2 4-16,0-4 0 16,0-4-2-16,0-6 2 0,0-4 0 15,0-4-1 1,3 0 3-16,-1-6-6 15,-2 6 4-15,5 4-3 0,-5-1-3 16,0 8 4-16,0-3 2 16,0-5 0-16,0 2 2 15,0-5 4 1,0-4-6-16,-10-3 1 0,2-6 5 16,1-4-6-16,1 3 0 15,1 1 0-15,2 4 6 16,-1 3-10-16,1-2 4 15,3 6 0-15,-5-6-1 16,5 4 1-16,0 6 0 16,-3-1 7-16,3 6-5 15,0 3 9-15,0-2-10 0,0 1 0 16,0 0 19 0,0-2-3-16,-7-3-3 0,4 4 6 15,0 7-16-15,1-2 15 16,-1 5-1-16,3 2-12 15,-3 0 7-15,0 2-13 16,3 0-2-16,0 0 1 16,0 0-14-16,0 0 13 15,0 0-4-15,0 0 6 16,0 0 7-16,0 0-4 0,0 0-3 16,0 0 9-1,0 0-7-15,0 0 9 0,0 0-11 16,0 0 2-1,0 0 11-15,-4 0-13 0,0 0 0 16,0 0 1-16,-1 8 6 16,-5 1-10-16,7-2 3 15,-5-1 0-15,-2 2 5 16,2-3-5-16,-2 4 0 16,5 0 1-16,-5-3 5 15,5 1-6-15,-4 3 0 16,2 3 0-16,2-4-2 15,-1 3 2-15,-3-1 0 16,3-3 1-16,1-2 5 16,-2 2-7-16,4-4 1 15,3 0 0-15,0-2-7 0,0-2 7 16,0 0 0-16,0 0-5 16,0 1 5-16,0 2-1 15,0 0 1-15,0 2 0 16,0-5-3-16,0 0 3 15,0 0 0-15,0 0-1 16,0 0 6-16,0 0-5 16,0 0 0-16,0 0 2 15,0 0 8-15,3-14-10 16,7-8 5-16,-2 3-3 16,1-2 4-16,-3 3-8 0,2 1 2 15,-1 7 0 1,-1-2-5-16,-4 6 5 15,1 2 0-15,-3-3-2 0,7 1 8 16,-4 1-7-16,0-3 1 16,-1 2 0-16,1 2-5 15,0 0 5-15,1 0 0 16,-4 2-2-16,3-1 7 16,-3 2-5-16,2 1 0 15,-2 0 1-15,0 0-6 16,0 0 5-16,0 0 0 15,0 0 2-15,0 0 2 16,0 0-4-16,0 0 0 16,0 0 6-16,0 0-8 15,0 0 2-15,0 0 0 0,0 0-5 16,0 0-3-16,0 0-2 16,3 0 0-16,0 0-1 15,-2 0 11-15,10 10 0 16,-5 6 2-16,4 5-1 15,-2 0 6-15,1 2-7 16,2 4 0-16,-1 4 0 16,1 1-1-16,-1-2 1 15,1-9 0-15,0-2-1 16,-2-5 4-16,-2-3-3 16,2 0 0-16,-2-3 2 15,-3-2-5-15,3 2 3 16,-5-4 0-16,5 2-1 0,-7-3 4 15,3-1-3-15,-3 0 0 16,3-2 2-16,-1 0-5 16,-2 0 3-16,0 0 0 15,0 0 4-15,0 0 1 16,0 0-4-16,0 0-1 16,0 0 4-16,0 0-4 15,0 0 0-15,0 0 0 16,0 0-4-16,0 0 8 15,0 0-4-15,0 0 0 16,0 0 3-16,0 0 0 16,0 0-3-16,0 0 0 15,0 0-5-15,0 0-25 16,0 0-39-16,0 0-26 0</inkml:trace>
  <inkml:trace contextRef="#ctx0" brushRef="#br0" timeOffset="164826.97">8131 15396 35 0,'0'0'34'0,"0"0"22"15,0 0-40-15,0 0-1 16,0 0-4-16,0 0-3 15,0 0 14-15,0 0-13 16,0 0 12-16,-29-36 1 0,29 36-9 16,0 0 14-16,0 0-14 15,0 0-5 1,0 0 16-16,0 0-23 0,0 0 3 16,0 0-4-16,0 0 5 15,0 0-6-15,0 0 1 16,0 0 0-16,0 0 0 15,0 0 1-15,0 0-1 16,0 0 0-16,0 0 6 16,0 0-12-16,0 0 6 15,0 0 0-15,0 0-4 16,0 0 4-16,0 0 0 16,0-4 0-16,0 4 6 0,0 0-10 15,0 0 4 1,0 0 0-16,0 0-3 0,0 0 5 15,0 0-2-15,0 0 0 16,0 0 7-16,0 0-8 16,0 0 1-1,0 0 0-15,0 0 3 0,0 0-1 16,0 0-2-16,0 0 4 16,0 0 0-16,0 0-5 15,0 0 1-15,0 0-20 16,0 4 16-16,3 19-20 15,7 4 24-15,-2 11 22 0,-3 0-21 16,5 5 12 0,-2-1-11-16,-1-2 0 15,2-4 2-15,-4 0 2 0,-1 2-6 16,-1 2 0-16,-3-2 6 16,0 0 8-16,0-6-14 15,0-9 1-15,3-6 7 16,-1-3-6-16,-2-6-2 15,3 7 0-15,0 2 5 16,0 6-1-16,1 3-4 16,-1-4 0-16,-1-2 4 15,1-4-2-15,-3-6-2 16,0-3 1-16,3-2 5 0,-3-4-5 16,0-1-1-1,0 0 0-15,3 0 17 0,-3 0-8 16,0 0 15-1,0 0-4-15,4 0-17 0,-4 0 13 16,0 0-16-16,0 0 0 16,0 0 2-16,0 0 0 15,0 0-2-15,0 0 2 16,0 0 6-16,0 0-11 16,0 0 3-16,8 0 0 15,0 0-7-15,5 0 10 16,7 0-3-16,1 0 1 15,0 5 7-15,4 7-12 16,1-6 4-16,0 2 0 0,4 2-3 16,-4 2 5-16,2-6-2 15,-2 2 1-15,2 0 6 16,-5-2-9-16,-2 1 2 16,2 2 0-16,1 1-6 15,-2 2 6-15,1 6 0 16,1 0-4-16,-1 5 13 15,0-4-10-15,2 2 1 16,-1-11 0-16,-4-1 3 16,1-5 6-16,-3 0-9 15,3-4 3-15,-3 0 4 16,-1 0-3-16,4 0-4 16,3 0 0-16,0 5-1 15,0 0 2-15,-1 8-1 0,8-6 1 16,-3 4 5-16,3-3-3 15,-4-7-3-15,8 2 0 16,-2-3 2-16,-4 0 3 16,-2 0-5-16,2-8 3 15,-4-4 2-15,1 2-1 16,-2 5-4-16,3-3 0 16,-3 7-4-16,-4-3 4 15,4 4 0-15,-4-5 2 16,-2 5 5-16,3-4-6 15,-3 3-1-15,0 1 0 0,3-3-2 16,-1 3 2 0,-2 0 0-16,-3 0 1 0,-2 0 6 15,-8 0-7-15,1 0 0 16,1-1 0-16,-2 1 2 16,3-5-1-16,2 2-1 15,5-1 3-15,-1-1 4 16,4 4-7-16,3-4 0 15,3 1 0-15,-3 0-5 16,2 0 7-16,4 0-2 16,0 2 1-16,2-6 4 15,-1 1-5-15,-2 1 0 16,-3-3 0-16,2-1-3 16,-7 2 3-16,3-2 0 15,-3 6 0-15,2-4 7 16,-2 8-9-16,-7-4 2 15,2 2 0-15,-8 2-6 0,2 0 6 16,-1-2 0-16,-6 0 3 16,5-2 2-16,-2 0-2 15,0-6-3-15,1-3 0 16,1 0 3-16,-5-9-3 16,0 4 0-16,0-4 2 15,0 0 4-15,0 0-5 16,0 0-1-16,0-1 0 15,0 9-5-15,0 1 5 16,0-1 0-16,0 5-1 16,0 0 7-16,0 4-9 0,3-2 3 15,3 1 0-15,0-3-5 16,0 0 5-16,2 0 0 16,-1-2 0-16,1 0 6 15,-5-1-6-15,1 6 0 16,-1-4 0-16,0 3-3 15,-3 3 3-15,3-7 0 16,-3 3-1-16,2-2 7 16,-2 2-6-16,0-5 0 15,0-2 2-15,0-2-8 16,0-4 6-16,0-3 0 16,0 2-2-16,0-4 11 15,0 8-10-15,0-4 1 0,0 0 0 16,0 4-8-16,0-1 8 15,-2 2 0-15,-1 0 1 16,0 0 6-16,-4 1-7 16,7-1 0-16,0 4 0 15,0-6-7-15,0 5 7 16,0 3 0-16,0 1-1 16,0 5 6-16,0 1-5 15,0 0 0-15,0 2 1 16,-3 2-5-16,3 0 4 15,-5 0-2-15,-1 0-3 16,-1-2-1-16,-1 2 4 16,-4 0 4-16,-3 0 4 0,-2 0-2 15,-5 0-4-15,1 0 0 16,1 0 2-16,-4 0 2 16,1 0-4-16,-1 0 0 15,-3 0 5-15,1 0-10 16,-5 0 5-16,2-6 0 15,-1-8-2-15,0-2 11 16,4-2-9-16,-1 0 0 16,3 0 1-16,0 4-1 15,6-1 0-15,0 8 0 16,0-1 6-16,0 4-2 16,2 2-6-16,-2 2 2 15,0 0 0-15,-3 0-2 0,2 0 2 16,-4-3 0-16,2 2 4 15,0-3 0-15,-2-5-4 16,0 3 0-16,-2-1 0 16,1 3-3-16,1-1 3 15,-1 4 0-15,-3-3-1 16,3 0 7-16,-4-1-7 16,3 1 1-16,1 0 0 15,-2 3-1-15,1-4 1 16,2 2 0-16,2 3-3 15,-2 0 9-15,5 0-6 16,-3 0 0-16,3 0 1 16,6 0-6-16,1 0 5 15,-2 0 0-15,-2 0-1 0,-3 0 8 16,-5 8-13-16,0 14 6 16,-1-5 0-16,-6 8-6 15,-3-3 6-15,4-2 0 16,-4-1-1-16,2-5 8 15,2-1-8-15,2-3 1 16,1 3 0-16,2-6-5 16,1 7 5-16,-2-4 0 15,4 3-1-15,1-7 9 16,2 1-11-16,-3-3 3 16,6-3 0-16,-3 4-5 0,4-1 5 15,-1 0 0 1,0-4-2-16,3 0 11 0,0 0-12 15,0 0 3-15,4 0 0 16,-5 0-4-16,5 0 4 16,-1 0 0-16,-3 0-2 15,3 0 11-15,1 0-15 16,-2 0 6-16,2 0 0 16,1 0-5-16,1 0 5 15,1-6 0-15,-5-2-2 16,2 1 7-16,-2-2-6 15,-1-1 1-15,-1 0 0 16,-1 6-4-16,5-5 4 16,-4 5 0-16,6 3-3 15,1 1 9-15,-5-2-7 0,4 2 1 16,1 0 0-16,-2-1-2 16,4 1 2-16,1 0 0 15,-1 0-1-15,0 0 8 16,0 0-10-16,-1 0 3 15,1 0 0-15,1 0-7 16,-1 0 3-16,0 0 4 16,-4 0-6-16,7 7 7 15,-3-1-3-15,1 0-4 16,2-4 6-16,0 2-6 16,0 2 1-16,-3 3-12 15,0 4 6-15,0 5-98 0,3-10-21 16,-2 3-123-16</inkml:trace>
  <inkml:trace contextRef="#ctx0" brushRef="#br0" timeOffset="174974.98">1144 6529 26 0,'0'0'57'0,"0"0"-27"0,0 0-15 16,0 0-8-16,0 0 2 15,0 0 24-15,0 0-9 16,21-1-13-16,-18 1-11 16,4 0-12-16,-7 0 12 15,2 0 0-15,-2 0 3 16,0 0 6-16,0 0 7 15,0 0 36-15,0 0 21 16,0 0-24-16,0 0 6 16,0-3-7-16,0-3-4 0,-2-2 8 15,-11-2-49 1,2 1 10-16,-1 2 4 0,-1 3-13 16,2 2 8-16,-4 0-9 15,3 2 1-15,-3 0 7 16,4 0-10-16,-6 0-1 15,3 0 12-15,1 0-4 16,-3 8-12-16,4 8 4 16,1 4 0-16,-1 7-8 15,-4 10 9-15,1 3-1 16,4-4 0-16,4-2 8 16,7-6-11-16,0-2 3 15,5-2-7-15,18-5-3 16,10 2 8-16,1 0 2 0,12 1 4 15,-5 6 5-15,6 1-12 16,-1 11 3 0,0 10 0-16,3 6-3 0,-5 16 3 15,0 4 0-15,-6 3-2 16,-4 0 8-16,-11-5-9 16,-5-2 3-16,-6-1 0 15,-6 1-6-15,-6-2 6 16,0 0 0-16,0-1 1 15,-18-7 7-15,-3-12-7 16,-5-8-1-16,-2-8 4 16,-3-4 11-16,-2-6-12 15,-3-5-1-15,3-7 18 16,-9-3-18-16,-2-7 11 16,2-2-13-16,4 0 1 0,4 0 1 15,9 0-2-15,0 0 0 16,12 0-3-16,0 0-17 15,13 0-60-15,0 0-173 16</inkml:trace>
  <inkml:trace contextRef="#ctx0" brushRef="#br0" timeOffset="175846.46">1671 6926 361 0,'0'0'47'0,"0"0"-24"15,0 0-18-15,0 0 1 16,0 0 25-16,0 0 1 15,0 0 22-15,-46-13-54 16,46 13 5-16,0 0-13 0,15 0 10 16,6 0-2-1,9 0 0-15,4 9 1 0,4-3 9 16,1-2-10-16,5-4 0 16,0 0 15-16,4-6-13 15,-1-11 8-15,4-2-10 16,0 7 7-16,-1 6-8 15,-5 3 1-15,-1 3 0 16,-8 0-6-16,-4 7 11 16,-5 9-5-16,-6 1 0 15,-6-4 5-15,-4-1-14 16,-1-4 9-16,-7-4 0 16,-3 0-3-16,0-4 11 15,0 3-8-15,0-2 0 0,0 5-11 16,0 4-2-16,-3-6-81 15,-7 0-190-15</inkml:trace>
  <inkml:trace contextRef="#ctx0" brushRef="#br0" timeOffset="176429.82">2018 6960 122 0,'0'0'249'16,"0"0"-240"-16,0 0-8 16,0 0-1-16,0 0 0 0,-23 114-5 15,23-75 5 1,5 5 0-16,8 10 1 0,-2 12 4 16,4 18-5-16,-3 14 0 15,-4 6 5-15,-1 3-7 16,-4-11 2-16,-3-12 0 15,0-13 7-15,0-16-1 16,0-14-4-16,0-17 6 16,0-8 0-16,0-10 33 15,0-4-4-15,-12-2 2 16,-3 0 2-16,-6 0-41 16,-3 0 11-16,-2-10-11 15,-7-4 4-15,-3-1-2 16,3 6-2-16,-3 5 0 0,1 4 1 15,6 0 5 1,5 0-6-16,6 0 2 0,11 0 1 16,2 0 9-16,5 0-12 15,0 0 0-15,0 0-9 16,15 0 6-16,18 2 3 16,6 2 0-16,2-2 8 15,6-2-8-15,4 0 0 16,0 0 0-16,-1 0 3 15,3-10 0-15,-5 0 3 16,-1 0-6-16,-5 1 5 16,-4 3-8-16,-7 5 3 15,-8 1 0-15,-8 0-7 0,0 0 7 16,-6 0-17-16,0 0-46 16,-9 0-60-16,0 0-126 15</inkml:trace>
  <inkml:trace contextRef="#ctx0" brushRef="#br0" timeOffset="177413.95">2389 7072 242 0,'0'0'47'0,"0"0"-47"16,0 0 0-16,0 0-3 0,0 0 6 15,0 0 9-15,0-11 11 16,9 11-9-16,4 0 6 16,-2 0-20-16,4 0 0 15,-3 0 15-15,6 0-13 16,-1 0 9-16,1 0-5 15,7 0-1-15,-2-5 17 16,3-4-13-16,2-6 4 16,1 3 15-16,-2 2-26 15,2-1 12-15,-5 0-13 16,-2 5 3-16,-6 0-3 16,-3 4-1-16,-1 2 0 15,-8 0-7-15,3 0 0 0,-3 0 7 16,-1 8 6-16,-3 7-6 15,0 4 23-15,0 3-20 16,0 6 4-16,-14 5 13 16,0 3-15-16,-1 7 1 15,-5 8-6-15,6 6 3 16,-4 14-2-16,-3 3-1 16,6 5 0-16,-3-6-2 15,3-2 9-15,3-7-7 16,-1-6 0-16,-1-7 1 15,2-8 1-15,1-9-2 16,-1-11 0-16,6-9 20 16,1-6-19-16,5-8 23 15,-5 0-2-15,5 0-9 0,0 0 11 16,0 0-24-16,0 0 0 16,0 0 1-16,0 0 7 15,10-13 0-15,2-1-6 16,5 0 3-16,1 3-5 15,3 0 0-15,-4 3 0 16,8 4-1-16,-4 0 7 16,0 2-6-16,2-2 0 15,3 0 1-15,-1-2 3 16,-2 2-4-16,1-3 0 16,-3 0 0-16,-1-1 7 15,4 2-7-15,-9 0 0 16,0 1 0-16,-5 4-3 0,-5-1 3 15,-2 2 0-15,-3 0-9 16,0 0 12-16,0 0-6 16,0 0 0-16,0 0 3 15,0 0-6-15,0 0-18 16,0-2-103-16,0-4-215 16</inkml:trace>
  <inkml:trace contextRef="#ctx0" brushRef="#br0" timeOffset="178668.55">3435 7020 59 0,'0'0'55'15,"0"0"6"-15,0 0 1 16,0 0 27-16,0 0 6 16,0 0-31-16,3 6-2 15,-6-6-44-15,-8 0-8 0,-2 0 24 16,-2 0-32-16,0 0 15 15,-6 0-4-15,3 0-11 16,-5 4 13 0,2 4-15-16,-2 1 0 0,-5 0 13 15,2 3-9-15,0-2-4 16,-2 0 0-16,8-4 5 16,2-1 3-16,7 0-8 15,-2-3 0-15,11 2-3 16,-2 0 3-16,4 0 0 15,0 5-3-15,0 6 3 16,0 6-5-16,0 4 5 16,6 8 0-16,3 4-3 15,-2 6 6-15,-2 3-3 16,-2 2 0-16,0 4 3 16,-3 0-3-16,2 2 0 0,-2 0 0 15,0-1-4-15,0-3 8 16,0-6-4-16,0-5 0 15,0-8 3-15,0-6-4 16,4-7 1-16,2-8 0 16,-3-5-7-16,4-1 10 15,1-2-3-15,0-2 0 16,2 0 0-16,2 0 2 16,-4 0-2-16,5 0 0 0,-2 0 10 15,4 0-4 1,0 0-6-16,3 0 0 0,3 0 2 15,-1 0-4-15,-2 0 2 16,3 0 0-16,-3 0-4 16,-3 0 10-16,-1 0-6 15,-2 0 0-15,3 0 2 16,1 0-2-16,-5 0 0 16,4 0 0-16,-3 0-2 15,-3 0 5-15,-4 0-3 16,2 0 0-16,-4 0 3 15,-3 0-4-15,2 0 1 16,1 0 0-16,0 0 0 16,-3 0 2-16,4 0-3 15,-4 0 1-15,3-2-16 0,0-3-48 16,-3-2-102-16,0 0-183 16</inkml:trace>
  <inkml:trace contextRef="#ctx0" brushRef="#br0" timeOffset="179106.52">3031 7546 438 0,'0'0'59'16,"0"0"-36"-16,0 0-18 16,0 0-5-16,0 0 5 15,0 0-9-15,0 0 4 16,-57-3-3-16,57 3-8 16,16 4 16-16,2 6-5 15,-1-4 9-15,4-2-5 16,0-4 15-16,2 0-15 15,5 0 4-15,-2 0 19 16,4-4-25-16,-4-3 5 16,-2 1-1-16,-3-1-2 0,-4 6 1 15,-4-3-5-15,-1 4 0 16,-3-3-2-16,-1 1 6 16,7 2-4-16,0-5 0 15,0-1 6-15,3-3 0 16,-4 2-6-16,1 0 0 15,0 7-11-15,-15 0-91 16,0 0-303-16</inkml:trace>
  <inkml:trace contextRef="#ctx0" brushRef="#br0" timeOffset="179692.55">3986 7286 232 0,'0'0'154'0,"0"0"-143"0,0 0-5 15,0 0-6-15,0 0 0 16,0 0 11-16,-14 13-9 15,14-13 3-15,10 2 25 16,5-2-15-16,0 2 22 16,-1-2-22-16,-2 0-11 15,6 0 26-15,-3 0-27 16,6 2 2-16,-3 0 6 16,5-2-7-16,1 0 8 15,-1 0-12-15,5 0 2 0,-3 0 9 16,-1 0-8-16,1 0-3 15,-4 0 3-15,-3 4 4 16,-7-2-7 0,-4 0 0-16,-6 0 0 0,3-2-9 15,-4 2 9-15,0-2 0 16,0 0-2-16,0 0-9 16,3 2 9-16,0 1-27 15,-3-3-49-15,0 0-109 16</inkml:trace>
  <inkml:trace contextRef="#ctx0" brushRef="#br0" timeOffset="179985.83">4175 7078 379 0,'0'0'115'0,"0"0"-112"16,0 0-3-16,0 0 0 15,0 0 0-15,0 0 18 16,-6 135-9-16,6-83 11 16,0 2-20-16,0 2 2 0,0-2-2 15,0 0 1-15,-2-4-1 16,-4-8 1-16,6-7 6 15,0-7-14-15,0-28-24 16,0 0-278-16</inkml:trace>
  <inkml:trace contextRef="#ctx0" brushRef="#br0" timeOffset="180428.84">4609 7338 66 0,'0'0'54'16,"0"0"-18"-16,0 0 16 15,0 0 12-15,0 0-12 16,95-2 13-16,-84 2-26 16,-1 0 15-16,5 0 2 15,-4 0-26-15,1 0 5 16,3 0-11-16,-4 0-9 16,5 0 33-16,-1 0-32 15,3 0 6-15,2 0 2 0,6 0-20 16,8 0 7-16,-4-8-11 15,2-1 2-15,-2-1-8 16,-4 4 6-16,-5-2 0 16,-1 4-1-16,-7 1 6 15,2 1-12-15,-9-1-7 16,3-1-34-16,-3 0-6 16,-6 0-94-16,0 2-94 15</inkml:trace>
  <inkml:trace contextRef="#ctx0" brushRef="#br0" timeOffset="180745.21">4953 6961 106 0,'0'0'307'15,"0"0"-278"-15,0 0-16 16,0 0-18-16,0 0 10 16,0 0-2-16,24 98 34 0,-15-48-26 15,-3 9 1 1,-1 6-12-16,-5 9 8 0,0 1-5 15,0 10-3-15,0 8 0 16,0-63-4-16,0-4-116 16</inkml:trace>
  <inkml:trace contextRef="#ctx0" brushRef="#br0" timeOffset="181925.78">617 9737 245 0,'0'0'79'0,"0"0"-19"15,0 0-29-15,0 0-13 16,0 0 19-16,0 0-24 16,0 0-13-16,5 0 2 15,3 0 2-15,8 0-4 16,7 0 0-16,5 0 1 0,0 8-3 16,8 0 2-1,-3 1 0-15,6-2 0 0,-3-2 3 16,0 0-3-16,-5-3 0 15,5 0 3-15,-6 4-2 16,-1 5-1-16,-4 1 0 16,-4 0-6-16,-3 0 6 15,-7-5 0-15,0 0-3 16,-2-6-2-16,1-1-11 16,-10 0-75-16,0 0-68 15</inkml:trace>
  <inkml:trace contextRef="#ctx0" brushRef="#br0" timeOffset="182264.56">987 9378 255 0,'0'0'86'15,"0"0"-78"-15,0 0 2 16,0 0-6-16,0 0-4 16,0 0 0-16,18 143 6 0,-10-90-2 15,5-1-4-15,-1 7 0 16,-1-2 2-16,2-3-3 15,-5-7 1-15,-1-4 0 16,-3-11 2-16,0-4 0 16,2 4-2-16,-6-30 0 15,0 2-266-15</inkml:trace>
  <inkml:trace contextRef="#ctx0" brushRef="#br0" timeOffset="182875.06">1489 9619 360 0,'0'0'43'16,"0"0"-27"-16,0 0-16 15,0 0-3-15,0 0-1 16,0 0-7-16,-18 57 7 16,18-57-5-16,0 3 8 15,10-1 2-15,-2-2 9 16,7 4-10-16,0-2 0 15,3 2 6-15,6 4-2 16,-1 0-4-16,7 0 0 16,-1-2 3-16,2-1-4 0,-1 0 1 15,-1-3 0-15,-3 0 2 16,2 0 3-16,1 0-5 16,-5 2 0-16,0 2 2 15,-4 5-5-15,-2-2 3 16,3 3 0-16,-6 3-1 15,0-4 1-15,-4 3 0 16,-11-11-4-16,0-2-54 16</inkml:trace>
  <inkml:trace contextRef="#ctx0" brushRef="#br0" timeOffset="183151.77">1849 9260 150 0,'0'0'23'16,"0"0"-20"-16,0 0 8 15,5 140-11-15,2-102 0 16,-1 0 10-16,-4 3-8 15,1 3 16-15,-3 8 4 16,0 4-10-16,0 4 1 16,-3 7-13-16,-8 0 0 15,-4 0-2-15,5-51 2 0,8-6-12 16</inkml:trace>
  <inkml:trace contextRef="#ctx0" brushRef="#br0" timeOffset="184064.15">3008 9018 76 0,'0'0'84'16,"0"0"-59"-16,0 0-8 15,0 0-15-15,0 0 22 16,0 0 22-16,-13-23 39 15,-2 17-38-15,1-2-47 16,-1 1 1-16,-3-1 17 16,6-5-17-16,-2 3 27 15,-1 2-10-15,2-1-12 16,2 4 6-16,2 3-12 16,-4 2 0-16,2 0-4 0,-1 0 6 15,-3 22-2-15,-2 8 0 16,2 5 1-16,3 2 0 15,3 6-1-15,5-1 0 16,1-2-8-16,3-1 10 16,0-2-3-16,7-3 1 15,7-5-3-15,8-4-2 16,-1-3 3-16,0-2 2 16,5 0-7-16,0-1 10 15,4 3-3-15,6 1 0 16,-3 1 4-16,6 5-1 15,-3-3-3-15,-2 2 0 0,2 0 1 16,-6 0 4 0,-4-2-5-16,-5-4 0 0,-9-2 4 15,-6-2 1-15,-3 1-5 16,-3 11 0-16,0 1 16 16,-3 10-12-16,-18 3-2 15,-5 0 3-15,-4 6-2 16,-6-2 6-16,-3 0-9 15,1-4 0-15,-1-6 15 16,3-10-13-16,5-4 20 16,3-5 9-16,-1-12-20 15,4-4 14-15,2-3-25 16,5 0 2-16,4 0-8 16,3-7 6-16,10 4 0 15,1 0-34-15,0 2-130 0</inkml:trace>
  <inkml:trace contextRef="#ctx0" brushRef="#br0" timeOffset="184277.06">3352 9124 263 0,'0'0'0'0,"0"0"-68"16</inkml:trace>
  <inkml:trace contextRef="#ctx0" brushRef="#br0" timeOffset="185315.55">3473 9088 489 0,'0'0'107'16,"0"0"-84"-16,0 0-10 16,0 0-6-16,0 0 62 15,0 0-33-15,0-2-34 16,3 2-1-16,10 0-1 15,2 0 0-15,8 0 0 16,5 0 7-16,3 0-13 0,2 0 6 16,3 0 0-1,0 0-1-15,0 0 4 0,-2 0-3 16,2 0 0-16,-5 0 10 16,-3 0-13-16,-6 0 3 15,-8-3 0-15,-1-1-4 16,-11 4 7-16,4-1-3 15,-6 1 0-15,0 0 8 16,0 0-6-16,0 0-2 16,0-3 0-16,0 2 9 15,0-4-6-15,0 2-3 16,0-1 0-16,-6 2 10 16,1-2-20-16,-5 1 10 15,-1 3 0-15,4 0-4 0,-4 0 4 16,-1 0 0-1,0 0-2-15,-2 10 9 16,4 2-9-16,2-1 2 0,1-1 0 16,7-2-10-16,0 1 10 15,0 8 0-15,0 7-2 16,0 8 5-16,0 4-9 16,0 12 6-16,10 4 0 15,-8 4-3-15,4 3 4 16,-6 1-1-16,0-2 0 15,0 2 11-15,0-1-17 16,0-7 6-16,0-4 0 16,0-10-4-16,-3-14 5 0,0-13-1 15,1-7 3-15,2-4 4 16,-3 0 1-16,-10 0-8 16,2 0 0-1,-7 0-1-15,1 0 4 0,-1-4-3 16,3-1 0-16,-3 0 9 15,2 1-12-15,8 4 3 16,-1-1 0-16,6 1-6 16,3 0 6-16,0-3 0 15,0 3 0-15,0-1-5 16,0 1 2-16,3-3-6 16,17 3 9-16,8 0-8 15,3 0 10-15,5 3-2 16,0 6 0-16,0-3 5 15,0-2-6-15,-3-4 1 0,-4 0 0 16,-2 0-2-16,-6 0 2 16,-6-5-4-1,-5-1 3-15,1 2 1 0,-6 1 7 16,-2 3-7-16,3 0-9 16,-6 0 4-16,4 0-76 15,-4 0-51-15,3 0-195 16</inkml:trace>
  <inkml:trace contextRef="#ctx0" brushRef="#br0" timeOffset="186095.77">4365 8753 591 0,'0'0'108'0,"0"0"-85"0,0 0-23 16,0 0 0-16,0 0-1 16,0 0 11-16,0-6-11 15,26-3 1-15,7 3 0 16,3 5-16-16,-3-1 16 16,3 2 0-16,-7 0-2 15,-6 0 5-15,2 0-12 16,-8 0 0-16,-8 2 9 15,-3 5-16-15,-2 6 18 16,-4 3-2-16,0 2 3 16,0 4 1-16,0 3 7 0,-7 8-11 15,-8 5 0-15,4 14-3 16,-7 6 5-16,3 11-2 16,0 3 0-16,-3 0 8 15,4 1-9-15,-11-2 1 16,2-4 0-16,-6-3-2 15,1-4 7-15,-5 0-5 16,1 0 10-16,-1 4-7 16,0-2 14-16,4-10-17 15,5-10 1-15,10-17 26 16,4-15-26-16,7-6 10 16,3-4-4-16,0 0-4 15,10-12-3-15,13-15 1 16,6-5 1-16,4 5 4 0,3 3-5 15,-4 9-1-15,1 9 0 16,-5 6-4-16,-2 0-1 16,4 0 5-16,-8 10 0 15,0 2-1-15,-1-3 3 16,-9-5-2-16,-1 0 0 16,-5-3 8-16,3-1-10 15,-6 0 2-15,0 0 0 16,-3 0-14-16,7 0-7 15,-7 3-69-15,3-3-146 16</inkml:trace>
  <inkml:trace contextRef="#ctx0" brushRef="#br0" timeOffset="187207.94">5565 8832 530 0,'0'0'99'16,"0"0"-84"-16,0 0-14 15,0 0 9-15,0 0-10 16,0 0 5-16,0 0 1 16,-69 6-4-16,64-6-2 15,-1 0 8-15,-6 0-3 16,1 0 1-16,-1 0-5 16,-6 0-1-16,-3 0 29 15,0 3-28-15,3 3 19 0,-2-2 18 16,5-2-22-16,2 0 16 15,8 0-16-15,-4-2-8 16,5 0 27-16,4 2-32 16,-3 0-3-16,3 8 0 15,0 8 0-15,0 11-4 16,0 12 4-16,0 10 0 16,0 2-5-16,0 3 7 15,0 3-2-15,-5-3 0 16,5 4 7-16,-3-3-8 15,0 2 1-15,-3-2 0 16,0-3-5-16,0-4 5 16,0-2 0-16,0-5 0 15,1-12 9-15,2-5-13 0,3-10 4 16,0-8 0-16,0-6-8 16,0-2 8-16,0 0-2 15,0 4-4-15,5 0 12 16,8 3-5-16,1-2-1 15,3 1 0-15,-1 2-1 16,-4-4 1-16,2 2 0 16,-5 1 1-16,4-3 7 15,-2 2-11-15,1-5 3 16,3 4 0-16,-1-2-5 0,-1 1 5 16,2 1 0-1,-4-1 0-15,-2-4 1 0,-3 0-2 16,4 0-6-16,1 0 7 15,-2-13 1-15,2 1 3 16,-1 2-4-16,1 6 1 16,-4 2 5-16,1 2-12 15,-2 0 5-15,1 0-6 16,-5 0-3-16,1 0-2 16,-3 0-1-16,3 0 8 15,-3 0-51-15,0 0-75 16,0 0-265-16</inkml:trace>
  <inkml:trace contextRef="#ctx0" brushRef="#br0" timeOffset="187825.08">5277 9272 39 0,'0'0'539'15,"0"0"-472"-15,0 0-40 16,0 0-26-16,0 0 29 16,0 0 4-16,0 0-22 15,-18 16 8-15,27-5-13 16,6-3-1-16,0 3 24 16,0 1-15-16,3-2 13 15,-4 0-17-15,4 3-9 16,2-4 16-16,2 1-15 15,2 1-3-15,-3-5 6 0,-1-1 1 16,1-1-7 0,-3-2 0-16,-3 1 0 0,0-3-1 15,-7 0 1-15,1 0 0 16,-2 0 1-16,-2 0 9 16,-2 0-10-16,0 1 0 15,3 3 0-15,0 0-9 16,-3 0 9-16,-1 1 0 15,3-4 1-15,-5-1 9 16,0 3-10-16,2-3 0 16,-2 0 1-16,0 0-8 15,0 0 9-15,0 0-2 16,0 0 6-16,0 0 3 0,0 0-7 16,0 0-2-1,0 0-46-15,0 0-100 0,-2-7-589 16</inkml:trace>
  <inkml:trace contextRef="#ctx0" brushRef="#br0" timeOffset="196838.51">2671 6222 123 0,'0'0'40'0,"0"0"-3"15,0 0 5-15,0 0-32 16,0 0 16-16,0 0-3 16,-47-44 0-16,45 36-21 15,-2 2 0-15,4 1 8 16,0-1-10-16,0 1-1 15,0-1-15-15,0-2 16 16,0-3 6-16,0-3-2 16,0-7 0-16,4-1 5 15,4-5-6-15,-3 2-1 0,5-4 3 16,-4-1-5 0,-1 3 7-16,-1-6-7 15,-1 1 0-15,-3 3 14 0,0-2-10 16,3 3 7-16,-3 0 3 15,0-1-14-15,0 6 9 16,3 1-9-16,-1 2 0 16,1-2 3-16,1 0-1 15,-1-1-2-15,0 3 1 16,2 2 1-16,-2 4-2 16,-3 6 0-16,0 4 0 15,0 2 4-15,0 0-3 16,4 2-1-16,-4 0 0 15,0 0-9-15,0 0 6 16,3 0-3-16,0 0 3 0,2 16-2 16,1 9 10-16,1 2 3 15,-2 14-2-15,-5 7-5 16,0 8 5-16,0 4-6 16,0 4 0-16,0-2 1 15,0-1 3-15,-5-4-4 16,2 1 0-16,-4-5 1 15,7-5 4-15,-3-6-5 16,3-8 0-16,0-1-1 16,0-6 2-16,0 2-1 15,0-2 0-15,0 0 3 16,3 1-2-16,-3-6-1 0,0-4 0 16,0-7 1-16,0-2 2 15,0-7-3-15,0 0 0 16,0-2 0-16,0 0 11 15,0 0-9-15,0 0 13 16,0 0 31-16,0 0-29 16,-8 0-4-16,-5-4-12 15,-5-5-1-15,3 1 3 16,-1-4-3-16,-2 1 0 16,5-3 6-16,-2-1 0 15,4 1 4-15,-3-1-6 16,3-2-3-16,6 3 5 15,-8 2-6-15,5 0 0 0,3 5 8 16,-8-2-3-16,5 4-5 16,-2 0 0-16,2 1 1 15,-2 0 3-15,5 1-4 16,-1 3 0-16,-1 0-2 16,7 0 5-16,0 0-6 15,0 0 3-15,0 0-9 16,0 3 8-16,7 19-9 15,10 10 10-15,1 3-3 16,2 1 8-16,3-4-7 16,-3-6 2-16,1-2 0 15,-2-9-4-15,3 4 0 0,-1-5 4 16,-3 1 0 0,2-4 2-16,-4-1-4 0,-5 0 1 15,-2-6 1-15,-3 2 1 16,1-2-1-16,-5 1 0 15,1-4 1-15,-3-1 1 16,0 0-2-16,0 0 2 16,0 0-2-16,0 0 13 15,0 0-13-15,0 0-2 16,0 0-1-16,3-16 6 16,-2-4-5-16,6-6 6 15,3 0-4-15,-2 0 12 16,2-3-12-16,-5 5 0 15,5 3 2-15,-5-4 1 16,1 3-3-16,1 3 0 0,-4-2 0 16,-2 5 0-16,3 4 0 15,-4 7 0-15,0 5-5 16,0 0 3-16,0 0-4 16,0 0-2-16,0 0-6 15,0 15-9-15,0 11-27 16,0 4-27-16,-4-19-42 15,4-3-125-15</inkml:trace>
  <inkml:trace contextRef="#ctx0" brushRef="#br0" timeOffset="199967.79">4255 6611 101 0,'0'0'55'0,"0"0"-15"0,0 0-1 16,0 0 13-16,0 0-12 15,0 0 9-15,0 0-28 16,-18-12 10-16,14 12 12 15,0 0-22-15,-2 0-11 16,-4 0-10-16,2 0 3 16,-2 0-3-16,-1 0 0 15,-1 0 2-15,0 0-2 16,-2 0 0-16,-1 0 0 16,0 4 1-16,-6 8-1 15,-3 8-1-15,-3 6 0 16,-2 10 1-16,0 9-5 0,1 9 5 15,-2 9 0-15,7 4-6 16,-1 7 5-16,6 0 1 16,6 12-2-16,4 1 5 15,1-3-9-15,7-6 6 16,0-12 0-16,0-9 0 16,0-7 0-16,3-2-3 15,12-2 2-15,0 2 1 16,6-2-6-16,2 0 5 15,-2-4 1-15,6-3 0 16,-2-5-3-16,1-4 3 16,0-3-3-16,-2 0 3 15,-1-6 0-15,2-2 0 16,1-3 0-16,7-6-4 0,3-9 9 16,8-1-21-16,10 0 32 15,13 0-16 1,8-8 10-16,9-9-2 0,-1 3-8 15,-3 0 1-15,-3 2 2 16,-6 2-3-16,-2 0 0 16,-9-2 2-16,-11-1-2 15,-10-5 0-15,-3-4-20 16,-6-6 20-16,-1-6 7 16,-4-2 4-16,-5-4-11 15,-6 0 0-15,1-3-2 16,-2 2 2-16,-8-1 0 15,-2 0-2-15,0 2 2 16,-3-3 0-16,0 1-1 16,0 0 0-16,-17-2 0 0,-1 0 1 15,-9 1 0-15,-2-1-4 16,-4 4 6-16,-6 0-20 16,-9 3 18-16,-5-4 0 15,-10 2 14-15,-2 3-13 16,-4-1-1-16,-1 3 1 15,-2 4 0-15,1 4-1 16,-1 3 0-16,-2 9 4 16,6 5-3-16,2 5-1 15,7 4-5-15,0 0 5 16,-1 8 0-16,4 16 0 0,2 4-1 16,7 8 1-16,6 4-5 15,2 4-19-15,6-2-32 16,10 1-18-16,23-33 15 15,0-5-70-15</inkml:trace>
  <inkml:trace contextRef="#ctx0" brushRef="#br0" timeOffset="204205.66">1682 9106 51 0,'0'0'58'0,"0"0"-9"15,0 0-22-15,0 0-12 16,0 0 0-16,0 0 0 16,0 0 2-16,0 0 10 15,0-38-3-15,-6 32-2 16,-2 0 2-16,-4 0-16 15,-1 2 20-15,2-4-21 0,-4 2 3 16,3-1-1-16,1 3-4 16,-5 1-3-16,4 1 8 15,1-1-8-15,-4 0-1 16,-3 0 6-16,0 3-4 16,-3 0 2-16,-2 0-3 15,-2 0 2-15,2 0 0 16,-1 5-4-16,-2 7 0 15,1 3 0-15,2 3 0 16,5 0 1-16,-3 3-1 16,3 2 4-16,0 4-6 0,1 3 2 15,-4 0 0 1,0 10 2-16,-2 4 1 0,-1 3-3 16,-3 4 0-1,1-2 5-15,2-1-10 0,-1-1 5 16,7-3 0-16,5 4-1 15,0-4 2-15,8-5-1 16,5 1 0-16,0-2 0 16,0-2-2-16,0 2 2 15,8 3 0-15,2-1 0 16,-5 4 2-16,3 2-2 16,-1 0 0-16,2 4 1 15,3-1-4-15,-8 1 3 16,10-6 0-16,-3-10-1 0,-1-3 2 15,-2-6-1-15,2-8 0 16,-2 0 1-16,1-3-6 16,5 0 5-16,8-3-4 15,4 0-5-15,10-3 18 16,8-6-9-16,7-2 4 16,5 0-4-16,7 0 5 15,-4-12-5-15,3-5 0 16,-5-10 0-16,2-2 4 15,2-10-2-15,-2-9-2 16,-3-7 2-16,-9-11 1 16,-1-4-3-16,-12-4 0 15,-4-2 7-15,-3-1-7 16,-7-5 4-16,-2-2-4 16,-5-4 3-16,-11-2-4 0,-2 2 3 15,0 3-2-15,-2 7 4 16,-22 10-3-16,-1 14 3 15,-4 9-4-15,-4 15 1 16,-2 10-2-16,-4 11 4 16,0 2-3-16,4 7 1 15,3 0 1-15,1 0-4 16,5 0 2-16,11 0-12 16,3 3 7-16,6 2-9 15,1 8-26-15,5 9-36 16,0-10-23-16,0 4-23 0</inkml:trace>
  <inkml:trace contextRef="#ctx0" brushRef="#br0" timeOffset="210136.12">13339 15334 123 0,'0'0'15'0,"113"14"-6"15,-67-14-7-15,-2 0-2 0,-11-7-14 16,-4-4-55-16,-9 1 12 16,-20 6 48-16,0 4 9 15</inkml:trace>
  <inkml:trace contextRef="#ctx0" brushRef="#br0" timeOffset="211657.91">12496 15905 59 0,'0'0'45'0,"0"0"-34"16,0 0-7-16,0 0-2 16,0 0 9-16,0 0 6 0,30 8-9 15,-25-6 11 1,1 1-9-16,-2-2 14 0,-4 3-9 16,3 0-6-16,0 0 7 15,2 1-3-15,5 1 7 16,1 1 10-16,7 2-9 15,0 1-1-15,2-2-5 16,8 2-4-16,-5-3-7 16,3 4-1-16,-1-3-1 15,1 2 4-15,-2-6-3 16,3 0 0-16,0 0 0 16,6-4-1-16,-2 0 19 15,8 0-12-15,0 0 0 16,3 0 5-16,-3 0-8 15,-3 2-1-15,-2 10-3 16,2-4-2-16,0 2 6 16,-3 0-6-16,3-2 0 15,0-5 5-15,-2 2-5 0,2-1 3 16,0 2-3-16,-3-2 0 16,0 0 8-16,-4 6-8 15,-2-1 1-15,-3 4-1 16,-1-3 3-16,-2 2-2 15,2-2-1-15,2-3 0 16,-1 4 2-16,2 1-2 16,1-4 0-16,-3 6 1 15,-1-6 1-15,-1 2-1 0,-3 0-1 16,2-2 0 0,-6 1 2-16,0-4-2 15,1-1 0-15,-5 0-2 16,-4-4 2-16,-3 0 0 0,0 0-8 15,-4 0 8-15,0 0 10 16,0 0-6-16,0 0 6 16,0 0 6-16,-4 0-7 15,-7-11-7-15,-3 0 5 16,1-3-6-16,-2-3 5 16,4 4-6-16,-1-1 0 15,4 2-1-15,-2-1 4 16,2-2-6-16,1 1 3 15,-1 0 0-15,2 2 1 16,-4-2-1-16,5 6-2 0,-5-2 2 16,-1-2 0-1,2 6 4-15,0-6 1 0,0 2-3 16,0 1 7-16,0 2-5 16,3 1 0-16,3 6 20 15,3 0-7-15,-2 0-14 16,2 0-3-16,0 0 0 15,0 0 2-15,0 0-2 16,0 0-3-16,0 0 2 16,0 0-10-16,0 0 10 15,5 10-1-15,8 4 2 16,-2 6-1-16,7-2 1 0,2 4 0 16,5-5-1-1,1 2 4-15,-1-1-8 16,7-5 7-16,-3 0-2 0,-2 1 0 15,-3-4-2-15,-6 2 2 16,-5-6 2-16,-3 2 0 16,2 2-4-16,-6 3-3 15,1 0-5-15,-7-5 5 16,0 2 2-16,0 3 3 16,-7 6 7-16,-14 7-4 15,-12 5 3-15,-1 0-6 16,-5 0 4-16,3 1-1 15,0 4-3-15,3-5-1 16,7-4 0-16,8-4 2 16,6-10-2-16,4-5-1 0,8-4 1 15,0-4-31-15,0 0-144 16,11 0 17-16</inkml:trace>
  <inkml:trace contextRef="#ctx0" brushRef="#br0" timeOffset="213312.86">15282 15931 0 0,'0'0'0'0,"0"0"0"0,0 0 0 16,0 0 6-16,0 0 2 16,0 0-8-16,0 15-10 15,0-7 6-15</inkml:trace>
  <inkml:trace contextRef="#ctx0" brushRef="#br0" timeOffset="-214680.42">15282 15931 56 0,'-3'127'59'0,"3"-127"8"16,0 0-9-16,0 4-15 16,0-4-3-16,0 0-1 15,-2 0 5-15,-4 0 1 16,-1 0-10-16,-1 0-6 16,-4 0-6-16,6 0 7 15,-2 0-7-15,1 0-20 16,-1 0 7-16,1 0 3 15,1 0-11-15,-2 0 4 16,-2 0-6-16,-1 0 0 0,-1 0 7 16,-3 4-5-1,0 4-2-15,-6 2 4 0,7-2 0 16,-1-4-4-16,3 2 0 16,3-6 0-16,0 4 2 15,0-4-2-15,2 6 0 16,-1 6 0-16,-4 1-1 15,-2 10-1-15,2-4-1 16,-4 2 3-16,5 2 0 16,-1-6 0-16,2 1 0 15,5-3 0-15,-1 0 1 16,-1 8-2-16,7-4-1 16,0 7 2-16,0 5-3 15,-2 5 2-15,2 0 1 0,0 4 0 16,0-4 3-1,0-10-5-15,0-2 2 16,0-4 0-16,7-6-3 0,1 0-3 16,1-5 6-16,-3-5 0 15,2 1-7-15,-1-5 3 16,-1 0-3-16,6 0 5 16,-6 0-6-16,6 0 9 15,-1 0-1-15,-1-5 3 16,-2-8 2-16,4-5 10 15,-3-8-12-15,-4-2 0 16,5-8 1-16,-2 6-2 16,2-6-2-16,2 6 0 0,-4 2 2 15,1 1-3-15,0-4 1 16,6-1 0-16,-4-6 1 16,7-4 3-16,-2 3-4 15,-1-3 0-15,0-10 1 16,-1 2 2-16,-2-8-3 15,3 4 1-15,0 1-5 16,-4 5 6-16,5 6-2 16,-4 3 0-16,-7 1 0 15,2 13 1-15,4-1-1 16,-8 6 0-16,3 8-3 16,-4-3 5-16,3 8-2 15,-5-6 0-15,2 8 1 0,-2-4 1 16,0 4-2-16,0 0 3 15,0 2-6-15,0 3 7 16,0-5-4-16,0 4 0 16,0-2 2-16,0 2-2 15,0-3 0-15,0-1 2 16,0 1-1-16,0-4 1 16,0-2-2-16,0-4 4 15,0-4-4-15,0-3 5 16,3-8-5-16,0 4 0 15,2-2 2-15,2 5-1 16,-1-2-1-16,-4 7 2 0,1 4-1 16,-3 5 3-1,3 4-4-15,-3 4 2 0,0 0-5 16,0 0 3-16,0 0-7 16,0 0 5-16,0 0 2 15,0 0 9-15,0 0-9 16,0 8 0-16,0 6-1 15,0 8 5-15,-3 10-4 16,-5 11 0-16,-6 10 2 16,0 15 1-16,-2 8-3 15,-2 5 0-15,-6-1-4 16,5 0 8-16,-4-8-4 16,-1-5 0-16,4-5 2 15,2-14-3-15,5-8 1 16,5-8 0-16,1-6-4 0,7 2 8 15,0-6-4-15,0 4 0 16,0-3 0-16,0-1-2 16,0-3 2-16,0-3 0 15,0-1-3-15,4-1 7 16,-1 0-4-16,-3 2 0 16,0-6 1-16,0 2-2 15,0-2 1-15,0-1 0 16,3 4-1-16,-3-5 4 15,0 2-3-15,3-3 0 16,-3-1 0-16,5 7-2 16,-1-3 2-16,-1 3 0 0,3-5-5 15,2 7 7-15,1-3-4 16,4 6-3-16,1-4-39 16,-7-10-87-16,-2-4-45 15</inkml:trace>
  <inkml:trace contextRef="#ctx0" brushRef="#br0" timeOffset="-213553.83">15955 16087 113 0,'0'0'123'0,"0"0"-87"0,0 0-26 16,0 0 6-16,0 0 22 15,0 0-16-15,0 0-1 16,-25 5 4-16,14-5-13 16,-2 0 8-16,-5 0-3 15,1 0-10-15,-1 0 1 16,-3 0-8-16,2 0 3 16,-1 0 2-16,2 0-2 15,1 10-3-15,-4 2 0 16,3 5 0-16,-5 8-2 15,-1 0 1-15,-3 6 1 16,3-3-1-16,3 3 6 16,1-8-8-16,6 0 3 0,7-6 0 15,0 5-1-15,7-4-2 16,0 1-1-16,0-1 4 16,4-2-2-16,6 2 2 15,4-4-5-15,-2 4 5 16,2 4-2-16,1-4 2 15,0 4 0-15,0 0 2 16,-1-12 0-16,-1-2-4 16,2-8-3-16,-4 0-20 15,4 0 25-15,3-12 4 16,0-16 1-16,2-7 4 16,-2-2-9-16,-2 1 4 15,-4 6-4-15,-1 3 0 0,-1 9 1 16,-5 0-1-16,1 4 0 15,1 1 1-15,1 4 1 16,-3 0-4-16,6 0 2 16,-1 1 0-16,0-1 0 15,-2 0 0-15,-1 1 0 16,-2 6-2-16,1 2 3 16,1 0-2-16,-2 0-6 15,1 0 4-15,1 14 0 16,-6 12 6-16,3 10 2 15,-4 5 4-15,0 9-8 16,0 2 4-16,0 2-5 16,-4-4 0-16,3-2 1 15,-4-8-1-15,5-3 0 16,0-10 0-16,0-1 0 0,0-12-1 16,10 3-9-16,1-7-29 15,-7-10-61-15,-1 0-183 16</inkml:trace>
  <inkml:trace contextRef="#ctx0" brushRef="#br0" timeOffset="-213020.47">16451 15266 296 0,'0'0'75'0,"0"0"-51"15,0 0-3-15,0 0-13 16,0 0 9-16,0 0 5 16,0 0-22-16,-36-57-5 0,36 57-4 15,-7 4 9-15,4 26 10 16,-5 11-7-16,1 16-2 16,-1 20 5-16,-5 9-6 15,0 11 0-15,-5 7 4 16,0 2-1-16,-3-2-2 15,3-6 0-15,-2-5-1 16,4-13 5-16,1-8 0 16,3-6 3-16,4-7 2 15,1-5-9-15,4-14 8 16,0-13-9-16,3-10 0 16,0-9 0-16,0-2-13 15,0-2 7-15,0-4 4 0,0 0-20 16,10 0-50-16,1-18 40 15,-4 3-26-15,-2-6-180 16</inkml:trace>
  <inkml:trace contextRef="#ctx0" brushRef="#br0" timeOffset="-212725.4">16189 15981 362 0,'0'0'80'15,"0"0"-45"-15,0 0-35 0,0 0-5 16,0 0-7-16,0 0 12 16,33-1 28-16,1 1-10 15,9 0-18-15,-4 0 12 16,-1 13-12-16,-6 6 0 15,-2-1 0-15,-6 0 0 16,-1-4-10-16,-5 4-12 16,0-2-7-16,0-2-16 15,-18-12-47-15,3-2-167 16</inkml:trace>
  <inkml:trace contextRef="#ctx0" brushRef="#br0" timeOffset="-211962.81">16770 16106 207 0,'0'0'56'0,"0"0"-4"0,0 0-26 15,0 0 5 1,0 0 2-16,0 0-7 0,-85-58-4 16,70 58-22-16,0 0 15 15,-6 0 9-15,0 10-10 16,-2 19-3-16,-1 4-9 15,-3 3-2-15,6 2 0 16,3-1 1-16,7-1-1 16,2-9 0-16,6 0 0 15,3-1-4-15,0-8 4 16,0 0-9-16,3-4 7 16,2-6 2-16,8-4-1 15,-5-4 0-15,4 0-16 16,3 0 17-16,3-8 7 15,9-19 5-15,0-4-1 0,-1-10-10 16,5 6 4-16,-8-1-5 16,-2 9 1-16,-3 0-1 15,-3 6 1-15,-4 7-1 16,-4 1 0-16,-2 4 2 16,-2 5 0-16,-3 2-2 15,0 2 0-15,0 0 8 16,0 0-3-16,0 0 15 15,0 0-6-15,0 0-10 16,0 0-3-16,0 0-1 16,0 6-16-16,0 16 15 15,0 9 1-15,0 14 19 0,0 13-13 16,0 4 2-16,0 11-5 16,-12 1 5-16,3-11-8 15,4-13 12-15,5-11-8 16,0-17-4-16,0-8 0 15,0-10-9-15,0-4 7 16,0 0 0-16,0 0-12 16,0-8-13-16,5-19-31 15,4 4-33-15,0 5-244 16</inkml:trace>
  <inkml:trace contextRef="#ctx0" brushRef="#br0" timeOffset="-210506.75">17526 15835 340 0,'0'0'86'16,"0"0"-22"-16,0 0-47 15,0 0-11-15,0 0 30 16,0 0 19-16,0 0-19 15,-78-31-17-15,73 25-18 16,-5-3 12-16,2 1 2 16,-2 2 5-16,2-3 2 15,-4-1-22-15,3 3 3 16,-4-5 14-16,2 6-16 16,-3-2 8-16,1 1-3 15,-4 7-4-15,0-4 3 16,7 1-5-16,-2 3 0 0,4 0 4 15,-2 0-1-15,2 0-5 16,4 0 2-16,1 0 0 16,0 0-1-16,3 0 1 15,0 0-4-15,-3 18-1 16,1 11 6-16,-1 4-2 16,-4 7 1-16,1 0 0 15,1 4 1-15,-5 6-1 16,-1-1 0-16,-4 1 0 15,3-2 5-15,-3-2-7 16,1-2 2-16,-1 0 0 16,-1-4 2-16,1 5-2 15,2-3 0-15,0 2-1 16,3-10 5-16,2-2-6 0,5-18 2 16,3-3 0-16,0-11-2 15,0 0 2-15,0 0 0 16,0 0 1-16,0 0 3 15,0 0-5-15,0 0 1 16,0 0 0-16,0 0-1 16,0 0 1-16,0 0 0 15,0 0-4-15,0 0-6 16,0 0 9-16,0 0-4 16,0 0 5-16,0 0 5 15,0 0-5-15,0 0 0 16,0 0-2-16,0 0 2 0,0 0 0 15,3 6-3-15,10-1 3 16,0 3 0-16,1-2 0 16,8 2 0-16,-4 7 2 15,6-8 2-15,-2 3-7 16,1 4 3-16,3-1 0 16,-2-5-2-16,3 5 2 15,-3-5 0-15,-4-2-5 16,-3-2 6-16,-1 1-5 15,-5-1 3-15,-4-4 1 16,-1 0-3-16,-6 0 3 0,0 0 0 16,0 0 8-1,0 0-7-15,0 0 6 16,0 0-6-16,0 0 0 16,0 0 8-16,0 0-9 0,0 0 0 15,0 0-4-15,0 0 4 16,0 0-12-16,0 0-34 15,0 0-61-15,5 0-34 16,-1-9 8-16,2 1-89 16</inkml:trace>
  <inkml:trace contextRef="#ctx0" brushRef="#br0" timeOffset="-207819.01">17672 16190 129 0,'0'0'131'0,"0"0"-91"16,0 0-35-16,0 0-5 15,0 0 0-15,0 0-6 16,0 0-56-16,0 0 10 16,0 0 50-16,0 0 2 15,0 0 0-15,0 0 2 16,0 0-1-16,0 0 24 16,0 0 39-16,0 0-21 0,0 0 13 15,0 0-17-15,0 0-18 16,-4 0-1-16,-5 0-18 15,-3 0 6-15,-2 0 1 16,-1 0 11-16,0-4 12 16,-4-1 0-16,5 3-2 15,3 0 1-15,-2-1-23 16,1 3 4-16,6 0-1 16,1 0 1-16,-2 0-3 15,4 0-9-15,0 0 0 16,1 0 10-16,2 0-8 15,0 0-3-15,0 0 1 16,0 0-3-16,0 0 1 16,0 12-5-16,0 6 7 15,0 1-6-15,5-2 6 0,8-3-1 16,2 3-8-16,-1-4 1 16,1 1 7-16,3-1 0 15,0 0 1-15,-6 6-1 16,-1-6 2-16,-1-1-2 15,-2 3-5-15,-1-1 1 16,-6-2 4-16,-1-3-9 16,4 0 10-16,-4 1-5 15,0-6 6-15,0 0-1 16,0-2 2-16,0 0-1 16,0 0 8-16,0 2-8 15,-5-4-1-15,-2 0 3 0,4 4 3 16,-2-4-8-16,5 0 2 15,0 0 0-15,-3 0 2 16,3 3-2-16,0-3 0 16,0 0-3-16,0 0 4 15,0 0-2-15,0 0-2 16,0 0 3-16,0 0 0 16,0 0 0-16,0 0 0 15,0 0 2-15,0 0 2 16,0 0-3-16,0 0-1 15,0 0 0-15,0 0 6 16,0 0-6-16,0 0 0 16,-3 0-3-16,3 0 5 0,-4 0-2 15,1 0 1 1,0 0-1-16,3 0 2 0,0 0-2 16,0 0 0-16,0 0-5 15,0 0 6-15,0 0-2 16,0 0-1-16,0 0-7 15,0 0 7-15,0 0-15 16,0 0-5-16,0 0-42 16,0 0 6-16,6 0 17 15,1 0-6-15,-7 0 19 16,3 0-14-16,2 0-41 16,-5 0 14-16,0 0-52 0</inkml:trace>
  <inkml:trace contextRef="#ctx0" brushRef="#br0" timeOffset="-207011.89">17677 16459 41 0,'0'0'101'0,"0"0"-55"16,0 0-39-16,0 0-6 15,0 0 25-15,0 0-2 16,0 3-6-16,0-3-10 16,0 0 6-16,0 0 33 15,0 0 4-15,0 0-33 16,-9 0 1-16,-4 0-1 0,2 0-2 16,0 0-5-16,-4 0 0 15,0 0 16-15,-4 0-2 16,5 5-7-16,3-5 0 15,1 0-12-15,-1 0 8 16,1 0 0-16,8 0-8 16,-1 0 0-16,0 0-6 15,3 0 0-15,0 0-1 16,0 0 2-16,0 0-1 16,0 0 0-16,0 0 1 0,0 0-2 15,0 0 1-15,0 0-12 16,0 0-31-16,0 0-59 15,0 0-42-15,0 0-2 16,0 0 40-16</inkml:trace>
  <inkml:trace contextRef="#ctx0" brushRef="#br0" timeOffset="-205826.81">18012 16074 37 0,'0'0'53'0,"0"0"-44"16,0 0-9-1,0 0-10-15,0 0-2 0,0 0-8 16,0 0 20-16,-8 6 2 16,8-6 17-16,0 0 54 15,0 0 23-15,0 0-60 16,0 0 3-16,0 0-22 15,0 0 4-15,0 0-12 16,0 4-9-16,0 4-5 16,0 10 5-16,-6 3 10 15,2 16 22-15,1-1-19 16,-2 0-2-16,5 0-7 16,0-6-1-16,0-7-2 15,0 0-1-15,0 4 0 0,0-1-1 16,5 6 5-16,-5 4-4 15,0 0 0-15,0 3 2 16,0-2-5-16,-2-3 0 16,-7-2 2-16,-3-6-3 15,0-7 3-15,9-2-2 16,0-7-35-16,3-10-75 16,0 0-125-16</inkml:trace>
  <inkml:trace contextRef="#ctx0" brushRef="#br0" timeOffset="-205149.02">17891 16262 145 0,'0'0'76'0,"0"0"-25"0,0 0-10 16,0 0 1-16,0 0 2 15,0 0-18-15,-75-58 3 16,75 54-27-16,0 4 1 16,0 0-3-16,0 0-7 15,0 0 7-15,0 0 3 16,0 0-3-16,6 0 3 15,1 0-3-15,-2 0 0 16,5 0 6-16,-2 0-5 16,7 0 4-16,3 0 0 15,0 4-1-15,3 10 0 16,0 4-4-16,-4 0 0 16,1 1 5-16,0-4-3 15,-4-1-2-15,4-5 0 0,-3 1-12 16,0-1-27-16,-12-9-87 15,0 0-187-15</inkml:trace>
  <inkml:trace contextRef="#ctx0" brushRef="#br0" timeOffset="-204894.81">17837 16754 271 0,'0'0'41'0,"0"0"-39"15,0 0-2-15,0 0 3 16,0 0 7-16,0 0-10 16,87-14 0-16,-66 14-1 15,-4 0 1-15,1 0-1 16,-7 0-15-16,-8-4-30 15,1-1-130-15</inkml:trace>
  <inkml:trace contextRef="#ctx0" brushRef="#br0" timeOffset="-204274.52">18179 16347 297 0,'0'0'116'0,"0"0"-76"16,0 0-40-16,0 0-8 15,0 0 4-15,0 0 1 16,5-9 3-16,11 9 5 15,1 5-3-15,1-1 0 16,0 1-2-16,0 4 0 16,-3-5 2-16,0-1-2 15,-1 0-2-15,-1-3 1 0,-8 0-2 16,5 0 0-16,-2 0 5 16,-5 0-2-16,0 0 4 15,-3 0-3-15,0 0 3 16,0 0 4-16,0 0-3 15,0 0 7-15,0 3-8 16,0 10 8-16,-14 5-6 16,-4 8 2-16,-6 10-6 15,0-4 5-15,-3 4-7 16,-3-6 0-16,4 3 3 16,0-2-2-16,-2-5 8 15,8-4 6-15,4-7-7 0,11-8 6 16,-1-7-2-16,6 0-12 15,0 0-8-15,0 0-5 16,0 0 1-16,9 5 9 16,6-5 3-16,8 0 0 15,5 0 7-15,-2 0-6 16,0 0 2-16,2 0 2 16,-2 5-10-16,-5-1-2 15,-1 1-12-15,-5-1-15 16,3 0-3-16,0-3-11 15,-18-1-39-15,3 0-185 16</inkml:trace>
  <inkml:trace contextRef="#ctx0" brushRef="#br0" timeOffset="-203652.37">18753 16258 286 0,'0'0'211'15,"0"0"-140"-15,0 0-65 16,0 0 21-16,0 0 8 16,-86-10-19-16,83 6-11 15,3 4-2-15,0 0-6 16,0 0-2-16,0 0-24 15,-4 0-15-15,-2 23 39 16,1 12 5-16,-8 1 2 16,2 0 0-16,-1 5 2 0,0-1-4 15,3 0 0 1,-5 0 4-16,8-4-1 0,-1-6 4 16,1-6-6-16,6-3 2 15,0-8-6-15,0 1-1 16,3-4 2-16,7 3-2 15,1 0 6-15,1 0-2 16,-4-4 0-16,2 0 7 16,-2-3-6-16,-1-3-1 15,1 2-14-15,5-5 10 16,-2 0-1-16,1 0 5 16,6 0 0-16,0-14 5 15,3-4-13-15,2-5 2 0,-2 5-75 16,-5 2 1-16,-12 14-53 15,-4-2-138-15</inkml:trace>
  <inkml:trace contextRef="#ctx0" brushRef="#br0" timeOffset="-203375.54">18595 16598 492 0,'0'0'131'0,"0"0"-110"0,0 0-21 16,0 0-14-16,0 0 14 16,0 0 5-16,18-9 3 15,5 5-7-15,1 4 3 16,1 0-4-16,-7 0-2 15,-5 2-23-15,2 4-20 16,1-1-27-16,-14-5-61 16</inkml:trace>
  <inkml:trace contextRef="#ctx0" brushRef="#br0" timeOffset="-202293.77">18343 15396 225 0,'0'0'130'16,"0"0"-91"-16,0 0-22 16,0 0 30-16,0 0 12 15,0 0-19-15,-25-6-9 16,25 3-6-16,0 3-11 15,0 0-14-15,0 0 0 0,0 0-4 16,0 0-2 0,0 0 5-16,10 0 1 0,5 0 0 15,3 0 0 1,0 0 0-16,2 0 0 0,4 0 3 16,-4 0-1-16,4 0-4 15,-3 3-12-15,-4 3-16 16,1 0 0-16,-8 2-9 15,-2 5 9-15,-8 0-2 16,0 5 32-16,0 5 11 16,-11 7-4-16,-7 1-4 15,-6 2 4-15,0-7-6 16,1-5-1-16,2-6 11 16,6-7-4-16,0-4 9 0,9-4 5 15,6 0 8-15,0 0 7 16,0 0-26-16,0 0-10 15,0 0 1-15,0 0 5 16,13 0-12-16,3-2 4 16,6 0-9-16,-5 2-9 15,5 0-23-15,-8 4 18 16,1 16 12-16,-6-4-21 16,-3 2 17-16,-3-1 8 15,-3-2 9-15,0-3 8 16,0-1-8-16,-9-3 8 15,-11 1 25-15,-5-1-10 16,-1-2 13-16,-2-2 2 0,2 0-15 16,3-4 25-1,-1 0-33-15,-1 0 5 0,5-4 6 16,-1-10-23-16,3 5 8 16,3-1-11-16,7 3-3 15,5 1-2-15,3 2-106 16,0 0-131-16</inkml:trace>
  <inkml:trace contextRef="#ctx0" brushRef="#br0" timeOffset="-200539.87">18996 16066 144 0,'0'0'209'0,"0"0"-169"0,0 0-35 15,0 0-3-15,0 0 0 16,0 0 24-16,0 0 1 16,0 8 2-16,0-8 0 15,0 0-24-15,3 0-5 16,-2 0-2-16,13 0 2 16,1 0 10-16,-1 0-10 15,11 0 2-15,-2 0 5 16,3 0-6-16,5 0 5 15,-2 0-6-15,4 0 1 0,-3 0-3 16,-1 0-1-16,-2 5 3 16,-3 8-3-1,-3 1 3-15,-8-4 0 0,0 3-13 16,-4-5 10-16,-3 5-3 16,-3 5 6-16,-3 4 0 15,0 2 5-15,0 12-5 16,-9 8 3-16,-6 9-2 15,0 1-1-15,1 0 1 16,-4-3-1-16,6-3 0 16,0-13 2-16,1-1 1 15,-2-9-3-15,8-8 1 16,-1-5-1-16,2-6 9 16,1-2-8-16,3 5 6 15,-5-6 13-15,-1 2-12 0,-6 0 7 16,-1-1-10-16,0 1 2 15,-9-5 11-15,5 0-8 16,-5 0-3-16,1 0 7 16,1-5-6-16,-1-4 1 15,3 1-6-15,3-5 0 16,4 7 8-16,5 2-7 16,2 4-4-16,4 0 0 15,0 0-6-15,0 0-112 16,10 0-25-16,1 0-203 15</inkml:trace>
  <inkml:trace contextRef="#ctx0" brushRef="#br0" timeOffset="-200140.32">19638 16244 485 0,'0'0'103'16,"0"0"-91"-16,0 0-12 0,0 0-13 15,0 0 13 1,0 0 22-16,0 0-5 0,42 0-15 15,-16 0 6-15,4 0 5 16,2 0-12-16,-5 4 4 16,-3-4-5-16,-4 4 0 15,-4 2 0-15,-4-6 0 16,-1 9 0-16,-1-5 3 16,1-2-1-16,1 1-2 15,3 1 0-15,3-4-10 16,-4 0 0-16,4 0-34 15,-6 0-80-15,-9 0 3 0,-3 0-59 16</inkml:trace>
  <inkml:trace contextRef="#ctx0" brushRef="#br0" timeOffset="-199910.06">19695 16521 495 0,'0'0'141'0,"0"0"-85"0,0 0-56 16,0 0-12-16,0 0 12 15,0 0 1-15,-36 22 21 16,39-22-11-16,15 0-8 16,2 0 1-16,4 0-4 15,6 0-2-15,-1 0-6 0,-2 0-48 16,-15 0-123-16,-6-4-88 15</inkml:trace>
  <inkml:trace contextRef="#ctx0" brushRef="#br0" timeOffset="-199048.67">20387 16271 187 0,'0'0'148'16,"0"0"-112"-16,0 0-16 15,0 0 52-15,0 0 30 16,0 0-43-16,11-9-24 16,-11 9-27-16,6-4-8 15,5 0-3-15,5-2 3 16,2-2 6-16,2-2-6 16,4 3 0-16,0 2-2 0,0 1 2 15,-1 2 0 1,5 0-1-16,-2 0-4 0,4-2 4 15,-3 0 0-15,-4-2-17 16,5 2 10-16,-5-5-9 16,-2 2 5-16,-1 1-3 15,-5-2-13-15,-4-2 22 16,-1 2-15-16,-7 2 21 16,0-1 0-16,-3-6 2 15,0 3 2-15,0-4 0 16,0 6-4-16,0-6 8 15,-6 6-4-15,-4-2 0 16,5 1 12-16,-3 0-13 16,-2-3 18-16,2 3-11 15,-6 0-8-15,3 1 6 0,-3 2-4 16,-1 2 5-16,-3-2-2 16,0 3-5-16,0 3-2 15,-5 0 17-15,-5 0-13 16,-2 19 2-16,1 3 1 15,3 3-7-15,2 6 20 16,0-3-20-16,10-6 9 16,1 4-4-16,5-3-2 15,-1-6 6-15,3 1-9 16,3-3 0-16,3 2-1 16,0 1 1-16,0 4 0 15,0 4 0-15,0-2 5 0,0 2-10 16,0-8 3-16,6 1 1 15,6-3-3-15,-1-2 6 16,4-4-2-16,-2-2 0 16,-2-4 0-16,4-2-1 15,6-2-4-15,-5 0 5 16,12 0 6-16,2 0-6 16,3-10-33-16,3-9-39 15,3 2-47-15,-28 4-5 16,-2 4-97-16</inkml:trace>
  <inkml:trace contextRef="#ctx0" brushRef="#br0" timeOffset="-193979.09">15295 17168 325 0,'0'0'18'0,"0"0"-12"15,0 0-6-15,0 0-14 16,0 0 14-16,0 0 6 15,0 0 1-15,0 0 16 16,-83 33 7-16,76-33-3 16,-1 0 22-16,-5 0 7 15,-2 0-11-15,-6-6-30 16,4 6-7-16,-7 0 4 16,1 0-6-16,-5 0 1 0,2 14 0 15,0 0-6-15,-2 4 6 16,5-5-2-16,2 4-2 15,6-3 12-15,4 5-13 16,1-2-2-16,7 1 0 16,3-1-3-16,0-4 3 15,0-3-6-15,9 3 1 16,9 0-1-16,6 1 5 16,3-2-1-16,3 6 2 15,2 6 1-15,1 2 5 16,3 11-6-16,-3 3 0 15,-7 4-6-15,-5-4 2 0,-6 0-1 16,-10-10 3 0,-5-10 2-16,0-2 1 0,0-2-1 15,-12-6 1-15,-9 4 16 16,-2 2-15-16,-6-6 5 16,-4-2 0-16,2-2-6 15,2 2 8-15,-1-8-9 16,7 0 2-16,2 0 2 15,6 0-3-15,9 0 2 16,4 0-3-16,2 0-4 16,0 0-6-16,0 0-117 15,5 0-41-15,7 0 64 16</inkml:trace>
  <inkml:trace contextRef="#ctx0" brushRef="#br0" timeOffset="-192933.99">15562 17333 386 0,'0'0'107'16,"0"0"-14"-16,0 0-63 16,0 0-14-16,0 0-12 15,0 0 12-15,0 0 23 16,-6-16-10-16,6 16-7 15,0 0-15-15,0 0-6 16,0 0-2-16,0 0 1 16,6-2 0-16,12-2 2 15,4 4-1-15,10-5 5 16,3 5-3-16,5 0 0 16,6 0 1-16,-2 0-4 0,1 0 0 15,-1 0 5 1,-2 0-3-16,-6 0-2 0,-1 0 0 15,-8 0 2-15,0 0-3 16,-9 0 1-16,-3 5 0 16,-4 1-4-16,-5 2 3 15,-6-4-4-15,0-4-4 16,0 4 9-16,0 2 5 16,0 3-4-16,-11-1 11 15,-10 5 9-15,-6-3-21 16,3-2 3-16,-2-3 4 15,5-5-7-15,1 0 2 0,4 0 3 16,1 0-5 0,6 0 2-16,6 0 5 0,0 0-9 15,3 0 2-15,0 0 0 16,0 0-3-16,0 0-2 16,-3 6-3-16,3 11 6 15,0 5 1-15,0 8 0 16,0 11 2-16,0-1-1 15,0 5 0-15,0-4 0 16,0-5 0-16,0 4 3 16,0-6-1-16,0 2-4 15,0 1 2-15,-2-7 0 16,-11-3 3-16,-2-4-3 16,-1-2 0-16,-2-10 7 15,-3-3-5-15,-4-8 2 0,-1 0-3 16,-4 0 1-16,-1 0-1 15,5-10-1-15,3-6 0 16,1 6 4-16,11 1-2 16,5 4 3-16,3 1-5 15,3 4 0-15,0 0-1 16,0 0-9-16,0 0-1 16,6 0 10-16,15 0-6 15,6 5 7-15,5 4 0 16,6 0 2-16,1-4-2 15,4-5 0-15,-5 0 0 16,-2 0 1-16,-1 3 3 0,-5-3-5 16,-1 0 1-16,-2 4 0 15,-3-4 2-15,-1 0-2 16,2 0-4-16,4 0-6 16,12 0-64-16,-28-4-60 15,2-5-120-15</inkml:trace>
  <inkml:trace contextRef="#ctx0" brushRef="#br0" timeOffset="-192183.64">16557 17415 392 0,'0'0'110'16,"0"0"-12"-16,0 0-59 15,0 0-5-15,0 0-1 16,0 0-19-16,-51-36-3 15,51 36-10-15,0 0-1 0,0 0-2 16,0-4-8 0,18-2 10-16,7 2-2 0,4 0 2 15,9 4 0-15,1 0 1 16,2 0 0-16,-2 0-2 16,-4 0 0-16,1 0 1 15,-5 0 2-15,-8 4-2 16,0 0 0-16,-10 0-1 15,-1-2 7-15,-9-2-12 16,-3 4 3-16,0-4-6 16,0 8 1-16,0 6-4 15,-3 12 12-15,-19 14 27 16,-4 15-15-16,-10 3-11 16,0-1 6-16,-5-2-6 15,-6-7 8-15,2-8-9 0,-2-3 0 16,1-7 9-16,12-7-1 15,4-5 6-15,9-5-5 16,11-9 3-16,5-4 12 16,5 0-24-16,0 0-15 15,0 0 2-15,20 0 13 16,4 6 9-16,9 1-8 16,-3 2 1-16,6-3 3 15,-1 2-5-15,0 2 0 16,-2 1 0-16,-2 0 5 15,-2 3-6-15,-6-6 1 16,5 2 0-16,-8-3-2 0,-2-2 1 16,-3-1-3-16,-1-4 4 15,-4 0-19-15,-2 0-6 16,2 0-17-16,1 4-19 16,4-2-28-16,-12-2-41 15,1 0-46-15</inkml:trace>
  <inkml:trace contextRef="#ctx0" brushRef="#br0" timeOffset="-191368.75">17584 17477 395 0,'0'0'61'16,"0"0"-37"-16,0 0-12 15,0 0 25-15,0 0-17 16,0 0-9-16,0 0 11 16,-23-85 5-16,21 68-22 0,-5 3 11 15,-1 1 6-15,-2-2-7 16,2 3 8-16,-5 6-21 16,2-3 8-16,2 7 4 15,0-3-8-15,-3 5 6 16,4 0-4-16,-2 0 0 15,4 0-4-15,1 0 1 16,5 0 4-16,0 0-5 16,0 0 2-16,-7 0-5 15,4 18 1-15,1 8-1 16,-8 10 4-16,7-6-5 0,0 6 0 16,-4 0 0-1,6 5 1-15,-2-5 3 0,-4-1-4 16,2 2 0-16,2-3 0 15,-4 2 1-15,2 0-1 16,1 1 0-16,0-2 3 16,4-5-3-16,0-1 0 15,0-8-2-15,0-3-1 16,0-10 0-16,0 1-2 16,0-5 1-16,2-4-7 15,7 2 9-15,0-2 2 16,-1 0 0-16,2 4 1 15,1-4 3-15,2 0-4 16,0 0 3-16,0 0-1 0,2 4-2 16,0-4 0-16,3 0 0 15,0 0-3-15,0 0 1 16,0 0-5-16,2 0 7 16,1 0-1-16,-3-4-5 15,-3 0 6-15,-4 0-13 16,-1-3 10-16,-5 7-18 15,1-4 3-15,-6 1-10 16,7 3-14-16,-7-5-37 16,0 0-51-16,0 1-231 15</inkml:trace>
  <inkml:trace contextRef="#ctx0" brushRef="#br0" timeOffset="-191031.35">17469 17620 486 0,'0'0'135'16,"0"0"-83"-16,0 0-24 15,0 0-2-15,0 0 36 16,0 0-34-16,0 0-16 15,-48-40-12-15,48 40-9 0,0 0 6 16,10 0-5-16,7 7 8 16,4 4 1-16,0-7-1 15,2 4 0-15,2-8 2 16,-4 0 1-16,4 0-6 16,-1 0 0-16,1 0-13 15,-4 0-3-15,-7-4-40 16,1 4-26-16,-15 0-122 15</inkml:trace>
  <inkml:trace contextRef="#ctx0" brushRef="#br0" timeOffset="-190636.06">18164 17495 146 0,'0'0'51'0,"0"0"-32"16,0 0-9-16,0 0 161 15,0 0 0-15,0 0-93 16,-35 9-56-16,35-9-22 15,0 0-4-15,0 4-13 16,8 1 17-16,8 4 5 16,4-1-5-16,1-7 0 15,2 7 7-15,5 1-7 0,-7-3 8 16,2 2-8-16,-5-4 0 16,0 6 1-16,-3-10 0 15,2 4-1-15,1-4 0 16,4 0-26-16,1 0-38 15,-2-8-21-15,-16-6-84 16,-2 4-156-16</inkml:trace>
  <inkml:trace contextRef="#ctx0" brushRef="#br0" timeOffset="-190333.81">18284 17237 359 0,'0'0'99'16,"0"0"-99"-16,0 0-2 15,0 0 2-15,-21 114 4 0,11-60-2 16,5 8 2-16,-5 2-4 16,7 7 0-16,1-5 0 15,-1-8 0-15,3-44-8 16,0-10-114-16</inkml:trace>
  <inkml:trace contextRef="#ctx0" brushRef="#br0" timeOffset="-189888.85">18547 17552 604 0,'0'0'83'0,"0"0"-81"15,0 0-4-15,0 0-1 16,0 0-10-16,0 0 13 16,0 0 2-16,25 2 1 15,-14-2-3-15,1 4 0 16,3-4 0-16,0 0 4 0,-1 0-3 15,4 0 2 1,3 0 0-16,-1 0 0 0,-2 0-1 16,7 0-2-16,-7-4 0 15,-4-2 1-15,1 6 1 16,-3-5-4-16,-1 1 1 16,2 1 1-16,-1-7-1 15,-4 6 1-15,5-5-7 16,-5 4-52-16,2 1-101 15,-2-1 41-15,-8 5-30 16,0 0-13-16</inkml:trace>
  <inkml:trace contextRef="#ctx0" brushRef="#br0" timeOffset="-189598.23">18844 17209 148 0,'0'0'115'16,"0"0"-47"-16,0 0-37 15,0 0-7-15,0 0 4 16,0 0-28-16,-19-26-6 16,19 26-17-16,0 22 23 15,0 4 0-15,0 14 23 16,0 6-19-16,0 6 20 15,0 6-16-15,-4 1-2 0,-8-6-4 16,6 1-2-16,1-5 0 16,5-1 0-16,0-7-21 15,0-36-96-15,0-5-175 16</inkml:trace>
  <inkml:trace contextRef="#ctx0" brushRef="#br0" timeOffset="-189041.16">19403 17409 32 0,'0'0'628'15,"0"0"-565"-15,0 0-49 16,0 0-2-16,0 0 16 0,0 0-3 16,-53 4-25-16,53-4-2 15,0 2-37 1,0 10-72-16,4-6-43 0</inkml:trace>
  <inkml:trace contextRef="#ctx0" brushRef="#br0" timeOffset="-188838.66">19248 18071 421 0,'0'0'337'0,"0"0"-297"16,0 0-40-16,-92 106-21 16,84-96 6-16,3 2 12 15,5-2-74-15,0-6-126 16,0-4-35-16</inkml:trace>
  <inkml:trace contextRef="#ctx0" brushRef="#br0" timeOffset="-186423.17">14567 15054 247 0,'0'0'18'0,"0"0"-7"16,-10 109-5-16,2-54-6 15,2 13 6-15,0 16-6 16,3 23 2-16,0 18 11 15,0 27 0-15,-4 9 10 16,7 17-10-16,0 13-6 16,0-7 5-16,0-1-11 15,0-8-1-15,0-15 4 16,0-8-3-16,0-9 1 16,0-9-2-16,0-18 2 0,0-13 4 15,0-14-6-15,5-22 0 16,0-15 10-16,1-7-7 15,3-9-3-15,2-12-1 16,2-4-1-16,-1-10 0 16,2-6-7-16,4 0 9 15,0-4 18-15,5 0-15 16,10 0 4-16,6 0-6 16,9-4 2-16,11-4 3 15,6 0-6-15,9 2 1 16,4-2 1-16,8 2-1 15,12-2-2-15,13-4 2 0,2-2-1 16,11-5 5 0,1 1-1-16,2 0-3 0,4 4 12 15,-3 6-8-15,-4 8 4 16,1 0-9-16,-3 8 2 16,0 24 1-16,2 0-3 15,-1-5 0-15,4-5 1 16,-2-15 0-16,-1-7 0 15,3 0 6-15,0-7-1 16,-9 3 2-16,-2 4-7 16,-13 22 0-16,-8 32-1 15,-8 12 1-15,-12 4-2 16,-16-6 1-16,-5-15 0 16,-8-7-1-16,-4-17 1 15,0-2 0-15,0-9 2 0,7-11-2 16,0-3-3-16,2 0 3 15,-2 0 1-15,-5 0 3 16,-1 0-4-16,-2 0 0 16,-2 0-1-16,-3 0 4 15,0 0-6-15,-2-13 3 16,2-9-1-16,3-4 0 16,3-15 1-16,2-13 0 15,3-8 0-15,7-10 0 16,2 0-2-16,6 2 0 0,7 7-1 15,6 9 0 1,2 0 0-16,3 4 3 0,0-1-3 16,1 2 3-16,-8 11 0 15,-4 4-2-15,-12 2-3 16,-6-1 0-16,-5-1-17 16,3-10 4-16,0-10 16 15,11-3 2-15,11-16 8 16,9-3 10-16,7-5-10 15,-4 5 1-15,1 9-9 16,-7 15-1-16,-10 7-2 16,-7 9-3-16,-15 6-3 15,-19 8 5-15,-11 3 4 16,-9 1 3-16,-6-4 0 16,0-6 2-16,-18-16-5 15,-8-10-8-15,-4-3 0 0,3-6-1 16,4-4-4-16,1-1-3 15,-2 2-2-15,7-6 5 16,-1-4 12-16,7-4 1 16,-2-1 0-16,2 2 3 15,-1 2-1-15,-1 6 4 16,-2 4-6-16,-1-8 2 16,-6 7 3-16,-2-3-3 15,1-6-3-15,-8 7 1 16,0 3 0-16,-8 7 0 15,-12 4 0-15,-5 10 0 0,-13 3-3 16,-8 1 1 0,-14 13 1-16,-9 5-2 0,-15 2 6 15,-9 0 5-15,-7-2 1 16,-11 1-3-16,-2 6 7 16,5 5-13-16,-1-6 5 15,6 4-4-15,-8 1 0 16,-9 5 3-16,-16 8-4 15,-21 0-4-15,-10 36 1 16,-5 8-24-16,-1 5-6 16,-2-9 27-16,-1-12 6 15,2-7 4-15,1-4 2 16,13 3 1-16,22 10 11 0,11 18-18 16,21 20-1-16,6 17 0 15,110-45-29-15,4-4-223 16</inkml:trace>
  <inkml:trace contextRef="#ctx0" brushRef="#br0" timeOffset="-186050.3">15556 16646 82 0,'0'0'4'0,"0"0"-1"15,62 100-1-15,-46-62 3 16,-5-6-4-16,-2 0 0 16,-3-10 1-16,-1 4-1 0,-5-22-2 15,0-2-2 1</inkml:trace>
  <inkml:trace contextRef="#ctx0" brushRef="#br0" timeOffset="-185337.02">15336 17118 104 0,'0'0'44'15,"-121"6"-18"-15,82-6-26 16,32 0-3-16,-1 0-72 0</inkml:trace>
  <inkml:trace contextRef="#ctx0" brushRef="#br0" timeOffset="-183582.4">14585 17679 214 0,'0'0'117'16,"-87"35"-83"-16,46-23-22 16,5 6-12-16,-6 5 0 15,1-6 2-15,0 7-1 0,-7-3 0 16,1-8 2-16,-2 1-3 16,-4 4 10-16,0 0-6 15,0 4 3-15,-7 9 0 16,1-3-7-16,-4 4 0 15,1-6 0-15,-3-8 1 16,-1-11 4-16,-6 2 1 16,-2-7 20-16,-6 2 6 15,-3 14-28-15,-9 15 2 16,-9 10-6-16,-4 15-1 16,2-1-1-16,2-11 1 15,6-14 1-15,3-24 7 16,5-8-6-16,10 0 4 15,-2-23 10-15,8-8 8 16,2-5-11-16,-1-1-12 0,4-7 0 16,-1-8-2-16,5-6 2 15,3-4 0-15,0-2 0 16,2 2 2-16,1 3 3 16,-1 11-5-16,6 6 0 15,0 8 5-15,7 1-5 16,0 8-1-16,-4 3 0 15,1-2-5-15,-4-6 5 16,-3-7-2-16,3-7 3 16,2-1 1-16,2-11 0 15,4-3-1-15,5-5 0 16,2-2 0-16,1 8 4 0,-1 4-4 16,-2 13 0-16,-1 11 2 15,1 12 0-15,-1 4-2 16,9 0 0-16,1 2 0 15,1-10 2-15,5 0-2 16,6-6 0-16,4-2-4 16,2-2 4-16,-1 6-1 15,6 2 1-15,-1 8 0 16,1 6 0-16,1 6 0 16,2 4-10-16,0 0-16 15,-2 0-4-15,3 0 22 16,2-5 5-16,0 5 3 15,0 0-1-15,-2 0-8 16,-1 0-82-16,0 13 41 16,-4 9 44-16,2 6 6 0,-1-3-2 15,6 0 2-15,-3 0 0 16,1-2 0-16,2 3 0 16,-7 6 1-16,4-2 1 15,-3 6-1-15,0 0-1 16,3 5 0-16,-3-1 1 15,1-8-1-15,-2-3 0 16,-1-6 2-16,2-4-1 16,-1-6 2-16,2 1-1 15,-1 0-1-15,-1-3 8 0,-1 0-4 16,3 1-2 0,-2-2 4-16,4-1-6 15,0-1 2-15,3-3-3 0,-3-5 1 16,3 0 1-16,0 0-2 15,0 0 0-15,0 0-1 16,0 0 0-16,0 0-7 16,0 0-8-16,0 0 16 15,0-13 13-15,9-10-13 16,6 2 2-16,3-12 6 16,-3-7-4-16,6-4-3 15,-1-10 7-15,4-9-6 16,-2-3 3-16,4-7-5 15,0 2 0-15,-3 1 8 16,2-2-6-16,-8 2 3 0,-2 7-5 16,-4 9 2-16,-1 8 3 15,-10 2-3-15,0 4 3 16,0 4 9-16,0 1-6 16,0 7 6-16,0 10-2 15,0 5-6-15,0 9 1 16,0 4-7-16,0 0-12 15,0 0 12-15,0 0 4 16,0 0 9-16,0 0-13 16,0 0 2-16,0 0-4 15,0 9 1-15,0 8 1 16,0 1 2-16,0 1 0 16,0-1-3-16,0 5 1 0,9 7 0 15,8-2-3-15,10 10 3 16,4 4 0-16,7 3-1 15,5 2 2-15,9 3-1 16,10-2 0-16,7 2 0 16,4-6-1-16,11-3 1 15,-4-1 0-15,3-4-4 16,-6-6 9-16,-8 3-8 16,0-12 3-16,-10 2 0 15,-2-2 2-15,-10 3-2 16,-6-2 0-16,-5 0 1 15,-9-4 2-15,-6 0-2 16,-7-5-1-16,-5-7 0 0,0-2 0 16,-5-1 0-16,-1 2 0 15,-3 5-1-15,0 12-14 16,0-10-95-16,0-2-186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0:29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32 4546,'0'0'1334,"0"0"-350,0 0-562,0 0-182,0 0 422,-5 0 103,-13 0-162,14 0-120,4 0-293,0 0-4,0 0 39,0 0-28,0 0 147,0 0-40,0 0 80,0 0 225,0 0-204,0 0-29,0 0-58,0 0-86,0 0 77,0 0-207,0 0-19,0-1-62,0 0 0,0-1 1,0 1-1,1 0 0,-1-1 1,0 1-1,1 0 0,-1 0 1,1-1-1,-1 1 0,1 0 1,-1 0-1,1 0 0,0 0 1,1-2-1,1 2-27,1-1 0,0 0 0,0 1 0,0 0 0,0 0 0,0 0 0,1 0 0,-1 1 0,0-1 0,0 1 0,0 0 0,0 1 0,1-1 0,3 2 0,13-1 21,8 0-4,-1 2-1,0 0 0,0 3 0,0 0 0,52 20 1,-75-24-14,0 0 0,-1 1-1,1 0 1,-1-1 0,0 2 0,6 4 0,-7-5 2,0 0 1,0 0-1,1 0 0,-1-1 1,1 0-1,0 1 0,0-1 0,0-1 1,0 1-1,6 1 0,32 13-13,-35-12 6,1-1-1,0 0 1,0-1 0,14 4-1,15-3 44,59-3 0,-44-1-9,-52 1-27,1 0-1,0 0 1,0 0-1,0 0 1,-1-1-1,1 1 0,0 1 1,0-1-1,0 0 1,0 0-1,-1 0 1,1 0-1,0 0 1,0 1-1,-1-1 0,1 0 1,0 1-1,0-1 1,-1 1-1,1-1 1,0 1-1,-1-1 1,1 1-1,0-1 0,-1 1 1,1-1-1,-1 1 1,1 0-1,-1-1 1,1 2-1,4 4-86,47 16 120,-38-17-33,1 1 1,-1 0-1,18 12 1,-27-15 0,-1-1 0,1 1 1,-1-1-1,1 0 0,0 0 1,-1-1-1,1 1 0,0-1 0,0 0 1,0-1-1,0 1 0,0-1 1,9 0-1,1-2 8,1-1 1,-1 0-1,17-6 1,-19 4-7,0 1 0,0 1 0,1 1 0,22-3 0,-31 5-2,0 0 1,0-1-1,0 0 1,0 0-1,-1 0 1,1-1 0,0 0-1,-1 0 1,1 0-1,-1 0 1,0-1-1,1 1 1,-1-1 0,-1 0-1,6-5 1,14-10 6,-20 17-26,0 0 1,0 0 0,0 0 0,0 0-1,0 1 1,0-1 0,0 1 0,0 0-1,1 0 1,4 0 0,-1 0 0,-6 0-22,1 0 43,0 0 1,0 0 0,1 0-1,-1 1 1,0-1-1,1 1 1,-1-1-1,3 2 1,-2 2-15,0 0 1,-1 0-1,1 0 0,-1 0 1,0 0-1,-1 1 0,1-1 1,-1 1-1,1-1 0,-1 1 1,-1 0-1,1 4 0,0 64 46,-2-42-24,2 1 48,-2-1 0,-1 0 0,-1 0 0,-11 45 1,6-49-40,-76 242 101,57-200-67,2 1 1,-17 88-1,41-151-55,-7 35 113,-20 62 1,27-103-97,0 0-1,0 0 1,0-1-1,0 1 1,0 0 0,0 0-1,0-1 1,0 1-1,0-1 1,0 1 0,0-1-1,-1 0 1,1 1 0,0-1-1,0 0 1,0 0-1,-1 0 1,1 0 0,0 0-1,-2 0 1,-36 0 478,24-1-396,7 1-63,-1 0 0,0 0 0,1-1 0,-1 0 0,0 0 0,1-1 0,-1 0 0,-13-6 0,10 3-1,1 1 0,-1 0 0,0 1 0,0 0-1,0 1 1,-19-1 0,-76 4 92,46 1-102,12-2 73,25 2 10,1-2 0,0 0 0,0-2 0,0 0 0,-43-12 0,15 3-62,48 9-61,2 2 6,-2 0 4,-4-1 9,-1 0-1,0 0 1,1-1-1,-1 0 1,-13-5-1,13 4 0,1 0-1,-1 1 1,1 0-1,-1 0 1,-15-1-1,22 3-239,-8-2 476,8-2-7862,1 10 2117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0:35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1 2705,'0'0'2748,"0"0"-2132,0 0-528,0 0 1,-11 6 33,-33 20-127,43-25-13,0 0 0,0-1 0,0 1 0,0 0 0,0 0 0,0 0 0,1-1 0,-1 1 1,0 0-1,1 0 0,-1 0 0,0 0 0,1 0 0,-1 0 0,1 1 0,0-1 0,-1 0 0,1 0 0,0 0 0,0 0 0,-1 0 0,1 1 1,0-1-1,0 0 0,0 0 0,1 0 0,-1 0 0,0 1 0,0-1 0,1 1 0,0 5 6,-1-7 142,0 0-44,0 0 138,0 0 85,0 0 129,0 0 242,0 0-61,0 0 48,0 0-51,0 0-247,0 0 68,0 0-55,0 0-46,0 0 147,0 0-201,0 0 20,0 0 146,0 0-210,0 0 18,0 0-139,0 0 51,0 0 184,0 0-248,0 0 16,0 0 230,0 0-89,0 0-109,0 0-85,-1 33-91,-3-7 69,-2 0 1,-1 0-1,-19 48 1,0-3-17,-29 78-24,-16 55 30,-10 116-24,72-302 192,5-15 305,0-12-272,4 2-211,-9-57 40,0-72-1,7 80-346,1 49-277,4 31 311,-3-16 268,5 29-18,1 46 30,-6-74-68,0 0 53,0-1 0,0 0-1,1 1 1,3 13 0,-4-20-33,1 0 0,-1-1-1,1 1 1,0-1 0,-1 1 0,1-1 0,0 1 0,0-1-1,0 0 1,0 1 0,0-1 0,0 0 0,0 0 0,0 0-1,0 0 1,1 0 0,-1 0 0,0 0 0,1 0 0,-1 0-1,1-1 1,-1 1 0,1 0 0,-1-1 0,1 1 0,0-1-1,-1 0 1,1 0 0,0 1 0,1-1 0,7 0 1,-7 0 16,0 0 0,0 1 0,0-1 0,0 0 0,0-1 0,0 1 0,-1 0 0,1-1 0,0 0 0,0 1 0,0-1 0,-1 0 0,1-1 0,0 1 0,-1 0 0,1-1 0,-1 0 0,1 1 0,-1-1 0,0 0 0,0 0 0,3-4 0,10-10-22,0 1-1,1 0 1,18-12 0,-25 21-14,0 0 0,0 0 1,0 1-1,1 1 0,0-1 0,0 1 1,0 1-1,14-3 0,-16 5-601,-4 2-5301,-4 4 2599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0:36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20 3153,'0'0'2215,"0"0"-1249,0 0-390,0 0 467,0 0 216,0 0-90,-1-3-238,-4-7-510,4 7-197,1 3-95,0 0-92,0 0-74,13 0-150,42-2 222,-27 1-113,-1 0-1,46 6 1,-61-1-32,0 0 0,-1 1 0,0 0 1,0 0-1,0 2 0,-1-1 0,0 1 1,17 15-1,12 8-148,-26-21 243,-1 0 1,1-2-1,0 0 1,1 0-1,0-1 0,0-1 1,0 0-1,0-1 1,1 0-1,0-1 1,0-1-1,29 1 0,195-16-660,-160 10-2662,-79 3 1264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0:37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301 123 3105,'0'0'950,"0"0"-283,0 0-232,0 0 88,0 0 269,0 0 49,1-21-60,6-80 1636,-10 140-2346,-2 1 0,-19 76-1,9-53-17,-28 145 105,-52 233 52,80-369-188,8-34 13,-21 61 1,28-97 15,0-2 2,-3 0 41,0 0 0,1-1-1,-1 1 1,1-1 0,-1 1 0,1-1-1,0 0 1,-1 0 0,1 0-1,0 0 1,-1-1 0,1 1 0,0-1-1,0 1 1,0-1 0,0 0-1,0 1 1,-2-4 0,-16-13 59,17 17-166,2 1-131,1 0 93,0 0-50,0 0-6,-4 27-122,5-25 227,-1 1 0,1 0 0,-1-1 0,1 1 0,0-1 0,0 1 0,0-1 0,0 1 0,0-1 0,1 0 1,-1 0-1,1 1 0,-1-1 0,1 0 0,0 0 0,0-1 0,0 1 0,0 0 0,4 2 0,7 4-18,0 0 0,20 8 0,-6-2 7,-27-14 13,3 1 13,0 1 0,-1-1 1,1 0-1,0 0 0,0 0 1,0 0-1,0 0 0,0 0 1,5-1-1,-7-18 249,-2 12-258,1 1 1,-1 0-1,0-1 0,-1 1 1,1 0-1,-1-1 1,0 1-1,0 0 1,-1 0-1,1 1 1,-1-1-1,-5-6 1,-7-7 25,-28-27 1,10 11-17,33 34-18,0-1 1,0 1-1,0 0 0,0 0 1,-1-1-1,1 1 1,0 0-1,0 0 0,0-1 1,0 1-1,0 0 1,-1 0-1,1-1 0,0 1 1,0 0-1,0 0 0,-1 0 1,1-1-1,0 1 1,0 0-1,0 0 0,-1 0 1,1 0-1,0 0 0,0 0 1,-1-1-1,1 1 1,0 0-1,-1 0 0,1 0 1,0 0-1,0 0 0,-1 0 1,1 0-1,0 0 1,0 0-1,-1 0 0,1 0 1,0 1-1,-1-1 1,1 0-1,0 0 0,0 0 1,-1 0-1,1 0 0,0 0 1,0 1-1,-1-1 1,2 17-311,8 6 269,0-2 0,2 1 0,0-1-1,28 37 1,-10-13 154,-20-31-106,50 73 29,-53-79-46,0 0 0,1-1 1,0 0-1,0 0 0,1-1 1,0 0-1,0 0 0,11 5 1,-10-8-305,-1-1 0,1 0 1,0 0-1,0-1 0,0 0 1,1-1-1,-1 0 0,15-2 1,8 1-4799,-29 1 2070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0:38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0 3298,'0'0'1061,"0"0"-791,-15 24-361,-90 147-651,93-149 729,-25 37-381,34-55 470,0 0 0,0 0 0,-1 0 0,1-1 0,-1 0 0,0 0 0,0 0 0,0 0 0,0 0 0,0-1 0,-7 3 0,16-24 3902,-5 18-3970,1 0 0,-1 0 0,0 0 0,1 0 0,-1 0 0,1 0 0,-1 0 0,1 0 1,0 0-1,0 0 0,-1 0 0,1 0 0,0 0 0,0 1 0,0-1 0,0 0 0,0 1 1,0-1-1,0 1 0,0-1 0,0 1 0,0-1 0,1 0 0,7 1 31,1 0 0,-1 0 0,0 0 0,0 1 0,1 1 0,-1-1 0,0 1-1,0 1 1,-1 0 0,1 0 0,10 6 0,114 53 1354,-124-58-1231,0 0 0,-1 0 1,0 1-1,0 0 0,0 0 1,-1 1-1,1 0 0,-1 1 0,-1-1 1,1 1-1,9 15 0,-11-14-128,1-1-1,0 0 0,0 0 0,0 0 1,1-1-1,0 0 0,0 0 1,0 0-1,1-1 0,9 5 0,4 0 5,1-1-1,38 11 0,-3 4 4,-50-19-38,1-1 1,0-1 0,1 1-1,-1-1 1,1-1 0,-1 0-1,1 0 1,0 0 0,9-1-1,-14-1-7,0 0-1,0 0 0,0 0 1,-1 1-1,1-1 0,0 1 1,-1 0-1,1 0 0,0 0 1,-1 0-1,7 3 0,-9-3-253,1 0 0,0-1 0,0 1 0,-1-1-1,1 1 1,0-1 0,0 0 0,0 0 0,0 0 0,-1 0-1,4 0 1,1-1-3164,-5 1-628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1:20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83 864,'0'0'275,"0"0"-123,0 0-64,0 0-64,0 0-40,0 0-42,0 0-84,0 0-37,0 0 134,0 0 101,0 0 35,0 0 133,0 0 11,0 0 109,0 0 189,0 0-154,0 0-85,0 0-38,0 0-64,0 0 21,0 0-58,0 0-77,0 0 47,0 0 83,0 0-64,0 0 43,0 0 112,0 0-89,0 0 20,0 0-38,0 0-43,0 0 3,0 0-101,23 0 77,-20 0-83,-2 0 97,-1 0-57,0 0 115,0 0 6,0 0-65,0 0 49,0 0-86,0 0-43,0 0-26,0 0-11,0 0 18,0 0-12,0 0-68,0 0 22,24 0 32,-3 2-19,1 1 0,-1 0 0,0 1 0,0 2 1,0 0-1,-1 1 0,29 15 0,-27-13 2,99 30 10,-9-4-2,-72-18-15,0 3 0,-1 1 0,-2 2 0,0 2 0,-1 1 0,42 41 0,-68-57-67,-5-6 674,-4-14-69,-2-3-511,-1 1 0,0 0 0,-1-1 0,0 1 0,0 0 0,-2 0 0,-7-15 0,-46-79 35,42 80-31,-2-6 52,-2 2 1,-1-1-1,-49-52 1,69 82-132,3 5-51,10 19 79,2 0 0,0-2 0,31 36 0,13 18 103,-36-41-58,-2 0-1,31 74 1,-42-86-51,-2 0 0,-1 0 0,0 1 1,-2-1-1,-1 1 0,1 35 0,-4-56 46,0-1 0,0 1 0,-1 0 1,1-1-1,-1 1 0,1-1 0,-1 1 0,0-1 0,1 1 0,-1-1 0,0 0 0,0 1 0,0-1 0,0 0 0,0 0 0,0 1 0,0-1 1,-1 0-1,1 0 0,0 0 0,-2 0 0,-35 18 212,24-14-183,-47 24-52,1 2 1,-93 66-1,131-72-103,21-24 64,1-1 1,-1 0-1,1 0 0,0 1 0,-1-1 0,1 0 0,0 1 1,0-1-1,-1 1 0,1-1 0,0 0 0,0 1 0,-1-1 1,1 1-1,0-1 0,0 1 0,0-1 0,0 1 0,0-1 1,0 1-1,0-1 0,0 1 0,0-1 0,0 1 0,0-1 1,0 0-1,0 1 0,0-1 0,0 1 0,0-1 1,0 1-1,1-1 0,-1 1 0,0-1 0,0 0 0,1 1 1,-1-1-1,0 1 0,1-1 0,-1 0 0,0 1 0,1-1 1,-1 0-1,0 1 0,1-1 0,-1 0 0,1 0 0,-1 0 1,0 1-1,1-1 0,-1 0 0,1 0 0,-1 0 0,1 0 1,-1 0-1,1 0 0,-1 0 0,1 0 0,-1 0 0,1 0 1,20 0-1928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1:21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524 251 1825,'0'0'1110,"0"0"-211,0 0-222,0 0-148,0-25-113,0-8-161,-5-39-1,4 68-232,1 1 0,-1-1 0,0 1 0,0-1 1,-1 1-1,1-1 0,-1 1 0,0 0 0,0 0 0,0 0 0,0 0 0,0 0 0,0 0 0,-1 1 0,0-1 0,1 1 0,-1 0 0,0-1 0,0 1 0,0 1 0,-5-3 0,-4-4 64,0 1 64,0 1-1,-1 0 0,1 0 0,-1 1 0,0 1 1,-1 0-1,1 1 0,-1 1 0,1 0 0,-1 0 0,0 1 1,-21 2-1,23 0-53,0 0-1,0 1 1,0 0 0,1 1 0,-1 0-1,1 1 1,-1 1 0,1-1 0,1 2-1,-1-1 1,1 2 0,0-1-1,0 1 1,-15 15 0,17-15-91,1 1 0,-1 0-1,1 0 1,1 0 0,-1 1 0,1 0 0,1 1 0,0-1-1,0 1 1,1 0 0,0 0 0,1 0 0,0 1-1,1-1 1,0 1 0,-1 17 0,3-24-5,1 0 1,-1 0 0,1-1-1,0 1 1,0 0-1,0-1 1,0 1-1,1 0 1,-1-1-1,1 0 1,0 1-1,0-1 1,0 0-1,1 0 1,-1 0 0,1 0-1,-1-1 1,1 1-1,0-1 1,0 1-1,0-1 1,1 0-1,-1 0 1,4 1-1,10 5 31,0-1-1,0-1 1,33 7-1,-37-10 3,60 13 111,-38-10-60,-1 1-1,49 19 1,-80-25-92,-1-1 0,0 1-1,0 0 1,0 0 0,-1 0 0,1 0 0,0 0 0,0 1 0,0-1 0,-1 0 0,1 1-1,-1-1 1,1 1 0,-1 0 0,0-1 0,1 1 0,-1 0 0,0 0 0,0 0-1,0 0 1,0 0 0,-1 0 0,1 0 0,-1 0 0,1 0 0,-1 0 0,1 1 0,-1-1-1,0 0 1,0 0 0,0 0 0,-1 0 0,1 1 0,0-1 0,-1 0 0,1 0 0,-2 2-1,0 2 14,-1-1 0,0 1 0,0-1 0,0 0 0,0 0-1,-1-1 1,0 1 0,0-1 0,0 1 0,-1-1 0,1 0 0,-7 3-1,-22 12 54,0-3 0,-1 0-1,-1-3 1,0 0 0,-1-3 0,0 0-1,-50 5 1,74-14-53,10-1 11,10 0-1219,12-1 635,0-1 0,0-1 0,0-1 0,0 0 0,23-9-1,86-39-1968,-121 48 2208,31-15-1915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2T13:07:14.5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1959 5406 412 0,'0'0'123'0,"0"0"-123"0,0 0-25 16,0 0-152-1,0 0 77-15,0 0 67 0,0 0 33 16,-69 4 0-16,69-8-9 16,0-2-176-16</inkml:trace>
  <inkml:trace contextRef="#ctx0" brushRef="#br0" timeOffset="1362.82">2476 4573 288 0,'0'0'220'0,"0"0"-189"0,0 0-23 15,0 0-8-15,0 0 0 16,0 0 10-16,30 17 13 15,-27-17 41-15,-3 0-10 16,0 0-32-16,0 2 7 16,0-2-27-16,0 2 4 15,2 2 8-15,4-2-12 16,-1 0 5-16,6 0 1 16,9 3-6-16,10-3 13 15,5 1-15-15,7-1 1 0,2-2 22 16,3 0-20-16,1 0 4 15,-1 0 0 1,4 0-3-16,0-6 12 16,6-6-13-16,2-4 1 0,6-2 22 15,1 0-22-15,-7-2 1 16,3 1 1-16,-3 4-2 16,-2-1 4-16,-3-3-8 15,2 1 0-15,1 0 3 16,2-2 2-16,0 3-5 15,1-2 0-15,-4 3 7 16,-5-1-6-16,-4 0-1 0,-2 3 0 16,-1-2 2-1,1 2 4-15,0-2-6 0,-1 3 0 16,3 5 5-16,4-3-7 16,0 3 2-1,-1 0 0-15,1 2-3 0,0-3 6 16,-5 2-3-16,3 1 0 15,-3-2 6-15,3-2-8 16,7 0 2-16,1-2 0 16,5-3-2-16,2 0 5 15,3-2-3-15,0 2 0 16,2-2 6-16,-4 3-8 16,1 2 2-16,-1 2 0 15,-6 2-5-15,-5 2 7 16,-12 0-2-16,3 0 0 0,-14 2 7 15,0 2-13-15,-5 2 6 16,-1 0 0-16,1 0-6 16,-3 0 8-16,1 0-2 15,0 0 0-15,0 0 6 16,-6 0-9-16,0 0 3 16,-7 0 0-16,-2 0-4 15,-3 0 6-15,-3 0-2 16,4 0 0-16,-5 0 7 15,4 0-16-15,9 0 9 16,-4 4 0-16,7 3-4 16,-3-3 8-16,0 2-4 15,-7-3 0-15,-1 1 6 16,-4-4-6-16,-3 0 0 0,0 3 0 16,0-3 1-16,0 0 5 15,0 0-6-15,0 1 0 16,0 1 5-16,0 10-11 15,-15 13 6-15,-31 15-19 16,18-16-108-16,-8-5-408 16</inkml:trace>
  <inkml:trace contextRef="#ctx0" brushRef="#br0" timeOffset="8033.94">2157 6391 198 0,'0'0'52'0,"0"0"-36"0,0 0 7 16,0 0-23-16,0 0 18 15,0 0 2-15,0 0-10 16,0 0 15-16,0 0-25 15,0 0 2-15,10 0 15 16,-2 0-14-16,7 0 7 16,3-9 8-16,3-1-17 15,1 1 12-15,10-1-13 16,-3 4 0-16,4 1 8 16,5 4 1-16,4-2-9 15,3 1 6-15,7-2-3 16,9 0 4-16,4 0-7 15,4-4 0-15,5 1 3 16,-1 1-1-16,-1 0-2 16,0 1 0-16,-1 4 4 0,-1-4-2 15,5 1-2 1,2 0 0-16,3-2 9 0,-1 2-6 16,-6 0-3-16,-4 4 0 15,-7-3 9-15,-9 3-8 16,1-1-1-16,0 0 0 15,-1-4 2-15,7 1 3 16,5-2-5-16,6-2 9 16,4 2-8-16,2 0 23 15,0-1-24-15,-4 4 0 16,3-5 5-16,-6-2 2 16,-1-2-7-16,-4 0 1 0,-2-4 4 15,2 2 2-15,-6 2-7 16,0 1 0-16,-2 3 1 15,-9 3 1-15,-1-1-2 16,-2-1 0-16,-3 2 4 16,-1 1-4-16,-2-1 0 15,-6 1 0-15,1 2-4 16,-3-2 5-16,-5 4-1 16,1-2 0-16,-3 1 6 15,2 1-10-15,7-2 4 16,3 2 0-16,5-3-1 15,5-1 3-15,-2 1-2 16,7-1 0-16,5-3 4 0,4 2-5 16,2-5 1-16,2-2 0 15,5-1-3-15,-1-2 6 16,1 0-3-16,-7 5 0 16,-3 0 6-16,-5 4-7 15,-3-2 1-15,-5 3 0 16,3 0-3-16,-2-1 6 15,1 0-3-15,3 0 0 16,-4 0 4-16,-3 0-6 16,4-2 2-16,-4-2 0 15,7 1-2-15,3-4 4 16,-5 3-2-16,2-3 0 0,3 5 5 16,0-5-7-16,0-1 2 15,10-1 0-15,1 2-2 16,4-1 4-16,-1 0-2 15,1 3 0-15,-1-2 5 16,-3 3-10-16,-6-3 5 16,1 1 0-16,-11 3-3 15,2-1 6-15,-2 2-3 16,-8-1 0-16,-3 4 4 16,-2-1-8-16,0-1 4 15,5-1 0-15,8-2-1 16,0 2 2-16,8-3-1 15,5 0 0-15,1 0 4 0,2-2-8 16,-3 6 4-16,-1-2 0 16,-2-1-3-16,-3 0 5 15,4-3-2-15,-4 2 0 16,3-1 3-16,-2 0-4 16,-3 0 1-16,-2 2 0 15,-1 0-4-15,3-4 4 16,-5 0 0-16,5-2 0 15,3 0 8-15,-1 4-12 16,-2-1 4-16,-3 2 0 16,-4 1-2-16,1 0 3 15,-4 4-1-15,3 1 0 0,-2 2 5 16,2 0-8-16,1 2 3 16,-1 1 0-1,4 0-3-15,0 0 5 0,2 0-2 16,0 0 0-16,-4 0 6 15,3 0-12-15,-4 4 6 16,-4 5 0-16,2 6-11 16,-5 1 11-16,-2 2 0 15,-3 2 0-15,-1-2 4 16,-3-2-3-16,4-4-1 16,3-2 0-16,2-4-3 15,2-1 6-15,-5-3-3 16,4 1 0-16,-4 0 6 15,1 2-9-15,5 1 3 16,0-2 0-16,4 2-2 0,3 0 4 16,1 0-2-16,-1 3 0 15,0-2 8-15,-1-1-15 16,-2 0 7-16,-1-4 0 16,4-2-2-16,3 0 2 15,2 0 0-15,4 0-1 16,2 0 5-16,4-8-4 15,4-4 0-15,-1-1 0 16,-4-2 1-16,4 0 0 16,-10 4-1-16,3 1 0 15,-6 0 7-15,-2-3-11 16,0 4 4-16,-4-5 0 0,-2 2-4 16,6 2 8-16,-5-2-4 15,3 0 0-15,12 0 6 16,-3-7-17-16,6 3 11 15,5 2 0-15,2-1 0 16,1 1 1-16,-5 3-1 16,7 1 0-16,0 2 8 15,4 1-15-15,-3 1 7 16,-4 1 0-16,-4-1-2 16,-4 4 6-16,-3 0-4 15,-4 1 0-15,-3-2 6 16,1-1-12-16,-3 0 6 15,-1 0 0-15,4 2-2 16,-1-1 6-16,1 2-4 0,-5 0 0 16,-1 1 5-16,-7-3-10 15,-5 3 5-15,-7 0 0 16,-1 0-1-16,-10 0 2 16,-2 0-1-16,0 0 0 15,-2 0 4-15,5 0-8 16,-1 0 4-16,2-2 0 15,1 2-4-15,6-1 8 16,0 1-4-16,2-2 0 16,1-1 6-16,3 2-12 15,-7-2 6-15,1 0 0 0,-4 0-2 16,-1 3 4-16,-11-2-2 16,1 2 0-16,-5 0 7 15,-5 0-14 1,1 0 7-16,-4 0 0 0,5 0-11 15,-1 0 8-15,-1 0 3 16,2 0 0-16,1 0 7 16,-2 0-15-16,-2 0 8 15,2 5 0-15,-4-2-11 16,1 1 5-16,0 1 2 16,0 1 3-16,-3 1 1 15,0 1 0-15,4 6 0 16,1 1 0-16,-2-4-3 15,0 6 5-15,4-6-2 16,-5 0 0-16,1 0 7 0,3-2-14 16,-6-3 7-16,0-3 0 15,0 1-11-15,0 1-11 16,0-5-87-16,0 0-53 16</inkml:trace>
  <inkml:trace contextRef="#ctx0" brushRef="#br0" timeOffset="9136.4">10084 6982 66 0,'0'0'54'16,"0"0"-37"-16,0 0 7 16,0 0-10-16,0 0 15 15,0 0 13-15,0 0-30 16,110 10 13-16,-53-10 3 15,13 0-21-15,17-8 19 16,16-16-19-16,10-6 0 16,13 0 7-16,-2-1-10 15,-2 0-4-15,0-1 0 16,-4 1 6-16,-8-1-2 0,-2 5-4 16,-8-3 0-16,-7 5-1 15,-8-2 6-15,-5-2-5 16,1 2 0-16,-6 0 1 15,-2 4 0-15,-1 0-1 16,-6 3 0-16,-2 3-2 16,-4 3 7-16,2-1-5 15,-6 1 0-15,1 2 2 16,2-3-6-16,2 3 4 16,1-4 0-16,2 0 2 15,8-2 2-15,0-2-4 16,-2 1 0-16,7 0 2 15,-5 1-3-15,-6 2 1 16,-10 6 0-16,-11 4 0 0,-7 2 3 16,-12 4-3-1,-1 0 0-15,-4 0 1 0,-3 0-7 16,5 0 6-16,-2 0 0 16,2 0 0-16,5 4 4 15,-5 2-4-15,3-4 0 16,2 2 3-16,-2 3-4 15,0-4 1-15,5 1 0 16,-1-2 2-16,-1 1 3 16,4-3-5-16,0 0 0 15,0 0 2-15,7 0-5 16,0 0 3-16,-1 0 0 0,2 0-2 16,-2 0 7-16,-1 0-5 15,-2 0 0-15,3 0 1 16,-1 0-3-16,1 0 2 15,2-9 0-15,0-3 0 16,-2 0 4-16,0 2-4 16,-6 3 0-16,-7 1 1 15,-3 1-11-15,-5 3 10 16,-3-2 0-16,3 2-6 16,0-2 8-16,3 0-2 15,2-2 0-15,5-3 1 16,1 1-5-16,-4-1 4 15,-5 3 0-15,-11 4-6 0,0 0-10 16,-9 2-107 0,0 0 82-16,0 0 2 0,-18 0-25 15,3 0-47-15</inkml:trace>
  <inkml:trace contextRef="#ctx0" brushRef="#br0" timeOffset="19976.43">779 5134 45 0,'0'0'56'0,"0"0"-28"16,0 0-11-16,0 0-11 15,0 0-2-15,-169 13-1 16,148-3 11-16,3-1-2 16,-3 3 26-16,6-1 0 15,1 3-32-15,5-4 7 16,6-3-11-16,3-7 5 0,0 0 19 15,0 0-10-15,0 0 28 16,0 0-5-16,7 0 3 16,22-11-4-16,0 0-19 15,7-3-4-15,0 2-5 16,2-1-5-16,3 5 4 16,-5 2-9-16,1 2 0 15,3 4 5-15,2-2-2 16,3 2-3-16,9 0 4 15,8-3-3-15,6 2 10 16,6-5-11-16,10 3 0 16,4-1 12-16,5 1-11 15,-1 3 6-15,-7-2-2 16,-1 2-3-16,-9 0 4 0,-16 0-6 16,-12 0 0-16,-14 0 1 15,-10 0 1-15,-7 0-2 16,-11 0 1-16,-1 0 0 15,-4 0 5-15,0 0-6 16,0 0 0-16,0 0 13 16,0 0 4-16,0 0 8 15,0 0-11-15,0 0-7 16,0 0 9-16,0 0-16 16,0 0 1-16,0 0 1 15,0 0 0-15,-9 0-2 16,-4-8 0-16,-1 0 2 15,-1-4-1-15,-3 1-1 0,-5-6 0 16,-2-2 0-16,-4 0 0 16,2-1 0-16,0 1 0 15,1 0 2-15,1 2-1 16,5 4-1-16,-1 3 0 16,3 2 3-16,0 4-2 15,7-2-1-15,2 2 1 16,3 4 1-16,3-2-4 15,3 2-3-15,0 0 5 16,0 0-8-16,0 0 8 16,0 0-2-16,0 0 1 15,0 0-6-15,0 0 4 16,0 0-7-16,9 2 10 16,8 9-3-16,4 4 6 0,4 1-3 15,-4 0 4-15,2-2-2 16,-5 0-4-16,0-2 2 15,0 2-1-15,-7-4-4 16,4 1 5-16,-9-2 0 16,0-6 0-16,-6 0 8 15,0-1-7-15,0-2-1 16,0 0 2-16,0 0-10 16,0 0 6-16,0 2 2 15,0 2 0-15,0 2 5 16,0 4 5-16,0 1-10 15,-15 4 1-15,-3 1 0 16,-2 2 1-16,-4 2-2 0,-3 3 0 16,0 1 3-16,-3-3-2 15,4 4-1-15,-4-3 0 16,-2 1 0-16,-1 1 1 16,-3-3-1-16,0 0 0 15,0-7 3-15,1 1-1 16,2-5-2-16,4 3 0 15,2 2-2-15,0-1 3 16,3 0-1-16,1-2 0 16,8-4 2-16,7 0-2 15,1-4 0-15,4-4 0 16,3 0-7-16,0 0-2 0,0 0-6 16,0 0 7-16,0 2 8 15,0 0 10-15,0-2-10 16,0 2 0-16,0 0-2 15,-3-2 2-15,0 3 0 16,3-2 0-16,0-1 2 16,0 2 3-16,0-2-5 15,-2 0 0-15,2 0 2 16,0 0 1-16,0 0-3 16,0 0 0-16,0 3 4 15,0-3-4-15,0 0 0 16,0 0 0-16,0 0-5 15,0 0 6-15,0 0-1 0,0 0 0 16,0 0 1 0,0 0 1-16,0 0-2 0,0 0 0 15,0 0-1-15,0 0 1 16,0 0 0-16,0 0-1 16,0 0 3-16,0 0-6 15,0 0 4-15,0 1-41 16,0 5 6-16,0 8-3 15,0 3 2-15,0 3-47 16,0-11-74-16</inkml:trace>
  <inkml:trace contextRef="#ctx0" brushRef="#br0" timeOffset="31222.03">3679 8288 89 0,'0'0'45'0,"0"0"-27"15,0 0-18-15,0 0-1 16,0 0-33-16,0 0-68 15</inkml:trace>
  <inkml:trace contextRef="#ctx0" brushRef="#br0" timeOffset="32107.88">2769 8247 174 0,'0'0'49'0,"0"0"-26"16,0 0-20-16,0 0-4 15,0 0 1-15,0 0 0 16,-47 35 1-16,45-35 11 16,-1 1 19-16,3-1 6 0,0 0-19 15,0 0-10 1,0 0 0-16,0 0-6 0,0 0 7 16,0 0 15-16,0 0 22 15,0 0 28-15,0 0-14 16,0 0-19-16,0 0-3 15,0 0-28-15,0 0 3 16,0 0-13-16,0 0 0 16,0 0-4-16,0 5 3 15,18-1 1-15,5 0 0 16,-1 0 2-16,10-3-3 16,2-1 2-16,15 2 0 0,7 2 19 15,6 1-19 1,7 5 1-16,3-3 7 0,-2 4-4 15,4-1-5-15,6-4 0 16,-3-5 0-16,1-1-3 16,-1 0 3-16,-8 0 0 15,-7 0 10-15,-9 0-7 16,-14 0 0-16,-6 0-3 16,-7 0 0-16,-13 0 3 15,-5 0-3-15,-8 0 0 16,0 0 12-16,0 0 2 15,0 0 20-15,0 0-10 16,0 0-7-16,0 0 12 16,0 0-29-16,0 0 1 15,0 0 9-15,0 0-4 16,0 0-6-16,0 0 0 16,0 0 0-16,0 0-6 0,0 0-1 15,0 0-30-15,0 0-3 16,0 0-55-16,0 0 12 15,0 0-26-15,0 0-43 16,0 0-159-16</inkml:trace>
  <inkml:trace contextRef="#ctx0" brushRef="#br0" timeOffset="32517.75">6165 8340 252 0,'0'0'14'0,"0"0"-14"15,0 0-49-15,-162 0-70 16</inkml:trace>
  <inkml:trace contextRef="#ctx0" brushRef="#br0" timeOffset="32952.99">5601 8418 73 0,'0'0'51'0,"0"0"-17"15,0 0-28-15,-175 54 4 16,127-44 22-16,4-2-21 16,-4 1 7-16,3-2-4 15,4 1-12-15,8 0 8 16,4 0-6-16,7-1 23 16,11-4 28-16,5 0-16 15,6-3 1-15,0 0-14 16,0 0-22-16,0 0-3 15,21 0 2-15,18 0 10 16,17 6 17-16,9 5-20 16,9 5 6-16,6 4-12 15,3-2-4-15,4 0 9 16,-2-6-8-16,5-3-1 0,-1-4 17 16,1-5-14-16,-2 0 13 15,-1 0-7-15,-13 0-4 16,-12-14 11-16,-15 5-16 15,-16-2 0-15,-16 7 6 16,-12 4-1-16,-3 0-7 16,0 0 2-16,-3 0 0 15,-25 0 18-15,-1 0-18 16,4 2 0-16,12 0-8 16,3-2-4-16,7 0-13 15,3 0-24-15,0 0-59 0,0 0-98 16,13-2 47-16</inkml:trace>
  <inkml:trace contextRef="#ctx0" brushRef="#br0" timeOffset="33641.65">8455 8390 254 0,'0'0'75'16,"0"0"-57"-16,0 0-18 0,0 0 0 15,0 0 7-15,0 0-5 16,0 0 2-16,-32 2 18 16,32-2-3-16,0 0-6 15,0 0 5-15,0 0-17 16,0 0 18-16,0 0-8 16,0 0 9-16,0 0 18 15,18 0-13-15,26-6 11 16,21-2 16-16,16-1-28 15,17 3 21-15,13 5-25 16,7 1-9-16,1 0 14 16,-1 0-25-16,-8 4 0 15,-6 6 7-15,-12-4-2 0,-8-5-7 16,-14 2 2 0,-3-3 0-16,-8 0 3 0,-5 0-3 15,-10-14 0-15,0-4-3 16,-8 0 6-16,-3 4-6 15,-10 2-3-15,-5 5-10 16,-3 5 13-16,-9 2-35 16,1 0-26-16,-2 0-28 15,-5 0-24-15,0 0-58 16</inkml:trace>
  <inkml:trace contextRef="#ctx0" brushRef="#br0" timeOffset="34354.56">11700 8283 287 0,'0'0'84'0,"0"0"-74"16,0 0-10-16,-194 6-12 16,150-2 8-16,0-1 3 0,3-2 2 15,8 2 13-15,-1-3-5 16,14 0 3-16,-1 0-1 15,3 0-11-15,3 0-4 16,-6 0 1-16,3 0-9 16,-2 0 5-16,-1 0 4 15,0 3 3-15,4 4 10 16,8-4 4-16,2-3 23 16,5 3 28-16,2-3-25 15,0 0 2-15,0 0-22 16,0 0-11-16,0 0 4 15,0 2-12-15,15 8-1 16,14 2 20-16,13 2-10 16,3-5 25-16,4 2-18 15,-3-5 6-15,0-6 10 0,0 0-33 16,-5 0 0-16,1 0 6 16,-1 0 0-16,-8-11-7 15,-7 4 1-15,-11 1-26 16,-12 4 4-16,-3 2-35 15,0 0-22-15,-5 0-117 16,-13 0-160-16</inkml:trace>
  <inkml:trace contextRef="#ctx0" brushRef="#br0" timeOffset="35442.49">12359 8209 525 0,'0'0'81'0,"0"0"-80"16,0 0 2-16,0 0 0 16,0 0-3-16,0 0 1 15,26-18 13-15,-26 18-1 16,13 0-13-16,17 0 0 15,11 0 0-15,6-2 3 16,10-6-2-16,6-5-1 16,5-4 0-16,3-2 9 0,1 0-9 15,-2 1 0 1,-4 4 5-16,-6 4-2 0,-13 4-3 16,-9 2 1-1,-16 4 0-15,-8 0 5 0,-7 0-6 16,-4 0 0-16,2 0 18 15,-5 0-17-15,10 0 16 16,-2-2-10-16,4 2-6 16,6-4 11-16,-1 2-12 15,5-2 0-15,-1 2 9 16,-3 0-6-16,2 2 0 16,-2-2-3-16,-4 2 0 15,4 0 1-15,0 0-1 16,2 0 0-16,1 0-1 15,-3 0 4-15,3 0-3 16,-3 0 0-16,-3 0 0 0,3 0 2 16,-3 0-2-16,3 0 0 15,-3 0 0-15,-3 0 1 16,2 0-1-16,-6 0 0 16,2 2 1-16,-7 2-7 15,2 4 5-15,2 4 1 16,-1-2-4-16,3 2 7 15,-3-4-3-15,-3-4 6 16,2-2-5-16,-2 0 0 16,7-2-1-16,-2 0 0 15,4 0-3-15,1 0 9 0,-2 0-6 16,1 0 0 0,-4 0 0-16,5 0 2 0,-5 2-2 15,2-2 0-15,2 4-2 16,-4-4 4-16,-1 2-2 15,4-2 0-15,-5 0 1 16,3 0-2-16,-3 0 1 16,2 0 0-16,2 0-2 15,2 0 4-15,-4 0-4 16,2 0-2-16,-2 0-6 16,-2 0 7-16,4 3-9 15,-6-3 11-15,3 1-6 0,2 2 9 16,-3-1-3-16,-1-1 1 15,-1 0 0-15,-1-1-4 16,-3 0 4-16,0 0 0 16,0 0-3-16,0 0 3 15,0 0 0-15,0 3-5 16,0-3-5-16,0 2 3 16,0-2-13-16,0 1 20 15,0 2-2-15,0-3 6 16,0 0-6-16,0 1 2 15,0 2 0-15,0-3 12 16,0 0-12-16,0 2-1 16,0 0-7-16,0 0 8 15,0 2 0-15,0 0-5 16,0-2-19-16,0 0 8 0,0 0-33 16,0 0-19-16,0 2 1 15,0-4-40-15,0 0-69 16</inkml:trace>
  <inkml:trace contextRef="#ctx0" brushRef="#br0" timeOffset="40637.44">2859 9033 52 0,'0'0'39'16,"0"0"-28"-16,0 0-11 0,0 0 0 15,0 0 5-15,0 0-4 16,0 0 5-16,0 0 4 16,-3 41-1-16,3-41 11 15,0 0-6-15,0 0 5 16,0 0 2-16,0 0 0 15,15 0 26-15,9-11-15 16,4-5-10-16,12-6 0 16,2-4-19-16,5-5 4 15,4-8 10-15,0-8-11 16,8-4 10-16,3-11-3 16,12-7-5-16,1 0 7 15,2 0-13-15,-7 7-2 16,-6 8 16-16,-15 12-15 0,-10 10 10 15,-14 14-7-15,-12 7 1 16,-3 6 16-16,-7 5-10 16,-3-2-2-16,0 2 13 15,0 0-21-15,0 0 9 16,0 0-10-16,0 0 0 16,0 4 35-16,-18 16-35 15,-15 6 1-15,-2 0 5 16,-7 2 0-16,-2-5-6 15,2 2 0-15,-6-6 0 16,4-2 1-16,2-1-1 16,7-5 0-16,8 0 4 15,3-5 0-15,10-4-4 0,-1-2 3 16,8 0-3 0,4 0 8-16,3 0-8 0,0 0 0 15,0 0-3-15,0 0 9 16,0 0-6-16,0 0 1 15,0 0 4-15,3 0-3 16,9 0-2-16,3 0 0 16,3-4-1-16,0-2 3 15,3 0-2-15,0-1 0 16,2 0 0-16,5 1 0 16,-2 2 0-16,4 0 0 15,-4 0 0-15,-2 2 3 16,-4 0-3-16,-2 0 0 15,-5 0 1-15,-2-2-2 0,1 1 1 16,-6 2 0-16,0 1 0 16,-3 0 0-16,-3 0 0 15,0 0-12-15,0 6-20 16,0 14 30-16,0 6 0 16,0 7 2-16,0 2 13 15,-3 3-12-15,-12-3 2 16,0-9-3-16,3-4 2 15,4-8 0-15,5-4-2 16,0 1 0-16,0 6-1 16,-4 5 1-16,2 4-25 15,2-20-143-15,-4-2-196 16</inkml:trace>
  <inkml:trace contextRef="#ctx0" brushRef="#br0" timeOffset="40873.78">4694 8782 56 0,'0'0'5'0,"0"0"-5"16,0 0-37-16</inkml:trace>
  <inkml:trace contextRef="#ctx0" brushRef="#br0" timeOffset="41051.58">5268 9071 6 0,'0'0'7'0,"0"0"-5"0,0 0-2 15</inkml:trace>
  <inkml:trace contextRef="#ctx0" brushRef="#br0" timeOffset="41808.43">5268 9071 145 0,'-27'89'109'16,"12"-89"-47"-16,7 0-20 15,1 0-37-15,4-4 3 16,3-3-1-16,0-6-1 16,0-4 1-16,0-5 1 15,25-4-6-15,1-6 13 0,7-1-11 16,2-5-1-1,5-5 5-15,4-3-7 0,3-8-1 16,9-4 4-16,4-5-3 16,3 3 14-16,-1 3-11 15,0 7 3-15,-3 7 8 16,-5 6-11-16,-6 10-4 16,-12 7 0-16,-13 10 1 15,-7 4-1-15,-11 6 0 16,-5 0-15-16,0 0 15 15,0 0 2-15,-18 0 10 16,-15 13-9-16,-5 4 0 16,-4 3 1-16,-2-1-4 15,-7 8 0-15,-4 1-1 16,-3 4 2-16,-7 5-1 0,-4-2 0 16,-2-3 3-16,3-1-4 15,2-5 1-15,7-8 0 16,15-6-1-16,13-6 4 15,11-6-3-15,11 0 0 16,7 0-2-16,2 0-6 16,0 0-3-16,0 0 11 15,2 0 6-15,25-3-4 16,-4-3-2-16,2 0 0 16,4-4 2-16,1 1-3 0,2-8 1 15,4-1 0 1,-3 0-1-16,3-1 2 0,-3 2-1 15,-2 1 0-15,0 2 1 16,-8 4 2-16,-2 2-3 16,-1 2 0-16,-4 4-3 15,-4 0 4-15,-4 0-1 16,-5 2 0-16,4 0 2 16,-2 0-8-16,2 0 5 15,4 0-4-15,-5 2-2 16,4 10 0-16,-8 9 7 15,-2 4 2-15,0 11 1 16,0 7 5-16,-5 7-8 16,-23 0 0-16,5-4 3 15,-3-6-2-15,1-10-1 0,14-10 0 16,1-10-1-16,10-8-1 16,0-2-72-16,0 0-87 15,0 0 59-15</inkml:trace>
  <inkml:trace contextRef="#ctx0" brushRef="#br0" timeOffset="46359.46">8292 9160 39 0,'0'0'95'0,"0"0"-34"16,0 0-3-16,0 0-16 0,0 0-25 15,0 0 10 1,0 0-7-16,-66-10-3 0,53 10 11 16,0 0-21-16,5 0 11 15,1 0-18-15,1 0 1 16,6 0 13-16,0 0-13 15,0 0-1-15,0 0 1 16,0 0 3-16,0 0-1 16,0 0-3-16,0 0 0 15,0 0 13-15,0 0-13 16,0 0 10-16,0 0 3 16,0 0-5-16,0 0 16 0,0 0-21 15,0 0-2-15,0 0-1 16,0-1 3-16,0-4-3 15,0-1 14-15,0-6-12 16,0-7 12-16,9-2-14 16,6-3 0-16,-3-3 1 15,6-2-1-15,3-3 0 16,2-1 0-16,1-3 5 16,3 0-5-16,2-4 0 15,-1-2 0-15,4-4-3 16,3-4 4-16,4 2-1 15,-3 1 0-15,0 7 4 16,-10 8-5-16,-1 2 1 16,-8 8 0-16,-5 4-1 15,-3 6 2-15,-6 8-1 0,-3 4 3 16,0 0 0-16,0 0 0 16,0 0-3-16,0 0 0 15,0 0-9 1,0 0 9-16,0 0 0 0,0 0 0 15,0 0 5-15,0 0-10 16,0 0 5-16,0 0 0 16,0 0 0-16,0 0 0 15,0 0-3-15,0 0 2 16,0 0 0-16,0 0-4 16,0 0 5-16,0 0 0 15,0 0 10-15,0 0-6 16,-10 2-3-16,2 2 1 0,2 1 2 15,0-4-3-15,3 3-1 16,-3-2 0-16,4-1-3 16,2 2 3-16,0-1 0 15,0-2 0-15,-3 4 4 16,-1 0-4-16,-5 2 0 16,4 0 0-16,-5 2-3 15,5-4 3-15,2 2 0 16,-7-2 1-16,8-1 3 15,-1 0-1-15,0-1-3 16,3-2 0-16,0 0-4 0,0 0 4 16,0 0-1-1,0 0 0-15,0 0-1 16,0 0-1-16,0 0 3 0,0 0 0 16,0 0 0-16,0 0 0 15,0 0 0-15,0 0-2 16,0 2 8-16,0-2-7 15,0 2 1-15,0-2 0 16,0 0-5-16,0 0 5 16,0 0-6-16,0 0 3 15,0 2 3-15,0-2 2 16,0 0-2-16,0 0 0 16,0 0 6-16,0 2-5 0,0-2-1 15,0 0 0 1,0 0 7-16,0 0-6 0,0 0-1 15,0 0 0 1,0 0 9-16,0 0-6 0,0 0-3 16,0 0 4-16,0 2 2 15,0-2-5-15,0 0-1 16,0 0 0-16,0 0-2 16,0 0 2-16,-7 0 0 15,2 4-2-15,-4-4 7 16,3 2-5-16,-3 0 0 15,4-2 0-15,-2 2-1 16,4-2 1-16,3 0 0 16,-3 0 1-16,3 2 4 15,-2 1-5-15,-1-3 0 0,-1 1 0 16,1-1-2-16,0 2 2 16,-2 1 0-16,2-2 0 15,-7 2 5-15,5-1-6 16,-1-1 1-16,-3 0 0 15,6 2-4-15,-3-1 4 16,-1 2 0-16,2 0 0 16,-3 0 7-16,-2 0-9 15,2 0 2-15,1-4 0 16,1 2 3-16,1-2 0 16,2 0-3-16,3 2 8 15,-4-2-5-15,4 0 4 0,0 0-7 16,0 0 0-16,0 0 6 15,-3 0-5-15,0 0-1 16,1 0 3 0,-4 0 3-16,-1 0-4 0,2 0-2 15,-1 0 0-15,3 0-2 16,-3 0 2-16,3 0 0 16,0 0 0-16,3 0 9 15,0 0-12-15,0 0 3 16,0 0 0-16,0 0-2 15,-3 0 2-15,-4 0 0 16,5 0 1-16,-4 2 5 0,-2 0-6 16,-2 1 0-1,2-3 0-15,-4 0-3 0,3 1 3 16,0 2 0-16,0-1-1 16,-3 1 7-16,2 1-12 15,-1 0 5-15,-4 2 1 16,3 1-2-16,-2-4 2 15,2 3 0-15,-4-4 0 16,1 2 7-16,1 1-8 16,5-4 1-16,-2 2 0 15,1-3-2-15,5 3 2 16,-1-3 0-16,6 2-1 16,-4 1 8-16,4-3-9 15,0 0 2-15,0 0 0 16,0 0-4-16,-3 0 4 0,3 0 0 15,0 0 0-15,0 0 9 16,0 0-14-16,0 0 5 16,0 0-8-16,0 0 2 15,0 0-2-15,0 0 8 16,0 0-2-16,0 0 6 16,0 0 4-16,0 0-8 15,0 0-5-15,0 0-2 16,0 0-5-16,0 0 12 15,0 0-3-15,0 0 8 16,10-5 5-16,8-2-10 16,2-4 2-16,4-1 0 0,-3 2-2 15,-1 5 0-15,1-1 1 16,-6 1 8-16,0-1-11 16,-4 2 2-16,-1 0 0 15,-2 0-3-15,2 0 3 16,-2 0 0-16,2 2-1 15,-2-2 8-15,4 2-8 16,-1-3 1-16,5-1 0 16,-4-3-4-16,3 3 4 15,-1-2 0-15,-2 2 0 16,1 2 8-16,-2 0-10 16,-4-2 2-16,-2 3 0 15,3 0-4-15,2-3 4 0,-2 2 0 16,2 0-1-1,-2 0 9-15,-1 0-10 0,1 0 2 16,-2-1 0 0,-3 4-3-16,1 1 3 0,-1-2 0 15,-3 2-2-15,0 0 9 16,0 0-7-16,0 0 0 16,0 0 0-16,2-4-2 15,1 2 2-15,0-2 0 16,-3 3-1-16,3-4 8 15,1 1-9-15,1 2 2 16,1 0 0-16,-3 2-4 0,3-2 4 16,-3 2 0-1,-3-2-1-15,0 2 8 0,0 0-9 16,0-2 2-16,3 2 0 16,-3-2-3-16,3 0 3 15,-1 0 0-15,1 0-1 16,1 0 8-16,-1 0-9 15,-3 2 2-15,0 0 0 16,0 0-5-16,0 0 5 16,0 0 0-16,0 0 1 15,0 0 4-15,0 0-4 16,0 0-1-16,0 0 0 16,0 0-1-16,0 0 1 15,0 0 0-15,0 0-1 16,0 0 9-16,0 0-10 0,0 0 2 15,0 0 0 1,0 0-9-16,0 0 9 0,0 0-1 16,0 0-1-16,0 0-8 15,0 0 8-15,0 0-1 16,0 0 3-16,0 6 5 16,3 10-5-16,5 6 0 15,-1 0 1-15,-1 0 6 16,-1-2-14-16,-5 1 4 15,0-4 3-15,3-3 6 16,-3-1-5-16,4-4-1 16,1-1 0-16,-2-2 3 15,7-2-6-15,-2-2-1 0,2 0-2 16,-2-2 2-16,-2 2 8 16,0 0-3-16,0 0 3 15,-3 1 1-15,-3 1-10 16,0-1 3-16,0 0-5 15,0-1-3-15,0 1 9 16,0 1 1-16,0 0 1 16,0 2 8-16,0-2 3 15,-3-1-12-15,0-2 0 16,0 2-1-16,-1-3 1 16,4 0 0-16,0 0 0 15,0 0 8-15,-2 0-11 16,2 0 3-16,0 0 0 15,0 0-3-15,0 1 3 0,0-1 0 16,-3 0-2-16,0 4 9 16,-3-2-11-16,4 5 4 15,-5-1 0-15,4-3-2 16,0 3 2-16,3 1 0 16,0 1-3-16,0-1 6 15,0 2-4-15,0 1 1 16,0-2 0-16,0-2-3 15,0 0 3-15,0 0 0 16,0-4 1-16,0 4 5 16,0-2-7-16,0 2 1 15,0 2 0-15,0 2-4 0,0 2 4 16,0-1 0 0,0 0-1-16,0-3 5 0,0-2-5 15,0-2 1-15,0 0 0 16,0-2-5-16,0-2 5 15,0 0 0-15,0 0 2 16,0 0 4-16,0 0-5 16,0 0-1-16,0 0 0 15,0 0-2-15,0 0 2 16,0 0-5-16,0 0 2 16,0 0-5-16,0 0 6 15,0 0 0-15,0 0 2 16,0 0 3-16,0 0 0 0,0-4-3 15,-2-2 6-15,-8-4-2 16,2 0-1 0,-5 0-3-16,5-4 1 0,-7 0-4 15,2 0 3-15,2-2 0 16,-4 0-1-16,3 4 6 16,1-5-6-16,-2 2 1 15,1-1 0-15,4 4-4 16,2 1 4-16,-1 5 0 15,5 2 0-15,-1 3 8 16,-3-3-10-16,-1-1 2 16,-1 2 0-16,-4-3-5 0,3 2 5 15,0-1 0-15,1 3 1 16,2 0 6-16,-1 2-6 16,4 0-1-16,3 0 0 15,0 0-7-15,-2 0 7 16,2 0-17-16,0 0 16 15,0 0-37-15,0 9 5 16,2-3-62-16,4-5-76 16</inkml:trace>
  <inkml:trace contextRef="#ctx0" brushRef="#br0" timeOffset="47329.27">7953 7110 230 0,'0'0'35'16,"0"0"9"-16,0 0-25 15,0 0-7-15,0 0-5 16,0 0 35-16,0-110-26 16,0 100 4-16,0 2 1 15,6 4-14-15,-2 4-3 0,4 0-4 16,-2 0-6-16,4 26 0 15,-8 8-8-15,-2 10 14 16,0 10 22-16,0 4-15 16,-15 5 6-16,-11-1-13 15,-2 0 2-15,-1-2-7 16,6-6 5-16,1-10-1 16,11-14 1-16,11-16-33 15,0-14-26-15,0 0-99 16,8-14 127-16,5-9-92 15</inkml:trace>
  <inkml:trace contextRef="#ctx0" brushRef="#br0" timeOffset="47651.52">8087 6749 277 0,'0'0'23'0,"0"0"-3"15,0 0-15 1,0 0-10-16,0 0 1 0,0 0 4 15,0-24 6-15,0 24-5 16,0 0-2-16,0 0-9 16,0 0-3-16,0 6 7 15,0 10-11-15,0-6-31 16,0-1-64-16</inkml:trace>
  <inkml:trace contextRef="#ctx0" brushRef="#br0" timeOffset="48356.13">8310 7241 210 0,'0'0'61'16,"0"0"-21"-16,0 0-30 15,0 0-10-15,0 0-4 16,0 0-34-16,-53-66 38 16,53 62 0-16,0 1 4 15,0 3-1-15,0 0-3 0,0 0 0 16,2 14 0-16,-2 7 1 15,0 3 26-15,0 4-27 16,0 2 8-16,0 2-8 16,-8-2 11-16,-4 1-6 15,-1-6 17-15,5-3-21 16,-4-4 3-16,6-2-4 16,3 0 4-16,3 1-2 15,0 2-2-15,0-1 0 16,0-1 1-16,0-6 3 15,0-5-8-15,0-6 3 16,0 0-18-16,0 0 19 16,6 0 8-16,15-2 0 15,6-17 5-15,2-7-10 0,4-9 2 16,3-3-5-16,-3 0 1 16,-4 2-7-16,-1 3 6 15,-8 8-10-15,1 2 5 16,-7 9-13-16,-2 3 17 15,0 5-1-15,0 6 0 16,-3 0-6-16,2 0 3 16,-1 4-1-16,-5 16-1 15,2 4-4-15,-7 3 11 16,0 2 0-16,0-1 0 16,0 0-2-16,-4-4 13 0,-4-8-11 15,2-4 9 1,6-7-8-16,0-4-2 15,0-1-15-15,0 0-47 16,3 0-9-16,5 0-59 0</inkml:trace>
  <inkml:trace contextRef="#ctx0" brushRef="#br0" timeOffset="48949.09">9046 7185 287 0,'0'0'5'0,"0"0"2"15,0 0 6-15,0 0-9 16,0 0 13-16,0 0-9 16,-138-32 10-16,132 32-5 15,-4 0-7-15,7 4-6 16,-2 17 0-16,-6 8 0 15,4 2-6-15,-6-2 6 16,0-1 0-16,-3-4-1 16,-1-2 5-16,1-2-4 15,1-2 0-15,7 0 0 16,-2-2-2-16,8-4 2 16,2-4 0-16,0-5 0 15,0-3-9-15,0 0-5 0,0 0 14 16,17-3 12-16,14-23 8 15,5-9-18-15,2-9 0 16,1-7 1-16,-1-5 1 16,-2-6-4-16,-4-6 0 15,-5-1 1-15,-6 6-2 16,-7 4 1-16,-4 15 0 16,-2 13 1-16,-1 16 4 15,-5 8-6-15,-2 7 1 16,0 0-12-16,0 0 0 15,0 8-24-15,0 23 36 16,0 11 10-16,0 10-3 0,-2 6 0 16,-16 1-7-16,3-8 0 15,2-11 0-15,5-6 1 16,2-8-1-16,6-8 0 16,0 1 3-16,0-5-6 15,0-6-10-15,0-2-65 16,3-6-69-16</inkml:trace>
  <inkml:trace contextRef="#ctx0" brushRef="#br0" timeOffset="50967.17">9526 7338 69 0,'0'0'68'0,"0"0"-52"15,0 0-2-15,0 0-2 0,0 0-5 16,5 103 4-16,-5-83-11 15,0-14-50-15</inkml:trace>
  <inkml:trace contextRef="#ctx0" brushRef="#br0" timeOffset="53415.67">2381 5416 65 0,'0'0'50'0,"-94"131"-33"16,62-104-7-16,0-6 14 15,2-12-1-15,7-4 8 16,-8-5-15-16,0 0-14 16,-5 0 12-16,-3 0-4 15,1 0 5-15,7 0-15 16,8-14-32-16,23 3-65 16,0 1-39-16</inkml:trace>
  <inkml:trace contextRef="#ctx0" brushRef="#br0" timeOffset="53939.92">2108 5893 170 0,'0'0'0'0,"0"0"-48"16</inkml:trace>
  <inkml:trace contextRef="#ctx0" brushRef="#br0" timeOffset="58119.32">9118 7574 286 0,'0'0'141'16,"0"0"-98"-16,0 0-31 15,0 0 9-15,0 0-21 16,0 0 0-16,0 0-61 16,0 0-192-16</inkml:trace>
  <inkml:trace contextRef="#ctx0" brushRef="#br0" timeOffset="59217.97">4938 4754 131 0,'0'0'17'0,"0"0"8"16,0 0-20-16,0 0 6 15,0 0-3-15,-62-116-1 0,95 66-5 16,11-10-2-16,7-5-3 15,-30 41-135-15</inkml:trace>
  <inkml:trace contextRef="#ctx0" brushRef="#br0" timeOffset="60958.04">9216 7249 246 0,'0'0'75'16,"0"0"-45"-16,0 0-6 16,0 0 14-16,0 0 26 15,0 0-15-15,0 0-17 16,0 42-25-16,18-32 16 15,7 4 5-15,6 2-13 16,2-2 10-16,9-4-10 16,-1-6-8-16,4-4 17 15,2 0-15-15,-3 0 1 16,-1-14 1-16,-2-3-11 16,-5-6 8-16,0 1-8 15,-4 4 2-15,-7 0-3 16,-12 0 2-16,0 2-1 0,-10 0 4 15,-3 0-3-15,0-1-1 16,0 2 0-16,-13 1 0 16,-10 3-3-16,-6 7 3 15,1 2 0-15,-1 2 1 16,-1 0 2-16,7 0-6 16,-8 10 1-16,2 15 2 15,-4 10 1-15,4 10-1 16,-1 3 0-16,7 0-1 15,10-5 4-15,5-10-4 16,8-7 1-16,0-5-1 0,0-4-6 16,3-3 7-16,20-2 0 15,7-5-5-15,2-3 5 16,4-4 2-16,5 0-2 16,10-9 7-16,3-21-7 15,13-9 0-15,-39 16-59 16,4 0-183-16</inkml:trace>
  <inkml:trace contextRef="#ctx0" brushRef="#br0" timeOffset="61248.36">10395 7038 442 0,'0'0'97'0,"0"0"-68"0,0 0-29 16,0 0 22-16,0 0-13 16,0 0-4-16,-56-6-5 15,56 34 0-15,18 12 5 16,3 4 0-16,-4 3-2 16,1 3 16-16,-2-5-15 15,-1 1 11-15,-2-3-3 16,5-3-10-16,-2-3 5 15,1-4-7-15,-1-5 2 16,2-8-4-16,2-7 2 16,-14-13-175-16,1 0-307 0</inkml:trace>
  <inkml:trace contextRef="#ctx0" brushRef="#br0" timeOffset="61481.76">10025 7463 547 0,'0'0'84'0,"0"0"-67"16,0 0-12-16,0 0 26 16,0 0-3-16,0 0 14 15,70-39-12-15,20-7-24 0,10-7 3 16,5-1-9-16,-7 4 1 15,-9 7-5-15,-65 33-57 16,-12 9-129-16</inkml:trace>
  <inkml:trace contextRef="#ctx0" brushRef="#br0" timeOffset="63468.95">11010 9201 26 0,'0'0'224'0,"0"0"-176"16,0 0-45-16,0 0-1 15,0 0 7-15,0 0 10 16,0 0 10-16,-70 31-17 15,70-31-5-15,0 0 13 16,0 0 11-16,0 0 12 16,0 0 4-16,0-12-28 15,5-7-19-15,10 0 3 16,6-6-3-16,3-2 5 0,2-6-5 16,4-2 0-1,3-11 8-15,6-8-6 16,2-9 7-16,6-4-2 15,4 4-6-15,0 5 5 0,-7 10-6 16,-8 16 0-16,-18 14 3 16,-10 11-1-16,-8 7-3 15,0 0 1-15,0 0-13 16,0 8 13-16,-18 19 0 16,-11 7 5-16,-9-1 4 15,-4 2-7-15,-1-7 0 16,5-2-2-16,3-4 0 15,5-3 1-15,-3 4-1 16,1-2 0-16,-3 4 0 0,1-1 4 16,1-4-5-16,4-2 1 15,-1-4 0-15,7-2-1 16,-1-6 1-16,9-1 0 16,5-5 7-16,5 0-5 15,5 0 4-15,0-13 1 16,0-4 6-16,0 0-13 15,0-1 2-15,5 1-2 16,13 0 4-16,3-1 3 16,7 4-4-16,-2-2-3 15,7 0 1-15,0-2 1 16,-1 0-2-16,3-4 0 16,4 2 1-16,0 4 1 0,-4 4-4 15,-1 4 2 1,-6 8 0-16,3 0-2 0,-1 0 1 15,-1 0 1-15,-1 0-1 16,-8 3 4-16,1 6-4 16,-10-1 1-16,-1 4 0 15,-8 1-3-15,-2 0-5 16,0 5 8-16,0-2 2 16,0 0 0-16,-8-2 4 15,1-2-6-15,2-1 1 16,2 2-2-16,3 7 0 15,0-14-72-15,0 2-99 16</inkml:trace>
  <inkml:trace contextRef="#ctx0" brushRef="#br0" timeOffset="66872.74">12899 9236 25 0,'0'0'48'0,"0"0"-2"0,0 0-23 16,0 0-12-16,0 0-8 16,0 0-3-16,0 0 4 15,-8 2-3-15,8-2 3 16,0 2 1-16,0-2 2 16,0 0 16-16,0 0 5 15,0 0 2-15,0 0-3 16,-3 0-20-16,1 3-1 15,2-3-6-15,-5 1 0 16,3 1 7-16,2-2-4 16,-3 3 5-16,3-3 15 0,0 0 4 15,0 0 7-15,0 0-8 16,-3 0-1-16,3 1 3 16,0-1-12-16,0 0 11 15,0 0 8-15,0 0-17 16,0 0 3-16,0 0-17 15,0-10 8-15,15-14 4 16,14-8-15-16,2-3-1 16,4-10 6-16,4-3 0 15,0-2-6-15,-1-3 0 16,1 1 0-16,-1 4 4 16,-2 6-4-16,0 5 0 15,0 4 9-15,-4 5-7 0,3 3 3 16,-4 5-5-16,-8 2 0 15,-5 6 7-15,-7 6-7 16,-4 2 0-16,-4 2 1 16,-3 2 0-16,0 0-2 15,0 0 0-15,0 0 1 16,0 0-4-16,0 0 1 16,0 0 1-16,0 0-2 15,0 0-3-15,0 0 7 16,-6 5 11-16,-9 7-11 15,-6 2 14-15,-6 4-14 16,-5 1 0-16,-1 5 2 0,-8 1 3 16,-5 3-8-1,-1-2 3-15,-6 1 0 0,2-4 3 16,4-5-3-16,1-2 0 16,9-6 1-16,-1-2 3 15,4-4-3-15,4 0 0 16,-2-2 1-16,8-2 19 15,6 3-15-15,4-3 1 16,4 0 5-16,8 0-7 16,2 0-3-16,0 0-2 15,0 0-1-15,0 0-4 16,0 0-5-16,0 0 10 16,15-7 15-16,11-5-12 0,7-5 2 15,6 0-5 1,-1-1 0-16,3-2 4 15,6-2-4-15,-1-1 0 16,1-2 1-16,4-1 2 0,0-5-3 16,-2 4 0-16,-6 1 1 15,-4 3-1-15,-5 4 0 16,-4-2 0-16,-3 5-1 16,-5 1 4-16,-2 2-4 15,-2 5 1-15,-7 0 0 16,4 4 2-16,-6 0-2 15,-2 1 0-15,-2 3-3 16,-5 0 5-16,3 0-4 16,-3 0 2-16,0 0 0 0,0 0-6 15,0 0 3-15,0 0-1 16,0 0-1-16,0 3 3 16,0 7 1-16,0 0 2 15,0 3-2-15,0 0 2 16,-3 3-2-16,-5 8 2 15,-2 2 8-15,2 5-8 16,-2 1-1-16,2 0 0 16,-2-5 0-16,5-2 4 15,2-6-4-15,3-4 0 16,0-5-4-16,0-2 5 16,0-4-2-16,0-3 0 15,0 2 1-15,0-3-5 0,0 0 5 16,0 0 0-1,0 0 14-15,0 0-14 0,0 0 8 16,0 0-4-16,0 0-3 16,0-12 4-16,0 2-5 15,0 4 0-15,0 0 0 16,0 4 3-16,0 0-5 16,0 2 2-16,0-3 0 15,0 3-2-15,0 0 1 16,0 0-14-16,0 0-9 15,0 0-33-15,0 0 7 16,6 0-4-16,11 0-9 0,-11 0-39 16,-3 5-88-16</inkml:trace>
  <inkml:trace contextRef="#ctx0" brushRef="#br0" timeOffset="74911.96">14973 14122 181 0,'0'0'31'0,"-162"117"12"16,129-85-25-16,15-6-6 0,8-8-6 15,10-14 16-15,0-2 7 16,0-2-3-16,13 0 74 16,22-6-44-16,16-12-22 15,17-13 6-15,12-6-20 16,22-14-9-16,22-12 7 15,27-18-17-15,31-12 4 16,26-8 6-16,9 0-9 16,-1 3 0-16,-13 15-2 15,-23 12 0-15,-18 15-1 16,-26 12-36-16,-118 42-97 16,-10 0-93-16</inkml:trace>
  <inkml:trace contextRef="#ctx0" brushRef="#br0" timeOffset="75992.2">21913 14851 384 0,'0'0'118'15,"0"0"-72"-15,0 0-25 16,0 0 43-16,0 0-7 0,0 0-48 16,158-139 32-16,-58 73-21 15,28-4 2-15,16 0-4 16,21 0-12-16,22-11 5 16,21 1-11-16,24-6 0 15,15-2 3-15,2 3 1 16,-8 8-2-16,-15 6-2 15,-12 13-4-15,-21 6 0 16,-21 3-64-16,-148 42-68 16,-18 1-114-16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1:21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50 592,'0'0'1633,"0"0"-331,0 0-574,0 0-63,0 0-204,8-10-306,26-27-160,-34 37 3,0-1-1,0 1 1,0 0 0,0 0 0,0 0 0,0 0 0,0 0 0,0 0 0,1 0 0,-1 0 0,0-1 0,0 1 0,0 0 0,0 0 0,0 0 0,0 0 0,0 0 0,0 0 0,1 0 0,-1 0 0,0 0 0,0 0 0,0 0 0,0 0 0,0 0 0,0 0 0,1 0 0,-1 0 0,0 0 0,0 0 0,0 0 0,0 0 0,0 0 0,0 0 0,1 0 0,-1 0 0,0 0 0,0 0 0,0 0 0,0 0 0,0 0 0,0 0 0,0 0 0,1 1 0,-1-1 0,0 0 0,0 0 0,0 0 0,0 0 0,0 0 0,3 10-26,-3 15 64,0-22-32,0 14 81,1-2 48,0-1 0,-1 1 1,-1-1-1,-1 0 1,0 1-1,-1-1 1,0 0-1,-1 0 1,0 0-1,-10 18 1,-4-4 589,-2 0 1,-1-1 0,-1 0 0,-34 30 0,52-53-707,0 1 7,0-1 1,1 1 0,-1 0-1,1 0 1,0 0-1,1 0 1,-1 1 0,1-1-1,0 1 1,1 0 0,-1-1-1,1 1 1,0 0-1,0 0 1,1 0 0,0 0-1,0 6 1,0-11-76,0-1-34,0 0-3,0 0-40,0 0-161,2-8-727,50-73-2983,-44 68 952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1:22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49 3426,'0'0'1229,"0"0"-132,0 0-545,0 0-266,0 0 199,-4-9 83,-11-23-210,15 32-357,0 0 0,0 0 0,1 0 0,-1 0 0,0 0 0,0 1 0,0-1 0,1 0 0,-1 0 0,0 0 0,0 0 0,1 0 0,-1 0 0,0 0 0,0 0 0,1 0 0,-1 0 0,0 0-1,0 0 1,1 0 0,-1 0 0,0 0 0,0 0 0,0 0 0,1 0 0,-1 0 0,0 0 0,0 0 0,1 0 0,-1-1 0,0 1 0,0 0 0,0 0 0,1 0 0,-1 0 0,0 0 0,0-1 0,0 1 0,0 0 0,1 0 0,-1 0 0,0-1 0,0 1 0,0 0 0,0 0 0,0-1 0,0 1 0,0 0 0,0 0 0,1 0 0,-1-1 0,0 1 0,0 0 0,0 0 0,0-1-1,0 1 1,0 0 0,0 0 0,-1-1 0,1 1 0,0 0 0,0 0 0,0-1 0,0 1 0,0 0 0,0-1 0,0 2 11,9 2 35,0 0 0,-1 1 0,0 0-1,0 0 1,0 1 0,-1 0 0,14 12 0,-13-10-34,-1-1 0,1-1 0,0 1 1,1-1-1,-1 0 0,1-1 0,0 0 1,11 3-1,-4-5-123,5 3 271,-20-5-281,-1 1 0,1-1 0,-1 0 1,0 1-1,1-1 0,-1 1 0,0-1 0,1 0 0,-1 1 1,0-1-1,0 1 0,1-1 0,-1 1 0,0 0 1,0-1-1,0 1 0,0-1 0,1 1 0,-1-1 0,0 1 1,0 0-1,0 2-2457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1:2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2769,'0'0'1313,"0"0"-1041,0 0-176,0 0 48,0 0 80,0 0 465,7 26-321,17-26-288,3 0 112,7 3-176,-7 0-16,8 4 0,7 1 0,-3-3-64,-24-5-865,1 0-3040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1:23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53 4786,'0'0'2033,"0"0"-1006,0 0-640,9-5-29,7-3-286,0 0 1,1 2 0,0 0-1,-1 1 1,2 0 0,-1 2 0,23-3-1,197 6-26,-236 0-55,0 0 1,0 1 0,0-1 0,0 1 0,0-1 0,-1 1 0,1 0 0,0-1 0,0 1 0,0 0 0,-1 0 0,1-1 0,-1 1-1,1 0 1,0 0 0,-1 0 0,1 0 0,-1 0 0,0 0 0,1 0 0,-1-1 0,0 1 0,0 0 0,1 0 0,-1 0 0,0 1-1,0-1 1,0 0 0,0 0 0,0 0 0,0 0 0,-1 0 0,1 0 0,-1 1 0,1 4 11,-1 1 0,0-1 0,0 0 0,-1 0 0,-2 7 0,-7 5 113,0 0 0,0-1 0,-2-1 0,0 0 0,-29 27-1,16-16-41,-47 42 239,-101 76 0,38-36 53,132-105-354,-24 23 203,27-26-214,1-1-1,-1 1 1,0 0 0,1-1 0,-1 1 0,1 0 0,-1 0 0,1-1-1,0 1 1,-1 0 0,1 0 0,0-1 0,-1 1 0,1 0-1,0 0 1,0 0 0,0 0 0,0 0 0,0 0 0,0-1 0,0 1-1,0 0 1,0 0 0,0 0 0,0 0 0,1 0 0,-1-1 0,0 1-1,1 0 1,-1 0 0,0-1 0,1 1 0,-1 0 0,1 0-1,-1-1 1,1 1 0,1 1 0,1 0-6,0 0 0,1 0 0,0-1 0,-1 1 0,1-1 0,0 0 0,0 0 0,-1 0-1,1 0 1,6 0 0,46 0 184,-34-2-62,15 1-49,40 1 30,115-15 0,-130 12-1311,-50 2-1271,-8 0-1278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1:23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497 219 4018,'0'0'1710,"0"0"-899,0 0-349,0 0 317,0 0 152,-7-8-264,-7-8-339,1 0 0,-18-30 0,26 38-162,0-1 1,-1 1-1,0 0 1,0 0-1,-1 0 0,0 1 1,0 0-1,-1 1 0,0-1 1,0 1-1,0 1 0,-1 0 1,-16-8-1,3 5 0,14 4-99,0 1-1,0 0 1,0 1 0,0-1-1,-1 2 1,1-1 0,-1 1-1,-12 0 1,20 2-73,0 0 0,0 1 0,0-1 0,0 0 1,1 0-1,-1 0 0,0 1 0,1-1 0,-1 0 0,0 1 1,1-1-1,0 1 0,-1-1 0,1 1 0,0-1 0,-1 3 1,0 1-3,-11 33 35,-2-1 0,-37 67 0,-51 61 66,100-162-106,0 0 0,0 0 0,0 0 0,1 1 0,-1-1 0,1 0 0,0 1 0,0-1 0,0 1 0,0 0 0,1-1 0,-1 7 0,4-9-13,1 0 1,-1 0-1,0 0 0,0 0 0,1 0 0,-1-1 0,0 0 0,1 1 0,-1-1 0,1-1 0,3 1 0,-4 0 17,29-1 133,-12 0-4,35 3-1,-53-1-125,0-1 0,0 1 0,0-1 0,-1 1 0,1 0 0,0 0 0,-1 0 0,1 0 0,-1 0 0,1 0 0,-1 0 0,1 0 0,-1 1 0,0-1 0,0 1 0,1-1 0,-1 1 0,0-1 0,0 1 0,1 2 0,14 43-83,-14-40 118,0 1-1,1-1 1,-1-1 0,6 11-1,-7-16-36,0 0 0,-1 1 0,1-1 0,0 0 0,0 0 0,0 0 0,0 0 0,0 0 0,0 0 0,0 0 0,0 0 0,0 0 0,0 0 0,0-1 0,1 1 0,-1-1 0,0 1 0,1 0 0,-1-1 0,0 0 0,1 1 0,-1-1 0,1 0 0,-1 0 0,0 0 0,1 0 0,-1 0 0,1 0 0,-1 0 0,0 0-1,1-1 1,-1 1 0,1-1 0,-1 1 0,0-1 0,0 1 0,1-1 0,1-1 0,1-1-66,0 0 0,0-1 0,0 1 0,0-1 0,-1 0 0,1-1 0,-1 1 0,4-7 0,3-5-513,12-21-329,-16 11-3824,-6 25 1389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1:24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6179,'0'0'2513,"0"0"-1312,0 0-913,0 0-288,0 0 0,0 0 384,23-11-352,12 27 48,7 2-16,-4 1-16,1-1-80,0-3 32,-5 1-48,1-6-80,-27-10-2161,-1 0-2337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1:24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39 304,'0'0'6120,"0"0"-3703,0 0-1742,0 0-392,0 0 37,9-6-122,-8 5-192,5-3 14,-1 1 0,1-1 0,0 1 0,0 0 0,0 0 0,0 1 0,1 0 0,-1 0 0,1 0 0,-1 1 0,1 0 0,10-1 1,85 8 43,-1 4 0,143 32 0,-197-33-94,-39-6-139,-7-2-4210,-4-1-843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1:25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8 4434,'0'0'1358,"0"0"-728,0 0-500,-5-2-156,5 1 31,-1 1 1,1-1-1,-1 1 1,0-1 0,1 1-1,-1 0 1,1-1 0,-1 1-1,0 0 1,1 0-1,-1-1 1,0 1 0,1 0-1,-1 0 1,0 0-1,1 0 1,-1 0 0,0 0-1,1 0 1,-1 0-1,0 0 1,1 0 0,-1 0-1,0 1 1,1-1 0,-1 0-1,0 0 1,1 1-1,-1-1 1,0 0 0,1 1-1,-1-1 1,1 0-1,-1 1 1,1-1 0,-1 1-1,0 0 1,-9 33 339,6-16-268,-43 119 982,35-109-898,2 1 0,0-1-1,2 2 1,1-1 0,1 1 0,-2 39 0,8-27-2504,0-39-978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1:25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5234,'0'0'561,"0"0"-449,0 0-112,127 0 0,-81 8 192,0 0-176,5-3 128,2-5 128,-6 0-240,3 0 32,-4 0-64,-7 0-64,-36 0-400,1 0-3538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1:25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151 122 6723,'0'0'464,"0"0"-749,0 0 194,-2-14 403,-4-47 126,6 57-409,0 0 0,-1 0-1,0 0 1,0 0 0,0 1 0,0-1 0,-3-5 0,4 8 19,-1 0 0,0 1 1,1-1-1,-1 0 0,0 0 1,0 1-1,1-1 0,-1 0 0,0 1 1,0-1-1,0 1 0,0-1 1,0 1-1,0-1 0,0 1 0,0 0 1,0 0-1,0-1 0,0 1 1,0 0-1,0 0 0,0 0 0,-2 0 1,2 0-62,0 1-1,1-1 1,-1 1 0,0-1-1,0 1 1,0-1 0,0 1 0,0-1-1,1 1 1,-1 0 0,0-1 0,0 1-1,1 0 1,-1 0 0,1 0 0,-1-1-1,1 1 1,-1 0 0,1 0 0,-1 1-1,-11 27 113,9-19-93,-13 27-261,2 1 0,1 0-1,3 1 1,1 0 0,1 1-1,-3 65 1,11-94-5534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2T13:08:39.0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1475 3662 188 0,'0'0'82'0,"0"0"-67"16,0 0-12-16,0 0-3 16,0 0-6-16,0 0 1 15,0 0 5-15,0 0 6 16,17-9 0-16,-17 9 1 0,0 0 0 15,0 0 5 1,0 0-6-16,0 0 16 0,0 0 26 16,0 2-26-16,0 2-1 15,7 0-12-15,4 4 6 16,4 5 11-16,3-4-18 16,2 4 15-16,4-6-2 15,3 1-15-15,2-3 8 16,7-4-12-16,15-1 19 15,14 0 16-15,22 0-28 16,19-18-3-16,22-7 13 16,21-10-11-16,15-7 5 15,12-6-9-15,18 0-2 16,9 2 5-16,4 4-7 16,-2 11 0-16,-12 8-3 0,-21 8 7 15,-17 7-6-15,-31 7 2 16,-28-2 0-16,-24 3 2 15,-25 0-2-15,-17 0 0 16,-15 0-1-16,-7 0 5 16,-8 0-4-16,0 0 2 15,0 0-2-15,0 0 17 16,0 0-16-16,0 0 2 16,0 0 7-16,0 0-10 15,0 0 0-15,0 0 0 0,0 0-29 16,0 0-85-1,0 0-265-15</inkml:trace>
  <inkml:trace contextRef="#ctx0" brushRef="#br0" timeOffset="1504.22">7442 3579 299 0,'0'0'65'0,"0"0"-45"15,0 0-20-15,0 0 0 0,0 0 10 16,0 0 35-16,-118 9 23 16,118-9-24-16,0 0-36 15,0 0-8-15,0 0 0 16,5 7 0-16,13 7 12 16,10 3-6-16,5 2-6 15,5 2 7-15,8 1-5 16,12-1 10-16,11 2-10 15,8-6-2-15,18 0 7 16,18-4 1-16,14-3 6 16,19-3 4-16,16-5-15 15,17-2 1-15,9 0-4 0,-2 0 0 16,-4 0 4-16,-13-12-4 16,-6-3 0-16,-11-3 4 15,-6 0 1-15,-7 0-2 16,1-4-3-16,8-2 0 15,6-4-3-15,7-4 3 16,1-4 0-16,-2-4-3 16,-6-4 12-16,-12-1-10 15,-9 0 1-15,-10 1 0 16,-10 1 1-16,-12 3-1 16,-6 0 0-16,-12 0 2 15,-6 0 3-15,0-1-3 16,0-6-2-16,3-3 0 0,4 1-2 15,-7 1 2 1,-9 5 0-16,-8 0 1 16,-13 5 4-16,-8 4-5 0,-9 2 0 15,-12-2 2-15,-10 2-1 16,-2-7-1-16,-6 2 0 16,0-4 6-16,0-3 0 15,-24 0-6-15,-11-1 0 16,-7-4 1-16,-5-3-14 15,-9 0 13-15,-8 1 0 16,-10 8 0-16,-11 3-1 16,-16 3 1-16,-9 9 0 0,-9 8 7 15,-9 8-7 1,-14 10 3-16,-16 2-3 0,-17 0 5 16,-10 4 0-1,-1 11-3-15,-4 2-2 0,2 2 3 16,6-2-5-16,13-1 2 15,9 1 0-15,8-5-3 16,1 1 8-16,-1 1-5 16,1 3 0-16,-6 4 2 15,-3 3-7-15,-4 7 5 16,4 1 0-16,6 1 1 16,7 2 3-16,14 5-4 15,-4 2 0-15,6 2 2 16,9 3-7-16,10-2 5 15,18 1 0-15,12-1-5 0,9-1 8 16,1 0-6-16,6-3 3 16,1 2 0-16,3 0-3 15,3-2 3-15,8 0 0 16,3-5-1-16,9-3 1 16,7-1-1-16,5-3 0 15,9-2 0-15,7 2-2 16,4-3-5-16,7 5-1 15,0-4 4-15,0-1 2 16,0 2 3-16,15-2 4 16,0 0 0-16,0 1-4 15,3-4 0-15,-7-1 0 0,7 1-5 16,-2-3 8-16,-1-2-3 16,5-1 0-16,-2-6 3 15,3-1-14-15,0-6-2 16,2-2-12-16,-13-2-74 15,-8 0-200-15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1:27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0 378 5090,'0'0'352,"0"0"-189,0 0-40,0 0-22,24 8-58,172 62 389,-69-17 363,31 11-152,-133-56-594,-1-2 1,1 0 0,0-2 0,46 2-1,240-5 620,-168-1 3000,-143-3-3042,-1-17-488,0 0 1,-2 0-1,-1 0 0,0 1 0,-14-36 1,-47-95-227,34 85 115,11 19-55,10 19 28,-2 1 0,-1 0 0,-1 1 0,-32-44 0,44 66-14,2 2 8,-1 0-1,1 1 0,-1-1 1,1 0-1,-1 1 0,0-1 1,1 1-1,-1-1 1,1 1-1,-1-1 0,0 1 1,0-1-1,1 1 0,-1 0 1,0-1-1,0 1 0,1 0 1,-2-1-1,1 1-79,1 0 23,0 2-47,1 0 97,-1 0-1,1 1 1,-1-1 0,1 0-1,0 1 1,0-1 0,0 0-1,0 0 1,0 0-1,0 0 1,1 0 0,-1 0-1,1 0 1,1 2 0,5 6-27,36 45 4,59 58 1,-54-62 25,62 82 1,-99-115-9,0 0 1,-1 1 0,-1-1-1,-1 2 1,0 0-1,-2 0 1,0 0-1,-2 1 1,5 23-1,-10-42 9,0-1 0,0 0-1,1 1 1,-1-1 0,0 0 0,0 1-1,0-1 1,0 0 0,-1 1 0,1-1-1,0 0 1,0 1 0,-1-1 0,1 0-1,-1 0 1,1 1 0,-1-1 0,0 0-1,1 0 1,-2 2 0,0-2 15,-1 1-1,1-1 1,0 0 0,0 0-1,-1 0 1,1 0 0,-1 0-1,-3 1 1,-6 1 40,-73 23 119,31-12-185,1 3 0,1 2 0,-65 35 0,90-40-103,17-9-46,-1 0 0,1 1 0,1 0 1,-1 0-1,1 1 0,1 0 0,-16 16 1,22-11-2051,2-10-1263,0-2 626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2:24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293 479 0,'0'0'357,"0"0"-114,0 0-53,0 0 2,0 0-16,0 0 72,-5-19 75,-19-63 237,22 74-317,-1 1 0,0 0 0,0 0 0,-1-1 0,0 2 0,0-1 0,-6-7 1,8 12-173,0-1 0,0 1 0,1 0 0,-1-1 0,1 0 0,-1 1 0,1-1 0,0 0 0,0 1 0,0-1 0,0 0 0,1 0 0,-1 0 0,1 0 0,-1-3 0,2-61 623,10-72 0,-7 78 1109,-4 61-1395,0 0-271,0 8-89,-2 24 28,-2 1 1,-1-1-1,-11 39 1,-3 15 3,-117 825 798,91-595-475,44-342 1442,1 21-1858,0 1 0,1-1 1,0 1-1,-1 0 0,1-1 1,1 1-1,-1 0 0,1 0 1,2-6-1,4-1 19,0 1 0,1 1 1,0-1-1,20-15 0,-23 21-8,-1 0-1,1 0 1,1 1 0,-1 0-1,0 0 1,1 1 0,0 0-1,-1 0 1,1 0-1,0 1 1,8-1 0,28 1-19,0 2 0,-1 1 0,1 3 1,57 13-1,278 37 98,-346-51-79,0 2 0,0 1 0,0 1 1,40 18-1,114 63-13,-155-73 37,2-2-1,0-2 1,0-1-1,1-1 1,1-2 0,67 7-1,218-6 57,-216-10-72,189-9 61,105 8-98,-207 3 56,-56 1-30,123-3 29,-150 1-35,-73 2 20,-1-1-1,1-2 1,0-2-1,50-10 1,-57 6-10,1 1 0,1 2 0,-1 0 0,35 2 0,7 3-49,-15 0 57,-1-2-1,1-2 0,72-13 1,-91 9-9,1 3 1,72-1 0,-9 2 15,-5-11 5,-63 9-34,65-4 1,-88 9 77,0 0 1,0 0-1,0 1 1,0 1-1,0 0 1,0 0-1,-1 1 0,1 0 1,9 5-1,-3-3 80,-1 0 0,1-2-1,-1 1 1,1-2-1,0 0 1,1-1-1,-1 0 1,17-3 0,-17 1-120,0 1 0,0 0 1,-1 1-1,1 1 1,0 0-1,-1 1 1,1 1-1,22 8 1,-3 7-33,26 11-1,-47-27 22,1-1-1,-1 0 1,0 0 0,1-2-1,-1 0 1,16-2 0,13 1-14,-17-2 2,0 0 0,-1-2 1,1 0-1,-1-2 0,-1-1 1,34-15-1,68-20-154,-74 32 91,1 3 1,77-4 0,110 11-416,-124 2-68,-115-1 490,-1 0 2,0 0 105,0 0-22,0 0-2,0-26 114,-11-214 73,13 188-210,3-1 1,13-57 0,7-60 31,-21 105-24,4 1 0,2 0 0,36-121 0,-41 165 15,-1-1-1,0 0 0,-2 1 0,0-1 0,-2-41 0,-1 30 26,1 20 2,-1-1 1,-1 1 0,0 0 0,-1 0 0,0 0 0,-5-12 0,7 23-48,0 0 0,-1 0 0,1 0 0,-1 0 0,1 0 0,-1 0 0,1 0 0,-1 1-1,0-1 1,1 0 0,-1 1 0,0 0 0,0-1 0,1 1 0,-1 0 0,0 0 0,0 0 0,0 0 0,1 0 0,-1 0 0,0 0 0,0 1 0,-1 0 0,-7-1-12,-343 0 672,313-4-584,0-1 0,-66-18 0,57 11-44,-53-6-1,-323 8-17,270 12 3,114 1-23,-1 1 0,2 2-1,-46 13 1,16-4 7,-209 37 99,189-40-62,-103 2 0,-1268-6 227,954 24-266,452-27 15,-265 7 19,305-13-39,0 0-1,0-2 1,0 1-1,0-2 1,1 0-1,-1-1 1,1 0-1,-18-10 1,16 8 0,-4-3-9,-1 1 0,-1 1 0,0 1 0,0 0 0,-1 2-1,1 1 1,-1 1 0,-25-1 0,-53 3-34,-117 3-17,188 2 40,-47 13-1,48-10 38,-56 6 0,-109-10 92,119-4-83,66 0-30,1 0 0,0-1 1,0 0-1,0 0 0,1-1 0,-1 0 1,0 0-1,1-1 0,0 0 1,0-1-1,0 1 0,0-1 1,1-1-1,0 1 0,0-1 1,0 0-1,-6-10 0,9 13 3,-1-1-1,1 1 0,0-1 0,-1 1 1,0 0-1,0 1 0,0-1 0,0 1 1,0-1-1,-8-2 0,-51-13-27,10 4 48,45 11-15,0-1-1,1 0 0,-1 0 1,-9-7-1,12 6-384,-5 2-3202,-1 3-1073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2:49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338 945 4274,'0'0'1443,"0"0"-696,0 0-421,0 0-41,0 0 153,0 0 301,0 0-211,-7-20 366,6-32-355,3 0 0,2 0 0,22-103-1,93-229 208,-88 291-654,-17 53-36,-4 12 15,8-34 0,-18 57-79,0 4-83,0 1-27,-9 2 150,-11 9 5,2 1 0,-1 1 0,-23 22 0,-25 17 13,-111 55 48,145-90-92,-1-2 0,-1-2 1,-60 16-1,95-29-8,0 0 0,-1 0 1,1 0-1,0 0 0,0 0 1,0 0-1,0 0 1,0 0-1,0 0 0,-1 1 1,1-1-1,0 0 0,0 0 1,0 0-1,0 0 0,0 0 1,0 0-1,0 0 0,0 0 1,0 0-1,-1 0 1,1 0-1,0 1 0,0-1 1,0 0-1,0 0 0,0 0 1,0 0-1,0 0 0,0 0 1,0 0-1,0 1 1,0-1-1,0 0 0,0 0 1,0 0-1,0 0 0,0 0 1,0 0-1,0 0 0,0 1 1,0-1-1,0 0 0,0 0 1,0 0-1,0 0 1,0 0-1,0 0 0,0 0 1,0 1-1,1-1 0,-1 0 1,0 0-1,0 0 0,0 0 1,0 0-1,10 9-5,22 12 73,-23-16-71,23 15 51,63 42-18,186 87-1,-255-138-6,68 32 45,-83-38-68,-1 1-1,0 1 1,0 0 0,-1 0 0,0 1 0,12 12 0,-20-18-29,0-1 0,0 1 0,-1 0 0,1-1 1,0 1-1,-1 0 0,1 0 0,-1-1 0,0 1 0,1 0 0,-1 0 0,0 0 1,0 0-1,0-1 0,-1 1 0,1 0 0,0 0 0,-1 0 0,1-1 0,-1 1 1,1 0-1,-1-1 0,0 1 0,0 0 0,0-1 0,0 1 0,0-1 0,0 1 0,-2 2 1,-3 3-898,-1 1 0,0-1 0,0 0 1,-9 6-1,4-4-2703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3:15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24 1056,'0'0'1665,"-127"-23"-1665,127 23-608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3:50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153 506 4242,'0'0'600,"0"0"-418,0 0-121,0 0-5,0 3 77,0 9 41,0-9-9,0-3 75,0 0-42,0 0 101,0 0 250,0 0 129,1-13 840,5-21-964,2 0 1,20-54-1,-14 46-278,57-207-49,-63 227-195,-6 19-59,-1 0-1,0 0 1,1 0 0,-1 0 0,0 0 0,0-1 0,-1 1 0,1 0 0,-1-1-1,0-5 1,-9 19-239,-10 10 299,0-1 0,-2 0 0,0-2 0,-24 15 0,-97 54 149,128-79-180,5 4 131,11-8-41,4-6-47,6-6-20,0 1 0,0 0 0,1 1 0,0 0 0,0 1 0,1 1 0,-1 0 1,1 1-1,0 1 0,1 0 0,24-2 0,1-1-2,-30 4-41,0 0 1,0 1 0,0 0 0,0 0 0,0 1 0,0 1-1,14 1 1,-23-1-1,0-1-1,0 1 0,0 0 1,0 0-1,0-1 0,0 1 1,-1 0-1,1 0 0,0 0 1,0 0-1,-1 0 1,1 0-1,0 0 0,-1 0 1,1 0-1,-1 0 0,1 1 1,-1-1-1,0 0 0,0 0 1,1 0-1,-1 1 0,0 1 1,1 35-455,-1-30 259,0 65-4116,0-47-827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2:5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1468 859 2049,'0'0'1006,"0"0"-331,0 0-358,0-26-210,0-169 1080,2 136 93,0 40-1090,-1 0 1,-1 0 0,0 0-1,-2 0 1,0 0 0,-1 1 0,-1-1-1,-7-20 1,-1 12-97,-1 1 0,-2 0-1,0 1 1,-2 0 0,-1 2-1,0 0 1,-2 1 0,-34-30 0,36 37-54,-1 0 0,-1 2 1,0 0-1,-1 1 1,0 1-1,-1 1 1,0 2-1,-1-1 0,0 2 1,0 1-1,-25-3 1,-15 3-16,1 1 0,-1 4 1,-68 7-1,100-1-23,1 0 1,0 2-1,0 2 0,0 0 1,1 2-1,0 2 0,1 0 1,1 2-1,0 0 0,1 2 1,1 1-1,0 2 0,-25 25 1,25-20-12,1 0 1,1 2-1,1 0 1,2 2-1,1 0 1,1 2-1,1-1 1,2 2-1,1 0 1,1 1-1,-11 51 1,18-55 16,1 0-1,1 0 1,2 0 0,1 0 0,1 0 0,2 0 0,0 0-1,2 0 1,2 0 0,0-1 0,2 1 0,1-2 0,1 1-1,2-1 1,25 43 0,15 13 74,5-3 1,2-3-1,4-2 0,119 109 0,-144-150-86,2-2 1,1-2-1,46 26 0,-63-42-8,1-2 0,0 0 0,1-2 0,0 0-1,1-2 1,0-1 0,32 4 0,-34-8 16,0-1 0,0-2 0,1 0 0,-1-1 0,27-6 0,-39 5 4,0-2-1,-1 1 1,1-1 0,-1-1 0,0-1 0,-1 1-1,1-2 1,-1 0 0,0 0 0,-1-1 0,16-14-1,-10 5 6,-1-1 0,-1 0-1,0 0 1,-2-2-1,0 0 1,-1 0 0,-1-1-1,-1 0 1,-1-1 0,9-35-1,-8 15 41,-2-1 0,-2 0 0,-1-1-1,-4-74 1,-2 102-16,0 0-1,-1 0 0,0 1 1,-1-1-1,-1 1 1,-1-1-1,0 2 1,-13-23-1,5 13-11,-1 1-1,-1 1 1,-1 1-1,-23-23 1,38 41-33,-1 0 0,1 0 0,-1 1-1,0-1 1,0 1 0,0-1 0,0 1 0,0 0-1,-1 0 1,1 1 0,-1-1 0,1 1 0,-1-1 0,-7-1-1,10 9-148,1 113-4392,0-88-562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2:57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5170,'0'0'998,"0"0"-763,0 0-240,0 0 34,20 13 30,59 37-35,-21-8 70,-53-37-73,1-1-1,0 0 1,0 0 0,1 0 0,11 5-1,5 0 54,22 10 479,-43 0 6333,0-16-6887,0 0 0,0 0 0,0 0 0,0-1 0,0 1 0,0-1 0,1 1 0,-1-1 0,1 0 0,0 0 0,5 3 0,38 18 3,-35-19-2,98 39-100,127 33 0,-3-3-984,-224-69 996,-6-3 69,1 0 0,-1 1 1,0-2-1,0 1 1,1 0-1,-1 0 0,0-1 1,5 0-1,-7 0 38,-2-3-6,0 0-1,0-1 1,0 1 0,-1 0-1,1 0 1,-1 0 0,1 0-1,-1 0 1,-3-4 0,-4-7-1,3-1-15,1 0 0,1-1 0,0 1 0,1-1 1,1 0-1,0 0 0,1 0 0,1 0 1,2-19-1,-1-5-207,-1 39 180,-1 0-1,1 0 0,0 0 1,-1 0-1,1 0 1,0 0-1,-1 0 0,0-1 1,1 1-1,-1 1 1,1-1-1,-1 0 0,0 0 1,0 0-1,0 0 1,0 0-1,1 1 0,-1-1 1,0 0-1,0 1 1,0-1-1,0 1 0,0-1 1,-1 1-1,1-1 1,0 1-1,0 0 0,0-1 1,0 1-1,0 0 1,-1 0-1,0 0 0,0 0-100,1 0 1,-1 0-1,0-1 0,1 1 0,-1 1 0,0-1 0,1 0 0,-1 0 0,0 1 0,1-1 0,-1 1 1,1-1-1,-1 1 0,1 0 0,-1-1 0,1 1 0,-1 0 0,1 0 0,0 0 0,-1 0 0,1 0 1,-2 3-1,-6 23-2431,6-19 247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3:20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151 292 48,'0'0'782,"0"0"125,0 0-248,0 0-358,1-23-87,-1-3-78,6-81 595,-5 14 1508,-1 51-18,0 42-1778,0 0-155,0 0 43,0 0-211,0 9-122,0 25-41,1 38 82,-3 0 1,-2 0-1,-23 109 0,-28 9 180,-4 13 125,54-175-209,1 0 1,1 1-1,3 50 0,0-42-78,2-36-52,0 0 1,-1 1-1,1-1 1,1 0-1,-1 0 1,0 0-1,0-1 1,0 1-1,0 0 1,1-1-1,2 1 1,-1 0 24,202 64 489,14 5-456,-79-32 85,204 84 0,-219-69 16,180 48 0,-177-63-64,-2 5 1,134 66-1,44 28-3,-230-109-66,0-3 0,97 18 0,343 31 96,-494-72-126,425 48 17,101-35-16,-362-17-6,-124 4 25,-28-1-38,63-5-1,-92 3 26,0 0-1,1 0 1,-1 0-1,0-1 1,0 0-1,0 0 1,0 0-1,0 0 1,-1-1-1,1 0 1,5-5-1,36-42 47,-12 12-8,-25 29-43,-1 1 0,-1-1 0,1 0 0,-1-1 0,-1 1 1,0-1-1,5-15 0,22-78 42,-31 100-40,8-35 43,-2 0 0,-2 0 0,1-39 0,-7-118 169,0 83 46,-2-21-60,0 56-122,3 0 1,13-94 0,-8 131-38,-2-70 0,-3 93-17,0 15-33,-1 0 0,1-1 1,-1 1-1,1 0 0,-1-1 1,0 1-1,0 0 1,0 0-1,0 0 0,0 0 1,0 0-1,-1 0 0,1 0 1,-1 0-1,1 1 0,-1-1 1,0 1-1,1-1 0,-1 1 1,0-1-1,0 1 0,0 0 1,0 0-1,0 0 0,-3-1 1,-8-3-4,0 1 1,0 0 0,-16-2-1,18 4 27,-410-106 222,232 56-234,-287-97 71,-4-2-109,376 125 25,-2 4 0,-181-14 0,-291 32-58,363 28-27,-21 1 150,-304-21-763,538 19-6685,2-22 5091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3:22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273 603 3586,'0'0'1515,"0"0"-627,0 0-535,0 0-199,0 0 33,0 0 59,3-6 23,50-71 188,-4-3-1,-3-2 1,-5-2 0,47-131 0,-86 209-176,-1 1 0,0-1 0,-1 1 0,1-1 0,-1-9 0,0 7-121,-1 7-150,1 1 0,0-1 1,-1 1-1,1-1 0,-1 1 0,1-1 1,-1 1-1,1 0 0,-1-1 0,1 1 0,-1 0 1,0-1-1,1 1 0,-1 0 0,0 0 1,1-1-1,-1 1 0,1 0 0,-1 0 1,0 0-1,1 0 0,-1 0 0,0 0 1,1 0-1,-1 0 0,0 0 0,1 0 0,-1 1 1,0-1-1,-3 0-16,-10 1-14,-1 0 0,1 1 0,0 0 0,0 1 0,0 1 0,0 0 0,-17 8 0,-89 52-5,26-12 88,-43 6-51,83-37-86,110-16 74,-34-4 4,0 1 0,-1 2 0,0 0-1,1 1 1,-2 1 0,1 0 0,-1 2 0,0 1-1,32 18 1,-6 1-33,-2 3 1,72 62-1,-94-73 18,-2 0 0,0 2-1,26 36 1,-37-44-298,0 0 1,-1 1-1,0 0 0,-1 0 0,-1 1 0,0 0 0,4 18 0,-8-10-2639,-2-6-2121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3:24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96 3650,'0'0'752,"0"0"62,0 0-283,0 0-171,0 0 397,0 0 369,0-19-280,3-57-91,-3 92-761,-1 1 0,0 0 0,-2-1 0,0 1-1,-1-1 1,0 0 0,-1 0 0,-1 0 0,-10 17 0,-324 605 1216,328-615-1121,-8 12 127,-24 61 0,38-79-171,1 0 0,1 0 1,0 1-1,1-1 1,1 1-1,0 21 1,2-35-28,-1 2-10,1 0 0,0 0 0,1 0 0,-1 0 0,1 0 0,0 0 0,1-1 0,1 7 0,-1-10-2,-1 0 0,0 0-1,1-1 1,0 1 0,-1 0-1,1-1 1,0 1 0,0-1-1,0 1 1,0-1 0,0 0-1,0 0 1,0 0 0,0 0-1,0 0 1,1-1 0,-1 1-1,0-1 1,1 1 0,-1-1-1,0 0 1,1 0 0,4 0-1,108 4 269,125 9 166,-184-7-377,-1 3-1,74 21 1,115 51 174,-29-8 137,11-7-126,384 60 0,-370-105-209,29 4 38,-229-18-74,0 2 1,0 1 0,-1 2-1,61 27 1,100 79-12,-138-77-25,99 47-1,209 60 66,-328-137-28,1-2 1,1-1-1,76 2 1,-15-1-63,-28 1 62,6 1 113,87-1-1,-159-10-115,1-1 0,0 0 0,0-1 0,-1-1 0,1 0 0,-1 0 0,0-1 0,0 0 0,0-1 0,11-7 0,-22 11 58,9-7 45,6-8-103,-1 0 1,-1-1-1,-1-1 1,-1 0-1,0 0 1,-1-1-1,11-30 1,-3-6 21,19-88 1,-30 111-28,2 0 0,1 0 0,1 0 0,2 2 1,1 0-1,24-39 0,-29 54 11,-1 1 1,0-1 0,-2-1-1,0 1 1,8-32-1,-8 28 30,-5 16-45,1 1 1,-1-1-1,0 1 1,0-1-1,-1 1 1,1-1-1,-1 1 1,1-1-1,-1 1 1,0-1-1,0 0 0,0 1 1,0-1-1,0 0 1,0 1-1,-1-1 1,0 0-1,1 1 1,-1-1-1,0 1 1,0 0-1,0-1 1,-3-3-1,-53-64 590,57 70-583,1-1-1,-1 1 1,1 0 0,-1 0 0,1-1-1,-1 1 1,1 0 0,0 0 0,-1 0-1,1-1 1,-1 1 0,1 0 0,-1 0 0,1 0-1,0 0 1,-1 0 0,1 0 0,-1 0-1,1 0 1,0 1 0,-1-1 0,1 0-1,-1 0 1,1 0 0,0 1 0,4 3-80,0-1 1,0 1 0,-1 0-1,0 0 1,0 1 0,0-1 0,0 1-1,-1 0 1,1 0 0,-1 0-1,-1 1 1,1-1 0,-1 1-1,0-1 1,0 1 0,0 0-1,-1 0 1,1 11 0,-2 1-3044,-4-18-486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2T13:10:32.2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12636 8053 388 0,'0'0'75'0,"0"0"-75"0,0 0 0 15,0 0 3-15,0 0-2 16,0 0 17-16,0 0 12 16,0 0-4-16,3 26-8 15,2-24 14-15,-2-2 11 16,-3 0-6-16,3 0 10 16,-3 0-7-16,4 4-13 15,2-1 3-15,5 6-14 16,4-1 6-16,3 2 7 15,-3 0-22-15,6 1 5 16,2 0-8-16,7-1 1 0,3 1 18 16,6-5-15-16,2-1-1 15,6-1 10-15,1-1-16 16,6 0 7-16,1 1-6 16,9-4-1-16,3 0 6 15,8 0-5-15,5 0-2 16,1 0 18-16,4-7-12 15,2-5 4-15,-1-1-10 16,0 5 1-16,-6 2 8 16,-7 4-9-16,-4 2 0 15,-3 0 1-15,-1 0 2 16,1 0-3-16,-1 0 0 16,1 0 2-16,2 0 3 15,3-4-5-15,-3-5 0 16,4 1 5-16,-4-3-2 0,-3 1-4 15,-3 2 2-15,-8 6-1 16,0 0 0-16,-6-1-1 16,2 1 1-16,3-2 0 15,1-2 4-15,8-3-7 16,0-5 3-16,7-1 0 16,-1 2 4-16,0 1-4 15,-6 6 0-15,-9 0 0 16,2 4 3-16,-8 2-6 15,-2 0 3-15,2 0 0 0,1-2 3 16,-4 2-3 0,-2 0 0-16,-4-3 0 0,-2 3 4 15,-3 0-6-15,-4 0 2 16,2 0 0-16,-5 0-1 16,4 0 1-16,-4 0 0 15,5 0 2-15,-2-3 1 16,6 0-6-16,1 0 4 15,3-1-1-15,2-1 0 16,-8 0 0-16,0 2 0 16,-4 2-1-16,-4 1 4 15,-2 0-6-15,-2 0 2 0,-3 0 1 16,-3 0-1 0,-1 0 1-16,1 0 0 0,0 0 2 15,3 0 0-15,0 0-3 16,0-2 1-16,0 0 0 15,-7 0-2-15,-1-1 2 16,-5 2 0-16,-2 1 3 16,0 0 0-16,1-3-5 15,-1 2 3-15,2-8-1 16,1-3 8-16,3-6-8 16,-1-3 0-16,5-4 2 15,-5 0 1-15,2-7-5 16,2-1 3-16,-4-5-1 15,1-3 1-15,3-4-1 16,-9-7 0-16,4-4 0 16,-7-5 4-16,3 0-7 0,-1 2 3 15,7 7 0-15,0 8-1 16,-3 8 1-16,3 6 0 16,-6 4 0-16,0 3 3 15,2 4-6-15,-2-2 3 16,-3-1 0-16,0 2 0 15,0-2 2-15,0 4-2 16,0 0 0-16,0 7 5 16,0 0-10-16,0 3 5 15,0 4 0-15,-8-2 1 16,2 2 1-16,-1-3 2 16,-1 3 2-16,-1-7-6 0,0 3 2 15,-3-2-2-15,1 2 0 16,-4-1-1-16,-3 2-9 15,-6 1 10-15,-6 0-1 16,-3 2 6-16,-6 2-5 16,-5-4 1-16,-7 2 0 15,-8-1-1-15,-6 1 0 16,-12-2 0-16,-10-1 1 16,-2 1 2-16,-9-1-5 15,-6 4 2-15,1 3 0 16,-10 0-2-16,-7 0 1 15,2 0 1-15,-1 7 1 16,9 6 2-16,9-1-3 16,4 2 0-16,1-2 0 0,4 3 4 15,3 2-3-15,3 1-1 16,9 1 2-16,5 4 2 16,7 3-7-16,-1-2 3 15,2 2 0-15,-5-1-2 16,1-3 3-16,-4-4-1 15,4-2 3-15,3-4 0 16,6 0-2-16,2-1-1 16,3-1 0-16,3 1-1 15,4-3 1-15,2 2 0 16,1 0 1-16,3-5 1 16,-1 3-3-16,-6 1 1 15,1-1 0-15,-1 0-1 0,-2 2 1 16,5-4 0-16,1 1-1 15,5 0 4-15,3-3-2 16,6-2-1-16,4 0 0 16,2-2-3-16,4 0 5 15,-4 0-2-15,-1 0 0 16,2 0 4-16,2 0-4 16,-2 0 0-16,-2-6 2 15,-4 0-8-15,4-3 6 16,-1 2 0-16,3 3 0 15,5 0 3-15,0 2-4 16,5 2 1-16,2 0 0 16,2 0-6-16,3 0 6 15,4 0 0-15,-1 0-1 0,0 0 0 16,-1 0-1-16,-2 0 2 16,1 0 0-16,-1 0-5 15,-3 2 5-15,3 8-1 16,-1 4 1-16,2 4-4 15,5 4 2-15,0 8 0 16,0 0 2-16,0 3-5 16,0 0 6-16,0-2-1 15,0 1 0-15,0 1 2 16,5 3-2-16,-1 3 0 0,-4 3 0 16,0 0-1-1,0-2 3-15,6 1-2 0,-3-6 0 16,2-4 3-16,2-6-6 15,-1-6 3-15,-1-8 0 16,-2-2-2-16,1-8 4 16,-1 2-2-16,-3-2 0 15,0-1 2-15,0 0-1 16,0 0-1-16,0 0 0 16,3 0 2-16,-3 0 1 15,0 0-4-15,0 0 1 16,0 0-20-16,0-7-12 15,0-8-32-15,0 2-22 0,5-2 17 16,-2 11-84 0,1 0-152-16</inkml:trace>
  <inkml:trace contextRef="#ctx0" brushRef="#br0" timeOffset="721.4">9727 9507 0 0,'0'0'41'0,"0"0"-11"15,0 0-24-15,0 0-2 16,161-117-1-16,-150 114-3 15,-5-2-35-15</inkml:trace>
  <inkml:trace contextRef="#ctx0" brushRef="#br0" timeOffset="1521.22">10416 9166 516 0,'0'0'141'16,"0"0"-111"-16,0 0-29 15,0 0 7-15,0 0 0 16,0 0-7-16,13 0 1 15,-9 0 17-15,7 2-17 16,7 6 4-16,-5 0 10 16,5 0 1-16,7-1 11 15,1-2-14-15,7 4 3 16,6 0 3-16,5 1-13 0,7 1 5 16,8-4 9-16,6-1-8 15,4-5 3-15,3 4-7 16,-2-5-1-16,2 0 3 15,-8 0-10-15,-2 0 1 16,-1 0 7-16,-7 0-8 16,-10 0 3-16,-11 0-2 15,-7-2 0-15,-8-1 0 16,-3 3-2-16,-9 0 0 16,-6 0 0-16,0 0 3 15,0 0-3-15,0 0 1 16,0 0 4-16,0 0 1 15,0 0-6-15,0 0 0 16,0 0-1-16,0 0-12 16,0 0-4-16,0 0-66 0,0 0-66 15,0 0-377-15</inkml:trace>
  <inkml:trace contextRef="#ctx0" brushRef="#br0" timeOffset="2348.04">10285 9949 160 0,'0'0'337'16,"0"0"-228"-16,0 0-99 15,0 0-10-15,0 0 10 16,0 0 23-16,0 0 28 16,123-9-23-16,-67 7-15 0,12 2 9 15,8 0-15-15,9 0 6 16,3 0 6-16,12 0-10 15,-5-4 15-15,5-6-18 16,4-5-4-16,6-4 8 16,0-3-17-16,0 0 2 15,-6 1 2-15,-4 6-6 16,-10 1 5-16,-13 5-6 16,-15 5 2-16,-11 2-1 15,-15 0 1-15,-10 1-2 16,-11 1 4-16,-7-3-2 15,-1 3 6-15,-4-1-8 0,-3 1 1 16,0 0 9 0,0 0-10-16,0 0 3 15,0 0-3-15,0 0 3 0,0 0-6 16,0 0 1-16,0 0-1 16,0 0-2-16,0 0 0 15,0 0-4-15,0 0-28 16,-12 0-39-16,-2 0-64 15,-16 0-547-15</inkml:trace>
  <inkml:trace contextRef="#ctx0" brushRef="#br0" timeOffset="4920.32">10411 10624 385 0,'0'0'157'0,"0"0"-131"16,0 0-26-16,0 0-47 0,0 0 47 15,0 0 25-15,0 0 47 16,8 2-24-16,-1-2-23 15,0 0-17-15,4 0 7 16,-3 0 24-16,4 0-8 16,-6 0-7-16,-1 0 1 15,2 0-12-15,2 0 5 16,0 2-8-16,5-1-1 16,7 3 13-16,6 0-10 15,9 3 2-15,5-5 10 16,6 1-11-16,4-3 5 0,-1 0-7 15,1 0 4 1,1 0 7-16,1 0-18 0,2 0 5 16,8 0 9-16,-1 0-10 15,1 0 11-15,-1 0-5 16,0 0-4-16,-2 0 8 16,-4 0-16-16,-2 0 0 15,-3 0 8-15,-4 0-8 16,-3 0 6-16,1 0-6 15,-9 0 1-15,-4 0 9 16,1 0-12-16,-5 0 1 16,3 0 7-16,2 0-5 15,-4 0 1-15,4 0-4 16,3-3 0-16,-3 1 7 0,3 2-7 16,-4-2 0-16,4 0 5 15,-6-1-2-15,-7 2-3 16,4-2 0-16,-5 2 0 15,-6-2 4-15,-1 3-4 16,0 0 0-16,-2 0-3 16,-2 0 9-16,-1 0-12 15,-5 0 6-15,1 0 0 16,-2 0 0-16,-2 0 0 16,1 0 0-16,3 0 2 15,-6 0 4-15,4 0-6 16,4 0 0-16,-2 0 0 15,-1 0 5-15,8 0-4 16,-5 0-1-16,7 0 6 16,0 0-3-16,-2 0-3 15,-2 0 0-15,-2 0 0 0,-5 0 3 16,3 0-3-16,-3 0 0 16,-1 0 5-16,0 0-2 15,-3 0 3-15,3 0-4 16,-3 0-1-16,0 0 7 15,0 0-8-15,2 0 0 16,-2 0 9-16,0 0-7 16,0 0 2-16,0 0-4 15,0 0 0-15,0 0 4 16,0 0-4-16,6 0 0 16,1 0 5-16,-6 0-3 15,6 0-1-15,0 0 0 0,-2 0-1 16,1 0 4-16,-3 0-4 15,-1 0 0-15,3 0 5 16,0 0 1-16,-5 0-7 16,6 0 1-16,-4 0 0 15,5 0 2-15,-1 0-2 16,-1 0 0-16,-1 0 5 16,-4 0-1-16,2 0-5 15,2 0 1-15,-1 0 0 16,2 0 4-16,-2 0-4 15,1 0 0-15,-1 0 8 16,-3 0-3-16,3 0-4 0,-3 0-1 16,0 0 0-16,0 0 4 15,0 0-4-15,0 0 0 16,0 0 3-16,2 0 2 16,-2 0-8-16,0 0 4 15,0 0-1-15,0 0 4 16,0 0-4-16,0 3 0 15,0-3 2-15,0 0 4 16,0 0-7-16,0 0 2 16,0 0-1-16,0 0 3 0,0 0-3 15,0 0 0 1,0 0 3-16,0 0 2 0,0 0-5 16,0 0 0-1,0 0 0-15,0 0-1 0,0 0 1 16,0 0 0-16,0 0 4 15,0 0 0-15,0 0-3 16,0 0-1-16,0 0 0 16,0 0 3-16,0 1-1 15,0-1-2-15,0 0 6 16,0 0-3-16,0 0 4 16,0 0-6-16,0 0 3 15,0 0 6-15,0 0-7 16,0 0-2-16,0 0 6 15,0 0-3-15,0 0 0 16,0 0-4-16,0 0 1 16,0 0-1-16,0 0 0 0,0 0 0 15,0 0-1-15,0 0 6 16,0 0-6-16,0 0 1 16,0 0 0-16,0 0-3 15,0 0 3-15,0 0 0 16,3 0-1-16,0 0 5 15,4 0-4-15,-2 0 0 16,4 0 1-16,0 0-4 16,-3 0 4-16,1 0-1 15,1 0 1-15,-3 0 3 16,5 0-4-16,-2 0 0 0,2 0 0 16,-2 0 0-16,-1 0 0 15,-1 0 0-15,-5 0 0 16,6 0 4-16,-4 0-5 15,1 0 1-15,-1 0 0 16,-1 0-2-16,-2 0 2 16,3 0 0-16,-3 0 0 15,3 0 4-15,0 0-4 16,-3 0 0-16,4 0 0 16,-4 0-1-16,0 0 3 15,0 0-2-15,0 0 1 16,0 0 3-16,0 0-5 15,0 0 1-15,0 0-2 16,0 0-4-16,0 0-7 0,0 0-36 16,0 0-14-16,0 3-28 15,0 1-9-15,-4 2-26 16,-7-3-33-16,-7-3-141 16</inkml:trace>
  <inkml:trace contextRef="#ctx0" brushRef="#br0" timeOffset="5858.25">10433 11378 430 0,'0'0'166'0,"0"0"-131"0,0 0-32 16,0 0 1-16,0 0-2 15,0 0 19-15,0 0 29 16,47 12-17-16,-16-10-4 16,5-2-6-16,8 0-9 15,7 0 17-15,8 0-15 16,8 0 9-16,0 0 1 16,10-5-8-16,3 0-1 15,4 1-9-15,-1-1 1 16,1 1 18-16,1-1-14 15,-5 0 2-15,-2 2-2 16,-7 0-8-16,-6 1 4 0,1 2-6 16,-1 0-2-16,-2 0 10 15,-4 0-8-15,-5 0 9 16,-10 0-4-16,-5-4-4 16,-6 3 9-16,-7-6-13 15,-1 5 1-15,1 1 9 16,-5 1-8-16,-3 0 0 15,0 0 2-15,-10 0-3 16,7 0 9-16,-7 0-10 16,5 0 0-16,-1 0 10 15,-1 0-7-15,2 0-1 16,-5 0-2-16,4 0 2 0,-6 0-2 16,1 0 0-16,-5 0 0 15,-2 0-3-15,0 0 3 16,0 0-17-16,-9 7-85 15,-12 1-20-15,-8 5-204 16</inkml:trace>
  <inkml:trace contextRef="#ctx0" brushRef="#br0" timeOffset="6900.8">10048 12206 393 0,'0'0'120'0,"0"0"-90"16,0 0-27-16,0 0-2 0,0 0 15 15,0 0 12 1,0 0 9-16,33 2 3 0,-24-2-17 16,3 0 9-16,-1 0 4 15,1 0 4-15,3 0 17 16,-3 0-19-16,0 0-12 15,-4 0 6-15,7 0-18 16,-2 0 5-16,5 0-6 16,2 0-3-16,7 0 10 15,6 0-18-15,8-5 4 16,7-1 15-16,2 0-8 16,9 1 6-16,7 1-7 15,6 0 1-15,5 2 4 16,3-1-17-16,0 3 4 15,0 0 10-15,-9 0-13 0,-9 0 9 16,-2 0-9-16,-12 0 5 16,-7 0 11-16,-8 0-15 15,-12 0 6-15,-13 0 5 16,-1 0-11-16,-4 0 12 16,-3 0-3-16,0 0 4 15,0 0 10-15,0 0-22 16,0 0 1-16,0 0 3 15,0 0-4-15,0 0-6 16,0 0 2-16,0 0-9 16,0 0-54-16,0 3-70 15,0-3-70-15,0 0-381 0</inkml:trace>
  <inkml:trace contextRef="#ctx0" brushRef="#br0" timeOffset="8644.29">17333 8887 565 0,'0'0'111'0,"0"0"-62"16,0 0-49-16,0 0-2 16,0 0-1-16,0 0 6 15,-49 14 27-15,49-14-6 16,0 0-18-16,25 0 4 0,3 0-4 16,4 0 0-16,-4 2 13 15,0-2-14-15,1 2 8 16,4 0-5-16,0 0 0 15,-1 4 3-15,4 0-5 16,-1 5-4-16,-3 10 0 16,1 7 1-16,-5 10-3 15,-10 6 7-15,-10 11-1 16,-8 5 3-16,0 6-8 16,0 6 0-16,-29 2 9 15,-4 3-10-15,0-6 5 16,1-2-4-16,5-5-1 15,9-4 10-15,7-2-10 16,4-4 0-16,7-3 6 16,0-7-2-16,0-2-4 15,9-6 1-15,14-2 0 16,8-6 6-16,8-6-7 0,5-8 0 16,7-6 8-16,5-8-7 15,9 0 9-15,3 0-8 16,1-5-2-16,-10-12 9 15,-8 1-9-15,-15 4 0 16,-16 4 2-16,-9 4 2 16,-7-2-1-16,-4 1 2 15,0-4 0-15,-6-3-5 16,-23 0 0-16,-7 2-2 16,0 3-4-16,6 2 6 0,3 5 0 15,4 0 0 1,0 0 0-16,1 5 0 0,4 16-2 15,1 10 2 1,-1 11-3-16,3 5 6 0,-3 6-3 16,3 3 0-16,0-2 1 15,1 0-1-15,4 1 0 16,2 2 0-16,5 3 12 16,-4 8-12-16,2 3 10 15,-5 4-7-15,-1 2-3 16,-4 2 8-16,-6 4-8 15,-2 4 0-15,-5 3 5 16,-3-2-3-16,-4-7 6 16,0-9 3-16,-3-14-3 15,5-15 9-15,-3-10-13 0,7-11 3 16,-4-6 12-16,-2-8-19 16,-10-4 5-16,-8-4-5 15,-4 0 2-15,1 0-4 16,9 0 2-16,8-8-3 15,14 0 1-15,12 4-41 16,13-2-14-16,0-6-24 16,52-8-9-16,-13 6-8 15,12-4-155-15</inkml:trace>
  <inkml:trace contextRef="#ctx0" brushRef="#br0" timeOffset="9552.99">19543 9719 562 0,'0'0'106'0,"0"0"-92"0,-176-62-11 15,126 44-3-15,5 3 16 16,3-4 24-16,11 2-14 15,3 4-15-15,7 1-1 16,13 0 7-16,4 4-8 16,4 0-1-16,0 2-7 15,0 2 1-15,18 4-4 16,9 0-1-16,2 10-6 16,-1 22 5-16,-7 8-12 15,-6 6 14-15,-12 8 1 16,-3 4 2-16,0 2-1 15,-21-2 6-15,-18-1-4 16,-6-9 5-16,-2 1-6 0,-10-4-1 16,-2-1 7-1,-4 2-6-15,-2-7 8 0,3-7-8 16,6-8 4-16,9-12 10 16,22-10-12-16,10-2 9 15,12 0 10-15,3-14-15 16,3-13 6-16,37-5-13 15,15 2 1-15,8 5-1 16,5 4 0-16,1 9 0 16,-2 9-2-16,-8 3 0 15,-5 0 1-15,-13 1-2 16,-5 19-2-16,-8 6 3 0,-10 0-9 16,-7-1 10-1,-4-8 1-15,-5-6 0 0,1-5 11 16,-3-6-10-16,3 0 11 15,-3 0 16-15,3-17-6 16,-3-19-5-16,5-11-9 16,10-9-7-16,6-5-2 15,9 3-25-15,9 3-34 16,2 10-19-16,-23 34-90 16,0 7-134-16</inkml:trace>
  <inkml:trace contextRef="#ctx0" brushRef="#br0" timeOffset="9851.37">19634 9912 833 0,'0'0'65'0,"0"0"-65"0,0 0-42 16,0 0 26-16,0 0 13 15,0 0 3-15,146 6 0 16,-104-6 2-16,-7 0 0 16,-7 12-4-16,-17 9-9 15,-11 10 6-15,0 9 5 16,-3 8 0-16,-33 10 0 16,-15 8 6-16,-8 1-5 15,-3-4 2-15,6-13-2 16,9-11-1-16,14-11 0 0,30-28-7 15,3 0-246-15</inkml:trace>
  <inkml:trace contextRef="#ctx0" brushRef="#br0" timeOffset="10577.18">20196 10000 522 0,'0'0'179'0,"0"0"-179"0,0 0-11 16,0 0 7-16,0 0 4 16,0 0 0-16,117-46-6 15,-94 46-3-15,-10 5 5 16,-3 14-6-16,-6-1 10 15,-4 4 12-15,0 0-6 16,-4 4 6-16,-28 4-11 16,-6-2 3-16,-9 4 5 15,4-4-7-15,-4-4 0 16,5-1 8-16,7-7-6 16,5-6 6-16,6-5-3 15,9-5 13-15,4 0 5 0,7 0-12 16,4-11-3-16,0-18 8 15,0-5-16-15,10-8-2 16,13-3 0-16,6 1 0 16,1-3 0-16,3 0-8 15,6 3-2-15,0 3-4 16,5 6-7-16,-6 10 18 16,-5 7-3-16,-6 11 6 15,-14 6 0-15,1 1 0 16,-14 0 0-16,0 0 5 15,0 0 5-15,0 0 6 16,0 0-4-16,3 0-1 16,0 0 3-16,-1 0-13 0,4 0 10 15,1 0 6-15,-2 0-12 16,10 0 5-16,6 0-10 16,12 0 6-16,6 0-2 15,5-5-4-15,0 1 0 16,3 2 1-16,-4 2 0 15,-10 0-2-15,-10 6-4 16,-8 20 0-16,-15 7 5 16,0 8 1-16,0 10 3 15,-33 1 3-15,-5 1-6 16,-5-8 4-16,7-7-2 16,7-8-3-16,11-10 0 0,13-8-19 15,5-12-156 1,0 0-258-16</inkml:trace>
  <inkml:trace contextRef="#ctx0" brushRef="#br0" timeOffset="10965.2">20829 10168 424 0,'0'0'151'16,"0"0"-111"-16,0 0-13 15,0 0-1-15,0 0 5 16,0 0 8-16,26 0-27 0,-16-14 6 16,2-8-1-1,-6-6-17-15,-4-4 3 0,-2 0-3 16,0 2-8-16,-2 8 2 16,-26 4-12-16,-4 11 0 15,-3 7 18-15,1 0 4 16,1 0 5-16,7 0-7 15,11 7 25-15,10-5 18 16,5 0-26-16,0 0-12 16,0 0-7-16,12 0 4 15,22 0-3-15,9-2-1 16,4 0 9-16,4 0-2 0,-1 0-7 16,-2-10 4-1,-4-3-4-15,-6 3-41 0,-31 5-118 16,-4 3-517-16</inkml:trace>
  <inkml:trace contextRef="#ctx0" brushRef="#br0" timeOffset="11545.41">21235 9916 680 0,'0'0'220'0,"0"0"-220"16,0 0-2-16,0 0-49 0,0 0 50 15,0 0 2 1,75 28 1-16,-48-6-2 0,-3 2 0 16,-4 4 0-16,-11 4 2 15,-9 2-3-15,0 2 4 16,0 0-3-16,0-5 6 15,0-6-6-15,-11-5 4 16,5-8 8-16,2-5 1 16,4-7-2-16,0 0-9 15,0 0-4-15,0 0 2 16,7-4 0-16,16-18 9 16,8-9 5-16,-5-7-12 0,-3 2 0 15,-5 3 4 1,-12 0-6-16,-6 3 1 0,0 5-1 15,0-2-1-15,-35 9-2 16,-3 4-18-16,-5 8 4 16,4 6 17-16,4 0 3 15,3 0 6-15,14 0-5 16,8 0 13-16,10 0 11 16,0 0-17-16,0 0-11 15,13 0 5-15,23 0-4 16,13 0 7-16,5 0-6 15,2-4 0-15,-2-4 2 16,-10-1-2-16,-1 2-1 16,-11 2-1-16,-5 4 0 15,-9 1-2-15,-4 0-22 0,-7 0-40 16,-7 0-37-16,0 1-225 16</inkml:trace>
  <inkml:trace contextRef="#ctx0" brushRef="#br0" timeOffset="12116.9">21399 10419 789 0,'0'0'103'0,"0"0"-103"15,0 0-20-15,-77 116 17 16,62-82 6-16,-3 4-3 16,3 6 1-16,1-1 0 15,-1-3-1-15,-3-8 1 16,3-8 1-16,0-10 3 16,9-6-5-16,4-6 5 15,2-2 5-15,0 0-10 16,0 0 0-16,0 0 5 15,-6-15 25-15,-1-12-27 16,-4-7-3-16,-4-1 0 16,-6 4-2-16,-6 1 2 0,-8 6-2 15,-7 7-11-15,-3 9 9 16,-1 8 0-16,-3 0 7 16,5 3-3-16,-4 20 6 15,4 7-4-15,-2 1 11 16,11-2 15-16,6-4-3 15,11-9 6-15,10-6-19 16,5-4-6-16,3-4 0 16,0 0-3-16,0-2-3 15,0 4 2-15,0 0 2 16,11 5-5-16,19-2 4 16,9-1 2-16,8-2 12 0,9-4-17 15,13 0 5 1,8-22 1-16,9-14-6 0,-2-7-55 15,-2 2-60-15,-61 23-74 16,-9 3-378-16</inkml:trace>
  <inkml:trace contextRef="#ctx0" brushRef="#br0" timeOffset="12558.95">21730 10188 725 0,'0'0'95'16,"0"0"-95"-16,0 0-3 16,0 0 3-16,0 0 28 15,0 0-21-15,-9-28-7 16,9 28 0-16,0 0-5 15,0 0 5-15,8 0-2 16,7 0 4-16,0 0-2 16,3 0 0-16,0-2 3 15,3 0 0-15,-3 0-3 16,2-2 0-16,-5 4 3 16</inkml:trace>
  <inkml:trace contextRef="#ctx0" brushRef="#br0" timeOffset="15363.74">21922 10168 0 0,'-24'-1'0'15,"12"1"0"-15,-9 0 0 16,1-3 0-16,-1 3 0 15,0-2 0-15,1 0 0 16,-1 0 0-16,-12 2 0 16,9 0 0-16,1 0 0 0,-5 0 0 15,-1 0 0-15,-4 0 0 16,-2 9 0-16,-7 0 0 16,-9-1 0-16,-5-2 0 15,-12 0 0-15,-6-3 0 16,-9-3 0-16,-7 0 0 15,-2-5 0-15,-3-18 0 16,0-10 0-16,3-9 0 16,3-8 0-16,5-8 0 15,4-4 0-15,9-8 0 16,9-5 0-16,5-5 0 16,6-3 0-16,4-9 0 15,3 1 0-15,44-4 0 0,-15 6 0 16,0 7 0-16,3 10 0 15,-15 7 0-15,7 4 0 16,7 5 0-16,5 0 0 16,8 2 0-16,0 2 0 15,0 2 0-15,0 0 0 16,8 3 0-16,2 1 0 16,-10-2 0-16,0-1 0 15,0-4 0-15,-28-6 0 16,-34-7 0-16,-20-3 0 15,-11-8 0-15,29-1 0 16,3-4 0-16,61 2 0 16,0 3 0-16,0 4 0 15,0 4 0-15,-14 8 0 0,7 8 0 16,7 12 0-16,0 41 0 16,7 0 0-1,19 0 0-15,23-3 0 0,0 9 0 16,8 70 0-16,17 40 0 15,6-20 0-15,-26 2 0 16,0-4 0-16,2-3 0 16,3-7 0-16,6-4 0 15,4-1 0-15,3-5 0 16,-2-4 0-16,-4-5 0 16,-8 1 0-16,-3-8 0 0,-11-4 0 15,-26-1 0 1,0 0 0-16,-6-1 0 0,-1-2 0 15,31 1 0-15,-22-4 0 16,-2-4 0-16,-2-9 0 16,1-6 0-16,4-22 0 15,9-3 0-15,-9 5 0 16,0-8 0-16,-3 0 0 16,-7 0 0-16,-4-35 0 15,-7-4 0-15,0-9 0 16,0-13 0-16,0-12 0 15,-10-13 0-15,-26-11 0 16,-13-7 0-16,-23-6 0 0,-8 2 0 16,29 4 0-1,4 3 0-15,6 5 0 16,41 2 0-16,-18 0 0 16,-46 3 0-16,2 3 0 0,-6 6 0 15,26 8 0-15,42 5 0 16,-11 5 0-16,-4 6 0 15,3 8 0-15,-17 10 0 16,4 40 0-16,3 0 0 16,9-5 0-16,-2 0 0 15,3-18 0-15,1 7 0 16,-2 3 0-16,-4 2 0 16,-14 2 0-16,-3-1 0 15,19-3 0-15,5 4 0 0,-11-4 0 16,1 8 0-16,4 0 0 15,3 5 0-15,3 0 0 16,10 14 0-16,0 35 0 16,0 25 0-16,0 28 0 15,0-16 0-15,4 13 0 16,10 7 0-16,1 3 0 16,0-2 0-16,6-6 0 15,-3-5 0-15,5-7 0 16,16-3 0-16,12-7 0 15,-10-2 0-15,1-5 0 16,-3-8 0-16,7-6 0 16,-3-8 0-16,1-5 0 0,3-5 0 15,1-4 0 1,3-4 0-16,-2-6 0 0,2-6 0 16,-6-12 0-16,0-2 0 15,-6 0 0-15,-5 8 0 16,-19-4 0-16,-2 1 0 15,-2 0 0-15,16 1 0 16,-6 1 0-16,-3 0 0 16,-6 0 0-16,-6-2 0 15,-4-3 0-15,1-3 0 16,-3-5 0-16,0 0 0 16,0 0 0-16,0 0 0 15,-8-23 0-15,-7-4 0 16,2 16 0-16,2 3 0 0,2-10 0 15,6 5 0-15,3-2 0 16,0 3 0-16,0 3 0 16,5 1 0-16,29-5 0 15,-14 3 0-15,-2 0 0 16,-5-1 0-16,-13 6 0 16,2-7 0-16,-2 0 0 15,0 2 0-15,-9 0 0 16,-38 0 0-16,-15-2 0 15,7 10 0-15,-3 2 0 0,-1 0 0 16,-5 7 0-16,8 34 0 16,3 1 0-1,2 6 0-15,10 8 0 0,5 0 0 16,21 0 0-16,3-6 0 16,1-6 0-16,-17-7 0 15,5-5 0-15,5-3 0 16,12-21 0-16,-6 1 0 15,3-1 0-15,0-2 0 16,3 13 0-16,6-4 0 16,-2 3 0-16,2 6 0 15,0 7 0-15,0-24 0 16,0-1 0-16,0-2 0 16,2 6 0-16,11-2 0 15,-5-2 0-15,2-3 0 0,-5-2 0 16,-5 2 0-16,0 2 0 15,0 9 0-15,0 14 0 16,-5 14 0-16,-16-28 0 16,-4 1 0-16,2 1 0 15,-3 34 0-15,1 2 0 16,1 6 0-16,1 25 0 16,2 27 0-16,3-25 0 15,0 4 0-15,0-4 0 16,1-8 0-16,-1-9 0 15,0-9 0-15,-3-13 0 16,3-46 0-16,-3 1 0 16,13 8 0-16,-10-1 0 0,3 0 0 15,0 16 0-15,0-2 0 16,4-6 0-16,-2 0 0 16,2 0 0-16,-1 1 0 15,0 1 0-15,-6 2 0 16,0 0 0-16,-3 0 0 15,21-20 0-15,0 0 0 16,0 0 0-16,0 0 0 16,0 0 0-16,0 0 0 15,0 0 0-15,0 0 0 16,0 0 0-16,0 0 0 16,0 0 0-16,0 0 0 0,0 0 0 15,0 0 0-15,0 0 0 16,0 0 0-16,0 0 0 15,0 0 0-15,0 0 0 16,0 0 0-16,0 0 0 16,0 0 0-16,0 0 0 15,0 0 0-15,0 0 0 16,0 0 0-16,0 0 0 16,0 0 0-16,0 0 0 15,0 0 0-15,0 0 0 16,0 0 0-16,0 0 0 15,0 0 0-15,0 0 0 0,0 0 0 16,0 0 0 0,0 0 0-16,0 0 0 0,0 0 0 15,0 0 0-15,0 0 0 16,0 0 0-16,0 0 0 16,0 0 0-16,0 0 0 15,0 0 0-15,0 0 0 16,0 0 0-16,0 0 0 15,0 0 0-15,0 0 0 16,0 0 0-16</inkml:trace>
  <inkml:trace contextRef="#ctx0" brushRef="#br0" timeOffset="18183.77">21122 6278 0 0,'0'0'0'0,"7"0"0"0,4 0 0 16,4 6 0-16,1 8 0 15,2-2 0-15,-10-4 0 16,4 2 0-16,12 12 0 15,-1 2 0-15,2 12 0 16,-7 4 0-16,-7 11 0 16,1 13 0-16,-12-4 0 15,0 10 0-15,-36 8 0 16,-28 5 0-16,18 3 0 16,5-2 0-16,5 0 0 15,25-3 0-15,-14-1 0 0,4-4 0 16,1-4 0-1,12-3 0-15,1-7 0 0,-2-8 0 16,4-6 0-16,-5-8 0 16,5-6 0-16,2-3 0 15,3-2 0-15,0-4 0 16,0 2 0-16,5-2 0 16,26-2 0-16,3-1 0 15,12-2 0-15,7-1 0 16,7-5 0-16,7 1 0 15,8 6 0-15,5 3 0 16,6 6 0-16,0 5 0 0,3 5 0 16,-6 2 0-1,-6-1 0-15,-5 1 0 16,-10 0 0-16,-8 1 0 0,-1 1 0 16,-4 2 0-16,0 0 0 15,0 2 0-15,0 2 0 16,-2 0 0-16,1-3 0 15,-9-1 0-15,-9-2 0 16,-24-4 0-16,6 1 0 16,-9 0 0-16,-3-1 0 15,0-2 0-15,0 0 0 16,-15-4 0-16,-6-3 0 16,-2-9 0-16,-16-14 0 15,9 6 0-15,-2-5 0 16,2-3 0-16,-1-6 0 0,2 0 0 15,17 0 0 1,-2 0 0-16,-11 0 0 0,5-9 0 16,2-4 0-16,0 2 0 15,7-1 0-15,1 0 0 16,3 1 0-16,-1-1 0 16,0 2 0-16,2 2 0 15,-8-6 0-15,1-12 0 16,-9-6 0-16,-10-8 0 15,-18 7 0-15,-19-5 0 16,16-3 0-16,-7-5 0 16,-4-5 0-16,-2 4 0 0,-2-2 0 15,-1 5 0 1,4 6 0-16,3 4 0 0,3 6 0 16,3 18 0-16,7 0 0 15,2-2 0-15,9-22 0 16,20-3 0-16,3-4 0 15,-3 3 0-15,-12-1 0 16,1-1 0-16,1 9 0 16,2 16 0-16,2 5 0 15,4-1 0-15,-1-6 0 16,-1 3 0-16,6 8 0 16,-7 4 0-16,3 2 0 15,-1 0 0-15,3 0 0 16,4 0 0-16,-1 0 0 15,6 0 0-15,3 0 0 0,6 0 0 16,0 0 0-16,0 0 0 16,0 0 0-16,0 0 0 15,13 0 0-15,0 0 0 16,5 0 0-16,0 0 0 16,0 6 0-16,3 2 0 15,-1 0 0-15,5 2 0 16,1 0 0-16,18 2 0 15,10 0 0-15,18 3 0 16,5 0 0-16,-26 14 0 16,-7 0 0-16</inkml:trace>
  <inkml:trace contextRef="#ctx0" brushRef="#br0" timeOffset="19140.39">21397 8354 0 0,'-13'-7'0'16,"-5"-4"0"-16,0-3 0 0,-2-1 0 16,2-3 0-16,-3 1 0 15,3-6 0-15,3 3 0 16,1-2 0-16,-1 0 0 16,0 0 0-16,-3 2 0 15,0 1 0-15,-3-2 0 16,1 3 0-16,-4 2 0 15,-3 2 0-15,3 2 0 16,1 4 0-16,2 5 0 16,6 3 0-16,3 0 0 0,-2 13 0 15,14 35 0 1,0 24 0-16,0 26 0 0,0 19 0 16,0-29 0-16,14 2 0 15,4 1 0-15,2-5 0 16,5-2 0-16,1-6 0 15,18-1 0-15,-8-8 0 16,0-2 0-16,3-8 0 16,-1-4 0-16,-2-9 0 15,3-4 0-15,17-8 0 16,3 1 0-16,3-6 0 16,2 4 0-16,-20-1 0 15,4 1 0-15,-1 3 0 16,4 5 0-16,3 3 0 15,-2 3 0-15,2 1 0 0,0-3 0 16,-1-1 0-16,4-3 0 16,-1-3 0-16,1-2 0 15,-1-5 0-15,1 3 0 16,-5-5 0-16,-1-1 0 16,-7-2 0-16,-1-14 0 15,-29-4 0-15,-3 0 0 16,-2 8 0-16,16-4 0 15,-7-7 0-15,-10-5 0 16,-2 0 0-16,-6 0 0 0,0-33 0 16,0-14 0-1,0 14 0-15,0-3 0 0,-18-2 0 16,-16 1 0-16,-15 2 0 16,-13 0 0-16,-12 5 0 15,17 2 0-15,1 0 0 16,-1 2 0-16,1 14 0 15,-1-2 0-15,1 2 0 16,1 0 0-16,7-14 0 16,2 0 0-16,2-12 0 15,29 23 0-15,0-8 0 16,1-4 0-16,4-12 0 16,-16-2 0-16,5-6 0 15,19-14 0-15,-11 17 0 16,8-4 0-16,5-4 0 0,0 2 0 15,0-1 0 1,38 5 0-16,22 6 0 0,10 40 0 16,-48-6 0-16,-1-3 0 15,-3 0 0-15,-1 1 0 16,0-12 0-16,26 6 0 16,16-1 0-16,3 8 0 15,3-3 0-15,19 2 0 16,8-2 0-16,9-2 0 15,-46 1 0-15,0-2 0 16,-55-1 0-16,11 2 0 16,4 4 0-16,-5 2 0 0,1 4 0 15</inkml:trace>
  <inkml:trace contextRef="#ctx0" brushRef="#br0" timeOffset="21923.73">21741 9938 234 0,'0'0'133'16,"0"0"-58"-16,0 0-53 16,0 0-6-16,0 0-15 15,0 0 10-15,0 0 1 16,-15 0 2-16,15 0-2 16,0 0-12-16,0 0 0 15,0-2 5-15,18-4-4 16,4-2 26-16,12-7-11 15,2 0 5-15,0-3 13 16,3 0-24-16,-3 5 0 0,-10 7-7 16,-8 6-3-1,-3 0-3-15,-10 10-11 0,1 26 14 16,-6 9 12-16,0 5-11 16,0 0-1-16,0-8 6 15,-6-8-3-15,-2-7 1 16,-2 0-4-16,2-1 0 15,-10 2 2-15,-2 4-2 16,-8-2 0-16,5-7 0 16,2-7 5-16,8-8-8 15,11-5 3-15,2-3-22 16,0 0-42-16,0 0-45 16,0-5-84-16</inkml:trace>
  <inkml:trace contextRef="#ctx0" brushRef="#br0" timeOffset="22659.88">22733 9843 459 0,'0'0'69'0,"0"0"-63"16,0 0-6-16,0 0-5 0,0 0 5 16,0 0 17-16,0 0-5 15,24 7-12-15,6-7 1 16,-6 0-5-16,-1 0 1 15,-5 0-4-15,-8 15-6 16,-10 19 13-16,0 9 2 16,-16 11 1-16,-29 7-2 15,-7 8-1-15,-12-1 0 16,-1-5 0-16,6-9 9 16,3-12-8-16,12-13 11 15,10-10-2-15,14-11-4 16,10-5 18-16,7-3-15 15,3 0-8-15,0 0 13 0,0-9-7 16,16-15 4-16,19-2-11 16,9-2 0-16,7 2 1 15,3 3 0-15,-1 9-1 16,0 6 0-16,1 8-4 16,-10 0 4-16,-2 3-10 15,-7 21 4-15,-4 8 5 16,-5 4 2-16,-8 2 4 15,-9-1-3-15,0-6 1 16,-4 1-1-16,-5-4-2 0,4-4 0 16,-4-6 2-1,0-6 4-15,0-7-6 0,0-5 6 16,0 0-3-16,0 0 15 16,0 0 26-16,0-11-31 15,-4-9 6-15,-4 2-15 16,0 0 8-16,4 0 3 15,4 0-5-15,0-2-5 16,0 0-5-16,0 1 0 16,0-4-8-16,12 2 5 15,11 0 1-15,-13 12-47 16,-2 3-149-16</inkml:trace>
  <inkml:trace contextRef="#ctx0" brushRef="#br0" timeOffset="28183.46">13611 12346 159 0,'0'0'13'0,"0"0"-13"15,0 0 0-15,0 0-1 16,0 0-22-16,0 0 23 15,0 0 2-15,-31 38 10 16,31-38 5-16,0-6-5 16,0-6-2-16,0-2 4 15,0-4 11-15,4 2 27 16,16-2-21-16,-4 7 28 16,1 2 2-16,-5 5-25 0,-6 4-7 15,-4 0-16-15,-2 4 10 16,0 22 22-16,0 12 14 15,0 14 4-15,0 14-36 16,-23 9-20-16,-16 7 1 16,-5 2-8-16,-9 0 1 15,-7-3 2-15,4-9-3 16,5-12-5-16,12-16-28 16,34-44-158-16,5 0-170 15</inkml:trace>
  <inkml:trace contextRef="#ctx0" brushRef="#br0" timeOffset="28475.8">13901 12446 404 0,'0'0'127'15,"0"0"-111"-15,0 0-6 16,0 0 3-16,0 0 5 15,0 0 26-15,29-36-28 16,-29 38-16-16,0 25 1 16,0 11-1-16,0 6 8 15,-5 4-7-15,-24 5-1 16,-10 4 3-16,-6-3 0 16,1 2 0-16,0-8-3 15,10-3 0-15,4-9-3 0,12-10-1 16,10-8-32-16,8-18-150 15,0 0-168-15</inkml:trace>
  <inkml:trace contextRef="#ctx0" brushRef="#br0" timeOffset="29052.45">14174 12481 509 0,'0'0'39'0,"0"0"-37"15,0 0 0-15,0 0 1 16,0 0 4-16,0 0-1 16,69-35-5-16,-46 35 0 15,4 0-1-15,-5 0 0 16,-6 4-1-16,-1 10 2 15,-5 5 0-15,-10 9 3 16,0 8 7-16,0 8 4 16,-3 0-15-16,-24 2 0 15,-2-2 3-15,-4-5 0 16,2-6 4-16,5-2-3 16,4-12 1-16,8-7 6 0,12-6-10 15,2-6-1 1,0 0-3-16,15 0-5 0,22 0 8 15,14-4 8-15,3-5-2 16,-1 0-2-16,-2 3-2 16,-9 6-2-16,-11 0 0 15,-8 0-8-15,-15 13 5 16,-8 9 3-16,0 0 2 16,0-2 15-16,-13-6-17 15,-7-8 7-15,-4-6 40 16,6 0 19-16,0-4-27 15,3-23-28-15,4-4-8 16,6-8 15-16,5-3-18 0,0-2 0 16,0 2-1-16,22 2 2 15,21 6-2-15,1 2-18 16,7-2-50-16,-31 28-135 16,-5-6-211-16</inkml:trace>
  <inkml:trace contextRef="#ctx0" brushRef="#br0" timeOffset="29287.85">14991 11714 537 0,'0'0'119'0,"0"0"-91"0,0 0-28 16,0 0-1-16,0 0 1 15,0 0 4-15,0 112-4 16,0-51 0-16,-15-1 4 16,-17 7-2-16,-10 2-4 15,-11 10-3-15,26-54-193 16,1-3-278-16</inkml:trace>
  <inkml:trace contextRef="#ctx0" brushRef="#br0" timeOffset="29960.04">14965 12422 560 0,'0'0'94'0,"0"0"-80"16,0 0-5-16,0 0-9 15,0 0-5-15,0 0 3 16,21-10 1-16,8 25 2 16,-2 1 1-16,-6 2-2 15,-6 4 0-15,-9-4-2 16,-6 2 2-16,0 2 0 16,0 1 5-16,0 4-4 15,-21 2 4-15,-7 4-5 0,-3-1 2 16,3-3 5-16,-1-4-5 15,9-7 1-15,7-11 7 16,8-7-4-16,5 0-6 16,0 0-3-16,20 0 3 15,22-5 21-15,9-7-20 16,5-2 2-16,1 6 1 16,-5 2-1-16,-4 6-6 15,-9 0 2-15,-13 0 0 16,-7 0-3-16,-2 8 2 15,-12-2 2-15,-5 2 5 0,0 1-1 16,0 0 12-16,-8 1-9 16,-22 0-5-16,1-4 10 15,1-2-11-15,8 1 12 16,9-5 11-16,8 0-11 16,3 0 0-16,0-7-9 15,0-18 2-15,29-8 4 16,9-5-10-16,11 0 0 15,0 4 2-15,-1 6 2 16,-6 6-5-16,-9 6 1 16,-10 5 0-16,-8 4-4 15,-9 3 4-15,-1 2 0 16,-5 2 0-16,0 0-10 16,0 0 1-16,0 0-5 15,0 0-3-15,0 0-45 0,-2 0-73 16,-1 0-134-16</inkml:trace>
  <inkml:trace contextRef="#ctx0" brushRef="#br0" timeOffset="30412.48">15860 12603 647 0,'0'0'60'0,"0"0"-57"16,0 0 0-16,0 0-3 15,0 0 19-15,0 0-3 16,-11 96-3-16,11-79-12 16,19 2-1-16,1-1 7 15,1-5-7-15,3-1-2 16,-1-9 0-16,-1-3-1 15,1 0 3-15,-5 0 9 16,0-6-4-16,-3-11 11 16,-4-8-16-16,-4 0 1 15,-4-4 5-15,-3 3-5 16,0 4 5-16,-3 5-6 16,-21 4 1-16,-5 5 8 15,-2 8-9-15,0 0 0 16,-5 0 4-16,0 22 0 0,2 4-3 15,6-1-1-15,10 2 0 16,8-4-5-16,10 0 2 16,0-3-1-16,0-4 0 15,24-4-38-15,-9-12-108 16,0 0-141-16</inkml:trace>
  <inkml:trace contextRef="#ctx0" brushRef="#br0" timeOffset="30943.87">16343 12628 15 0,'0'0'620'0,"0"0"-565"16,0 0-52-16,0 0 16 15,0 0 34-15,0 0-19 16,-3-63-28-16,3 63-6 15,0 0 0-15,12 0-7 16,8 0 7-16,2 0 0 16,-8 6-1-16,-7 6-15 15,-7 8 4-15,0 4 12 16,-4 4 7-16,-25 4 8 0,-4-3-15 16,1-2 0-1,2-5 8-15,9-4-8 16,6-5 13-16,9-6-4 15,6 1-6-15,0-5-6 0,6 1-7 16,24 1 8-16,2-3 2 16,4 2 4-16,2 0 6 15,-5-1-10-15,-9 0 0 16,-6 4-1-16,-9 3 1 16,-9 3-1-16,0 8 1 15,0-2 5-15,-15 4 7 16,-18-5-5-16,4-9-7 15,4-2 16-15,5-7 1 16,5 0 25-16,6 0-5 0,1-25-32 16,8-10 6-1,0-12-3-15,0-3-6 0,11 5-3 16,22 3 1-16,-4 19-3 16,1 13-11-16,-24 10-95 15,-3 0-149-15</inkml:trace>
  <inkml:trace contextRef="#ctx0" brushRef="#br0" timeOffset="134369.91">1890 10007 236 0,'0'0'72'0,"0"0"-38"16,0 0-7-16,0 0 19 15,0 0-5-15,0 0-5 16,0 0-16-16,0 0-4 16,0 0-2-16,18 0-12 15,-9 0-2-15,7 0 5 16,0 3-3-16,6-1 3 16,4-2-4-16,3 0-1 0,14 0 16 15,1-11-12-15,0-10 6 16,7-3 4-16,-8-6-13 15,-3 3 4-15,-7 0-5 16,-10 1 0-16,-5 1 6 16,-8-4-6-16,-7-1 0 15,-3-6 6-15,0 5-4 16,0 5 3-16,-21 4-5 16,-2 7 0-16,-5 12 0 15,2 3-3-15,-4 0 3 16,1 0 3-16,-4 22 4 15,0 9-14-15,-3 13 14 0,7 8-7 16,1 6 3-16,10 6-3 16,7 4 0-16,8 4 0 15,3-6 6-15,0-4-12 16,6-9 3-16,17-17-2 16,11-11 1-16,4-14-10 15,3-11 14-15,2 0 5 16,7-9-5-16,1-21-22 15,-2-9-51-15,5-12-62 16,0-1-14-16,0-6 14 16</inkml:trace>
  <inkml:trace contextRef="#ctx0" brushRef="#br0" timeOffset="135016.23">2776 9785 32 0,'0'0'66'0,"0"0"-18"0,0 0 43 15,0 0-25-15,57-116-18 16,-55 92 2-16,4 0-7 15,3 0-5-15,2 1-2 16,2 2-25-16,-2 5-7 16,1 8 5-16,-2 5-6 15,-2 3-6-15,-2 0-3 16,1 0-6-16,-5 18 12 16,1 14 2-16,-3 16 15 15,0 3 2-15,0 5-18 16,0 5 5-16,-5 1-2 0,-8 2-3 15,-5 4 4 1,0-4-5-16,0-6 0 0,1-13 5 16,8-17-1-16,4-15-5 15,1-8 1-15,4-5-3 16,0 0 3-16,0-3 3 16,0-21-1-16,15-14 6 15,12-6-3-15,0-8-8 16,8-2 3-16,-2 2 0 15,-1 2 2-15,7 5-2 16,-9 8 0-16,-1 8-3 16,-1 9 5-16,-15 11-4 15,2 6 1-15,-8 3-9 16,-1 0 9-16,-6 26-12 16,0 12 13-16,0 6 7 0,0 1 3 15,-13-1-12-15,-4-8 2 16,6-12 0-16,4-13 9 15,7-8-8-15,0-3-1 16,0-3 26-16,9-26-21 16,24-15 4-16,11-7-8 15,3 1 0-15,7 9 0 16,-6 12-1-16,-6 15-1 16,-9 14-6-16,-10 8 1 15,-10 35 2-15,-13 14 4 16,0 8 3-16,0 9 6 15,-22 2-9-15,-5 1-5 16,4-1 1-16,2-4-42 0,3-6-29 16,16-53-28-16,-3-4-83 15</inkml:trace>
  <inkml:trace contextRef="#ctx0" brushRef="#br0" timeOffset="135675.35">3545 9984 238 0,'0'0'26'0,"0"0"-26"15,0 0 0-15,0 0-18 16,0 0-67-16,0 0 32 16,0 0 43-16,-98-72 10 15,86 67 4-15,-2 2-4 16,-8 3-4-16,-2 0-4 16,9 0-62-16</inkml:trace>
  <inkml:trace contextRef="#ctx0" brushRef="#br0" timeOffset="136477.89">2954 9886 29 0,'0'0'59'0,"0"0"-47"0,0 0-9 15,0 0-3-15,0 0-21 16,0 0-11-16,-110-76 32 16,107 62 15-16,3 1-6 15,0 1-5-15,0 3 15 16,0 4-1-16,0 1 1 15,0 4-12-15,0 0-6 16,0 0 2-16,0 0-3 16,0 0 0-16,3 0 12 15,-1-2 10-15,4-2 16 16,3-4 10-16,4-2-10 16,1-4-2-16,-2 4-12 0,-2 2-9 15,-2 4 5-15,2 4-20 16,-2 0 0-16,10 0-3 15,0 0-1-15,2 16 4 16,1 4 0-16,-3 2 1 16,-3-2 6-16,0-2-4 15,-4-4-3-15,2 2 1 16,1 1 3-16,5 3-1 16,1 2-3-16,-2 4 2 15,0 4-8-15,-4 2 11 16,-2 1-5-16,-3-2 6 15,0-1-3-15,-3-2-3 16,-3 1 0-16,-3-6 5 0,0-1-5 16,0-3 3-16,0-7 11 15,0-5-5-15,0-4-7 16,0-3 1-16,0 0-1 16,0 0 0-16,0 0 17 15,4 0-1-15,-4 0-10 16,3-19 0-16,2-9-6 15,7-10 0-15,-1-10-2 16,5-4 1-16,4 0-2 16,-2-1 1-16,0 8 0 15,6 1-1-15,-4-1 4 16,1 5-3-16,4 0 0 16,-2 6 0-16,1 10-4 0,-1 8 2 15,-5 6 2-15,-6 8-2 16,-3 2-5-16,0 0 2 15,-3 0-1 1,6 0-8-16,-4 16 13 0,2 12-12 16,-2 8 13-16,2 8 10 15,-4 6-10-15,-1 3 1 16,-2-1-1-16,-3 2 3 16,0 0-7-16,0-3 4 15,0-1-7-15,0-2 5 16,-8-4-13-16,-13-6-25 15,11-32-69-15,2-6-84 0</inkml:trace>
  <inkml:trace contextRef="#ctx0" brushRef="#br0" timeOffset="147997.65">2511 13756 89 0,'0'0'163'16,"0"0"-93"-16,0 0-40 0,0 0 4 15,0 0-7 1,0 0 16-16,0 0 6 0,0 0 2 16,0 0 8-16,0 0-32 15,11-20-12-15,-11 20-3 16,0 0-8-16,0-2-1 15,0-2 3-15,0-8-5 16,-11-9 4-16,-4-7-5 16,-3-5 0-16,0-10 7 15,-2-4-5-15,-1-10 5 16,0-3-7-16,-2-4 3 16,-2-3-3-16,2 2 0 15,5 3 0-15,3 5 3 16,4 3 0-16,1 0-1 15,7 0-2-15,3-2 0 0,0 3-5 16,0 9 5 0,10 10 0-16,1 12-3 0,1 12 4 15,-6 6-2-15,1 4-2 16,1 0-9-16,10 0 10 16,5 16-10-16,10 10 11 15,-2 2 0-15,0 2 1 16,-3-1 0-16,-2-4 0 15,-7 1 4-15,4 1-6 16,-11 1 2-16,-1 4 0 16,-4 2-8-16,-4 4 7 15,-3 0-2-15,0-3 0 0,0-2-3 16,0-9-7 0,-21-6 13-16,3-6 1 0,-5-4 2 15,-2-5 1-15,1-3-8 16,1 0-2-16,2-5-30 15,3-13 2-15,9-2-32 16,9 10-17-16,0 2-77 16</inkml:trace>
  <inkml:trace contextRef="#ctx0" brushRef="#br0" timeOffset="148516.1">2995 13200 325 0,'0'0'138'0,"0"0"-129"0,0 0 8 16,0 0-17-16,-32 105 0 16,17-88 4-16,3-2-4 15,4-9 10-15,3 2-4 16,3-4-5-16,2 2-1 15,0 10-8-15,0 0 8 16,0 7-4-16,0 2 11 16,0 3-8-16,2 2 1 15,14 2 0-15,2-4-3 16,2-1-4-16,8-5 3 0,8-7-5 16,2-2 9-16,4-8 5 15,2-2-3-15,-3-3 1 16,-2 0 3-16,-6 0-4 15,-10-12-2-15,-11-11 12 16,-9-3-10-16,-3-5 6 16,0-6-4-16,-12 3-4 15,-20-2 13-15,-6 2-13 16,-4 1 4-16,-3 7 11 16,6 7-13-16,1 7 7 15,2 6-9-15,7 6 1 16,1 0 0-16,8 0-1 15,2 0 0-15,2 12-6 0,11 10 6 16,2 7-8-16,3 4-28 16,0-22-51-16,0 0-70 15</inkml:trace>
  <inkml:trace contextRef="#ctx0" brushRef="#br0" timeOffset="148934.94">3375 12731 352 0,'0'0'19'0,"0"-136"37"16,0 100-43-16,-11 4-7 15,7 2 7-15,4-3-13 16,0 2 0-16,0 1 11 15,4 1-6-15,13 7 4 16,-5 10-9-16,-2 6 2 16,-7 6-4-16,-3 0-5 15,0 0-8-15,0 6 15 16,0 22 2-16,0 12 12 16,0 10-8-16,0 11 5 15,0 4-15-15,0 6 16 16,0 1-12-16,0-2 6 0,0-2-6 15,0-7 4 1,0-7-4-16,0-6 2 16,0-10-7-16,5-7 4 0,16-6 1 15,-3-7 0-15,3-5-12 16,-1-4 7-16,1 1-42 16,-14-10-55-16,-2 0-72 15</inkml:trace>
  <inkml:trace contextRef="#ctx0" brushRef="#br0" timeOffset="150179.81">3709 12937 20 0,'0'0'76'0,"0"0"4"16,0 0-19-16,0 0-16 15,0 0-9-15,0 0-14 16,8-14-22-16,7 14 0 15,9 0 0-15,3 21-7 16,2 3 18-16,2 4-4 16,-5 2-6-16,0 2 0 15,-1 1 2-15,-4-2 2 16,-1-5-4-16,-5-8 2 16,3-6-2-16,-9-6-2 15,3-6 0-15,-5 0 1 16,4 0 2-16,3-22 9 15,-3-12-7-15,-2-5 7 0,-2-6-10 16,-4 3 1-16,-3 4 4 16,0 6-5-16,0 9 12 15,0 8-5-15,0 4-7 16,0 7 11-16,0 4-11 16,0 0 3-16,0 0-4 15,-3 0 0-15,-4 15 0 16,2 23 1-16,-1 20-1 15,1 16 4-15,-5 12-4 16,5 11 0-16,-2-1 1 16,-2 0 1-16,4-12-4 15,2-11-5-15,-4-17-22 0,7-17 13 16,0-14-17-16,0-25-45 16,0-2-74-16</inkml:trace>
  <inkml:trace contextRef="#ctx0" brushRef="#br0" timeOffset="150916.35">4344 12922 185 0,'0'0'26'16,"0"0"-10"-16,0 0-3 15,0-104 8-15,0 77-10 16,0 2 5-16,6 6 10 16,3 3 2-16,-3 4-8 15,-1 8-14-15,0 3-6 16,-5 1 0-16,0 0-6 15,0 0-14-15,1 11 7 16,-1 17 13-16,4 6 21 16,2 2-11-16,-4 2 4 0,5-2-6 15,-1-3-6 1,-1-10 0-16,-2-2 0 16,4-6-1-16,-4-10 0 15,2-2-1-15,-2-3-13 0,0 0 13 16,1 0 0-16,-1-6 17 15,2-13-7-15,-2-6-9 16,0 1 4-16,1 3-5 16,1 1 0-16,-2 3 0 15,3 8 0-15,-4 3 0 16,2 2-2-16,-4 4 5 16,3 0-6-16,-3 0-1 15,6 0 0-15,-4 0 4 16,5 0 0-16,2 0 4 15,0 0 7-15,2 1-11 0,4-1 6 16,6 0-6 0,0 0 5-16,5-1 5 0,2-9-10 15,-2-1 1-15,-1 5-2 16,-5 5 4-16,-6 1-6 16,-4 0 0-16,-8 0 0 15,4 1 2-15,-2 12-10 16,-1-2 11-16,-3 5 1 15,3 3 3-15,-3 0 2 16,0 3-1-16,2 3-3 16,1-1 0-16,0-2-2 15,6-4-4-15,2-6-19 0,-4-12-114 16,2 0-46 0</inkml:trace>
  <inkml:trace contextRef="#ctx0" brushRef="#br0" timeOffset="152738.04">3709 14899 157 0,'0'0'64'16,"0"0"-49"-16,0 0-14 15,0 0 0-15,0 0 0 16,0 0-1-16,0 0 8 0,6-38 5 15,-6 34 25 1,0-1 4-16,0 4-17 0,0-3-6 16,0 0-6-16,0-2 4 15,-3-2 6-15,-6-5-16 16,3-1 7-16,0 1 1 16,-1-5-6-16,-1-5 0 15,2-3 2-15,-3-2-2 16,0-10 9-16,-3-8-8 15,4-12-8-15,1-8 5 16,4-6-5-16,3-3 7 16,-3 1-7-16,3 0 2 15,0 10 1-15,0 8-5 16,0 9 0-16,0 13 1 0,-2 10 1 16,2 12-2-16,0 10 0 15,-3 2-1-15,-1 0-2 16,1 0-3-16,-2 0-4 15,-4 0 10-15,0 0 3 16,-7 6 9-16,-1 8-1 16,-1 4-11-16,1 0 5 15,2 7-5-15,0 3 0 16,2 2-2-16,-5 6 3 16,5-2-1-16,-3-2 0 15,4-6 1-15,4-4-1 16,-2-5 0-16,5-10 0 15,-1-3 1-15,2-2 1 0,4-2-2 16,0 0 2-16,0 0 1 16,0 0-2-16,0 0-1 15,0 0-2-15,0 0-3 16,0 0 3-16,0 0 2 16,0 0 5-16,0 0-4 15,0-6 14-15,0-1-15 16,0-2 0-16,0 1-3 15,0 6 3-15,0-6 0 16,0 4 0-16,0-1 0 16,0-1-4-16,12-7 3 15,4-3 1-15,4-5-1 16,4-2 2-16,-1-1-1 16,2 0 0-16,-2-2 4 0,-2 5-6 15,-6 6 2-15,-4 3 0 16,-1-2-2-16,-5 4 4 15,5-1-2-15,-4 3 0 16,-4 2 5-16,4 2-7 16,-6 2 2-16,4 2-5 15,-1 0 1-15,5 0-10 16,4 0 8-16,3 0 3 16,-1 17-14-16,8 7 14 15,-1 3-3-15,2 8 6 16,1 5 1-16,3-4-1 0,0-3 0 15,-1-3 1-15,-1-11 1 16,-5-5-4-16,1 3 2 16,-3-10 0-16,-4 3 1 15,-2-4-1-15,0 4 0 16,-6-4 0-16,-3 2-18 16,-3-2-5-16,0-2-7 15,0-3-6-15,0-1 27 16,0 0-10-16,2 0 0 15,-2 0-24-15,0 0-53 16,0 0-106-16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3:26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1110 2257,'0'0'2668,"0"0"-1489,0 0-573,0 0 106,0 0 361,0 0-84,-3-7-380,-7-19-167,10 26-429,0-1 0,0 1 0,0 0 0,-1-1 0,1 1 0,0-1 0,0 1 0,0 0 0,0-1 0,0 1-1,1 0 1,-1-1 0,0 1 0,0 0 0,0-1 0,0 1 0,0 0 0,0-1 0,1 1 0,-1 0 0,0-1-1,0 1 1,0 0 0,1 0 0,-1-1 0,0 1 0,0 0 0,1 0 0,-1-1 0,0 1 0,1 0 0,-1 0-1,0 0 1,1 0 0,-1-1 0,0 1 0,1 0 0,-1 0 0,0 0 0,1 0 0,-1 0 0,0 0 0,1 0-1,0 0 1,19 0 193,-16 0-123,9 1 78,0 1 0,0 1-1,-1 0 1,1 1 0,-1 0-1,0 0 1,0 2 0,-1 0-1,18 10 1,36 17 407,-31-19-278,1-2 1,1-2-1,58 9 1,112 2 365,-135-15-418,56 11 83,-112-14-296,1 1 1,-1 1-1,0 0 0,0 1 0,26 14 1,-31-13-30,0 1-1,-1 0 1,1 1 0,-2 0 0,12 15 0,-10-11-11,1-1 0,16 14 0,-15-15 35,0-2 1,1 1-1,0-2 0,0 0 0,1 0 0,0-1 0,0-1 0,1 0 0,0-1 0,0-1 0,0 0 1,0-1-1,1-1 0,30 1 0,-15-2 28,-23 0-28,0-1 1,0 0-1,0 0 1,0-1 0,0 0-1,0 0 1,-1 0 0,1-1-1,0-1 1,13-5 0,9-5 8,-26 12-21,-1 0 0,1-1 0,0 1 0,0-1 0,-1 0 0,1 0 1,-1 0-1,0 0 0,1-1 0,-1 1 0,0-1 0,0 0 0,-1 0 1,1 0-1,-1 0 0,1 0 0,-1-1 0,0 1 0,0-1 0,0 1 1,2-8-1,15-76 90,26-13-110,-33 78 6,-1-1 0,-1 0 0,-1 0 1,-2-1-1,0 0 0,7-45 0,-9-63 34,-5 70 8,15-98-1,-12 137-100,-2-1 1,-1-32-1,0 21 16,-43 27-234,8-1 356,-1-1 0,2-2 0,0-2 1,-49-25-1,70 29-61,0-1 1,0 0-1,1 0 1,1-1-1,0-1 1,-10-15-1,8 11-2,-1 1 0,-29-28 0,-17-2-81,43 34-40,0 0 0,1-1 1,1-1-1,0-1 1,0 0-1,-22-32 0,31 38 14,0-1-1,-1 2 1,0-1-1,0 1 1,-1 0-1,-11-9 0,17 15 34,0 1 1,0-1-1,0 1 0,0 0 0,0 0 0,0 0 0,0 0 0,0 0 0,-1 0 0,1 1 0,0-1 0,-1 1 0,1 0 0,0-1 0,-1 1 0,1 0 0,0 0 0,-1 0 0,1 1 0,0-1 0,-1 1 0,1-1 0,0 1 0,0 0 1,-1 0-1,1 0 0,0 0 0,0 0 0,0 0 0,0 1 0,0-1 0,1 0 0,-1 1 0,0 0 0,-2 3 0,0-1-292,1-1-27,0 0 1,1 0 0,-1 0 0,1 0 0,0 1-1,0-1 1,0 0 0,-2 7 0,1-2-2913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3:28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1024,'0'0'454,"0"0"-86,0 0 43,0 0-77,0 0-129,0 0 46,0 0-86,0 0-47,0 0-20,0 0-50,0 0 0,24-6 1726,-24 6-1583,1-1 0,-1 0 0,0 0-1,1 0 1,0 0 0,-1 1-1,1-1 1,-1 0 0,1 1 0,0-1-1,0 0 1,-1 1 0,1-1-1,0 1 1,0-1 0,0 1 0,0-1-1,-1 1 1,1 0 0,0 0-1,0-1 1,0 1 0,0 0 0,0 0-1,0 0 1,0 0 0,0 0-1,0 0 1,0 0 0,0 0 0,0 0-1,0 1 1,7-1-941,16 0 810,1 1-1,-1 1 0,0 2 0,0 0 1,0 2-1,0 0 0,-1 1 1,32 16-1,11 7 37,1-3 0,112 29 0,-18-22 82,211 57 130,-330-77-323,349 112 86,-312-108-31,98 11 0,-112-20-20,0 2 1,108 33-1,-138-29-26,-1 1-1,0 2 1,-2 2-1,49 37 1,13 5-5,28 22 62,-35-2-77,-70-64 35,0-1 0,0 0-1,2-2 1,0 0-1,0-1 1,41 21 0,147 38 52,-52-21-21,-68-20 15,132 32-1,-93-44 34,-89-16-58,-1 1 0,-1 1 0,1 3 0,63 23 0,-63-16 4,0-2 0,1-1 0,45 9 0,-65-18-31,0 2 0,-1 0 0,0 1 0,0 0-1,-1 1 1,0 1 0,22 17 0,-23-17-37,-9-6 42,1 0 0,0 0 0,0 0 0,0-1 0,8 2 0,-8-3-1,0 1 1,0 0 0,0 1-1,-1-1 1,8 5 0,-5-3-18,-7-4 10,-1 1 0,1-1-1,0 0 1,-1 0 0,1 1-1,-1-1 1,1 0 0,-1 1-1,1-1 1,-1 1 0,1-1-1,-1 1 1,1-1 0,-1 1-1,1-1 1,-1 1 0,0-1-1,1 1 1,-1-1 0,0 1-1,0 0 1,1-1-1,-1 1 1,0-1 0,0 1-1,0 0 1,0-1 0,0 1-1,0 0 1,0-1 0,0 1-1,0 0 1,0-1 0,0 2-1,0-2 33,0 0 35,0 0 21,0 0-48,0 0 35,0 0 58,0 0-71,0 0 2,0 0 0,0 0-88,0 0 34,-7 11-466,-10-3-861,2-4-2531,0-3-3345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3:43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 1633,'0'0'1032,"0"0"-746,0 0-212,0 0 46,0 0 41,0 0 196,0 0-29,0 0-56,0 0-34,0 0-172,-15 0 6036,14 0-6118,1 0 56,0 0-93,0 0 7,0 0 22,0 0 83,0 0 5,0 0-67,0 0-29,0 0 11,0 0 61,0 0-91,0 0 17,0 0-25,0 0-51,0 0 70,0 0 48,-2 0 11,0 0 0,0 0 0,0 0 0,0 0 0,0 0 0,0 0 0,0 1 0,0-1 0,-3 2 0,2 1-22,0 0 0,0 1 0,1 0-1,-1-1 1,1 1 0,0 0 0,0 0 0,0 0 0,-2 8 0,-11 47-29,9-33 73,2-9-15,-1-1-1,0 1 1,-2-1-1,0 0 0,-18 30 1,22-43 1491,0-1-4779,3-2 2223,5 0-3061,0 0 2337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3:44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1297,'0'0'869,"0"0"-677,0 0-120,0 0 243,0 0 518,0 0 92,0 0-258,4 0-505,-1-1 0,0 1 0,1 0-1,-1 0 1,0 1 0,1-1 0,3 2-1,-4 0-454,-1 1 0,0 0 0,1 1 0,-1-1 0,-1 0-1,1 0 1,2 8 0,-4-11-1921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4:00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1601,'0'0'544,"0"0"-352,0 0-128,131-39 128,-77 39-160,11 0-16,5 0 96,-5 0-112,-3 5 0,-8 13 48,-4 1-48,-46-12-48,0 1-1120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4:01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0 170 2321,'0'0'1203,"0"0"-301,0 0-115,0 0-331,0 0-306,0 0-49,3-13-58,10-37 7,-10 37-31,-1 10-201,-1 1 1,0-1-1,0 0 0,0 0 0,0 0 0,-1 0 1,1 0-1,-1-5 0,1 6-111,2-56-1334,-3 56-353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4:03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1 105 352,'0'0'1761,"0"0"-294,0 0-274,0 0-334,0 0-312,5-12-243,16-38 37,-20 47-247,0 1 0,0 0 0,1-1 0,-1 1 0,0 0 0,1-1-1,0 1 1,-1 0 0,1 0 0,0 0 0,0 0 0,0 1-1,0-1 1,1 0 0,-1 1 0,0 0 0,1-1 0,-1 1 0,3-1-1,1 1-83,0 0-1,-1 1 1,1-1-1,0 1 0,-1 0 1,10 1-1,6 1 49,-9-2-37,-1 2-1,1-1 1,-1 1-1,0 1 1,0 0-1,0 1 0,15 7 1,73 42 26,-80-41-60,21 11 35,190 118 40,-183-109-48,-2 2 0,70 69-1,-97-85-15,-2 1-1,0 0 1,-2 1 0,0 1-1,-1 0 1,-1 1 0,-1 0-1,-1 1 1,-1 0 0,-1 1-1,-1 0 1,-1 0 0,-2 1-1,0-1 1,-1 1 0,-1 25-1,-2 393 678,-1-417-603,-1 1-1,-2-1 0,0 1 1,-12 36-1,-42 98 538,50-143-503,-2-1 0,1 0-1,-2-1 1,0 0 0,-1-1 0,-1 0 0,0 0 0,-30 23-1,42-37-83,1-1 1,0 0-1,0 0 0,0 0 0,-1 1 0,1-1 0,0 0 0,0 0 0,-1 0 0,1 0 0,0 1 0,0-1 1,-1 0-1,1 0 0,0 0 0,-1 0 0,1 0 0,0 0 0,0 0 0,-1 0 0,1 0 0,0 0 0,-1 0 0,1 0 1,0 0-1,-1 0 0,1 0 0,0 0 0,0 0 0,-1 0 0,1-1 0,0 1 0,-1 0 0,1 0 0,0 0 1,0 0-1,-1-1 0,-6-14 307,-2-31-331,7 30 87,-93-432 456,87 424-421,8 24-168,0 0-48,0 0-56,0 4-37,0-1 182,-1 49-2,3-1 0,2 1 0,10 51 0,12 62 41,-9-48 19,-17-115-62,0 0 1,0 0 0,1 0 0,-1 0-1,1 0 1,-1 0 0,1 0 0,0 0 0,0 0-1,0 0 1,0-1 0,0 1 0,0 0-1,1-1 1,-1 1 0,0-1 0,1 1-1,2 1 1,-2-2 27,0-1-1,0 1 0,1-1 1,-1 1-1,0-1 1,0 0-1,0 0 0,0 0 1,0 0-1,0-1 1,0 1-1,0 0 0,0-1 1,0 1-1,0-1 0,0 0 1,0 0-1,0 0 1,3-2-1,28-16 25,48-38 1,-49 34-17,48-28-1,-68 44-21,1 1-1,0 1 0,0 0 0,0 1 0,1 0 0,-1 1 0,27-2 0,10 4-1439,-61 17 919,-5 12 24,16-28 297,0 0 8,-25 1-935,-30 14-4681,50-12 3895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4:1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153 424 3906,'0'0'2081,"0"0"-931,0 0-769,0 0 270,0 0 462,0 0-412,0 0-15,-7-24-123,-24-78-24,28 94-439,1-1 1,0 1 0,0-1-1,1 1 1,0-1 0,1 1-1,0-1 1,0 1 0,2-12-1,0 5 20,0 7-92,0 0 0,1 0 0,-1 0 0,1 1 1,1-1-1,0 1 0,0 0 0,0 0 0,1 0 1,0 1-1,0-1 0,0 1 0,1 1 0,0-1 1,0 1-1,13-8 0,-8 4-23,1 2 1,0 0-1,1 0 1,0 1-1,0 1 1,0 0-1,1 1 0,26-5 1,-24 6-18,0 2 1,0 0 0,29 3-1,-41-2 8,1 1 0,-1 0 0,1 0 0,-1 0 0,0 0-1,0 1 1,1 0 0,-1 0 0,-1 0 0,1 0 0,0 0 0,0 1-1,-1 0 1,1 0 0,-1 0 0,0 0 0,5 7 0,-1 2-25,-1 0 1,0 0-1,-1 1 0,0 0 1,-1 0-1,-1 0 1,0 1-1,-1-1 0,0 1 1,-1 17-1,0-11 24,-2 1-1,0-1 0,-1 1 0,-1-1 0,-1 0 1,-9 25-1,-1-10 35,-3-1-1,0-1 1,-2-1 0,-2-1 0,-1 0-1,-1-2 1,-1 0 0,-46 40 0,56-56-1,-1-1-1,-1-1 1,0 0 0,0-1 0,-23 10 0,30-16 28,0-1 1,0 1-1,-1-2 0,1 1 0,-1-1 1,1-1-1,-1 0 0,0 0 1,1-1-1,-1 0 0,-19-3 1,27 3-44,0-1 0,1 0-1,-1 0 1,0 0 0,1 0 0,-1 0 0,1 0 0,0 0 0,-1 0-1,1 0 1,0-1 0,0 1 0,0-1 0,-1 1 0,1-1 0,1 1 0,-1-1-1,0 0 1,0 1 0,0-4 0,-10-39 40,10 39-53,-1-8-12,0 1 1,0-1-1,1 0 1,1 0-1,0 0 1,1 0-1,0 0 1,4-15-1,-3 23 1,-1 0 0,1 1 0,0-1 0,0 1-1,1-1 1,-1 1 0,1 0 0,0 0 0,0 0 0,0 1 0,1-1 0,-1 1 0,1-1-1,0 1 1,0 0 0,0 0 0,0 1 0,0 0 0,1-1 0,-1 1 0,1 1-1,0-1 1,-1 1 0,11-2 0,4-1-1,0 2 0,1 0 0,-1 2 1,23 1-1,-30 0 6,0 0-1,0 1 1,-1 1 0,1 0 0,0 0 0,-1 1 0,0 0 0,11 7-1,26 21-6,-2 2 0,-1 2-1,52 54 1,-20-17 0,-71-68-57,0 0 0,0-1 0,0 0 1,1 0-1,-1 0 0,1-1 0,0 0 1,0 0-1,0-1 0,14 4 0,44-1-6278,-50-5 1173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4:12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298 182 5058,'0'0'1449,"0"0"-849,0 0-45,0 0 411,-7-24-14,-21-73-45,27 93-845,0 1-1,0 0 0,0 0 0,-1 0 1,1 0-1,-1 0 0,0 0 0,0 0 1,0 0-1,0 1 0,0-1 1,0 1-1,-1-1 0,1 1 0,-1 0 1,0 0-1,0 0 0,0 0 0,0 1 1,0-1-1,0 1 0,0 0 0,0 0 1,-1 0-1,1 0 0,0 1 0,-1-1 1,1 1-1,0 0 0,-1-1 0,1 2 1,0-1-1,-6 1 0,-3 0 39,9-1-96,-1 1 1,1-1 0,0 1-1,0 0 1,0 0-1,0 1 1,0-1 0,0 1-1,1-1 1,-1 1-1,0 0 1,1 0 0,-1 0-1,1 1 1,0-1-1,-1 0 1,1 1-1,0-1 1,1 1 0,-3 4-1,0 0-11,0 0-1,0-1 0,1 2 0,0-1 1,1 0-1,0 1 0,-3 12 0,4-9-4,0 0-1,0 0 0,1 1 1,0-1-1,1 0 0,0 0 0,1 0 1,0 1-1,1-2 0,0 1 1,1 0-1,8 18 0,46 56-45,-37-57 80,24 42 1,-40-56-50,1 0 0,-2 0 0,0 0 0,-1 1 0,0 0 0,-1-1 0,-1 1 0,0 0 0,-3 21 0,2-28 19,0-2 12,-1 1 0,0-1 0,0 1 0,0-1 0,-1 1 0,0-1 0,-1 0 0,1 0 0,-1 0-1,0 0 1,-1-1 0,1 1 0,-1-1 0,0 1 0,-1-1 0,1-1 0,-1 1 0,0-1 0,0 0 0,-11 7 0,6-4 51,0-2 0,-1 1 0,0-1 0,0-1 0,0 0 1,0 0-1,-1-1 0,1-1 0,-1 0 0,0 0 0,-11-1 1,22-1-63,-1 0-1,1 0 1,0 0 0,0 0 0,0 0 0,0 0 0,-1 0 0,1 0 0,0 0 0,0-1 0,0 1-1,0-1 1,0 1 0,0-1 0,0 1 0,0-1 0,0 1 0,0-1 0,0 0 0,0 0 0,0 1-1,0-1 1,1 0 0,-1 0 0,-1-1 0,1-1-192,1 0 1,-1 0-1,0 0 0,1 0 0,0 0 0,-1 0 1,1 0-1,1-3 0,-1-2-589,1 0-1802,2 1-1177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4:13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5843,'0'0'1491,"0"0"-952,0 0-288,0 0-161,11-6-23,37-20 8,-42 24-76,0 0 1,0 0 0,0 1-1,0-1 1,0 1 0,1 1 0,-1-1-1,0 1 1,0 1 0,12 1-1,11-1 16,-24-1-13,6 0 8,0 0 0,0 1 1,1 0-1,-1 0 1,0 1-1,0 1 0,10 3 1,77 32 221,78 27-22,-148-57-182,1-1 1,0-2-1,0-1 1,47 1-1,-76-5 162,0 0-150,-6 0-158,-20 0 157,8-1-7,-1 1 1,-32 5 0,44-3-50,1-1-1,-1 1 1,1 1 0,-1-1-1,1 1 1,0 0-1,0 0 1,0 1-1,1 0 1,-1 0 0,-6 7-1,-17 21-63,1 1-1,2 1 1,-36 62 0,-5 6-175,53-82 225,-1 0 1,0-1-1,-23 20 1,33-34 30,-1-1-1,0 1 1,0-1-1,0 0 1,-1 0 0,1-1-1,-1 0 1,0 0-1,0-1 1,0 0 0,0 0-1,0 0 1,0-1-1,-1 0 1,-7 0-1,10-1 9,-1 0 0,1-1 0,-1 1 0,1-1 0,-1 0 0,1 0 0,0 0 0,-1-1-1,1 0 1,0 0 0,-7-4 0,9 4 42,1-1 1,-1 1-1,0-1 0,1 1 0,0-1 0,0 0 1,0 0-1,0 1 0,0-2 0,0 1 1,1 0-1,0 0 0,-1 0 0,1-1 1,0 1-1,1-1 0,-1 1 0,0-1 0,1-3 1,-1 3-6,1-1 1,-1 0-1,1 1 1,0-1-1,1 1 1,-1-1 0,1 0-1,1-5 1,-1 8-38,0 1 0,0 0 0,-1-1 0,1 1 0,1-1 0,-1 1 0,0 0 0,0 0 0,0 0 0,1 0 0,-1 0 0,0 0 0,1 0 0,-1 0 0,1 0 0,0 0 0,-1 1 0,1-1 0,-1 1 0,1-1 0,0 1 0,-1 0 1,1 0-1,0 0 0,2 0 0,135-2-104,-77 3 93,-48-1-169,0 0 0,-1 1 0,1 1 1,-1 0-1,1 1 0,-1 1 0,0 0 0,0 1 1,-1 0-1,1 0 0,-1 2 0,-1 0 0,1 0 1,10 9-1,-16-12-1995,-2-3-866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2T13:08:55.7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2188 3057 462 0,'0'0'141'0,"0"0"-118"0,0 0-22 16,0 0-1-16,0 0 27 16,0 0 33-16,0 0 3 15,26-7-50-15,-17 7-10 16,7 26 12-16,0 17-6 16,-1 18 31-16,-12 18-21 15,-3 16-9-15,0 8 18 16,-23 1-28-16,-12-6 1 15,2-14-1-15,0-11 4 16,5-11-8-16,12-19 4 16,4-16-58-16,12-22-37 15,0-5-106-15,0-33-203 16</inkml:trace>
  <inkml:trace contextRef="#ctx0" brushRef="#br0" timeOffset="314.86">2511 2065 274 0,'0'0'400'16,"0"0"-359"-16,0-121-21 16,0 96-17-16,-5 8 34 15,-3 9 55-15,1 8-33 16,0 0-29-16,-1 0-30 16,-1 0 1-16,-3 19-1 15,0 12 0-15,1 4-20 16,1 5-19-16,7-24-82 15,3-2-112-15</inkml:trace>
  <inkml:trace contextRef="#ctx0" brushRef="#br0" timeOffset="905.39">2773 2851 597 0,'0'0'119'0,"0"0"-104"16,0 0-15-16,0 0-16 16,0 0 6-16,0 0 10 15,42 93 14-15,-24-60 3 16,-1 2-16-16,1 1-1 0,-1 2 1 15,-5 2 7 1,-2 5-13-16,-7 4 5 16,-3 1 0-16,0 4-3 0,0-4 9 15,-3-3-6-15,-9-9 8 16,-1-8-3-16,5-14-1 16,5-14 16-16,3-2-8 15,0-2 18-15,0-26-30 16,0-8 0-16,0-7 28 15,6-4-27-15,17-3 10 16,10 1-11-16,8-3 0 16,8-2-4-16,3 4 4 15,-1 4 0-15,3 10-1 0,-10 11 7 16,-8 15-12-16,0 10 6 16,-3 0-12-16,-4 15 9 15,4 20-15-15,-3 13 18 16,-7 7 19-16,-7-1-17 15,-11 0 3-15,-5 0-5 16,0 3 5-16,0 1 5 16,-5-4-10-16,-17-4 0 15,8-14 3-15,-1-10 7 16,5-10-11-16,4-15 1 16,6-1-17-16,0 0-63 15,0-23-219-15</inkml:trace>
  <inkml:trace contextRef="#ctx0" brushRef="#br0" timeOffset="1253.64">4424 2019 632 0,'0'0'139'15,"0"0"-139"-15,0 0 5 16,0 0 15-16,0 0-20 16,0 0 0-16,15-10 2 15,-15 62 4-15,-12 17 3 0,-3 14-9 16,-9 18 8-16,-5 11 2 16,-6 14-10-16,-9 11 6 15,-7 3 14-15,-3-2-18 16,-5-11 12-16,8-25 5 15,6-20-14-15,15-23 18 16,16-22-23-16,7-13 0 16,7-9-4-16,0-10 0 15,0-2-75-15,7-3-61 16,-1 0-191-16</inkml:trace>
  <inkml:trace contextRef="#ctx0" brushRef="#br0" timeOffset="1494.34">3887 3082 297 0,'0'0'441'16,"0"0"-385"-16,0 0-56 15,0 0-3-15,0 0 3 16,0 0 6-16,116 4-2 15,-48-2 21-15,0 0-20 16,1-2-1-16,-10 6 3 16,-8 4-6-16,-4 4-2 15,-37-8-76-15,-9-5-507 0</inkml:trace>
  <inkml:trace contextRef="#ctx0" brushRef="#br0" timeOffset="1933.41">4959 3425 792 0,'0'0'90'0,"0"0"-87"16,0 0-2-16,0 0-1 15,0 0-2-15,0 0 1 0,-65 73 1 16,91-73 16-16,7-7-16 15,6-7 1-15,0-4 9 16,-4-6-2-16,-2-4-8 16,-6-5 0-16,-9 0-17 15,-10 1 16-15,-8 3-10 16,0 6 11-16,0 6 8 16,-26 7-8-16,-7 6-3 15,-3 4-3-15,-6 2 6 16,-4 30 15-16,-5 15-15 15,-3 9 0-15,7 6 5 16,8 1 0-16,9-6-5 16,9-6 0-16,16-9 4 15,5-9-2-15,0-6-2 16,0-12 0-16,32-5-8 0,13-7 0 16,5-3 6-16,13 0 2 15,5-14 0-15,6-16 0 16,-51 11-85-16,2 4-167 15</inkml:trace>
  <inkml:trace contextRef="#ctx0" brushRef="#br0" timeOffset="2413.15">5655 3657 688 0,'0'0'139'15,"0"0"-139"-15,0 0 2 16,0 0 37-16,0 0-26 16,0 0-2-16,8-108-11 15,2 60 0-15,1-5 0 16,1 7 0-16,-4 7-1 16,-1 14-11-16,-4 18-5 15,-3 7 13-15,0 0-39 16,0 29-43-16,0 15 86 15,-3 15 3-15,-15-5 6 16,-6 0-1-16,4-6-7 16,1-5 22-16,1-3-16 15,4-3 0-15,-1 0 22 0,3-6-28 16,6-4 21 0,4-13-3-16,2-10-14 0,0-4 2 15,0 0-7-15,0-10 0 16,20-25 18-16,19-10 0 15,8-5-6-15,9-3-7 16,3 9-3-16,-5 11 3 16,-3 10-5-16,-10 13 0 15,-3 6-9-15,-4 4 9 16,-5 0-1-16,-8 0-2 16,-6 10-12-16,-15 14 0 15,0-12-121-15,0 0-354 0</inkml:trace>
  <inkml:trace contextRef="#ctx0" brushRef="#br0" timeOffset="3137.35">6822 3996 12 0,'0'0'139'16,"0"0"-139"-16,0 0-151 16</inkml:trace>
  <inkml:trace contextRef="#ctx0" brushRef="#br0" timeOffset="3705.93">6531 3976 475 0,'0'0'142'0,"0"0"-129"16,0 0-8-16,0 0 26 15,0 0 21-15,0 0 27 16,0-72-44-16,0 14-33 16,0-12 11-16,14-17-9 15,11-17 4-15,1-8 22 16,0-7-27-16,5-1 11 15,4 7 4-15,7 9-15 16,11 8 6-16,4 13-9 16,5 12 6-16,-5 12-9 15,-7 14 3-15,-3 17 0 16,-8 12-7-16,-3 16 6 16,-6 0-6-16,-4 30-6 0,-4 20 8 15,-11 14-10-15,-5 5 15 16,-6 0-39-16,0-4-3 15,0-10-62-15,-17-43-77 16,4-6-203-16</inkml:trace>
  <inkml:trace contextRef="#ctx0" brushRef="#br0" timeOffset="3916.47">6483 3417 822 0,'0'0'114'0,"0"0"-114"0,0 0-26 16,0 0-59-16,0 0 85 15,0 0 12-15,108 18-12 16,-44-18 9-16,8 0-9 16,0 0-4-16,-8 0-26 15,-43 0-154-15,-6 0-106 16</inkml:trace>
  <inkml:trace contextRef="#ctx0" brushRef="#br0" timeOffset="5954.99">7200 3662 492 0,'0'0'131'16,"0"0"-119"-16,0 0-6 16,0 0 5-16,0 0 15 15,0 0 7-15,0 0 10 0,23 4-43 16,-15-3 2-1,6-1 0-15,3 0-2 0,3 0 11 16,1 0 3-16,9-4 1 16,2-18 21-16,7-4-30 15,3-5 1-15,-3-2 4 16,-5 1-6-16,-3 4-1 16,-8 2-4-16,-10 6 1 15,-8 7-4-15,-5 6 3 16,0 5 0-16,-3 2-2 15,-30 0-10-15,-8 6 9 16,-3 26-2-16,-7 9 10 16,0 16-1-16,7 1-4 15,5-2 0-15,10-8 5 16,11-13-2-16,11-14-3 16,7-6 0-16,0-5-14 0,10-2 13 15,16-6-20-15,7-2 5 16,0 0-14-16,-1 0-42 15,4 0-4-15,-26 0-70 16,-5-8-128-16</inkml:trace>
  <inkml:trace contextRef="#ctx0" brushRef="#br0" timeOffset="7351.75">7653 3441 220 0,'0'0'129'15,"0"0"-86"-15,0 0-5 16,0 0 5-16,0 0 37 16,0 0-27-16,0 0-5 15,-83-9-6-15,71 9-33 16,-5 0 16-16,-7 0-25 15,-3 0 0-15,-8 7-3 16,-4 15 3-16,-5 8 0 16,-2 8 0-16,2 6 0 15,-7 2 1-15,5-2-1 16,4-1 0-16,6-6 0 0,9-4 3 16,9-5-3-16,7-6 0 15,8-4 2-15,3 1-4 16,0-6 2-16,0-1 0 15,11 0-8-15,19-6-5 16,-1-2 1-16,7-4 12 16,3 0 3-16,-1 0 6 15,4-7-1-15,0-18-8 16,5-5 18-16,7-8-14 16,3-6 1-16,2-5-1 15,-3-2 0-15,-2 6-3 0,-7 6-1 16,-9 8 0-16,-13 14-6 15,-14 4 6-15,-8 13 0 16,-3 0-3-16,0 0-12 16,0 0 15-16,0 2 15 15,-14 13 2-15,-11 10-1 16,-3 8-13-16,-3 6-3 16,2 3 2-16,-1 1 4 15,9-7-3-15,3-4-3 16,10-6 0-16,8-6-7 15,0-6 7-15,0-3-6 16,26-4 0-16,18-2-87 16,-23-5-111-16,4 0-243 15</inkml:trace>
  <inkml:trace contextRef="#ctx0" brushRef="#br0" timeOffset="7755.14">8815 3407 165 0,'0'0'190'16,"0"0"-145"-16,0 0-45 0,0 0 11 15,0 0 29-15,0 0 5 16,-11-33 27-16,-14 33-33 16,-7 0-35-16,-6 0 24 15,-11 0-6-15,-7 27 9 16,-9 4-4-16,-4 8-11 16,-1 5 5-16,4-2-12 15,7 2 3-15,8 3 17 16,15-6-27-16,7-1 2 15,11-3 2-15,8-7 1 16,10-6-10-16,0-6 3 16,25-2-16-16,29-7 14 15,13-8-15-15,16-1-57 0,-47 0-34 16,2-8-230-16</inkml:trace>
  <inkml:trace contextRef="#ctx0" brushRef="#br0" timeOffset="8191.52">9068 3592 137 0,'0'0'743'0,"0"0"-739"15,0 0-4-15,0 0-79 0,0 0 17 16,0 0 62-16,47-4 2 15,-7-19 12-15,10-4-14 16,4-4 5-16,-8-1-13 16,-7 5 5-16,-9 8-10 15,-16 4 5-15,-7 5-21 16,-7 7 22-16,0 3 6 16,-25 0-26-16,-16 0 27 15,-13 6 13-15,-5 19 8 16,-3 6 12-16,-7 2-17 15,4 6 18-15,6 1 7 16,5 0-15-16,13 0 7 16,15 0-27-16,10 0-4 15,16-4 16-15,0-1-15 0,16-3-1 16,25-6-2-16,6-4 4 16,9-8-16-16,6-10 10 15,11-4 2-15,6-6-7 16,8-28 0-16,-61 10-103 15,-8 0-611-15</inkml:trace>
  <inkml:trace contextRef="#ctx0" brushRef="#br0" timeOffset="18403.11">10845 3523 397 0,'0'0'85'0,"0"0"-85"15,0 0-72-15,0 0 4 16,0 0 68-16,0 0 32 15,0 0 24-15,0 0-29 0,0 0-5 16,0 0-21 0,-15 18 10-16,15-18 17 0,0 0 36 15,0 0 9-15,0 0-10 16,0 0-7-16,0 0-10 16,0 0-16-16,0 0-5 15,0 0 2-15,0 0-18 16,0 0 2-16,0 0-8 15,0 0 0-15,0 0 4 16,0 0-7-16,0 0 0 16,8 0 10-16,4 0-10 15,3 0 9-15,1 0-5 16,-3-2 1-16,2 1 11 16,2-3-16-16,2 1 1 15,-2 1 4-15,-1 2-3 0,-2 0 0 16,4 0-1-16,-3 0-1 15,0 0 7-15,-2 0-7 16,-2 0 0-16,1 0 6 16,-4 0-4-16,5 0 4 15,-5 0-2-15,2 0 2 16,-2 0 8-16,4 0-13 16,1 0 1-16,1 0 9 15,1 0-11-15,3 0 5 16,0 0-4-16,2 0 0 15,1 0 0-15,-3 0-1 16,3 0 0-16,-4 0-2 0,1 0 6 16,0 0-4-16,-3 5 0 15,3-1 2-15,-4-4-1 16,4 0-1-16,0 0 0 16,0 0 5-16,0 0-1 15,-6 0-4-15,3 0 0 16,-4 0 0-16,2 0 0 15,-2 0 0-15,-2 1 0 16,4-1 1-16,-2 0 2 16,1 2-2-16,-1-2-1 15,2 0 1-15,-1 0-1 16,-1 0 0-16,2 0 0 16,-1 0-1-16,2 0 5 0,4 0-4 15,0 0 0 1,2 0 1-16,1 0 0 0,0 0-1 15,-3 1 0-15,-3-1-3 16,0 0 6-16,0 0-3 16,-4 0 0-16,1 0 1 15,1 0-1-15,-2 0 0 16,4 0 0-16,-7 0-3 16,7 0 5-16,-5 0-2 15,5 0 0-15,-4 0 3 16,-1 0-5-16,1 0 2 15,1 0 0-15,-3 0-4 16,3 0 6-16,3 4-2 0,-1 1 0 16,1-4 2-16,0-1-2 15,0 0 0-15,1 0 0 16,2 0-1-16,5 0 2 16,3 0-1-16,4 0 0 15,-1 0 1-15,2 0-3 16,-5 0 2-16,-1 0 0 15,-12 0-2-15,3 0 5 16,-7 0-3-16,-6 0 0 16,-3 0-1-16,0 0-1 15,0 3 2-15,0-3 0 16,0 0 5-16,0 0-3 16,0 0-2-16,0 0 0 15,0 0 2-15,0 0-2 0,3 0 0 16,-3 0 0-16,0 0-3 15,0 0 6-15,0 0-3 16,0 0 0-16,0 0 2 16,0 0-2-16,0 0 0 15,0 0 0-15,0 0 5 16,0 0-1-16,0 0-4 16,0 0 8-16,0 0-6 15,0 0 10-15,0 0-7 16,0 2-2-16,0-2 11 15,0 0-12-15,-3 0 6 16,-7 0-1-16,-6 0-6 0,-3 0 5 16,-8 0-6-16,-6-6 2 15,2-6-8-15,-5 0 8 16,5 4-2-16,8 2 2 16,2 2 1-16,3 2-2 15,3-3-1-15,-3 4 0 16,3-4-2-16,4 4 2 15,-4-1 0-15,3 2 0 16,3-2 4-16,0 2-3 16,3-2-1-16,1 2 0 15,-2-1-3-15,4-2 3 16,0 3 0-16,3-1 0 16,-2 1 3-16,2 0-2 15,-3 0-1-15,0 0 0 16,0 0-2-16,-1-3 2 0,4 3 0 15,0-2-1-15,0 0-6 16,0 0 7-16,0 0-3 16,0 0 2-16,0 2-3 15,0-2 4-15,0 2 0 16,0-2 1-16,0 2 2 16,0 0 0-16,0 0-3 15,0 0 0-15,0 0 1 16,0 0-1-16,0 0 0 15,0 0 2-15,0 0 0 16,0 0-4-16,0 0 0 16,0 0 2-16,0 0 0 0,0 0-3 15,0 0 3-15,0 0 0 16,0 0-1-16,0 0-1 16,0 0 3-16,0 0-1 15,0 0 3-15,0 0-3 16,0 0 0-16,0-2 5 15,0 2-3-15,0 0-3 16,0 0 1-16,0-2 0 16,0 2-4-16,0-2 3 15,0 2 1-15,0 0-2 16,0 0 5-16,0 0-5 16,0 0 2-16,0 0 0 15,0 0 0-15,0 0 0 0,0 0 0 16,0 0-2-1,0 0 0-15,0 0 2 0,0 0-6 16,0 0 6-16,0 0-3 16,0 0 1-16,0 0 2 15,0 0 1-15,0 0 2 16,0 0-6-16,0 0 3 16,0 0 0-16,0 0-1 15,0 0 1-15,0 0 0 16,0 0-2-16,0 0 4 15,0 0-4-15,0 0-1 16,0 0 2-16,0 0 0 0,0 0-41 16,0 8-31-16,0 4 12 15,0-4 1-15,0-2 18 16,0-3-27-16,0 1-8 16,0-4-44-16,-3 0-184 15</inkml:trace>
  <inkml:trace contextRef="#ctx0" brushRef="#br0" timeOffset="21742.62">12038 3288 113 0,'0'0'93'0,"0"0"-93"0,0 0-30 15,0 0-74-15</inkml:trace>
  <inkml:trace contextRef="#ctx0" brushRef="#br0" timeOffset="22354.74">12038 3288 99 0,'0'-18'78'16,"0"18"-31"-16,0 0-10 16,0 0-18-16,0 0-12 15,0 0 2-15,0 0-2 16,13 8 23-16,4 2-5 16,7 4-10-16,2 3 6 15,7-2-11-15,3 3-2 0,5 3 5 16,8-2-5-16,4 6 11 15,0-1-5-15,0 2-7 16,-4-2 0-16,-8-2-6 16,-9-6-1-16,-10-4 5 15,-9-7-5-15,-6-2 9 16,-4-3-5-16,-3 0-1 16,0 0 10-16,0 0 14 15,0 0 9-15,0 0 5 16,0 0-24-16,0 0-7 15,0 0-4-15,0-3-5 16,-12-2 7-16,1 2-8 16,-4-4 1-16,-1-1 4 15,-2 4-3-15,1 0 0 0,1 0-2 16,4 4 1-16,4 0-4 16,2 0-4-16,3 0 7 15,-2 0-2-15,-5 0 6 16,-2 10-4-16,1 10 0 15,-7 6 4-15,-3 3-4 16,-9 13 0-16,-2-3 0 16,-4 4-4-16,1-7 6 15,2-4-2-15,-1-4 0 16,6 0 3-16,4-5-4 16,-1-2 1-16,6-6 0 0,12-4-1 15,2-8 3 1,0 0-2-16,5-3 0 0,0 0-2 15,0 0-7-15,0 0-39 16,0 0 7-16,0 0-5 16,0 0-71-16,0 0-28 15</inkml:trace>
  <inkml:trace contextRef="#ctx0" brushRef="#br0" timeOffset="33095.76">13801 3619 398 0,'0'0'44'0,"0"0"-39"15,0 0-3-15,0 0-2 16,0 0 5-16,-10-108 11 15,10 98-8-15,0 4-5 16,0 4-3-16,3 2-2 16,9 0-2-16,1 2-7 15,-2 16 11-15,1 8 5 16,-4 6 2-16,-5 2 11 16,-3 2 6-16,0 0-16 0,0 3 4 15,-5 1-6 1,-13 4 0-16,-6 4 10 0,-2 0-13 15,-2-4 3-15,0-4 1 16,0-10-6-16,5-10 7 16,5-8-5-16,9-10 8 15,0-2 18-15,3 0 22 16,-5 0-26-16,-3-16-13 16,1-3-5-16,-5-4-6 15,3 0 3-15,2-6-1 16,5-2 3-16,5-6-6 15,3-1 0-15,0-6 4 0,0-5-3 16,3-7-2-16,23-6 2 16,7-4 0-16,6 3-1 15,2 4-1-15,0 12-1 16,-2 13 2-16,-6 10 0 16,-10 10 0-16,-7 6 0 15,-11 8-1-15,-1 0 1 16,-4 0-14-16,0 0-3 15,3 11 16-15,0 8 1 16,0 1 13-16,-1-3-10 16,1-4-2-16,1-6 2 15,-1-5-3-15,0-2-5 16,-1 0 4-16,0 0-4 0,9 0 5 16,-3-2 7-1,7-16 6-15,6-2-3 0,0 0-10 16,-3 5 0-16,-1 6 0 15,-1 4 0-15,-1 5-3 16,-4 0-6-16,4 0 9 16,0 0-5-16,-1 5 3 15,-2 11-1-15,-2 3 1 16,-7 10 2-16,-3-2 5 16,0 2-5-16,0-8 4 15,0-6 5-15,0-9-9 16,0-4-4-16,2-2-5 15,11 0 4-15,1 0 5 16,4 0 4-16,-1 0 0 0,4 0 5 16,0 0-9-16,-3 0 0 15,-3 0-4-15,-3 0 4 16,-3 2-5-16,-7 14 2 16,1 6 3-16,-3 12 5 15,0 6-3-15,0 7-2 16,0 0 5-16,0 0-4 15,-5-3-2-15,5-7-3 16,0-8-74-16,0-29-104 16,0 0-215-16</inkml:trace>
  <inkml:trace contextRef="#ctx0" brushRef="#br0" timeOffset="33462.76">14600 3884 240 0,'0'0'142'15,"0"0"-119"-15,0 0-7 0,0 0 0 16,0 0-11-1,0 0 8-15,0 0-4 0,70-108-1 16,-52 74-8-16,-5-1 0 16,-5 1 5-16,-5 4-4 15,-3 0 4-15,0 2 0 16,0 4-1-16,-24 1 0 16,3 6-1-16,-2 9 14 15,-5 8 5-15,2 0-19 16,-7 26 8-16,2 10-11 15,-3 8-3-15,1-1 3 16,25-28-68-16,-2-7-189 16</inkml:trace>
  <inkml:trace contextRef="#ctx0" brushRef="#br0" timeOffset="33859.15">14297 3184 348 0,'0'0'15'0,"0"0"-15"15,0 0-17-15,0 0 12 16,0 0 5-16,-152-26 23 0,145 26 3 15,5-2-23-15,2 2-2 16,-3 0-2-16,3 0-3 16,-3 0 4-16,0 13-2 15,3 2 4-15,0 1-4 16,0 0 2-16,0-6-1 16,0-2-3-16,0-2 8 15,11-2-4-15,7-4 1 16,10 0 41-16,8 0-2 15,5 0-19-15,9-14-15 16,3-6 8-16,-2 0-7 16,6 0-7-16,-46 13-32 15,1 0-397-15</inkml:trace>
  <inkml:trace contextRef="#ctx0" brushRef="#br0" timeOffset="35010.69">15092 3871 87 0,'0'0'319'15,"0"0"-255"-15,0 0-58 16,0 0 1-16,0 0 0 16,0 0 37-16,-62-11-17 15,62-7-5-15,0-7 0 0,0 0-16 16,0-10-1-1,3-2 7-15,12-6-4 0,6-2 5 16,6-3-1 0,5-1-2-16,4 2 0 0,8 0-10 15,7 8 2 1,2 11 1-16,4 8-2 0,-3 12-2 16,2 8-2-16,-6 0-8 15,-2 28 11-15,-7 7-4 16,-12 2 4-16,-7-2 7 15,-11-1-6-15,-11 3-2 16,0 6 2-16,0 3 9 16,-42 8-4-16,-4-1-5 15,-8-5-1-15,6-8-3 16,30-36-114-16,10-4-81 16</inkml:trace>
  <inkml:trace contextRef="#ctx0" brushRef="#br0" timeOffset="35380.67">15621 3244 456 0,'0'0'75'16,"0"0"-72"-16,0 0 2 0,0 0-5 15,0 0 0-15,152-67 9 16,-116 42 4-16,-3-6-11 16,-2 0-1-16,-3-3 3 15,-14 4-3-15,-9 2 2 16,-5 6-3-16,0 5 0 16,-11 6 0-16,-18 4-1 15,-7 7 1-15,-2 0 16 16,-1 0-15-16,1 0-1 15,5 18-1-15,2 5 1 16,8-2 4-16,5 5-4 16,10-3 0-16,5 1-2 15,3 0 1-15,0-3-1 0,0-15-16 16,8 1-175 0</inkml:trace>
  <inkml:trace contextRef="#ctx0" brushRef="#br0" timeOffset="35741.79">15835 3484 380 0,'0'0'212'0,"0"0"-156"0,0 0-56 16,0 0-1-1,0 0 1-15,0 0 12 0,74-77-11 16,-35 57-1-16,9 4 3 16,-4-1-2-16,0 8-2 15,-5 1-1-15,-9 3 1 16,-7 5 0-16,-5 0-9 16,-9 0 3-16,-2 14 6 15,-5 11 2-15,-2 6 0 16,0 10 1-16,0 4 0 15,-12 5 6-15,-9 1-8 16,3-5 0-16,0 1 4 16,2-9-4-16,1-6 0 15,5-5-23-15,7-27-185 16</inkml:trace>
  <inkml:trace contextRef="#ctx0" brushRef="#br0" timeOffset="36167.85">16562 3871 427 0,'0'0'41'15,"0"0"-30"-15,0 0-9 16,0 0-1-16,0 0 9 0,0 0-7 15,82-95 10-15,-69 68-4 16,3-2-8-16,-7-3 1 16,-6-1-2-16,-3-1 0 15,0 1 5-15,-10 2-5 16,-19 9 0-16,-4 8 1 16,4 10 1-16,-1 4 14 15,4 0-12-15,4 2 3 16,8 6-4-16,7-4-1 15,7-1-2-15,0 1 0 16,0-3-4-16,18 1 4 16,15-2 15-16,11 0 5 15,7 0-5-15,3-14-10 0,0 0-5 16,-7 8 1 0,-3 4-1-16,-37 2 0 0,-7 0-194 15</inkml:trace>
  <inkml:trace contextRef="#ctx0" brushRef="#br0" timeOffset="36910.54">16539 3786 548 0,'0'0'53'16,"0"0"-47"-16,0 0-1 16,0 0 0-16,0 0 3 15,0 0 27-15,-110-104-20 16,110 85-13-16,4-1 4 0,19 4-6 16,1 2 0-16,-4 4 4 15,4 3-4-15,-2 7-5 16,-6 0 1-16,0 5-8 15,-4 20 12-15,-7 4-2 16,-5 11 2-16,0 0 13 16,0 4-13-16,-2 0 0 15,-19-1 5-15,-2 0-3 16,-2-2-2-16,-1-3 1 16,-1-2-1-16,-3-6 5 15,4-7-4-15,-2-9-1 16,5-7 7-16,5-7-6 0,-3 0 6 15,6 0-2-15,4-17-5 16,7-7 2-16,4-3 1 16,0 4 0-16,0-2-3 15,4 6-1-15,17 2-1 16,5 11 0-16,-3 6 1 16,2 0 0-16,1 0-11 15,1 14 12-15,-3-1 1 16,-3-2 1-16,0-5-2 15,-6-6 2-15,6 0 0 16,2-2 9-16,6-26 3 16,10-12-3-16,3-4 4 15,0-3-14-15,2 6 0 16,-4 1 0-16,4 4-1 16,-6 12 0-16,-9 8-7 0,-29 16-51 15,0 0-541-15</inkml:trace>
  <inkml:trace contextRef="#ctx0" brushRef="#br0" timeOffset="37262.69">16973 3721 589 0,'0'0'109'0,"0"0"-90"15,0 0-19-15,0 0-4 0,0 0-12 16,0 0 16-16,29-19 10 16,11 8-9-16,4-3-1 15,-4 3 2-15,0 2-1 16,-10 5 0-16,-9 4-1 16,-10 0-7-16,-4 0-1 15,-4 26 6-15,-3 8 2 16,0 6 6-16,0 3 4 15,0 1-1-15,-18 0-8 16,-6-2 0-16,-1-2 8 16,5-3-7-16,-1-6 0 15,6 3-2-15,4 1-2 0,8-29 2 16,-1-2-225 0</inkml:trace>
  <inkml:trace contextRef="#ctx0" brushRef="#br0" timeOffset="38313.32">17623 3699 618 0,'0'0'37'0,"0"0"-37"16,0 0-15-16,0 0 15 0,0 0-2 16,0 0 2-16,78-40-5 15,-48 48 0-15,-4 23-10 16,-11 6 7-16,-12 5 6 16,-3 2 2-16,0 1-4 15,-3-2 4-15,-27-6 2 16,-6-3 9-16,-2-7-5 15,-4-8-6-15,4-8 14 16,-1-7-11-16,10-4 3 16,4 0 5-16,7-17-1 15,5-19-4-15,8-10-6 0,5-8 0 16,0-2 2 0,39-3-1-16,9 2-1 0,3 0 0 15,2 5 1-15,-5 12-1 16,-7 8 0-16,-10 12 0 15,-11 10-2-15,-9 7 2 16,-4 3-9-16,-7 0-12 16,0 25 21-16,0 5 7 15,0-2-1-15,0-2-1 16,0-5 7-16,0-12-4 16,0-2 4-16,8-7-5 15,13 0-1-15,12 0 9 0,6-21 2 16,8-7-11-1,4 2 2-15,-10 5-8 0,-8 10 3 16,-15 9-3-16,-3 2-8 16,-4 0 2-16,1 12 6 15,4 6 0-15,-5 2 25 16,-2 0-19-16,-3 0 6 16,-3 4-9-16,-1 2 1 15,2 2 2-15,-4 3-5 16,0-2-1-16,0-3 5 15,0-2-5-15,0-7-1 16,0-5-36-16,0-6-84 16,21-2-25-16,0 0-35 15,-1-1 28-15,1 1 114 16,-8 2 39-16,-2 5 7 16,-5-1 13-16,-3 2 8 15,0-2 2-15,-3-5 5 0,3 0 2 16,-3-5 2-16,5 0-8 15,2 0-1-15,4 0 10 16,7 0 9-16,6-9-16 16,6-12-14-16,3-9-11 15,-1-7 3-15,1 0-11 16,-10-3 7-16,-8-3-2 16,-15 3-3-16,0 0 4 15,-5 10-6-15,-28 10 15 16,-3 14 15-16,-3 6-7 15,3 0-7-15,1 12-13 0,11 2-3 16,9-2 12 0,12-6-2-16,3 0-10 0,0 0 0 15,21 0 1-15,12 0 8 16,6-2-2-16,-1-4 0 16,1 0 4-16,-3 0-7 15,-3 0-4-15,-9 0 4 16,5-2-4-16,-26-2-64 15,3 0-186-15</inkml:trace>
  <inkml:trace contextRef="#ctx0" brushRef="#br0" timeOffset="38950.76">19032 3511 585 0,'0'0'152'0,"0"0"-130"16,0 0-22-16,0 0-11 16,0 0 10-16,0 0 2 15,72 2-1-15,-49 8 0 16,0 6-2-16,-2 2 0 16,-6 10-2-16,0 8 2 15,-6 5-2-15,-4 3 8 0,-5-4-4 16,0-4 0-16,0-4 2 15,4-8 1-15,-4-6-3 16,3-7 0-16,0-2 5 16,2-5-3-16,2-4-3 15,1 0 1-15,8 0 0 16,4-4 3-16,4-20 7 16,3-8-9-16,-5-9 3 15,0 4-2-15,-9 1-2 16,-12-1 2-16,-1 7-2 15,0-2 1-15,-16 0 0 16,-23 3-1-16,-6 4 2 16,-2 9 0-16,-2 7-2 15,3 9 4-15,-8 0-2 16,3 2 3-16,7 17-3 16,5-2 2-16,16-6 22 0,10-5-8 15,11-2-1-15,2-4-12 16,0 0-5-16,23 0 0 15,28 0 6-15,11 0-5 16,4-6 8-16,-1-2-7 16,-9 2-1-16,-2 2-1 15,-10 2 1-15,-5 2 0 16,-3 0-1-16,-6 0 0 16,-1 0-4-16,-6 5 4 15,2 7-1-15,-7 3 1 16,-7-3-12-16,2-1-44 15,-11-4-90-15,-2-6-105 16,0 2-125-16</inkml:trace>
  <inkml:trace contextRef="#ctx0" brushRef="#br0" timeOffset="39358.12">19415 4034 295 0,'0'0'119'16,"0"0"-47"-16,0 0-40 15,-62 107-15-15,47-91 36 16,2 4-18-16,2 4-13 16,-4 4-9-16,3 6-10 0,-3 4-1 15,-6 2-2-15,0 3 5 16,-5-8-2-16,-1-2-3 16,0-7 4-16,-2-8 9 15,2-7 4-15,1-7 19 16,-2-4 11-16,-1 0-20 15,-7-27-9-15,3-9-16 16,4-1-4-16,5 2 1 16,3 5 1-16,3 12 9 15,-3 1-9-15,-8 9 3 16,-6 6-5-16,-7 2 4 16,-6 0-2-16,7 0 1 15,5 16 0-15,7 2 2 16,7 2-3-16,8-2 1 15,7-5 0-15,7-1-1 0,0-9 0 16,0-3-3-16,36 0-8 16,-13 0-41-16,10-10-260 15</inkml:trace>
  <inkml:trace contextRef="#ctx0" brushRef="#br0" timeOffset="39718.62">19533 3770 629 0,'0'0'62'16,"0"0"-57"-16,0 0-4 0,0 0 1 16,0 0-1-1,0 0 3-15,-17-28-4 0,17 25-18 16,0-1 18-16,12 1 4 15,11-6 3-15,-2 3 0 16,7-2-6-16,-5 5 6 16,3 3-7-16,-2 0 2 15,0 0-4-15,-3 0 2 16,-6 7-5-16,-6 14 5 16,-9 5 0-16,0 7 13 15,0 6-7-15,-29 5 8 16,-7-3-6-16,0-1-7 0,8-7 0 15,11-9-2 1,11-8-1-16,6-16-175 16,0 0-265-16</inkml:trace>
  <inkml:trace contextRef="#ctx0" brushRef="#br0" timeOffset="40203.44">19901 3693 100 0,'0'0'516'16,"0"0"-452"-16,0 0-64 16,0 0-16-16,0 0 16 15,0 0-2-15,72-9 2 0,-51 18 2 16,4 5 0-16,-9 0-4 16,-3 3-3-16,-11 7-4 15,-2 3 9-15,0 7 5 16,-29 9 4-16,-19-3 10 15,1-4-13-15,9-8 8 16,10-14 23-16,20-8 22 16,8-6-15-16,0 0-29 15,18-6-13-15,35-19 16 16,19-8-14-16,14 1 2 16,-1 8-6-16,-9 10 0 15,-9 14-3-15,-17 0-2 16,-17 11-6-16,-18 26 6 15,-15 3 0-15,0 0 5 0,-12-6 0 16,-17-8 0 0,-1-11 3-16,6-14 0 0,6-1 5 15,2-18 12-15,12-28-17 16,1-16 1-16,3-12-4 16,5-2 0-16,32 4 1 15,9 9-1-15,-7 15-2 16,-9 12 0-16,-15 16-8 15,-12 13-5-15,-3 7-44 16,0 0-148-16</inkml:trace>
  <inkml:trace contextRef="#ctx0" brushRef="#br0" timeOffset="41374.08">14413 5350 302 0,'0'0'71'15,"0"0"-51"-15,0-111-15 16,5 70-1-16,13-4-2 0,5 5 2 15,10 2 28-15,3-1-14 16,8 0 2-16,7 1-9 16,3 2 2-16,-4 2 5 15,3 8-8-15,-11 5 4 16,-1 7 2-16,-8 10-16 16,-9 4-4-16,0 0 4 15,-6 0 5-15,-4 12 17 16,-1 3-19-16,-1-2 4 15,-1 1 2-15,-1 0-9 16,-5 4 0-16,-5 7 2 16,0 9 3-16,0 10 1 0,0 12-4 15,-15-34-2 1,-3-2-345-16</inkml:trace>
  <inkml:trace contextRef="#ctx0" brushRef="#br0" timeOffset="41803.65">15226 4623 483 0,'0'0'81'0,"0"0"-81"16,0 0-4-1,0 0-8-15,0 0 6 0,0 0 6 16,104-17 10-16,-79-3 0 16,0-2 1-16,-3-3-10 15,-5 0 9-15,-11-1-9 16,-3 4 1-16,-3 1-1 16,0 10 0-16,0 3 6 15,0 3-5-15,-12 5 5 16,-2 0-5-16,2 0-2 15,-1 0-1-15,5 5 1 16,-2 1 3-16,5-4 1 16,5-1-4-16,0 5 0 15,0 2-2-15,0 6 3 0,0 5-2 16,0 2 1-16,0-1 0 16,5 0 0-16,10-3 0 15,1-7-4-15,-11-10-24 16,-2 0-203-16</inkml:trace>
  <inkml:trace contextRef="#ctx0" brushRef="#br0" timeOffset="42138.95">15638 4798 564 0,'0'0'33'0,"0"0"-33"15,0 0-51-15,0 0 1 16,0 0 50-16,0 0 22 16,135-4-17-16,-99 2-4 15,-1 2-2-15,-8 0-4 16,-7 14 2-16,-7 14 3 15,-13 9 14-15,0 5 0 16,0 4-13-16,-10 0 2 16,-16 0 6-16,0-6-5 15,-5-5 4-15,8-4-7 16,-1-2-1-16,2 5 0 0,20-28-56 16</inkml:trace>
  <inkml:trace contextRef="#ctx0" brushRef="#br0" timeOffset="42811.1">16243 4909 504 0,'0'0'78'0,"0"0"-62"16,0 0-11-16,0 0-3 15,0 0 4-15,0 0 31 16,-76-20-28-16,76 12-8 16,25-2 8-16,1 2-8 15,4 1-1-15,-1 4 0 16,-7 1 0-16,-1 2-2 15,-7 0-2-15,-5 0-3 16,-3 0 4-16,-6 16 3 16,0 8 1-16,0 3 5 15,0 8-2-15,-24 3 2 0,1 0-6 16,-5-2 1-16,2-4 4 16,8-10-5-16,6-7 6 15,9-10-6-15,3-5 5 16,0 0-5-16,0 0-6 15,10 0 6-15,21 0 6 16,8-16 4-16,6-6-4 16,5-6-6-16,4 2 1 15,2-6 6-15,1-2-7 16,2-5 0-16,-2-2 0 16,-1-4 2-16,-2 3-3 15,-7 6 3-15,-11 9-2 16,-12 10 0-16,-13 9-2 0,-11 6-2 15,0 2-1 1,0 0-5-16,0 0 10 0,0 12 7 16,-18 13-3-1,-2 11 3-15,-6 3-7 0,2 7 0 16,-3 3 1-16,3 4 2 16,6-3-6-16,3-3 2 15,12-5-3-15,3-10-3 16,0-9-91-16,6-23-76 15</inkml:trace>
  <inkml:trace contextRef="#ctx0" brushRef="#br0" timeOffset="43328.95">17205 4818 526 0,'0'0'95'0,"0"0"-92"15,0 0-3-15,0 0-18 16,0 0 0-16,0 0 18 16,53 20 31-16,-53 9-21 15,0 5-9-15,0 4 9 16,-29 4-9-16,-4 2 1 16,-5-2 3-16,5-4-5 15,5-7 15-15,12-8-12 0,6-9-3 16,10-8 0-16,0-6-8 15,0 0 8-15,33-1 0 16,11-20 13-16,13-2-4 16,9 4-8-16,-4 5-1 15,-6 5 0-15,-6 9-4 16,-14 0 0-16,-13 7-5 16,-11 20 9-16,-12 2 6 15,0 7 0-15,0-1 0 16,-26-5 0-16,1-7-4 15,-1-9 8-15,6-5 2 16,-1-9 2-16,0 0 6 16,6 0-20-16,10-9 1 15,5-8-1-15,0-16 4 16,2-8 6-16,37-10-9 0,8-3 2 16,4-2-3-16,0 6 0 15,1 6-1-15,-4 6-2 16,-6 10-5-16,-6 10 4 15,-6 11-10-15,-30 7-92 16,0 0-168-16</inkml:trace>
  <inkml:trace contextRef="#ctx0" brushRef="#br0" timeOffset="43811.18">17986 4986 26 0,'0'0'559'0,"0"0"-496"16,0 0-53-16,0 0-8 0,0 0-2 16,0 0 9-16,59-55-9 15,-49 55-5-15,1 5-4 16,4 24 6-16,-3 4 3 16,-6 8 4-16,-3-1-1 15,-3-2-3-15,0-4 3 16,0-4-7-16,-3-4 8 15,-21-4 1-15,-6 1 9 16,-8-5-9-16,-4-3-3 16,-2-4 7-16,-4-7-7 0,7-4 5 15,-1 0-1 1,9-12-5-16,10-19 4 0,16-3-5 16,7-8 3-16,0 0 6 15,43 0-7-15,13-2 0 16,6 2-2-16,10 2 0 15,-5 1-2-15,2 5 2 16,-7 4 0-16,-8 10 0 16,-16 6 1-16,-11 11-2 15,-12 3-3-15,-6 1-12 16,-9 30 16-16,0 10 4 16,0 14-4-16,-15 3 6 15,-12 3-1-15,3 4-3 16,9-5-2-16,12-43-30 15,3-6-263-15</inkml:trace>
  <inkml:trace contextRef="#ctx0" brushRef="#br0" timeOffset="44298.79">18554 5392 520 0,'0'0'58'0,"0"0"-53"16,0 0-5-16,0 0 6 16,0 0 21-16,0 0-10 15,142-54-11-15,-120 22 0 0,-3-4-6 16,-12-3 0-16,-7 1 4 16,0 2-4-16,-18 5 4 15,-21 2 0-15,-2 7-1 16,-4 8 8-16,3 10-10 15,1 4 1-15,2 0 10 16,-2 2-7-16,8 8 5 16,7-1 7-16,13-3 14 15,11-6 3-15,2 0-33 16,0 0-1-16,0 0-2 16,28-5 2-16,11-9 16 15,4-4-5-15,1 0-8 16,-3 2 3-16,-5 1-6 0,-3 6 0 15,-9 4-1 1,-1 2 4-16,-2 3-3 0,-1 0 0 16,1 0 0-16,1 0 2 15,-5 0-2-15,5 0 0 16,-2-2 0-16,1-4 2 16,0-2-2-16,-1-4 0 15,-3-5-7-15,-13 8-58 16,-4 0-175-16</inkml:trace>
  <inkml:trace contextRef="#ctx0" brushRef="#br0" timeOffset="44609.03">18410 5574 51 0,'0'0'200'16,"0"0"-88"-16,-35 117-73 16,35-105-3-16,0-6 1 15,0 0-1-15,0 8 0 16,0 5-27-16,0 8 37 16,0 5 0-16,0 0-23 15,0-6-1-15,0-6-14 0,0-6-5 16,0-6 1-1,6-4-2-15,15-4-4 0,8 0 4 16,17-30 0-16,10-17-2 16,-33 18-168-16,-1-1-169 15</inkml:trace>
  <inkml:trace contextRef="#ctx0" brushRef="#br0" timeOffset="45183.47">18916 4929 614 0,'0'0'106'15,"0"0"-94"-15,0 0-7 16,0 0-1-16,0 0-4 16,0 0-1-16,0 0-3 15,65-70-10-15,-55 79 6 16,-5 9 6-16,-2 3 2 16,-3-1 4-16,0 0-3 15,0 0 3-15,0 5 3 16,0 6-4-16,0 5-2 0,0 2-1 15,0 6 1-15,0-4 7 16,0-1-8-16,0-7 1 16,0-12 13-16,-3-8-13 15,3-8 3-15,0-4 13 16,0 0 5-16,0-21 4 16,21-12-23-16,9-6-1 15,2-1-2-15,1 0 2 16,3-2-2-16,2-6 0 15,1 0 1-15,-3-2 2 16,-1 0-3-16,-8 4 0 16,-4 1-5-16,-15 1 5 0,-8 0 0 15,0 0-4 1,0 0-2-16,0 4 6 0,0 5-2 16,0 10 2-16,0 4-2 15,0 14 2-15,-4 7-1 16,-3 0-93-16,-4 11-418 15</inkml:trace>
  <inkml:trace contextRef="#ctx0" brushRef="#br0" timeOffset="46914.6">19673 5199 290 0,'0'0'134'0,"0"0"-126"16,0 0-8-16,0 0-1 15,0 0 1-15,0 0 7 16,0 0-6-16,0 30 0 16,0-25-1-16,0-4 2 0,0 2 5 15,0-3 15-15,0 0 3 16,0 0-5-16,4 0-10 16,4 0 8-16,7-7 7 15,-2-15-21-15,0-6 2 16,0 2 5-16,-5 0-10 15,-8 0 5-15,0 1-2 16,0-2 4-16,-5 4 7 16,-19 0-9-16,-12 3-3 15,-5 6 7-15,-7 2-3 16,1 1 1-16,8 8-8 16,6 0 1-16,15 2 6 15,6-1-5-15,9-1-2 16,3-1 6-16,0 3-5 0,0 1-2 15,0-2 2-15,28 2 0 16,8 0 13-16,5 0-11 16,6 0 0-16,9 0 1 15,-2 6-1-15,2 1-2 16,-2-2 0-16,-12-1 0 16,-4-1 1-16,-8-3-2 15,-30 0-12-15,0 0-468 16</inkml:trace>
  <inkml:trace contextRef="#ctx0" brushRef="#br0" timeOffset="47319.8">20155 4557 477 0,'0'0'85'15,"0"0"-68"-15,0 0-17 16,0 0-2-16,0 0 2 16,0 0-1-16,18-7 3 15,-13 7-2-15,8 0 5 16,-5-7 0-16,-2 2 22 16,-2-1-11-16,-1 0-7 15,-3 0 1-15,0 2-6 0,0 2 5 16,0-1-2-1,0 3 3-15,0 0 3 0,0 0-8 16,0 0 0-16,0 0 10 16,0 0-14-16,0 0-1 15,0 3-8-15,0 15 8 16,0 7 5-16,-7 10-5 16,-7 3 0-16,-1 4 1 15,0-3 2-15,-6 1-4 16,6-9 1-16,6-4-1 15,9-27-68-15,0 0-331 16</inkml:trace>
  <inkml:trace contextRef="#ctx0" brushRef="#br0" timeOffset="47724.7">20184 5101 464 0,'0'0'102'0,"0"0"-89"0,0 0 1 15,0 0 5 1,0 0 13-16,0 0 8 0,182-22-20 15,-117 12-9-15,6 4 1 16,1 0-11-16,-10 4-1 16,-8 2 1-16,-16 0-1 15,-9 0 0-15,-15 0-2 16,-3 0-9-16,-8 16 7 16,-3 16 4-16,0 16 14 15,-28 17-5-15,-10 4-6 16,-4 2 4-16,1-7-7 15,8-10 0-15,12-14 2 16,10-10-2-16,11-10-2 16,0-20-71-16,0 0-111 0</inkml:trace>
  <inkml:trace contextRef="#ctx0" brushRef="#br0" timeOffset="48153.66">21186 5153 593 0,'0'0'83'0,"0"0"-69"16,0 0-11-1,0 0 0-15,0 0 9 0,0 0-9 16,-36-100-2-16,57 92 4 15,2 2-4-15,1 3-2 16,0 3 0-16,-10 0-3 16,-4 0 2-16,-5 6-10 15,-5 21 12-15,0 9 5 16,0 10-3-16,-31 10 8 16,-5 1-2-16,-3-5-1 15,-1-9 7-15,8-10-4 16,2-9 8-16,4-8 15 0,5-8-10 15,3-8 8 1,0 0-5-16,-2-4-9 0,-4-23-9 16,0-10-8-16,-3 3 0 15,4 3 5-15,2 12-5 16,6 10-1-16,5 9-21 16,10 0-64-16,0 0-164 15</inkml:trace>
  <inkml:trace contextRef="#ctx0" brushRef="#br0" timeOffset="49359.31">21721 5248 656 0,'0'0'90'0,"0"0"-69"0,0 0-21 16,0 0 6-16,0 0-3 15,0 0 0-15,-34 8 0 16,34-7 0-16,0 2-6 16,0-2 2-16,0-1 1 15,0 0 6-15,0 0-5 16,0 0 1-16,0 6-2 15,-2 9-13-15,-8 7 8 16,-4 8 5-16,-1-3 0 16,-3-2 4-16,6-8-3 15,1-10-1-15,4-1 5 16,4-5-4-16,3 2 9 16,0-1-10-16,0-2 0 15,0 0 6-15,0 0-3 0,0 0 0 16,0 0 3-16,0 0-1 15,0 0 8-15,0 0-10 16,0 0 5-16,0 0 12 16,0-5-12-16,0-8-4 15,0-7-3-15,0-3-1 16,0-4 6-16,0-7-6 16,0-6-2-16,0-9 1 15,0-5 2-15,0 0 0 16,10 4-1-16,1 6 2 15,4 8-4-15,3 8-1 16,-3 4 2-16,3 6-4 0,0 4 2 16,0 6 3-1,0 1 0-15,-2 4 0 0,2 0-3 16,-5 2 3-16,-1-3 0 16,-7 1-3-16,1 2 4 15,-3-2-1-15,1 3 0 16,-4 0 1-16,0 0-6 15,0 0 3-15,0 0-1 16,0 0 0-16,0 0 6 16,0 0-3-16,0 0 3 15,0 0-2-15,0 0 4 16,0 0-5-16,0 0 0 16,0 0 3-16,0 0-2 15,0 0-2-15,0 0 1 16,0 0 0-16,0 0 2 0,0 0-2 15,0 0 0-15,0 0 2 16,0 0 3-16,0 0-5 16,0 0 2-16,0 0-1 15,0 0 0-15,0 0-1 16,0 0 0-16,0 0-7 16,0 0 6-16,0 0 1 15,0 0 0-15,0 0 3 16,0 0-1-16,0 0-2 15,0 0 0-15,0 0-4 16,0 0 6-16,0 0-2 16,0 0 0-16,0 0 0 0,0 0-6 15,0 0 5 1,0 0-2-16,0 0-1 0,0 0 2 16,0 0 2-16,0 0 2 15,0 0 0-15,0 0-2 16,0 0 0-16,0 0-8 15,0 0 8-15,0 0-28 16,0 0 2-16,0 0-24 16,0 0-51-16,0 0-57 15,0 0-168-15</inkml:trace>
  <inkml:trace contextRef="#ctx0" brushRef="#br0" timeOffset="66856.61">13167 3345 420 0,'0'0'33'0,"0"0"-13"0,0 0-20 16,-14-125 0-16,14 93 6 15,0 0 11-15,0 2 43 16,0 2-17-16,3 0-26 16,2 2-3-16,-2 5 0 15,-3 4 5-15,0 0 18 16,0 4-11-16,0-1-12 15,0 0 3-15,0-1-11 0,0 5 9 16,0 3-5-16,0 0 3 16,0 7 10-16,0 0-13 15,0 0-3-15,-3 0-7 16,3 0-2-16,-3 0-5 16,1 0 7-16,2 0 8 15,-3 0-5-15,3 0-3 16,0 4 0-16,0 16 6 15,0 17-5-15,0 16 4 16,8 30-5-16,7 30 2 16,-2 25 8-16,-8 36-9 15,-5 21 0-15,0 9 9 0,-15 5-8 16,-23-16 1 0,-4-14 0-16,1-14 6 0,-2-10 16 15,11-13-14-15,2-6 0 16,7-6 6-16,10-8-12 15,5-3 6-15,8-15-8 16,0-13 1-16,0-13 8 16,0-14-12-16,12-14 0 15,2-18 7-15,-1-9-7 16,2-14 2-16,-7-4 1 16,-2 0-1-16,-4-5 7 15,2 0-8-15,-1 0 6 16,3 0 7-16,3 0-8 15,2 0 2-15,7 0-7 16,7-7 0-16,7-4 4 0,16 1-5 16,14 0 0-16,18 0-1 15,22 3 3-15,19 6-4 16,18 1 3-16,8 0-1 16,-3 1 5-16,0 16-4 15,-5-1-1-15,7-4 5 16,8-9-3-16,24-3 5 15,19 0-3-15,14-27 0 16,8-1 3-16,-1 0-7 16,-12 2 0-16,-11 8 5 15,-30 3-4-15,-13 8 5 16,-16 0-5-16,-8-6 1 0,-6 3 5 16,-5 0-6-1,-6 1-1-15,-6 7 0 0,-4 2 2 16,-9 0-4-16,-12 0 1 15,-8 0 1-15,-13 7 0 16,-8 7-3-16,-2 2 3 16,5-2 8-16,15-4-5 15,22-7 6-15,23-3-5 16,23 0 4-16,10 0 3 16,9 0-9-16,-2-1 1 15,-6 1 6-15,-8 0-7 16,-9 0 1-16,-9 12 1 15,-12-2-4-15,-10-1 5 0,-10-1-5 16,-7 1 0 0,-6-1 3-16,-3-2 0 0,-9 0-5 15,-11-2 2-15,-13 2 0 16,-11 3 0-16,-6-7 0 16,1 5 0-16,-2-3-1 15,6-2 4-15,4 2-4 16,6 0 2-16,5-4-1 15,1 0 4-15,5 0-4 16,1 0 0-16,-3 0-1 16,-1-4 4-16,0 0-6 15,7 0 2-15,5-2 1 16,4 1 2-16,-1-4-2 16,0 3 0-16,-8 0-1 0,-6 0 5 15,-6 2-8-15,-7 2 2 16,-6-4 2-16,-3 2 0 15,-1-2-2 1,-1-1 2-16,2-2 2 0,1 1 2 16,-3-5-7-16,6 0 3 15,-1-3 0-15,4-2 3 16,3 1-3-16,0-4 0 16,-4 0 0-16,3 0 3 15,-4 0-6-15,0-2 2 16,2-1 1-16,1 2-1 15,-5 1 0-15,1 5 1 16,-7 4 0-16,-2-2 3 16,0 2-8-16,1 0 5 0,1-4 0 15,6-3 0-15,4-4-2 16,6-3 0-16,-1 0 1 16,-2-6-9-16,0 0 6 15,-7 1-5-15,1 3 9 16,-6 2-1-16,-4 7-2 15,-5-2 3-15,-2 4 3 16,-2 2 1-16,1-5-5 16,3 0 1-16,3-8 0 15,0-4 0-15,3-6 0 16,2-8 0-16,-5-8 1 0,0-11 3 16,-7-13-8-16,-4-6 4 15,-7-12 0-15,0-8-1 16,0-9-8-16,-15-9 1 15,-15-2-3-15,-9-2-10 16,-8 3 17-16,-9 15-8 16,-6 17 12-16,-7 23-3 15,-3 16-6-15,-5 15 2 16,3 8 6-16,-4 12-9 16,1 4 10-16,0 5-5 15,-3 6 5-15,-5 0 1 16,-8 2 2-16,-9 0-3 15,-7 0 0-15,-13 0 4 0,-12 6-6 16,-11 6 2 0,-16 3 0-16,-14 2 3 0,-9 1-3 15,-7-3 0 1,-4 2-2-16,2-7-4 0,-6-1 6 16,-6-6 0-16,-9-3 3 15,-12 0-2-15,-9 0 0 16,-8 0-1-16,-6 0 0 15,8 0 4-15,9 0-9 16,9 0 2-16,12 10 3 16,6 12-4-16,1 10 2 15,4 1 1-15,6 1-2 16,7-2 6-16,15-4-4 16,12-4 2-16,12-3-1 0,11 0 2 15,9-4-2-15,12-3 0 16,16 3-1-16,10-1 3 15,16-1-4-15,9 0 0 16,8-5 2-16,6 1 3 16,10-5-3-16,8-5 0 15,7 1-1-15,11-2 3 16,6 0-4-16,2 0-3 16,2 0 5-16,-2 0-4 15,-1 0 0-15,-1 0 4 16,0 0-4-16,-2 0 4 15,-4 0-1-15,-1-7-29 16,1 2-48-16,4 1 8 16,4 4-13-16,7 0-40 0,0 0-134 15</inkml:trace>
  <inkml:trace contextRef="#ctx0" brushRef="#br0" timeOffset="68507.17">13452 6242 182 0,'0'0'37'0,"0"0"-30"15,0 0-4-15,0 0 10 16,0 0 28-16,-139-119 14 15,133 96-1-15,4 1-17 16,-3 1-23-16,5 2-12 16,-2 1 3-16,-1 4-3 15,3 3 8-15,0 5 19 16,0 2-1-16,0 3 3 16,0 1-4-16,0 0-16 15,0 0-11-15,0 4 4 16,0 22-2-16,0 14 13 0,0 12-11 15,0 14 1 1,0 9 3-16,0 5-8 0,-15 2 5 16,-3-5-4-16,0 0 2 15,-5-5 10-15,2-2-3 16,-3-2 1-16,1-5 2 16,-2-5-9-16,5-8 1 15,2-10-4-15,4-10 2 16,4-10-1-16,2-7-2 15,5-7 0-15,3-6 3 16,0 0-2-16,0 0-2 16,0 0 2-16,11 0 11 15,17 0-2-15,3 0-8 16,5 0-2-16,3 0 4 0,5 6-3 16,7 5 1-16,3 5-1 15,2-2 2-15,9 4 2 16,4-1-4-16,8-2-1 15,0-1 6-15,0-3-5 16,3-4 1-16,-5-1-2 16,-9-2 1-16,-10-2 3 15,-14 1-4-15,-17-3 0 16,-6 0 2-16,-16 0 1 16,-3 0-1-16,0 0-1 15,0 0 8-15,0-9 25 16,0-12-10-16,-18-11-21 15,-6-6 5-15,1-5-7 16,-10 0 7-16,-6 6-6 16,-2 3 4-16,-7 5 1 0,1 10-3 15,-2 3 11-15,8 6-5 16,3 4-7-16,11 6 2 16,12 0-2-16,10 0 6 15,5 0-2-15,0 0-7 16,0 0-4-16,0 0 4 15,0 0-3-15,13 3 0 16,15 10 3-16,1-3 0 16,1 0 0-16,6 0 0 15,0-5 0-15,0 1 1 16,-2-1 3-16,-1-1-6 16,-2 2 2-16,-8 2 0 0,-5-2 1 15,-3 4-1-15,-7 0-4 16,2 2 3-16,-2 4 2 15,2 0-1-15,-2 0 0 16,-2 0 0-16,1-4 0 16,-5-5 1-16,3 0-1 15,-1-7 1-15,-4 2 1 16,0-2-3-16,0 0 1 16,0 0 0-16,0 0 1 15,0 0-1-15,0 0 0 16,0 0 1-16,0 2 1 15,0 0-4-15,0 4-1 0,0 2 3 16,0 4 0-16,0 6 2 16,-6-1-1-16,-15 2 1 15,1 5 0-15,-8 5-2 16,2 5 0-16,-4 2 0 16,1 2-1-16,-2-2 1 15,3-2 0-15,0-2 0 16,10-8 3-16,4-6-3 15,5-10 0-15,9-3 0 16,-3-2-3-16,3-3 3 16,0 3 0-16,0-3-1 15,0 0-11-15,-3 0-38 16,0 0-42-16,-6 0-239 0</inkml:trace>
  <inkml:trace contextRef="#ctx0" brushRef="#br0" timeOffset="71328.83">15319 6788 342 0,'0'0'62'16,"0"0"-62"-16,0 0-1 16,0 0 1-16,0 0 0 15,0 0 5-15,0 0-3 0,0 0-1 16,32 12 5-16,-29-12-6 16,2 0 2-16,-1 0 7 15,2 0-8-15,-3 0 2 16,-1 0-1-16,-2 0-2 15,0 0 8-15,0 0-5 16,0 2 10-16,0-2 12 16,0 0-2-16,0 0-4 15,0 0-14-15,0 0-5 16,0 0 4-16,0 0-2 16,0 0-2-16,0 0 3 15,0 0-3-15,0 0-7 16,0 0-33-16,0 0-1 15,0 0 4-15,0 0-47 0,0 0-110 16</inkml:trace>
  <inkml:trace contextRef="#ctx0" brushRef="#br0" timeOffset="72114.75">15395 6709 250 0,'0'0'105'15,"0"0"-76"-15,0 0-26 0,0 0 2 16,0 0 18 0,0 0 19-16,48-2-2 0,-39 18-13 15,0 6-4-15,2 5-2 16,2 7 5-16,-1 7 11 15,-4 10 3-15,-5 10 9 16,-3-2-17-16,0 5-4 16,0 1 1-16,0-8-17 15,-11-3-2-15,-1-9 4 16,2-7-11-16,2-7 1 16,2-10-1-16,4-7-1 15,-3-8 0-15,5-2-2 0,0-4 0 16,0 2 0-1,0-2 1-15,0 0-2 0,0 3 0 16,0-3-1-16,0 0-5 16,0 0-60-16,0 0-139 15,0 0-85-15</inkml:trace>
  <inkml:trace contextRef="#ctx0" brushRef="#br0" timeOffset="72408.07">15654 6450 650 0,'0'0'109'0,"0"0"-108"15,0 0 2-15,0 0-3 16,0 0 19-16,0 0-19 16,-16-15 0-16,16 15 0 15,0 0-11-15,0 0 4 16,0 0-5-16,0 0 1 16,0 0-49-16,0 0-139 15,0 0-164-15</inkml:trace>
  <inkml:trace contextRef="#ctx0" brushRef="#br0" timeOffset="73187.39">15849 6713 584 0,'0'0'82'0,"0"0"-82"16,0 0-13-16,0 0 8 15,0 0 5-15,39 109 0 0,-21-72 0 16,0 7 5 0,-3 6-5-16,-6 3 0 0,-7 0 1 15,-2-2 1-15,0-2 2 16,0-9-4-16,-5-6 0 15,-10-9 10-15,4-8-10 16,4-9 4-16,4-8 7 16,0 0-4-16,3 0 35 15,0-20-13-15,0-14-24 16,0-9-5-16,0-5 3 16,18-6-3-16,8-4 2 15,8 4-1-15,1 8 0 16,-2 10-1-16,-1 9 0 15,-4 10-3-15,-8 7 2 0,-4 6-1 16,-8 4 2-16,1 0-9 16,-3 0-5-16,-3 10 10 15,-1 11 4-15,-2 4 10 16,0 4-9-16,0-2-1 16,0-10 7-16,0-4-6 15,0-9 1-15,0-4-2 16,0 0-3-16,13 0 3 15,8-17 11-15,5-8-5 16,4 0-2-16,-1 2-3 16,-1 2 2-16,-2 8-3 15,-8 2 2-15,-3 10-5 16,-7 1 3-16,-4 0-4 0,-4 0-2 16,0 0-8-16,0 8 14 15,0 11 7-15,0 6-3 16,0-2-1-16,0-2-1 15,-4 0-1-15,-1-2-1 16,-4 2 1-16,-3 0 1 16,4 3-2-16,-5 2 0 15,-2 4-2-15,-6 1 2 16,1 2-1-16,-4 0 0 16,6-5-6-16,3-4 4 15,7-10-2-15,1-8-20 16,7-6-93-16,0 0-12 0,0 0-223 15</inkml:trace>
  <inkml:trace contextRef="#ctx0" brushRef="#br0" timeOffset="74279.07">16605 7389 482 0,'0'0'37'0,"0"0"-37"15,-74 104-15-15,64-90 15 16,10 1 1-16,0-2 1 16,0 4-3-16,0-3 3 15,0-2-2-15,0 0 2 16,0-2-1-16,0-3 4 16,0 8-5-16,0 1 0 15,0 2 4-15,0 2-3 0,0-2-1 16,0-1 2-1,0-2-2-15,0-5 2 0,0-3-2 16,0-6 0-16,0-1 10 16,0 0 0-16,0 0 5 15,0 0 12-15,0 0 2 16,0 0-6-16,0 0-13 16,0 0-5-16,0 0 5 15,0 0-10-15,0 0 5 16,0 0-1-16,0 0-1 15,0 0 6-15,0 0-2 16,0-6-2-16,0-2 0 16,0-6-2-16,0 1-3 15,0-8 0-15,0-4 1 16,3-2 1-16,6-10-2 0,7 1 0 16,-5-8 2-16,1-2 1 15,-4-6-3-15,-1-4 0 16,-4-4 0-16,0-3 3 15,-3 4-3-15,2 0 0 16,1 11-2-16,0 12 5 16,-3 11-3-16,4 10 0 15,-4 9 0-15,3 4 0 16,-3 2 0-16,0 0-3 16,3 0 1-16,-1 0-10 15,8 2 1-15,-2 10 11 16,5 2 7-16,-5 4-2 0,-5 3-5 15,4 4 0-15,-7 7 7 16,0-1-4-16,0 0-1 16,0 0 5-16,0-5-4 15,0 0 9-15,0-4-9 16,0 0 0-16,0-6 10 16,0-2-10-16,0-2 2 15,0-6-4-15,0-2 1 16,0-4 4-16,0 0-6 15,0 0 0-15,0 0 5 16,0 0-4-16,0 0 6 16,2 0 9-16,16 0-8 15,-4-4 5-15,-2-1-13 16,-6 5 2-16,1 0-5 16,-7 0 0-16,0 0 0 0,0 15 3 15,0 3 4-15,0-2 1 16,0-2-5-16,-21-2 0 15,-4 0 6-15,2-5-3 16,-3 0-3-16,-5-1 0 16,5-3 5-16,-1-3-8 15,0 0 3-15,7 0-9 16,-4 0-51-16,9 1-52 16,6-1-22-16,9 0-22 15</inkml:trace>
  <inkml:trace contextRef="#ctx0" brushRef="#br0" timeOffset="74848.05">16947 7181 441 0,'0'0'149'0,"0"0"-132"0,0 0-17 15,0 0-4-15,0 0 4 16,0 0 14-16,29 4-6 15,-17-4 1-15,6 0-2 16,3-3 11-16,-1-15 7 16,4-4-16-16,-5-3-5 15,0-6 0-15,-3 1-1 16,-1-2-1-16,-10 5-2 16,-5 0 0-16,0 7 6 15,0 4-6-15,-15 4 0 16,-8 7 7-16,-8 4-7 15,0 1 0-15,-2 1 10 0,-6 26-9 16,9 11 4-16,1 4-5 16,5 2 0-16,9 1 3 15,6-8-3-15,9-1 2 16,0-5-1-16,0-6-1 16,20-6 1-16,19-6 4 15,9-13-5-15,9 0 19 16,7-5-13-16,4-23 3 15,-1-6-9-15,4-2-6 16,-12 1-76-16,-47 23-79 16,-10 8-120-16</inkml:trace>
  <inkml:trace contextRef="#ctx0" brushRef="#br0" timeOffset="75355.12">17495 7213 232 0,'0'0'41'0,"0"0"-31"16,0 0-3-16,0 0 107 16,0 0 14-16,0 0-37 15,18 5-40-15,-18-26-42 16,3-8-1-16,4-1 9 16,-4-2-15-16,2-4 0 15,-5 6 2-15,3 6-2 0,1 11-4 16,-4 9 1-1,0 4-2-15,0 0-5 0,0 7-22 16,0 23 30 0,0 8 10-16,0 2-10 0,0 0 4 15,0-8-4-15,0-3 2 16,0-8 4-16,0-2-6 16,0-9 2-16,0-6 5 15,0-4 0-15,0 0 10 16,0 0 6-16,0-4 5 15,0-23-2-15,0-8-19 16,0-9-5-16,23-6 6 16,4 1-7-16,4 3-1 15,4 8 0-15,-1 10 0 16,-1 10-3-16,-2 8 3 0,-5 6-3 16,-3 4 1-16,2 0-10 15,-4 1 2-15,-1 18 10 16,4-2 0-1,2-4-9-15,10-3-45 0,0-8 4 16,9-2-39-16,-1 0-10 16,-33 0-47-16,-1-8-61 15</inkml:trace>
  <inkml:trace contextRef="#ctx0" brushRef="#br0" timeOffset="75924.42">18197 6997 467 0,'0'0'103'0,"0"0"-90"16,0 0-12-16,0 0 5 16,0 0 20-16,3 135 4 15,-21-89-14-15,-6 1-16 16,1-7 5-16,5-8 17 16,3-14 9-16,9-8-8 15,6-6-20-15,0-4-2 16,0 0-1-16,0-5 7 15,15-28 5-15,20-5 3 16,7-8-15-16,8-1 2 16,-2 5-2-16,-1 6 0 15,-5 7 0-15,-7 6-1 16,-7 11 1-16,-10 5 0 16,-7 7-1-16,-11 0-9 0,0 15-7 15,0 19 17 1,0 9 10-16,-15-5-9 0,-6-11 0 15,7-4 7-15,5-15 3 16,6-7 12-16,3-1-15 16,0 0-3-16,0-3 2 15,26-26 6-15,20-11-8 16,10-4-3-16,3 2 0 16,1 4-4-16,-9 14-1 15,-10 7 3-15,-15 15-3 0,-11 2-1 16,-11 11-25-1,-4 23 29-15,0 13 3 0,-19 3 2 16,-14 0-4-16,-1-3 2 16,3-5 10-16,5-9 0 15,11-9 3-15,5-10 3 16,10-6-19-16,0-5-1 16,0-3-4-16,18 0-3 15,10 0-23-15,-15-9-73 16,0-7-143-16</inkml:trace>
  <inkml:trace contextRef="#ctx0" brushRef="#br0" timeOffset="76350.46">18993 7144 298 0,'0'0'365'0,"0"0"-327"15,0 0-38-15,0 0 0 16,0 0 7-16,0 0 2 15,77 13 10-15,-53-13-15 16,6 0 10-16,2-10 11 16,1-17-17-16,0-5-3 15,-4-3-1-15,-1 2-2 16,-11 3-2-16,-8 6 0 16,-7 11 0-16,-2 4-2 15,0 9-4-15,-13 0 6 16,-23 6 2-16,-3 20-2 0,-3 8 14 15,3 5 0 1,5-6 6-16,2 2 12 0,13-3-17 16,9-4-1-16,10-6-4 15,0-6-10-15,0-4 4 16,29-4-4-16,14-8 0 16,2 0 8-16,5 0-8 15,3-22 6-15,1-13-6 16,-4-7-6-16,-5-6-43 15,-3-4 0-15,-9 4-19 16,-10-2-23-16,-5 0-23 16,-18 34-61-16,0 0-165 15</inkml:trace>
  <inkml:trace contextRef="#ctx0" brushRef="#br0" timeOffset="76960.53">19626 6439 63 0,'0'0'76'0,"0"0"-28"15,0 0-28-15,0 0 9 16,0 0-24-16,0 0-1 0,-30-4 1 15,24 11-5-15,3-1 0 16,3-4-46-16</inkml:trace>
  <inkml:trace contextRef="#ctx0" brushRef="#br0" timeOffset="79058.82">19575 6834 197 0,'0'0'140'16,"0"0"-57"-16,0 0-19 15,0 0 5-15,0 0 14 16,0 0-8-16,0 0-43 16,7 0-18-16,-7 0-14 15,0 0-11-15,5 9-1 16,1 7 4-16,1 3 8 15,1 6 21-15,-3 0-20 16,-5 6 11-16,0 2-7 16,0 1-1-16,0 1 2 15,-20-2-6-15,-6 0 0 16,-5-6 8-16,5-6-4 0,3-10-2 16,10-6-2-16,5-5 7 15,8 0 14-15,0-5-20 16,0-14 4-16,3-6 1 15,23-3-2-15,12-2-4 16,4 2 0-16,3 0 0 16,-3 3-4-16,-1 6 4 15,-8 2 0-15,-4 9-3 16,-4 2-2-16,-11 6 4 16,-8 0-8-16,-6 1-14 15,0 25 1-15,0 8 22 16,-4 2 1-16,-22 2 4 0,0-2-1 15,1-11-3 1,11-7 0-16,5-10-1 0,9-8 0 16,0 0-6-16,0-7-1 15,20-25 0-15,16-13 7 16,6-10 0-16,3-7-16 16,2-1-16-16,1-1 8 15,-1 9-2-15,-6 6 19 16,-2 15 3-16,-9 11 8 15,-9 10-8-15,-9 7 4 16,-6 6 0-16,-3 0-2 16,-3 0-30-16,0 18 30 15,0 13 0-15,-9 2 4 16,-15 6 5-16,3 1-7 0,-3 1 4 16,4 3 12-16,-1 3-9 15,-2-1 2-15,2-2 3 16,-1-3-10-16,4-5 6 15,1-3-8-15,5-2 0 16,0-7 4-16,3-8-4 16,7-9 0-16,-1-4 3 15,3-3-1-15,0 0-4 16,0 0-2-16,0 0-29 16,0-12 24-16,0-6-15 15,0-2 23-15,0 0-1 16,3-4 4-16,5-3 1 15,4-5-3-15,6-6 0 0,3-3-1 16,-3-2-1-16,5 0-7 16,-2 10-14-16,-6 6 4 15,-4 7 18-15,-11 11-4 16,0 4 3-16,0 5-12 16,-21 0-42-16,-10 11 56 15,-12 12 1-15,4 4 4 16,5-1 21-16,1 0 20 15,5-5 18-15,8-4-15 16,11-7-10-16,9-1-7 16,0-4-19-16,0 5-4 15,24-4-7-15,24 0 9 16,11-6 5-16,19 0 8 0,7-20-17 16,13-16 3-1,7-6-7-15,-5-4-3 0,-2 0-26 16,-70 29-128-16,-13 5-245 15</inkml:trace>
  <inkml:trace contextRef="#ctx0" brushRef="#br0" timeOffset="80256.64">15099 8191 183 0,'0'0'0'15,"0"0"-12"-15,0 0-52 0,127-103 57 16,-92 78 7-16,1 0 25 16,-3 4-4-16,-4 1-18 15,-8 5-3-15,-21 14-5 16,0 1-119-16</inkml:trace>
  <inkml:trace contextRef="#ctx0" brushRef="#br0" timeOffset="81162.84">15391 7947 190 0,'0'0'49'16,"0"0"-43"-16,0 0-5 15,0 0 4-15,0 0 51 0,0 0 12 16,61-40-20 0,-54 40-26-16,-2 0-9 0,1 0 11 15,6 0-1 1,-4 11 4-16,2 9 13 0,-2 7-7 15,2 5-10-15,-2 7-9 16,-4 6 8-16,4 5 3 16,-8 4-8-16,0 3-3 15,0-3 7-15,0-4-13 16,-9-8 8-16,-2-6-3 16,4-9 0-16,1-6 9 15,4-9-14-15,2-6-6 16,0-2-1-16,0-4 1 15,0 0-2-15,0 0 0 16,0 0 0-16,0 0 0 16,0 0-3-16,0 0 3 15,0 0 14-15,0 0-12 0,11 0 10 16,11 0-10-16,1-8 1 16,6-2 8-16,4 0-9 15,8 0-1-15,6 0 4 16,4 2-1-16,6-2-8 15,-1 0 5-15,1 2-1 16,-1 2 2-16,-5-2-2 16,-9 4 0-16,-4-2-1 15,-7 3 5-15,-5 2-6 16,-6 1 2-16,-4-2 0 0,-8 0-1 16,-1 2 1-16,-5 0 0 15,1 0 0-15,-3 0 2 16,0 0-2-16,0 0 0 15,0 0 0-15,0-2 4 16,0 0-2-16,0-9-2 16,0-1 3-16,-3-3 3 15,-9-3-10-15,-6 3 6 16,4 5-2-16,-2 0 0 16,2 2 0-16,2 5 0 15,3 0-1-15,4 2 5 16,1 1-6-16,4-2 2 0,0 2 0 15,0 0 0 1,0 0-6-16,0 0 1 0,0 0 2 16,18 0 3-16,15 2-1 15,0 12-3-15,5 5 4 16,1 2-5-16,-3-3 4 16,-7 2 1-16,-6 0 0 15,-5 0-2-15,-3-2-2 16,-9 0 4-16,-2-3 0 15,-4 0 5-15,0-3-5 16,0 0 0-16,0-2 6 16,0-3-4-16,0 2 1 15,-10 3-3-15,-1 0 0 0,-4 6-2 16,3 4 2 0,-6 2-5-16,3 3-4 0,9-20-49 15,1-2-174-15</inkml:trace>
  <inkml:trace contextRef="#ctx0" brushRef="#br0" timeOffset="81618.78">17582 8161 421 0,'0'0'39'16,"0"0"-39"-16,0 0-27 16,0 0 27-16,0 0 51 15,0 0 16-15,0 0-24 16,-18-79 1-16,-5 73 10 15,-5 1 3-15,-5-1-16 16,-3 2-17-16,0 2-6 16,5 2-16-16,-2 0 4 15,1 6 7-15,2 22-11 16,-3 10-2-16,4 7 1 0,-2 5 3 16,11 3-5-1,5-4 1-15,9-3 0 0,6-4-1 16,0-4 0-16,6-8 1 15,24-7 0-15,8-4-8 16,11-15 8-16,10-4-32 16,6 0-65-16,9-23-41 15,-45 6-55-15,-1-3-7 16</inkml:trace>
  <inkml:trace contextRef="#ctx0" brushRef="#br0" timeOffset="82094.55">18304 7640 450 0,'0'0'106'0,"0"0"-98"16,0 0-6-16,0 0 0 0,0 0 37 15,0 0 4-15,0 50-24 16,0-30-10-16,0 8-5 15,-3 8 7-15,-9 8 0 16,0 12 0-16,-12 8 1 16,-6 9-7-16,-9 1 6 15,-2-2 9-15,0-7 6 16,2-9-1-16,10-10-7 16,4-10-13-16,7-6 3 15,7-8-8-15,9-10 0 16,2-4-1-16,0-6-2 15,0-2 3-15,0 2-13 0,0-2-35 16,0 0-66-16,0 0-113 16</inkml:trace>
  <inkml:trace contextRef="#ctx0" brushRef="#br0" timeOffset="82693.03">19004 8051 565 0,'0'0'78'16,"0"0"-78"-16,0 0-10 16,0 0 10-16,-150-4 1 15,120 4-1-15,-1 6-8 16,3 12 0-16,0 6 5 16,2 3 4-16,2 0-1 15,6 3 3-15,3-2-2 16,3-4 8-16,9-2-7 0,3-3-1 15,0-6 6 1,0-1-3-16,7-3-3 0,16-3 4 16,1-6 2-16,9 0-5 15,0 0 8-15,1-5-7 16,9-17 9-16,-4-3-12 16,2-6 3-16,-5-3-2 15,0 0 0-15,-5 5-2 16,-3 6 1-16,-7 9-3 15,-13 7-1-15,-5 7 2 16,-3 0-4-16,0 0-21 16,0 21 27-16,0 6 13 15,0 9-13-15,-3-1 0 0,-3 0 13 16,6-9-13 0,0-5 7-16,0-4-5 15,0-5 0-15,0-2-4 0,16-5-3 16,4-5-21-16,-11 0-78 15,0 0-107-15</inkml:trace>
  <inkml:trace contextRef="#ctx0" brushRef="#br0" timeOffset="83170.66">19765 8069 517 0,'0'0'122'16,"0"0"-118"-16,0 0 1 15,0 0 3-15,0 0 17 16,0 0 14-16,-62-37-22 16,41 37-14-16,-5 0 6 15,-1 0 3-15,-6 11 1 16,-2 15-6-16,2 6-4 15,3 3-3-15,6 3 0 16,6-7 1-16,10-5 5 16,4-8-6-16,4 1-4 15,0-5 4-15,12-3 0 16,19 2 4-16,0-6-4 0,2-1 5 16,-2 0-2-16,-5 1-3 15,-8-3 0-15,-10-2 2 16,-4 0 2-16,-4 0-8 15,0 2 3-15,0 1 1 16,0 6 7-16,-27 7-2 16,-5 6-4-16,-1 2 1 15,0 0 4-15,4-2-9 16,7-5 3-16,4-2 0 16,10-7-3-16,5-4-13 15,3-4-48-15,0-2-102 16,0 0-330-16</inkml:trace>
  <inkml:trace contextRef="#ctx0" brushRef="#br0" timeOffset="83757.39">20302 8224 650 0,'0'0'159'15,"0"0"-159"-15,0 0-10 16,0 0 10-16,0 0 17 16,0 0-13-16,-159-13-3 0,141 13-1 15,7 11 1-15,1 5-3 16,5 2-1-16,-2 0 3 15,4-3-1-15,3-1 1 16,0-1 0-16,0-4-3 16,0 4 6-16,3-1-6 15,9 0 3-15,-2 0 0 16,-2 0 3-16,-5-2-3 16,-1 0 0-16,-2-3 1 15,0 0 4-15,0 1-2 0,0 0-3 16,0 2 3-1,-8 0 6-15,-10 2-8 0,0 6 1 16,-2 0 17-16,2 2-11 16,0-4 6-16,5-7-14 15,8-4 4-15,2-5 3 16,3 0-7-16,0 0 0 16,0 0 9-16,0 0-9 15,-3 0 14-15,1 2-8 16,-4-2 3-16,-3 2 5 15,-7 2-10-15,-10 2 0 16,-4 6-4-16,1-1 2 16,-1-3-4-16,3-1 2 15,3-7 0-15,3 0-4 16,18 0-23-16,0 0-137 0</inkml:trace>
  <inkml:trace contextRef="#ctx0" brushRef="#br0" timeOffset="87753.48">9263 5935 389 0,'0'0'0'16,"0"0"-195"-16</inkml:trace>
  <inkml:trace contextRef="#ctx0" brushRef="#br0" timeOffset="132636.13">12102 10247 2 0,'-218'15'0'16</inkml:trace>
  <inkml:trace contextRef="#ctx0" brushRef="#br0" timeOffset="134436.47">4085 7295 152 0,'0'0'0'0,"0"0"-78"15,0-113 5-15,0 80 73 16,0 20 6-16,0 4-6 15</inkml:trace>
  <inkml:trace contextRef="#ctx0" brushRef="#br0" timeOffset="135347.9">4585 7006 300 0,'0'0'144'0,"0"0"-128"15,0 0-1-15,0 0 18 0,0 0 24 16,0 0 11-16,-81-34-35 16,55 23-16-16,0 3 10 15,-5-1-18-15,5 5 6 16,-1 4-4-16,-2 0 2 15,-6 0 2-15,-5 23-15 16,-8 13 0-16,-8 14 12 16,-9 11-10-16,-8 20 4 15,0 19 2-15,2 6-3 16,11 0 4-16,21-9-9 16,21-19 0-16,18-16-4 15,0-9 4-15,33-12 0 0,16-7 4 16,-2-5-4-1,1-5 3-15,-7-4-3 0,-2-7-18 16,-3-4-63-16,-28-9-139 16,1 0-187-16</inkml:trace>
  <inkml:trace contextRef="#ctx0" brushRef="#br0" timeOffset="135746.51">5161 6548 403 0,'0'0'113'0,"0"0"-87"0,0 0-23 16,0 0 0-16,0 0-3 16,0 0 2-16,-68 47 3 15,65-19 6-15,0 10-7 16,-2 10 0-16,-8 21 16 16,-10 13-12-16,-16 19 6 15,-12 16 2-15,-14 5-8 16,-6 3 8-16,-4-7-16 0,6-15 1 15,5-17 5-15,15-19-1 16,15-19-5-16,13-17 0 16,12-12 1-16,9-13-3 15,0-6-52-15,16 0-132 16</inkml:trace>
  <inkml:trace contextRef="#ctx0" brushRef="#br0" timeOffset="136240.65">5496 7315 378 0,'0'0'137'0,"0"0"-87"0,0 0-49 16,-213-23-1-16,145 23 36 15,-1 0 7-15,5 5-4 16,3 19-27-16,9 10-12 16,9 6 2-16,8 6-2 15,5 8 0-15,4 4-5 16,1 7 7-16,7-1-2 16,4-6 1-16,7-10 1 15,5-16-4-15,2-11 1 0,0-13-9 16,15-8 8-1,18 0 4-15,8-17 5 0,6-16 8 16,7-12-12-16,2 1 5 16,-5 2-8-16,-4 10 0 15,-14 9 1-15,-12 14 0 16,-15 9-2-16,-6 0-2 16,0 9 3-16,0 30 0 15,-27 13 6-15,-3 10 1 16,1 4 5-16,6-4-7 15,13-9-3-15,10-9-1 16,0-14 3-16,12-8-8 0,24-8 3 16,21-10-11-1,-34-4-64-15,3-2-242 16</inkml:trace>
  <inkml:trace contextRef="#ctx0" brushRef="#br0" timeOffset="136684.97">6035 7674 310 0,'0'0'81'16,"0"0"-52"-16,0 0 1 15,0 0 11-15,-184-8 16 16,139 8-25-16,7 0-2 0,2 0-10 15,3 10-11-15,0 8 9 16,7 1-18-16,8 4 1 16,8-5-2-16,10 0 1 15,0-2-1-15,0-4-1 16,30 2 4-16,4-4-1 16,1 0-1-16,0-3 0 15,-2 1 5-15,-3-1-1 16,-11 4-4-16,-6 0 0 15,-13 4 2-15,0 2 1 16,0 9 0-16,-35 3-2 16,-10 3 6-16,-9 0-3 15,2-2-2-15,1-3 5 0,7-2-7 16,11-10 10-16,6-5-10 16,18-3 0-1,6-7-3-15,3 2 3 0,0-2-19 16,0 0-94-16,18 0-117 15</inkml:trace>
  <inkml:trace contextRef="#ctx0" brushRef="#br0" timeOffset="137853.76">6833 7684 191 0,'0'0'161'0,"0"0"-100"16,0 0-32-16,0 0 2 15,0 0 1-15,0 0-3 0,7-8-11 16,-14-8 12-1,-7 0-23-15,-4 0 3 0,-2-2 10 16,-8 1 1-16,-1 7 6 16,-9 5-13-16,-5 5-2 15,-1 0-4-15,-7 8-8 16,-2 22 0-16,-3 4 3 16,-1 4 0-16,9 0 0 15,7-3 0-15,12-2 0 16,14-5 15-16,15-3-18 15,0-5 2-15,18-1 2 16,29 3-3-16,6-2 4 16,1 2-5-16,0-4 2 15,-13 2-4-15,-9-1 4 16,-10-1-2-16,-17 2 0 0,-5 6 5 16,0 0 1-16,-35 2-5 15,-19-2 3 1,-5-3 5-16,-3-6-7 0,0-3 0 15,5-1 1-15,12-5 1 16,13 4-8-16,17-8 2 16,15-4-106-16,0 0-155 15</inkml:trace>
  <inkml:trace contextRef="#ctx0" brushRef="#br0" timeOffset="139450.37">6039 4845 208 0,'0'0'152'0,"0"0"-109"16,0 0-14-16,0 0-17 0,0 0 3 15,0 0 11-15,0 0-18 16,-52-41-7-16,52 41 6 16,0-3-3-16,0 0-2 15,0-3 3-15,0 2-4 16,0 2 2-16,0 0-3 16,-8 2-3-16,-3 0-9 15,1 0-24-15,-5 0-3 16,2 0-6-16,5 7 38 15,1-4 2-15,5-3 8 0,2 0-3 16,0 0 7 0,0 0 5-16,0 0 10 0,0 0-19 15,0 0-3 1,0 0 8-16,0 0-7 0,0 0 6 16,0 0 24-16,0 0-5 15,0 0 8-15,0 0-10 16,0 0 5-16,-3 0 11 15,3 0-21-15,0-2 0 16,0 1 5-16,0-2-14 16,0 3 6-16,0 0-16 15,0 0-2-15,0 6 1 16,0 23-10-16,0 7 11 16,0 8 9-16,0 6-6 15,5 4-4-15,-2 6 1 0,1 8 0 16,-4 4 7-1,0 0-4-15,0 3-3 0,0-6 6 16,0 0-4-16,0-2 7 16,0-8-7-16,0 0 1 15,0-5 12-15,0 1-14 16,0 1 6-16,0 5 10 16,0-1-11-16,-9-1 6 15,-2-6-12-15,-2-2 1 16,-2-11 5-16,4-8-4 15,1-8-2-15,-2-8 12 16,9-7-11-16,-2-6 11 16,0 0-8-16,5-3 1 15,-1 0 13-15,1 0-17 16,0 0 3-16,0 0 4 16,0 0-4-16,0 0-4 0,0 0 0 15,0 3 0-15,-4-3-1 16,1 4 1-16,0-3 0 15,3 4-2-15,-2-1 8 16,2 0-11-16,0 0 5 16,0 0 0-16,0 0-2 15,0 1 1-15,0-2 1 16,-3 1 2-16,3 1 2 16,-3 2-8-16,-6 1 3 15,0 4-18-15,-6 0-5 16,0-1-36-16,-3-1-11 0,-4-6-8 15,18-4-54 1,-6 0-125-16</inkml:trace>
  <inkml:trace contextRef="#ctx0" brushRef="#br0" timeOffset="140688.01">5370 5311 52 0,'0'0'72'15,"0"0"-44"-15,0 0-15 16,0 0-12-16,0 0 17 15,0 0 4-15,-10 45 26 16,10-41 10-16,0-3-20 16,0-1-7-16,0 0 13 15,0 0-3-15,0 0-1 0,0 0-12 16,0 0-10-16,0-11 7 16,7-5-20-16,9-8-3 15,6-2 20-15,-1-2-14 16,3-6 8-16,-1 1-14 15,-2 1 1-15,-1 3 8 16,1 4-11-16,-6 3 0 16,0 2 7-16,-2 0-3 15,-2-2-4-15,4 1 0 16,-3 0 0-16,-1 3 2 16,4 1-2-16,-2 2 0 15,-2 2 1-15,1 3 2 16,-6 3-4-16,-1 1 1 15,-1 4 0-15,-4-1 4 0,0 2-4 16,0 1 0-16,0 0 0 16,0 0 3-1,0 0-5-15,0 0 2 0,0 0 0 16,3 0-1-16,3 0 1 16,-1-3 0-16,2 2 5 15,-4 1-2-15,0-3-3 16,-3 3 0-16,0 0 0 15,1 0-3-15,3 0-6 16,3 0 9-16,-4 0 2 16,2 4 3-16,1 0-7 0,-2 1 2 15,-1-5 0 1,-1 1 2-16,0 2-2 16,5 0 0-16,2 3-1 0,2 3 4 15,11 5-6-15,5 4 3 16,-1 6 0-16,4 4 2 15,-1 4-2-15,-1-2 0 16,5-4 5-16,-9-2-2 16,4-4-3-16,2-2 0 15,-3 7 0-15,6 1 5 16,2 4-5-16,4 2 0 16,-3-4 4-16,-7 0 0 15,1-8-3-15,-4-2 2 16,-8-5 2-16,-3-4 5 15,-9-3-9-15,-3-2-1 0,-3-2 12 16,0 0-8-16,0-2 16 16,0 0 4-16,0 0 2 15,0 0-1-15,0 0-24 16,0 0-1-16,0 0 4 16,0 0-1-16,-3-4-5 15,-3 0 2-15,-6 4-4 16,1 0 3-16,1 0-79 15,2 0-134-15</inkml:trace>
  <inkml:trace contextRef="#ctx0" brushRef="#br0" timeOffset="142152.91">3118 9582 41 0,'0'0'11'0,"0"0"-11"16,0 0-18-16,0 0 0 16,0 0 18-16,0 0 5 15,0 0 5-15,5-25-9 16,-5 23-1-16,0 2-32 16</inkml:trace>
  <inkml:trace contextRef="#ctx0" brushRef="#br0" timeOffset="143111.07">3551 9294 305 0,'0'0'111'0,"0"0"-81"0,0 0-30 16,0 0 9-16,0 0 0 15,0 0 61-15,-18-22-1 16,4 16-51-16,1-3 2 16,-4 3 1-16,-1 1-7 15,0-1 13-15,-3 0 1 16,-5 0-5-16,-2 2 7 15,-1 0-29-15,-4 2 5 16,4 2-5-16,-1 0 3 16,4-2 4-16,4-1-8 0,5 0 0 15,8 0 2-15,0 3-2 16,5 0 0-16,1 0 0 16,1 0 4-16,2 0-6 15,0 0 2-15,0 0 0 16,0 0-10-16,0 0 9 15,0 0-5-15,0 0 6 16,0 0-6-16,0 19 6 16,0 5 0-16,5 10 0 15,5 4-2-15,-5 7 4 16,-2 2-2-16,-3 0 4 16,0-1-1-16,0-4-3 15,0-9 0-15,0-6 0 0,0-10-1 16,0-6 1-16,0-7 0 15,0-4 0-15,0 0 1 16,0 0-1-16,0 0 0 16,0 0 2-16,0-9 14 15,10-12-15-15,5-3-1 16,3-4 1-16,5 1 2 16,6 3-4-16,4 3 1 15,6 1 0-15,5 6-6 16,-1 4 6-16,1 7 0 15,-3 3-2-15,-5 0-4 16,-3 28 6-16,-4 9-6 0,-14 7 6 16,-5 2-3-16,-10 4 5 15,0-2-2-15,-13-2 5 16,-22-4-3-16,-10-2 0 16,-6-5-2-16,-5-5 4 15,-3-3-3-15,-10-4 2 16,-8-5-3-16,-1-4 1 15,-2-6 4-15,-2-4-6 16,0-4 1-16,9 0-9 16,7 0-17-16,58 0-87 15,5 0-154-15</inkml:trace>
  <inkml:trace contextRef="#ctx0" brushRef="#br0" timeOffset="144224.66">4814 9207 437 0,'0'0'108'15,"0"0"-100"-15,0 0-8 0,0 0 0 16,0 0-3-16,0 0 3 16,0 0 0-16,-33 97 2 15,33-58 3-15,0 5-4 16,0 1-1-16,-3 5 0 15,-15 0 4-15,-12-3-1 16,-3-5-3-16,-1-8 14 16,3-13-1-16,13-8 11 15,10-11-2-15,4-2 3 16,4 0 11-16,0-26-30 16,7-10 4-16,22-8-3 0,7-4-3 15,2-1-7 1,1 7 3-16,-1 9 0 15,-2 5-1-15,-5 6 1 16,-11 9 0-16,-5 9-3 0,-9 4 2 16,-6 0-7-1,0 5-11-15,0 20 19 0,0 2 17 16,0-4-17-16,0-6 0 16,0-11 4-16,0-6-4 15,0 0-14-15,18 0 14 16,15-21 6-16,5-4 4 15,1-2-10-15,2 2 0 16,1 4 3-16,-6 3 1 16,-7 7-6-16,-14 9 2 0,-10 2-4 15,-5 0 2 1,0 15-8-16,0 20 10 0,-20 10 18 16,-9 5-16-16,-2-1 5 15,5-4-7-15,5-8 0 16,12-7 0-16,3-9 0 15,6 0-2-15,0-3 0 16,0-1-27-16,0-17-134 16,0 0-359-16</inkml:trace>
  <inkml:trace contextRef="#ctx0" brushRef="#br0" timeOffset="144620.4">5422 9531 437 0,'0'0'127'16,"0"0"-112"-16,0 0-15 15,0 0-13-15,0 0 13 16,0 0 17-16,105-38-16 16,-82 21 7-16,-2-2-8 15,-3-3 0-15,-6 4 5 16,-6 0-5-16,-6 6 0 15,0 1 3-15,0 7-3 16,-18 4-3-16,-18 0 3 0,-5 4 7 16,-4 23 1-1,-3 7-6-15,4 1-2 0,8 1 16 16,10-1-14-16,14-7 2 16,12-4-4-16,0-6-3 15,9-5 1-15,35-7-4 16,13-6 6-16,10 0 7 15,18-31 1-15,7-15-16 16,6-10 4-16,5-6-67 16,-5-3-47-16,-68 42-84 15,-6 0-6-15</inkml:trace>
  <inkml:trace contextRef="#ctx0" brushRef="#br0" timeOffset="145616.51">6308 8981 72 0,'0'0'109'0,"0"0"-45"16,0 0-6-16,8-120 21 0,-4 102-21 15,-2 1-25-15,2 8-7 16,-4 1-6-16,3 6-4 16,-3 2-16-16,0 0-10 15,0 12 6-15,0 20 4 16,0 14 41-16,-7 10-26 16,-17 9-5-16,-5-1 4 15,-1-2-4-15,1-6 9 16,-1-5 6-16,1-1-13 15,-4-2-1-15,3-9-8 16,1-2-2-16,1-12 5 16,10-10-6-16,8-9 0 15,9-6 7-15,1 0-7 0,0-4-6 16,0-25 6-16,6-9 3 16,21-11 0-16,2-2-3 15,-1 0 0-15,-5 3-5 16,-5 13 2-16,-12 13 0 15,-4 10 1-15,-2 10 1 16,0 2-4-16,-5 0-4 16,-20 0 9-16,6 14 3 15,2-2 2-15,9-2-5 16,5-2 0-16,3 0 0 16,0-2-2-16,15 0-11 15,17-4 13-15,8-2 4 16,4 0 1-16,0 0 10 15,2-20-10-15,0-10-4 0,-1-9 8 16,-7-2-9-16,2-4 0 16,-8-2 2-16,-5 2 1 15,-6 3-6-15,-7 4 3 16,-2 6 0-16,-9 6 2 16,4 4-2-16,-7 6 0 15,3 4 0-15,-1 6 2 16,-2 3-4-16,6 3 0 15,1 0-4-15,1 0 3 16,4 15-20-16,-6 14 23 16,-3 12 4-16,-3 10-4 15,0 7 8-15,0 11-8 0,-33 5 1 16,-9 6 4-16,-5-1-5 16,-4-7 0-16,5-5 4 15,0-12 0-15,10-10-1 16,6-11 1-16,16-9 5 15,9-10 2-15,2-7-11 16,3-4 0-16,0-4-5 16,0 0 0-16,0 0 4 15,0 0-5-15,5 0 6 16,12-9 23-16,8-11-21 16,8-14 3-16,-1-6 3 0,10-2-4 15,0-2-4 1,2 0 0-16,4-2 1 0,-1 6-3 15,-3 7 2-15,-4 12 0 16,-11 9-6-16,-8 10 4 16,-9 2 2-16,-7 0-9 15,-2 3-3-15,0 14 12 16,-3 7 0-16,0 4 5 16,0 6 8-16,-11 1-12 15,-17 4 3-15,5 0-4 16,-1-6 3-16,4-2-2 15,10-9-1-15,10-8-4 16,0-9 1-16,0-2-33 16,33-3-45-16,6 0-56 0,-18-6-42 15,-6-9-125-15</inkml:trace>
  <inkml:trace contextRef="#ctx0" brushRef="#br0" timeOffset="145971.18">7036 9250 335 0,'0'0'137'0,"0"0"-110"16,0 0-18-16,0 0-8 15,0 0 8-15,-111 122-3 16,82-84 9-16,9-4 12 16,5-2-18-16,9-5 1 15,6-5 2-15,0-4-8 16,0-4 0-16,24-2-4 15,5-6 0-15,6-6 9 0,1 0-8 16,-3 0 3-16,-4-14 8 16,2-12-11-16,-11-4 10 15,-5-3-11-15,-6 4 0 16,-9 0 3-16,0 9 0 16,0 4-3-16,-32 8 5 15,-7 8-3-15,-3 0 3 16,0 0-5-16,9 17 0 15,13 2-6-15,14 0 4 16,6-6-46-16,0-11-71 16,26-2-90-16</inkml:trace>
  <inkml:trace contextRef="#ctx0" brushRef="#br0" timeOffset="146606.79">7511 9403 252 0,'0'0'193'15,"0"0"-137"-15,0 0-33 16,0 0-21-16,0 0 15 16,0 0 5-16,-164 116-9 15,153-78 1-15,4-4-9 16,7-6-4-16,0-6 8 15,0-6-6-15,0-8-2 16,4-4-1-16,14-4 1 0,3 0 13 16,5-28 6-16,4-10-11 15,-2-8 4-15,6-6-10 16,-5 0-2-16,2-2 2 16,-5-2-1-16,-5-5 6 15,-4 3-8-15,1-3 1 16,0-1 4-16,0 7-1 15,-3 1-1-15,3 3 1 16,-3 7 0-16,-1 8 2 16,-1 12-4-16,-8 12 5 0,-5 8 14 15,0 4-21-15,0 0 0 16,0 20 1-16,0 18 7 16,-14 12 8-16,-13 9-14 15,3-1 3-15,1 0 6 16,5 0-4-16,-3-4 11 15,-1 0 0-15,6 0-9 16,-4 0 7-16,9-1-10 16,3-2-1-16,5-4 26 15,3-5-25-15,0-8 6 16,0-4-12-16,6-8 6 16,15-5-7-16,-3-9 1 15,-1-1 0-15,-6-5-5 0,-4-2 8 16,-4 0-3-1,0 0 8-15,0-2-8 0,-1-16 0 16,8 0-2 0,-2 2-81-16,-5 8-50 0,1 4-131 15</inkml:trace>
  <inkml:trace contextRef="#ctx0" brushRef="#br0" timeOffset="149432.7">1306 9585 7 0,'0'0'64'0,"0"0"-27"15,0 0-18-15,0 0-7 16,0 0 3-16,0 0-2 0,0 0 14 15,18-26 11-15,-16 24 3 16,-2 2 4-16,0 0-4 16,0 0 1-16,0 0 13 15,0 0-13-15,0 0 10 16,0 0-1-16,0 0-9 16,0 0-1-16,0 0-19 15,0 0 1-15,0 0 4 16,0 0-21-16,6 0 5 15,12 0-8-15,5 0 1 16,16 0 13-16,9 0-10 16,2 0 4-16,3-2 14 0,4-4-18 15,-3 1 9 1,2 4-12-16,1-4 1 0,2 2 1 16,6-1-6-16,-2 2 0 15,-4 2 3-15,-2 0 2 16,-4 0-8-16,-3 0 4 15,-9 0-1-15,2 6 5 16,-8-3-5-16,-8 2 0 16,-1-4 0-16,-5 2 6 15,-6-3-7-15,0 0 1 16,-2 0 0-16,-5 0 6 16,-2 0-6-16,-4 0 0 15,-2 0 3-15,0 0 1 0,0 2-3 16,0 0 2-1,0-2-2-15,0 2 13 0,0-2-11 16,0 0 1-16,0 0 10 16,0 0-14-16,0 0 9 15,0 0-2-15,0 0-1 16,0 0 12-16,0 0-15 16,0-2 3-16,-8-11 0 15,-13 0-1-15,-2-4-6 16,-7-1 1-16,3-1 0 15,-3-2 0-15,-3 3 0 16,7 4 0-16,-7 2-2 0,7 5 3 16,-2 1-2-1,7 3-1-15,3 3 2 0,5 0 2 16,0 0-2-16,8 0 0 16,2 0-1-16,3 0 4 15,0 0-6-15,0 0 2 16,0 0-8-16,0 0 8 15,8 10-10-15,16 7 11 16,9 3 0-16,3 0 1 16,-3-2-2-16,-3-3 1 15,4-2 0-15,-7-1 4 16,0-1-4-16,-6 0 0 16,0-4-1-16,-4 0 5 15,-4-1-4-15,-2-2 0 16,-4 0 2-16,-2 0-5 0,-2 2 3 15,3 0 0-15,-4-2 0 16,-2-1 3-16,0 2-3 16,0-3 0-16,0-2 2 15,0 2 3-15,4-2-5 16,-4 0 0-16,0 2-5 16,0 2 6-16,0 4-1 15,0 5 2-15,0 0 1 16,-24 5-1-16,-3 3-2 15,-6 4 0-15,-2 0 0 16,-1 2 3-16,4-5-3 16,2-8 0-16,9-2 3 0,6-6-2 15,7-1-1 1,5-4 0-16,0-1-5 0,3 0 5 16,0 0-5-16,0 0-10 15,0 0-17-15,0 0-25 16,0 0-46-16,0 0-149 15</inkml:trace>
  <inkml:trace contextRef="#ctx0" brushRef="#br0" timeOffset="151143.75">3231 10778 145 0,'0'0'44'0,"0"0"-30"0,0 0-14 16,0 0 1-16,0 0 8 16,0 0 10-16,0 0 11 15,0 0 9-15,0 0-12 16,0 0 11-16,0 0 4 15,0 2 0-15,0 2 0 16,0 1-18-16,0 0-4 16,0 0 6-16,0-3-18 15,0 3 5-15,0-4-10 16,0 2-3-16,0-3 0 0,0 0 0 16,0 0 0-16,3 0 7 15,2 0-2-15,-2 0 6 16,2 0-6-16,-1 0-2 15,-1 0 16-15,3-4-14 16,-1-6 2-16,5 3 11 16,-7-6-15-16,2 5 10 15,-1-3-8-15,-1 4-3 16,-3 0 4-16,3 0-6 16,-3 3 0-16,0 2 4 15,0 0 0-15,0 2-8 0,0 0 3 16,0 0 1-16,0 0-5 15,0 0 3-15,0 0 2 16,0 0-5-16,0 0 8 16,0 0-6-16,0 0 0 15,0 0-14-15,0 0-7 16,0 0-49-16,0 0-94 16,0 0-200-16</inkml:trace>
  <inkml:trace contextRef="#ctx0" brushRef="#br0" timeOffset="151591.56">3658 10816 171 0,'0'0'89'0,"0"0"-87"16,0 0 11-16,0 0-8 15,0 0-5-15,0 0 0 16,0 0 2-16,0 48 0 16,0-44-2-16,-3 0 0 15,3-2 0-15,-3-2 7 16,3 0-7-16,-2 0 0 15,-2 0-1-15,-2 0-2 0,-2 2-12 16,1-2-61 0,1 2-84-16</inkml:trace>
  <inkml:trace contextRef="#ctx0" brushRef="#br0" timeOffset="153094.85">3435 11051 20 0,'0'0'3'0,"0"0"-3"16,0 0-13-16</inkml:trace>
  <inkml:trace contextRef="#ctx0" brushRef="#br0" timeOffset="153821.32">3435 11051 9 0,'36'0'93'0,"-36"0"-50"16,0 2-38-16,0 4 4 16,-6-1-9-16,1-2-3 15,-2 1 3-15,4-4 1 16,0 2-1-16,3-2 0 16,0 0-1-16,0 0-8 15,0 0-2-15,0 0 3 0,0 0 8 16,0 0 5-16,0 2-5 15,0-1 0-15,0 1 5 16,0-2-1-16,0 0 5 16,0 0 6-16,0 0 9 15,0 0 26-15,0 0 15 16,0 0 7-16,0 0-3 16,0-17-18-16,0-7-37 15,0-9-12-15,3-3 5 16,9-1 5-16,-1-4-11 15,2 0 1-15,2-8 7 16,-4-5-5-16,7-6 9 16,0-2 4-16,0 6 11 15,2 9 21-15,-4 11-27 0,-4 13-4 16,-4 10-5-16,-8 7-11 16,0 6 4-16,0 0-4 15,0 0 11-15,0 0 5 16,-8 0-17-16,-7 16-1 15,-3 6 6-15,-3 4-2 16,0 4-6-16,-6 2 2 16,1 6 0-16,-10 4 0 15,-3-1 0-15,-5 5 0 16,-4-2 2-16,1 0 1 16,2-6-4-16,6-4 1 15,7-9 0-15,10-9 0 0,11-9 0 16,9-7 0-16,2 0 1 15,0 0-1-15,0 0 0 16,0 0 0-16,8-1 8 16,19-11 1-16,9-2-9 15,8 1 0-15,10 5 2 16,8 5 0-16,7 3-4 16,4 0-2-16,1 1 4 15,-5 13-2-15,-3 3 2 16,-1-3 0-16,-5-3-1 15,-1 0 0-15,-51-11-162 16</inkml:trace>
  <inkml:trace contextRef="#ctx0" brushRef="#br0" timeOffset="156534.07">5013 10513 275 0,'0'0'98'16,"0"0"-70"-16,0 0-12 15,0 0-16-15,0 0 0 16,0 0 6-16,0 0-6 16,-6-14-7-16,24 18-1 15,-4 11 8-15,-5 2 23 16,3 4-21-16,-6 5-1 16,-3 4 5-16,0 8-5 0,-3 2 2 15,0-2 6-15,0-6-8 16,-8-10 18-16,1-10 15 15,1-7 8 1,6-5 7-16,0 0-22 0,0 0-22 16,0-17 4-16,18-12 19 15,8-4-18-15,5-5-10 16,4 0 0-16,7 3 1 16,-4 9 2-16,-5 8-3 15,-6 6 0-15,-9 6 1 16,-10 6-3-16,-4 0-15 15,-4 0 12-15,0 18 5 16,0 4 9-16,0-2 4 0,0-5-5 16,0-9-8-1,0-6 7-15,0 0-7 0,26 0 0 16,16-19 19 0,9-7-14-16,2-1-2 0,0-1 1 15,-2 1-1-15,-9 7-2 16,-2 8-1-16,-12 6 0 15,-10 6-9-15,-13 0-1 16,-5 5 10-16,0 20 2 16,0 3 2-16,-8 2 10 15,-17 5-11-15,-4-6-2 16,6 0 24-16,2-7-22 16,6-2 5-16,8-5-8 15,7-3 2-15,0-1-7 0,0-7-6 16,30-4-2-16,9 0 10 15,5 0 2-15,13-6-3 16,-4-15 8-16,7 2-2 16,-4-4-2-16,-10 8-1 15,-5 3 1-15,-9 6 1 16,-8 2 2-16,-7 4-3 16,-2 0 0-16,-2 0 0 15,-1 0-2-15,2 0 2 16,1 0 0-16,3-3 5 15,0-7-2-15,0 1-3 16,2-5 7-16,-2-3-6 16,0 1 4-16,-5 0-5 15,-8 4 0-15,-5 5 1 0,0 2 0 16,0 1-2-16,-3 4-6 16,-22 0 5-16,-3 0 2 15,-6 10 0-15,-4 17 1 16,2 2 3-16,0 3 0 15,10-2-3-15,8 1 10 16,15-3-11-16,3-6 5 16,0-2-5-16,24-7-7 15,14-4 3-15,11-7 4 16,4-2-11-16,2 0-17 16,6-22-63-16,-2-12 13 0,-2-4-7 15,-8 2-8-15,-3 1 25 16,-10 6 3-16,-10 0 55 15,-3 3 10-15,-7 2 11 16,1-3 25-16,1-6 6 16,0-5-2-16,3-4 13 15,0-4-15-15,2-4 3 16,1 1-3-16,-2 3-8 16,-2 8 1-16,-9 11-7 15,-1 6-6-15,-7 13 6 16,-3 8-20-16,0 0 2 15,0 0 2-15,0 16-8 16,0 18 33-16,-18 14-19 16,-6 8-12-16,0 7 7 15,-3-6-7-15,7 2-2 0,-1-5 3 16,0-4 0-16,3 0 1 16,3 0-4-16,0-1 1 15,4-7 3-15,-1-6-4 16,-1-7 0-16,5-6 3 15,-2-9 4-15,5-12-7 16,5-2 0-16,0 0 0 16,0-22-5-16,0-14-24 15,0-8 24-15,0-1 3 16,9-3-8-16,-3 9 10 0,-6 8-8 16,0 13-6-1,0 8 13-15,0 8-14 0,0 2-10 16,0 0 23-16,-10 8 2 15,8 12 8-15,2 1-4 16,0-3 4-16,9-3 5 16,23-5-13-16,8-7 0 15,4-3 16-15,6 0-8 16,-2-18 9-16,-4-10-14 16,-5-3-2-16,-4-3-1 15,-2-4 0-15,-6 0-3 16,-3-2 2-16,-6 3-14 15,-7 8 13-15,-1 2 0 16,-7 9 2-16,0 4 3 16,-3 4 0-16,0 2-3 0,0 4 7 15,0 4-3-15,0 0-8 16,0 0-2-16,0 4-16 16,0 27 16-16,0 11 6 15,0 10 9-15,0 4 0 16,-16 0-6-16,-7 0 3 15,-7 0-2-15,3-2 11 16,-3-1 12-16,4-9-24 16,2-4 3-16,4-7 13 15,2-10-17-15,6-5 12 16,3-8-6-16,5-6-1 16,4-2 7-16,0-2-14 0,0 0 0 15,0 0-2 1,0 0 9-16,0 0-7 0,0 0 0 15,0-2 6-15,4-15 9 16,17-10-15-16,2-5 0 16,13-3 3-16,0-2 2 15,8 3-6-15,-3 4 1 16,1 3 0-16,-6 9-4 16,-9 4 4-16,-6 9 0 15,-12 2-3-15,3 3 2 16,-7 0 0-16,-5 0-7 15,3 0 0-15,-3 4 7 16,0 17 0-16,0 5 1 0,0 7 14 16,-11 4-13-1,-10 1 3-15,-2 0-4 0,3-4 0 16,7-1-1-16,3-4-1 16,7-4-31-16,3-24-111 15,0-1-290-15</inkml:trace>
  <inkml:trace contextRef="#ctx0" brushRef="#br0" timeOffset="156880.26">7377 10749 463 0,'0'0'97'16,"0"0"-91"-16,0 0 1 15,-9 113-4-15,9-94-3 16,9-6 20-16,22-7-14 16,-2-3 1-16,4-3-3 15,-2 0-2-15,-4-16 11 16,0-11-13-16,-9 1 0 16,-8-1 0-16,-10 7 1 15,0 3-1-15,-10 4 0 16,-19 5 0-16,-7 2 16 15,-2-1-3-15,2 7 13 16,-3 0 16-16,4 0-28 16,4 17-10-16,11 4-4 0,2 5-1 15,9-2-2 1,9-16-70-16,0-1-149 0</inkml:trace>
  <inkml:trace contextRef="#ctx0" brushRef="#br0" timeOffset="157613.98">8167 10696 339 0,'0'0'145'15,"0"0"-97"-15,0 0-47 16,0 0 4-16,0 0 6 16,0 0 27-16,-147-45 5 15,125 45-26-15,1 17-16 16,0 9 7-16,-2 4-5 16,-1 3-3-16,4 4 2 15,-5-3 0-15,11-6 5 16,2-3-6-16,6-6-1 15,3-7 21-15,3-2-14 16,0-4 5-16,0-2-5 0,0-4-7 16,11 0 12-1,7 0-6-15,6-18 6 0,1-12 18 16,1-8-29-16,4-8 4 16,-4-5-5-16,0-6 5 15,2-2-3-15,-5 5-2 16,4 4 0-16,-5 10-3 15,-2 8 5-15,-2 7-2 16,-7 14 0-16,-1 3 3 16,-7 8-9-16,-3 0 2 15,0 0-4-15,0 0 2 16,0 2 12-16,0 18 0 16,-6 4 0-16,-9 6-4 15,-3 5 7-15,-3 0-9 16,1 9 1-16,-5 4 22 0,2 7-16 15,2-4 11-15,6-1 3 16,6-8-13-16,9-9 12 16,0-9-13-16,0-5-6 15,0-10 7-15,3 0-7 16,12-6-1-16,-4-3 3 16,2 0 2-16,2 0 0 15,-7 0-5-15,2 0 0 16,-2 0 9-16,2 0-5 15,-5 0-4-15,1-6 0 16,3 0 5-16,2-3-4 16,7-6-1-16,10-2-9 0,-17 8 7 15,-4 1-209-15</inkml:trace>
  <inkml:trace contextRef="#ctx0" brushRef="#br0" timeOffset="160815.25">8149 9032 139 0,'0'0'184'16,"0"0"-106"-16,0 0-61 16,0 0-7-16,0 0-8 15,0 0 1-15,0 0 26 16,-85-33-6-16,78 29-6 16,7 2 7-16,-3 2-7 0,3 0 11 15,0 0-1 1,0-1-13-16,0-2 13 0,0-1-17 15,0-5-2 1,0 1 10-16,0-3-15 0,0 1-1 16,7 0-1-16,11-1 2 15,0 3-1-15,8-1-2 16,4 1 0-16,2-2 6 16,1 4-5-16,-7 2 4 15,-4 4-4-15,-8 0 3 16,-4 0-6-16,-8 8 3 15,-2 12-1-15,0 3 29 16,0 4-23-16,0-3 7 16,0 0 1-16,-12-3-10 15,1-2 11-15,-1 5-15 0,-6 9 2 16,-6 1 8-16,-6 8-7 16,-6 2-1-16,2 0-1 15,-2-2 3-15,6-6 0 16,6-6-4-16,9-10 0 15,7-2-3-15,4-4 6 16,4 1-3-16,0-1 1 16,0 0 4-16,0-4-5 15,6 2 0-15,5 0 0 16,2 0 2-16,-1 0 1 16,-1-3-3-16,4 0 0 15,1-5 3-15,2 0-8 0,-1-2 0 16,4-2 5-1,3 0 4-15,-1 0-3 0,-2 0 1 16,-3-6 4-16,0-4-4 16,-3-2 2-16,-3 0-4 15,-4-2 0-15,-2-2 0 16,1 0 1-16,-7-2-1 16,0 2 0-16,0 4 6 15,0 4-5-15,0 4-1 16,0 1 0-16,0 3-7 15,0 0 7-15,0 0 0 16,0 0-1-16,-10 4 4 16,2 10-1-16,-2 4-2 15,7-1 0-15,1-4-4 16,-1 4 4-16,3-3 0 0,0 4-2 16,0 1 8-16,0 4-8 15,0-2 2-15,0 4 0 16,0 1-2-16,0 3 2 15,0-2 0-15,0 4 2 16,0 3 2-16,0-7-2 16,0-2-2-16,-3-4 0 15,-6 2-3-15,3-1 4 16,-6 0-1-16,1-3 4 16,-2 2 0-16,-5-5-2 15,3-2-2-15,-6 0 1 16,1-4-1-16,-4 0 0 0,1 0 0 15,-2-4 3-15,2 0 3 16,-1-4-6-16,1-2 0 16,2 0 1-16,0 0-3 15,6 0 2-15,3 0 0 16,6 0-6-16,6 0 6 16,0 0-3-16,0 0-5 15,0 0-29-15,0 0-24 16,0 0-43-16,0 0-45 15,0 0-130-15</inkml:trace>
  <inkml:trace contextRef="#ctx0" brushRef="#br0" timeOffset="168258.24">11765 10487 54 0,'0'0'7'15,"0"0"-6"-15,0 0 4 16,0 0 30-16,0 0 15 0,0 0 8 16,0 0-32-1,-18-22-16-15,16 22-10 16,-1 0-13-16,-4 0-176 0</inkml:trace>
  <inkml:trace contextRef="#ctx0" brushRef="#br0" timeOffset="168898.69">11765 10487 108 0,'-82'-19'143'0,"82"2"-46"0,0-2-58 16,2 2-21-16,-2-5 5 16,0 4 41-16,0 4-9 15,0 4-2-15,0 6 1 16,0 0-30-16,0 4-11 15,0 0-13-15,0 0-13 16,0 0 13-16,0 20 6 16,0 10 3-16,-9 8 4 0,-6 7-12 15,-2 10 7 1,-1 4-6-16,0 2 0 0,3 1 11 16,3-1-13-16,9-3 0 15,3 0 8-15,0-2-4 16,0-3-7-16,23-9 3 15,13-11 0-15,5-8-7 16,8-12 3-16,7-12 1 16,3-1 3-16,3-4 9 15,2-25-2-15,-9-6-4 16,1-8-2-16,-7 3 5 16,-13 1-6-16,-8-2 0 15,-7 3 7-15,-14-1-3 0,-7 2-3 16,0-1-1-1,0 5 0-15,-3 2 1 0,-15 5-1 16,-2 6 0-16,7 1 3 16,1 3 1-16,4 7-8 15,5 0 1-15,3 8-16 16,0 1-40-16,0 0-139 16,0 0-80-16</inkml:trace>
  <inkml:trace contextRef="#ctx0" brushRef="#br0" timeOffset="169534.81">13375 10696 270 0,'0'0'35'0,"0"0"-30"15,0 0-2-15,0 0 5 16,0 0 77-16,0 0 7 0,-98-70-37 15,72 63-25-15,-4 1 7 16,-2 5-23-16,-1 1 9 16,0 0-22-16,-3 3 3 15,0 18 1-15,4 2-5 16,-1 8 0-16,0 3-3 16,4 4 6-16,2 0-3 15,6-1 0-15,10-6 0 16,11 0 3-16,0-5-3 15,8-2 0-15,34-2-3 16,11-4 7-16,1-3-4 16,0-2 3-16,-5 1-1 0,-7-4 2 15,-9 0-4 1,-10 3 0-16,-8-4-3 0,-5 2 3 16,-10 6 0-16,0 0 4 15,-7-3 0-15,-25 5 12 16,-10-2-10-16,-2 0 1 15,0-3 10-15,-5-1-16 16,8-4 4-16,2-4 2 16,1 0-7-16,2-1 6 15,7-2-6-15,-1 2 0 16,4-2-7-16,1 4 4 16,4 2-26-16,18-3-92 15,3-3-128-15</inkml:trace>
  <inkml:trace contextRef="#ctx0" brushRef="#br0" timeOffset="170886.46">13819 11318 320 0,'0'0'147'0,"0"0"-99"15,0 0-8-15,0 0-20 0,0 0 20 16,8-117 3-16,7 78-14 15,0-4-2-15,-1 5-13 16,-2 1-13-16,-3 5 16 16,-2 4-15-16,-7 1-2 15,0-4 6-15,0 4-3 16,0-4 1-16,-10 0-4 16,-12-5 1-16,-3 1-4 15,-3-1 3-15,2 0 0 16,3 5 6-16,5 8-4 15,6 7 4-15,6 5-4 16,6 5-1-16,0 2 2 16,0 4-3-16,0-2-1 15,29 2-4-15,8 0 10 0,7 0-6 16,3 0 1-16,-6 12-2 16,-2 11-5-16,-6 3 5 15,-7 4-4-15,-8 6 4 16,-11 0-3-16,-7 1 5 15,0 2 0-15,0-5 0 16,-21-2 6-16,-6-4-6 16,-6-5 1-16,2-5 6 15,3-9-5-15,1 0 5 16,7-5-5-16,5-4 0 16,9 0 1-16,3 0-3 15,3 0 0-15,0 0-1 16,0 0-15-16,3 0 16 0,26 0-1 15,7-3 2 1,9-1 0-16,-3 4-1 0,-4 0 0 16,-6 0-2-16,-5 0 5 15,-6 0-6-15,-6 9 2 16,-6 9-7-16,-9 6 3 16,0 6 6-16,0 2-1 15,-27 0 8-15,-6 2-5 16,-8-4-1-16,0 0-2 15,-5-6 0-15,5-2 2 16,5-4-2-16,4-4 0 16,12-2 1-16,4-6 4 0,7 1-10 15,6-6 0-15,3-1-168 16,0 0-240-16</inkml:trace>
  <inkml:trace contextRef="#ctx0" brushRef="#br0" timeOffset="174792.45">11640 12260 148 0,'0'0'196'0,"0"0"-120"15,0 0-55-15,0 0 1 0,0 0 18 16,0 0 7-16,0 0-5 16,0 0-20-16,9 6-12 15,7-10 9-15,4-2-14 16,4 0 6-16,-1-3-1 15,5-6-8-15,-2-2 14 16,-5 2-16-16,-3-1 0 16,-6 0 3-16,-9 1 3 15,-3 1-6-15,0 3 0 16,0 3 2-16,-6 8-4 16,-21 0-5-16,-9 12 7 0,-6 31 8 15,-11 20-6 1,-4 11-2-16,1 7 0 0,3-7 3 15,2-8-3-15,10-15 0 16,8-14 0-16,12-15 6 16,12-12-4-16,9-10 4 15,0 0 3-15,0 0-6 16,0-26 21-16,0-11-23 16,9-4 5-16,4-4-6 15,-5 1 1-15,0 2-1 16,2 4 0-16,-2 4 3 15,4 2-4-15,4 0 1 16,4 2 0-16,4 2-4 16,3 4 5-16,2 2-1 0,4 6 0 15,0 1 3-15,-1 10-9 16,1 2 4-16,-3 3 2 16,-3 0-6-16,-1 0 6 15,-1 0 0-15,-2 0 0 16,-2 0 4-16,-1 7-5 15,-4 3 1-15,-5 9-6 16,-2 14 3-16,-6 15 2 16,-3 16 1-16,0 12 0 15,0 2 2-15,-21-2 3 16,-2-6-5-16,5-19 0 16,8-11-4-16,5-12 4 15,5-28-34-15,0 0-199 0</inkml:trace>
  <inkml:trace contextRef="#ctx0" brushRef="#br0" timeOffset="175358.94">11971 12601 244 0,'0'0'228'0,"0"0"-188"0,13-111-34 16,3 71-5-16,4 0 1 16,5 7-2-16,1 6 9 15,5 5-7-15,-3 10-3 16,3 4 1-16,-8 6-7 15,-4 2 6-15,4 0-14 16,-8 10 12-16,0 11 3 16,-1 2 12-16,-5 4 0 15,0 0-12-15,-5 3 1 16,-2 3 11-16,-2-2-6 16,0 0 1-16,0-4 8 15,0-9-15-15,3-1 8 16,5-7-8-16,5-6 2 0,2-3-4 15,-1-1-2-15,8 0 4 16,-6-13 36-16,6-13-25 16,2-8 1-1,-9-5-10-15,-1 1 2 0,-7 0-1 16,-7 1 1-16,0 6-4 16,-3 1 9-16,-27 2-3 15,-9 0 1-15,-5 4-3 16,-4-2 0-16,-3 8 22 15,1 2-17-15,-1 8-3 0,2 8 4 16,0 0-8 0,5 20-4-16,29 0-10 0,3 5-230 15</inkml:trace>
  <inkml:trace contextRef="#ctx0" brushRef="#br0" timeOffset="175691.55">12294 11718 430 0,'0'0'68'0,"0"0"-55"0,0 0-13 16,0 0-4-16,0 0 3 15,155-65-13-15,-106 90 14 16,-3 9 11-16,-8 5-6 16,-11 3-4-16,-12 4 7 15,-7 4 8-15,-8 4-4 16,0 2-12-16,0-40-156 15,-7 0-218-15</inkml:trace>
  <inkml:trace contextRef="#ctx0" brushRef="#br0" timeOffset="176100.92">12665 12587 495 0,'0'0'80'0,"0"0"-68"16,0 0-7-16,0 0-5 16,-23-123 8-16,28 80 7 15,13-1 24-15,6-3-33 16,3 3-3-16,-1 4 15 0,0 6-14 15,2 8 6-15,-2 4-10 16,2 10 0-16,-2 1-2 16,2 7 2-16,-5 3 0 15,0 1-5-15,-2 0 4 16,-3 4 1-16,-3 22-11 16,-9 11 11-16,-6 13 8 15,0 3-7-15,0 1-1 16,0-4 8-16,-18-7-3 15,3-7-4-15,1-4-1 16,1-5 0-16,1 0-2 16,9-25 2-16,0-2-243 0</inkml:trace>
  <inkml:trace contextRef="#ctx0" brushRef="#br0" timeOffset="177038.7">14153 11864 165 0,'0'0'52'16,"0"0"-49"-16,0 0-1 15,0 0 15-15,0 0 83 16,0 0-1-16,0 0-32 16,0-25-4-16,0 23-38 15,0 2 12-15,0 0 3 16,0 0-34-16,-4 6 7 15,-15 26-13-15,-11 9 3 16,-9 12 0-16,-5 6-1 16,-7 4-2-16,-1-1 1 0,1-3 2 15,2-7 4 1,5-12 5-16,11-7 13 16,10-8 37-16,8-4-42 0,9-6-8 15,6-1-12-15,0-4 1 16,21-4-1-16,23-6 2 15,12 0 3-15,13 0 9 16,3-10-8-16,-2-5-1 16,-4 2-3-16,-8 6 4 15,-9 2-9-15,-14 4 3 16,-11 1-2-16,-9 0-7 16,-11 0-1-16,-4 7-40 15,0-2-112-15,0-3-294 16</inkml:trace>
  <inkml:trace contextRef="#ctx0" brushRef="#br0" timeOffset="179198.19">14796 12478 242 0,'0'0'183'16,"0"0"-155"-16,0 0-27 15,0 0 5-15,0 0 5 16,0 0 44-16,0 0-12 0,-51-60-26 16,51 31-4-1,0-4 3-15,0-3 3 0,9-6 8 16,0-6-19-16,0-4-4 16,-1-7 14-16,-5-1-18 15,7 2 9-15,-5 2 2 16,8 6-8-16,1 10 3 15,1 6-6-15,3 7 1 16,-6 8 18-16,9 5-19 16,-1 1 6-16,4 9-6 15,6 4 1-15,-4 0-3 16,5 4-5-16,-2 23 4 16,1 9-4-16,-7 2 12 15,-5 0-5-15,-5-3 0 0,-13-2 5 16,0-5-3-16,0-5-2 15,0-8 2-15,-7-3 4 16,-14-4-3-16,-2 0 2 16,-8-4-1-16,2 1-1 15,-9 1 2-15,2 1-5 16,3 1 0-16,0 2-3 16,7-2 3-16,2 3 0 15,6-1-1-15,6-5 4 16,4 1-3-16,8 2 0 15,0 2-8-15,0 5 2 16,11 1 3-16,13 0 3 16,3-1 4-16,6 2 0 0,-4 3 0 15,-2-2-4-15,-1 8 2 16,2 0-1-16,-2 2-1 16,-2 5 0-16,-1-4 0 15,-5-2 3-15,3-3-5 16,1-9 2-16,1-4-28 15,-17-11-108-15,-1 0-201 16</inkml:trace>
  <inkml:trace contextRef="#ctx0" brushRef="#br0" timeOffset="180593.12">11863 13577 83 0,'0'0'52'0,"0"0"-14"16,0 0-21-16,0 0 0 16,0 0 24-16,0 0 40 15,0 0-7-15,3 23-10 16,-3-23-1-16,0 0-19 15,0-3-3-15,0-11-13 16,0-10-14-16,0-2-1 16,7-5-13-16,4-6 0 15,1-6 12-15,6-4-11 0,0-6 7 16,8 0-3-16,5 2-5 16,-3 5 1-16,6 10-1 15,1 8 0-15,-6 9-4 16,-1 6 4-16,-5 7-1 15,-2 6-2-15,0 0-10 16,-3 6 9-16,-1 20 1 16,-1 6 3-16,-5 6 6 15,-2 2 1-15,-3-1-7 16,1-6 1-16,-5-2-1 16,7-13 5-16,-5-6-5 15,4-5 0-15,-2 0-6 16,3-1 6-16,-3-5 0 15,-3-1 5-15,5 0 3 0,4-15 8 16,-2-14-16-16,-2 1 0 16,-7-1 6-16,-1 0-3 15,0 7-3-15,0 1 2 16,-16-1-2-16,-7 1 3 16,-9-1-3-16,2 2 0 15,-9 1 2-15,-2 2 1 16,2 5-6-16,-1 10 3 15,1 2-8-15,-2 18 7 16,-13 30-9-16,34-18-135 16,-4 5-274-16</inkml:trace>
  <inkml:trace contextRef="#ctx0" brushRef="#br0" timeOffset="180901.75">12095 13864 388 0,'0'0'165'16,"0"0"-154"-16,0 0-3 15,0 134-6-15,0-95-2 0,0-4 4 16,0-2-4-16,0-10 2 15,0-2-2 1,15-6-2-16,7-13-4 16,4 1 6-16,-5-3 0 0,3 0 4 15,4-20 7-15,0-10 6 16,1-15-17-16,1-2-4 16,-25 24-7-16,-2 2-212 15</inkml:trace>
  <inkml:trace contextRef="#ctx0" brushRef="#br0" timeOffset="181269.02">12873 13571 591 0,'0'0'162'0,"0"0"-162"15,0 0 0-15,-8-113-1 16,8 64 0-16,3-1 1 16,20 6 0-16,7 1 6 15,5 10-6-15,1 1 0 16,5 2 1-16,5 1-2 0,7 1 1 16,4 4 0-16,2 6-4 15,-9 8 7 1,-9 10-6-16,-13 0-2 15,-13 12-10-15,-15 24 14 0,0 10 2 16,0 6 2-16,-31 5-1 16,-2-7 4-16,2-6-6 15,6-12 0-15,14-4-4 16,8-2 1-16,3-24-186 16,0 4-234-16</inkml:trace>
  <inkml:trace contextRef="#ctx0" brushRef="#br0" timeOffset="181648.5">13482 13587 468 0,'0'0'122'0,"0"0"-122"16,0 0-7-16,0 0 7 15,0 0 4-15,16-123 23 16,1 88-6-16,4 1-21 16,8 0 5-16,-1 0-5 15,-2 1 0-15,1 8 2 16,0 4-2-16,-4 6 0 16,-5 4-1-16,0 5 1 0,-6 6-1 15,-4 0-10-15,2 0 11 16,1 0 0-16,-1 9 2 15,-2 9 7-15,-5 4 1 16,-2 6-8-16,-1 10 10 16,0 2-10-16,0 3-1 15,-9 1 3-15,-7-5-4 16,-2 1 0-16,1-4-2 16,8-27-34-16,0-5-488 15</inkml:trace>
  <inkml:trace contextRef="#ctx0" brushRef="#br0" timeOffset="182258.46">14142 13537 538 0,'0'0'133'0,"0"0"-122"15,0 0-11-15,0 0 0 16,17-104 1-16,1 87 0 0,7 4-1 16,-6 1 0-1,6 4 0-15,-2 3-6 0,-5 5 0 16,0 0-9-16,-6 11 10 15,-3 16 5-15,-4 6 10 16,-1 1 1-16,-1-1-2 16,-3-2-3-16,6-7-6 15,-4-4 0-15,1-6 4 16,1-4 0-16,-4-2-4 16,3-4 0-16,0-2 0 15,2-2-1-15,-2 0-6 16,4 0 7-16,-2 0 9 15,1 0 1-15,4-15 18 16,1-10-13-16,-2-3-6 16,0-2 8-16,-7 2-14 15,-2 0 2-15,0 2 15 0,0-4-16 16,0 4 5-16,-16-3-9 16,-12-2-3-16,-1 0 3 15,-4 1 4-15,0 2-1 16,3 5 0-16,11 6-3 15,1 7 0-15,2 9-10 16,1 1 10-16,-5 0 7 16,-4 19-7-16,-3 17-9 15,3 7 9-15,6 3-121 16,18-31-88-16,0-6-209 16</inkml:trace>
  <inkml:trace contextRef="#ctx0" brushRef="#br0" timeOffset="182599.42">14465 13162 558 0,'0'0'88'15,"0"0"-68"-15,0 0-8 16,-172-92-12-16,148 69 43 15,6 9 5-15,10 1-35 16,8 3 0-16,0 0-13 0,0 0 0 16,8 4 2-16,20 2 0 15,1 4-4-15,1 0 1 16,-6 0 1-16,-4 6-2 16,-5 14-2-16,-6 8 4 15,-2 2 1-15,-7 2 2 16,0-4-1-16,0-6-2 15,0-8-6-15,2-8-26 16,9-6-94-16,-5 0-40 16,-2 0-153-16</inkml:trace>
  <inkml:trace contextRef="#ctx0" brushRef="#br0" timeOffset="182963.11">14531 12974 81 0,'0'0'146'0,"0"0"-111"0,0 0-30 16,39-127 45-16,-34 108 67 16,-2 9-5-16,-3 6-31 15,0 1-41-15,0 3-34 16,0 0-6-16,0 0-13 16,0 3 13-16,0 12 12 15,4 6-10-15,2 2 6 16,-4 0-8-16,4-3 3 15,-2-2-6-15,1-5 3 16,-2 2 0-16,-3-5 5 16,0-2-3-16,3-2 6 0,-3-2-1 15,3-4-6-15,6 0-2 16,2 0 4-16,10 0-2 16,4-8 36-16,4-15-25 15,1 1-5-15,3 3-6 16,-1 3 2-16,-5 8-6 15,-3 8-1-15,-9 0-31 16,-15 0-114-16,0 9-393 16</inkml:trace>
  <inkml:trace contextRef="#ctx0" brushRef="#br0" timeOffset="183322.2">14840 13272 88 0,'0'0'574'16,"0"0"-541"-16,0 0-33 15,0 0-8-15,0 0 8 16,0 0 5-16,-29-104-5 16,55 104-1-16,4 0 0 15,-1 25-5-15,-8 18 6 16,-16 12 2-16,-5 3-2 15,0-2 0-15,-13-10 5 16,-15-10 1-16,2-12-3 0,2-10 9 16,4-8 4-16,-5-2 50 15,2-4-22-15,-6 0-27 16,-2 0 14-16,-2-2-21 16,4-12 7-16,-1-2-12 15,1-6-2-15,1-4-6 16,11 2-2-16,1 4-21 15,16 18-56-15,0 2-175 16</inkml:trace>
  <inkml:trace contextRef="#ctx0" brushRef="#br0" timeOffset="185282.39">16506 11179 369 0,'0'0'116'0,"0"0"-88"15,0 0-28-15,0 0 6 16,0 0 4-16,0 0 48 0,0 2 15 15,0-2-45 1,0 0-12-16,7 0-2 0,-2 0-6 16,1 0 2-16,-2 0-10 15,-1 0-3-15,-1 0 2 16,4 12-10-16,-3 14 11 16,1 11 10-16,-4 7-8 15,0 6 10-15,0 6-10 16,0 4-1-16,-13 0 8 15,-7 3-8-15,-1 2-1 16,0-1 8-16,-3 2-6 16,3-1 2-16,-3-6-4 0,7-5 0 15,1-7 5-15,8-4-4 16,5-4-1-16,3 3 13 16,0-3-11-16,0-3 9 15,0-4-11-15,0-8 1 16,9-4 4-16,0-2-5 15,-3-6 0-15,-1-2 3 16,-5-4 0-16,0-2-4 16,0-1 1-16,0 0 0 15,3-3-1-15,-3 1 1 16,0 2 0-16,4-3 1 16,-4 0 5-16,0 0-12 15,3 0 5-15,0 0 1 0,-1 2-5 16,1-2 5-1,7 0 0-15,1 0 4 0,4 0-1 16,3 0 9-16,3 0-12 16,-1 0 0-16,4 0 3 15,1 0-3-15,-5 0 0 16,-2 0 0-16,0 0 4 16,-7 0-7-16,1 0 3 15,-3 0 0-15,3 0 6 16,-4-7-6-16,-1-10 0 15,-1-1 8-15,-6-3-5 16,0 2-2-16,0 5-1 0,0 4 0 16,0 4 0-1,0 4 0-15,0 2 0 0,0 0-5 16,0 0 5-16,0 0-2 16,-3 4 1-16,-2 16 1 15,-5 7-1-15,2-2 1 16,-5 4 0-16,1-2 1 15,4 3 2-15,-8 0-4 16,-1 12 1-16,-1 11 0 16,-6 6 0-16,-2 10 0 15,-4 3 0-15,1-6 2 16,-4-5 0-16,0-7-2 16,0-8 0-16,-6-8 1 15,0-2 1-15,-2-4-2 16,-3-6 0-16,-4-7 2 0,4-2 4 15,-1-7-6 1,0-6 0-16,1-4 0 0,8 0 3 16,7 0-3-16,7 0 0 15,14 0-1-15,2 0 1 16,6 0 0-16,0 0-18 16,0-6-46-16,0 0-95 15,11-2-118-15</inkml:trace>
  <inkml:trace contextRef="#ctx0" brushRef="#br0" timeOffset="186237.07">17189 12308 492 0,'0'0'148'0,"0"0"-114"16,0 0-34-16,0 0-3 15,0 0 3-15,0 0 16 16,0 0-5-16,-59 18-11 15,59-16 5-15,10 0-5 0,10 5 15 16,4-4-14-16,2 4 0 16,4 0 14-16,6-1-15 15,3 0 9-15,-1-2-2 16,4-2-1-16,-4 0 5 16,-2-2-11-16,0 4 0 15,-3 1 7-15,-4 2-2 16,-3 6-5-16,0-4 7 15,-1 6 0-15,-1-6 12 16,-1 3-16-16,2-2 1 0,-2-4 9 16,1 1-12-1,-4-3 9-15,2-4-5 0,-1 0-3 16,-7 0 11-16,-2 0-13 16,-3 0 0-16,-3 0 3 15,-3 2 3-15,0-2-7 16,2 1 1-16,2 2 0 15,-1-1 1-15,3 1-1 16,-6 1 0-16,3-1 3 16,-1-3 1-16,-5 0-4 15,3 0 0-15,-3 0 0 16,0 0 8-16,0 0-7 16,0 0-1-16,0 0 18 15,0 0-8-15,0-3 21 16,-17-19-24-16,-7-10-4 0,-3-6-4 15,-3-6 1-15,1-2 0 16,2 2-2-16,9 6 5 16,7 12-3-16,4 10 0 15,4 8 0-15,0 8-2 16,1 0 1-16,2 0-18 16,0 0 17-16,0 8-1 15,0 10 3-15,26 4 0 16,4 1 2-16,3 2-3 15,3 0 1-15,-4 2 0 16,-5-4-3-16,-6 2 7 16,-7-7-6-16,-10-2 2 0,-4 0-6 15,0-2 4-15,0 3 2 16,-15 1 0-16,-12 0 9 16,-3 1-9-16,4 4 0 15,-4 1 1-15,6-1 5 16,4 0-9-16,-1-2 3 15,8-4-3-15,4-1-3 16,6-6-20-16,3-4-45 16,0-5-29-16,0-1-56 15,0 0-105-15</inkml:trace>
  <inkml:trace contextRef="#ctx0" brushRef="#br0" timeOffset="187100.41">18854 12169 220 0,'0'0'46'0,"0"0"-46"0,0 0-55 15,0 0 55-15,0 0 14 16,0 0 19-16,0 0 13 15,-29-3-20-15,29-7-4 16,0 0-7-16,0 1-8 16,0 5 14-16,0 3 12 15,0 1-15-15,0 0-18 16,0 0 10-16,0 14-10 16,0 16 16-16,-1 6-10 0,-17 4 4 15,-6 4-4 1,-5-1-6-16,5-8 18 0,-7 1-5 15,2-6 18-15,-1-4 13 16,4 1-24-16,3-9-2 16,7-4-1-16,7-8-12 15,9-6 13-15,0 0-18 16,4-10 3-16,30-25 24 16,15-8-23-16,10-6-5 15,0 2 1-15,0 10 0 16,-8 10-8-16,-12 8 7 15,-16 13 1-15,-8 4-2 16,-9 2-3-16,-6 0-7 16,0 12-7-16,0 11 19 0,-11 8 12 15,-19 1-8-15,1-3-3 16,-3-4 8-16,10-9-4 16,8-7 23-16,13-8-10 15,1-1-14-15,0 0-4 16,8 0 0-16,21-1 3 15,11-16 8-15,1-1-8 16,1 3-1-16,-7 0-2 16,-7 7 0-16,-14 4-2 15,-10 4 2-15,-4 0-4 16,0 0-12-16,0 28 16 16,-25 12 18-16,-11 4-16 15,-5 0 0-15,5-5 1 16,4-9-3-16,15-12 0 15,7-6 0-15,10-7-2 0,0-2-14 16,21-3-4 0,-4 0-123-16,1 0-267 0</inkml:trace>
  <inkml:trace contextRef="#ctx0" brushRef="#br0" timeOffset="187892.05">19415 12461 106 0,'0'0'231'0,"0"0"-138"15,0 0-58-15,0 0-25 16,0 0 31-16,0 0-4 16,0 0-20-16,11-22 5 15,-11 14-13-15,0 1 6 16,-3 1 2-16,-11 2-6 15,-10 2 16-15,3 2-12 16,-8 0-10-16,-1 0 2 16,-3 19-6-16,-2 4-1 15,2 4 5-15,0-4-2 16,10 1-4-16,5-4 3 16,9-2 0-16,5-1 7 15,4-5-9-15,0-2 0 16,0-1-3-16,18-8 3 0,7-1 0 15,4 0 4-15,1-1 2 16,2-18 4-16,4-5-8 16,0-4-2-16,-5 6 5 15,-3 2-2-15,-10 5-5 16,-6 10 2-16,-12 2 0 16,0 3-2-16,0 0 0 15,0 0 0-15,0 5 2 16,-12 15 3-16,-9 4 0 15,3 2-3-15,3-4 0 16,10-4-1-16,-1-6 1 16,6-3 0-16,0-7-1 0,0 1 3 15,0-3-4 1,0 0 2-16,0 0 0 0,0 0 4 16,0 0-4-16,0 0 0 15,0 0 4-15,0 0 0 16,0 0-8-16,0 0 3 15,0 0 1-15,0 0-6 16,0 0 4-16,0 0 2 16,0 0 1-16,0 0 6 15,0 0-6-15,0 0-1 16,0 0 0-16,0 0-2 16,0 0 2-16,0 0 0 15,0 0-4-15,0 0 5 0,0 0-4 16,0 0-1-1,0 0 4-15,3 2 2 0,9-2-2 16,-4 0-5 0,-2 0 1-16,-6 0-9 0,3 1-29 15,-3 2-79-15,0-1 18 16,0 2 28-16,0 0 40 16,0-4-27-16</inkml:trace>
  <inkml:trace contextRef="#ctx0" brushRef="#br0" timeOffset="188450.6">19575 12639 235 0,'0'0'74'0,"0"0"-66"15,0 0-4-15,0 0 29 16,0 0 10-16,0 0-15 16,0 0 15-16,54-40-17 0,-45 16 18 15,2 2-7 1,-4-3-13-16,1 5 9 0,-5 5-18 15,0 5-6-15,-3 5 1 16,0 5-8-16,0 0-4 16,0 0-12-16,0 0 0 15,0 0 12-15,0 19 4 16,-8 5 0-16,-13 3 4 16,-2 2-3-16,1-5-3 15,5-6 0-15,5-9 0 16,6 0 4-16,2-7-4 15,4-2 0-15,0 0 4 0,0 0 0 16,0 0 1 0,0 0-5-16,0 0 0 0,0-14 31 15,4-10-30-15,17-11 3 16,2-3-4-16,10 0 5 16,6-2-9-16,-3 6 4 15,-5 7-1-15,2 6-3 16,-6 11-12-16,-7 8-30 15,-20 2-67-15,0 0-126 16</inkml:trace>
  <inkml:trace contextRef="#ctx0" brushRef="#br0" timeOffset="188958.68">20247 12519 213 0,'0'0'188'15,"0"0"-138"-15,0 0-6 0,0 0-16 16,0 0 42-16,0 0-15 16,9-38-39-16,-15 32 0 15,-6-1-6-15,3 5 2 16,-6 0 11-16,0 2-18 15,-8 0 7-15,-13 0-12 16,-5 20 4-16,-10 11-8 16,-2 2 4-16,5 0 0 15,7-3 3-15,7-4 1 16,14-8 5-16,7-4-8 16,13-4 2-16,0 0-6 15,0-2-9-15,21 3 12 16,7-4 1-16,-2-1 2 0,-3 0-6 15,2-4-13-15,-17-2-113 16,-2 0-131-16</inkml:trace>
  <inkml:trace contextRef="#ctx0" brushRef="#br0" timeOffset="189358.37">20579 12522 447 0,'0'0'55'0,"0"0"-50"0,0 0-3 16,0 0-1-16,0 0 37 16,0 0-16-16,-82 106-16 15,82-95-3-15,0-1-3 16,0-1 0-16,0-3 0 15,11-5 3-15,9-1 6 16,1 0-6-16,4 0 4 16,-4 0 10-16,-3-16-17 15,-5 0 11-15,0-2-4 16,-8 0-4-16,-5-1 12 16,0 2-6-16,0 0 31 15,0 4 8-15,-14-2-15 16,-10 2-24-16,0 0-7 0,2 4 0 15,6 3-4-15,-4 6-20 16,11 0-34-16,-9 0 6 16,14 2-83-16,-5 7-116 15</inkml:trace>
  <inkml:trace contextRef="#ctx0" brushRef="#br0" timeOffset="191406.44">13726 12934 23 0,'0'0'50'16,"0"0"-28"-16,0 0-10 16,0 0 6-16,0 0-9 15,0 0 20-15,0 0 8 0,75 38-16 16,-41-38-6-16,2-6-15 16,-21-1 0-16,-2-2-40 15</inkml:trace>
  <inkml:trace contextRef="#ctx0" brushRef="#br0" timeOffset="193728.91">18747 13297 563 0,'0'0'98'16,"0"0"-62"-16,0 0-35 0,0 0 15 15,-164-70 61-15,132 70-42 16,-1 0-18-16,0 12-14 16,0 20 2-16,4 6-1 15,5 4-4-15,4-2 0 16,10-4-6-16,10-4 6 16,0-4 0-16,0-1-1 15,33-8-7-15,11 1 8 16,7-2 0-16,-1-2 0 15,-5-1 12-15,-6 1-9 16,-13 2-3-16,-11 1 0 16,-15 3-4-16,0 3 4 15,0 0 2-15,-36 6 2 0,-8-3 9 16,-9 0-9 0,-9 2-4-16,2 0 12 0,-6 0-12 15,10-1 15 1,6-5-15-16,7-7 3 0,14-1 4 15,6-4-7-15,10 1-3 16,13 2 2-16,0 3-59 16,3-15-119-16,25 1-335 15</inkml:trace>
  <inkml:trace contextRef="#ctx0" brushRef="#br0" timeOffset="194403.98">18857 14359 405 0,'0'0'242'15,"0"0"-242"-15,0 0-5 16,0 0-26-16,0 0 31 15,0 0 5-15,40-22 6 16,-28 12-8-16,1-1-1 16,-8 4-2-16,-1 0 4 15,-4 2 2-15,0-1-5 16,0 0-1-16,0 4 15 0,2-2 16 16,-2 4 3-16,0-8-10 15,0 2-15-15,7-1 14 16,-2-6-20-16,5-3 3 15,1-4 4-15,7-4-9 16,6-8 4-16,8-10-5 16,7-8 1-16,6-18-4 15,2-15 5-15,1-9-2 16,-4 0 0-16,0 2-7 16,-8 15 6-16,-5 23-1 15,-11 22 2-15,-9 17-3 16,-7 12 3-16,-4 1-9 15,0 0-7-15,6 0-14 0,2 18 30 16,10 2 6 0,0 0-5-16,3 0 12 0,-1 2-13 15,2 4 0-15,-8 2 0 16,-1 6 4-16,-8 0-4 16,-5 1 0-16,0-4 3 15,0 2 2-15,-11-3-5 16,-19-6 0-16,-3-6 6 15,-6-2-3-15,-2-6 11 16,-6-3-6-16,-4-2-8 16,4-5 11-16,7 0-10 15,11 0-1-15,14 0 0 0,10 0 0 16,5 0-6-16,0-2-64 16,0-2-122-16,0 0-84 15</inkml:trace>
  <inkml:trace contextRef="#ctx0" brushRef="#br0" timeOffset="194785.46">19656 13852 310 0,'0'0'103'0,"0"0"-100"16,0 0 0-16,0 0 68 15,175-36 37-15,-128 10-60 0,4-2-14 16,0 0-31-16,-4-3 2 15,1 5-4 1,-13 1 0-16,-11 6 5 0,-10 5-6 16,-14 6 0-16,0 8-1 15,-8 0 7-15,-33 0 5 16,-10 8-10-16,-11 19-1 16,-1 4 10-16,-3 1-4 15,10 3 3-15,9-3 24 16,8 0-20-16,15-1 10 15,10-2-20-15,14-1-3 16,0 0 0-16,3-4-1 16,38-4 1-16,10-5-3 15,5-8 7-15,9-7-8 16,0 0 4-16,1-7-25 0,-1-22-36 16,1-7-63-1,-52 16-60-15,-5 0-142 0</inkml:trace>
  <inkml:trace contextRef="#ctx0" brushRef="#br0" timeOffset="195154.64">20294 13768 575 0,'0'0'128'16,"0"0"-116"-16,0 0-12 16,0 0-13-16,0 0 13 15,0 0-4-15,90 0 12 16,-49 0-4-16,6 0 2 15,4 0-4-15,0-8-1 0,-7-8-1 16,-5-2 0-16,-6-3-2 16,-15 2 3-16,-10 5-2 15,-8 1 1-15,0 4 0 16,0 3-3-16,-29 3 10 16,-10 3-5-16,-6 0 18 15,-5 5-18-15,-3 17 7 16,4-3-6-16,5 6-3 15,8-1 20-15,10 2-20 16,11 1 1-16,10 0 3 16,5-2-2-16,0 0-2 15,5-5 0-15,28-2 3 0,2-4-8 16,7-4 5 0,2-10-18-16,-28 0-150 0,-1 0-401 15</inkml:trace>
  <inkml:trace contextRef="#ctx0" brushRef="#br0" timeOffset="195918.69">21337 13615 377 0,'0'0'223'0,"0"0"-187"0,0 0-36 16,0 0 0-16,0 0 17 16,0 0-17-16,-12-6 3 15,0 6-3-15,-9 0 0 16,-5 20-7-16,-13 9 7 15,-2 3 0-15,-7 4 3 16,-2 0 2-16,2-1-5 16,6-2 5-16,9-9 3 0,13-4 23 15,9-8-13 1,11-2-9-16,0 0-9 0,0-2 0 16,11-6 0-16,22-2 5 15,11 0 13-15,7-25-4 16,8-14-13-16,6-7 2 15,1-8 3-15,-1-2-2 16,-3-4-5-16,-2-7 1 16,-3-13-4-16,-10-12 1 15,4-7-61-15,-7 5 6 16,0 18 16-16,-1 22 27 16,-13 20 15-16,-4 14 0 15,-15 10 2-15,-5 8 11 16,-6 2-13-16,0 0 0 0,0 6 9 15,0 20 1-15,-24 6 7 16,-5 2-12-16,-1 6 3 16,-3 3 0-16,1 4-5 15,-6 11-3-15,-5 5 22 16,-7 5-19-16,-6 2 15 16,-3-1 0-16,2-1-1 15,3-6 25-15,6-4-18 16,7-10-2-16,12-4 10 15,1-10-27-15,10-6 5 16,10-4-9-16,-2-4 3 16,5-4 3-16,5-4-7 15,0-4 0-15,0-1-6 0,0-6 2 16,0-1-1-16,0 0-10 16,12 0-34-16,3-10-24 15,-9-2-61-15,-3-3-145 16</inkml:trace>
  <inkml:trace contextRef="#ctx0" brushRef="#br0" timeOffset="198483.06">11450 10096 191 0,'0'0'67'0,"0"0"-18"16,0 0-46-16,0 0-3 16,0 0-70-16,0 0-166 15</inkml:trace>
  <inkml:trace contextRef="#ctx0" brushRef="#br0" timeOffset="198547.05">11450 10096 17 0,'-44'-56'36'15,"23"56"-18"-15,13 0-18 16,1 0-71-16</inkml:trace>
  <inkml:trace contextRef="#ctx0" brushRef="#br0" timeOffset="200226.6">11364 9926 27 0,'0'0'96'0,"0"0"-16"16,0 0-30-16,0 0 8 15,75-119 2-15,-64 101-12 16,-2 8-21-16,-3 5 0 15,-3 2 4-15,-3 3-29 16,0 0 0-16,0 29 5 16,0 13 17-16,0 15 13 15,0 7-22-15,-6 11-9 16,-12 4 13-16,-3 0-4 16,1 6 10-16,2 13-6 0,-6 22-6 15,1 30 12-15,-7 23-16 16,-3 22 4-16,-3 7 13 15,1 2-24-15,0-7 10 16,1-23-6-16,8-13-3 16,4-19 8-16,8-7-10 15,-1-7 0-15,0-5 18 16,-3-7-18-16,0-7 7 16,-5-6-8-16,-3-5 0 15,-7-10 4-15,-2-9-4 16,3-14 0-16,6-10 3 15,3-7 3-15,8-3-9 16,6-1 3-16,5-2 0 16,4 2-3-16,0-4 3 0,0-4 0 15,0-4-2-15,0-7 3 16,4-8-2-16,2-4 1 16,-1-6-4-16,5 0 1 15,-4-1 2-15,2 1 1 16,2 2 8-16,-2-1-4 15,4 3-4-15,1 4 0 16,-2 5 0-16,1 7 5 16,3 8-5-16,3 7 0 15,3 2 0-15,8 6 5 16,4 2-6-16,5 0 1 16,4 7 0-16,2 3-1 15,1 7 1-15,-9-2 0 0,0-1 0 16,-13-8 3-16,-2-14-3 15,-10-11 0-15,1-10 0 16,1-2-3-16,8-4 3 16,12 6 0-16,8 0-7 15,13-2 13-15,8 3-6 16,9-2 0-16,9-1 0 16,3-4 2-16,4-1-2 15,1-2 0-15,7 2 0 16,3-2 5-16,15 4-5 15,7 0 0-15,14 3 0 16,5-2-1-16,10-1 1 0,13-1 0 16,17-3-3-16,7-14 3 15,5 0 0-15,-4-5-4 16,-2-22 4-16,-10-12 3 16,-3-1-2-16,-5 6-1 15,-5 6 8-15,-7 13-3 16,-12 14-5-16,-27 1 0 15,-24 0 1-15,-30 1-6 16,-23 8 5-16,-19-3 0 16,-10-6 3-16,-10 0 1 15,0 0-4-15,0-2 7 16,0-23-6-16,0-13 6 16,0-1-7-16,0-7 0 0,0 2 5 15,-4 0-3-15,-2-1 1 16,6-7 5-16,0-10-2 15,0-16 3-15,10-16-9 16,26-10 0-16,5-13-3 16,3-5 6-16,10-13-4 15,0-10 1-15,2-10 0 16,-5-10-3-16,-1-5 3 16,-12-1 0-16,-9-5-6 15,-7-5 9-15,-8 11-6 16,-1 13 2-16,-5 25 1 15,1 26-4-15,-3 30 2 0,-3 28 2 16,-3 22-4-16,0 17 4 16,0 8-1-16,0 1-8 15,-6 0 9-15,-1 0 1 16,6 0-1-16,-6 0 0 16,4 0 0-16,1 0 4 15,-1 0-4-15,-7 0 0 16,-1-3 2-16,-1-1 0 15,-6-2-2-15,0 2 0 16,-4 3-2-16,0-4 6 16,-6 1-5-16,-3-1 1 15,-15-6 0-15,-4 1 1 16,-12 0-1-16,-12-2 0 16,-16 0-9-16,-17-2 10 0,-20 0-3 15,-16-3 2-15,-14-4 0 16,-18 0-5-16,-10-2 5 15,-8-4 0-15,-12-2-4 16,-12-7 8-16,-17 0-4 16,-22 2 0-16,-14 8 1 15,-6 5 2-15,12 7-3 16,22 6 0-16,29-2-2 16,34 0 4-16,24-4-2 15,28-6 2-15,25-4-2 16,28 0 9-16,15 1-9 15,17 0 0-15,14 6 1 16,10 8 2-16,11 4-3 0,4 2 0 16,3 3-6-16,0 0 4 15,0 0-15-15,0 0 5 16,12 0 4-16,6 0 2 16,-7 3-6-16,4 1 5 15,-2-3 1-15,-2 2 2 16,-1 1-18-16,-2 2-58 15,1 1 23-15,0-3-19 16,6 0-13-16,0-2-7 16,-12-2-39-16,2 0-122 15</inkml:trace>
  <inkml:trace contextRef="#ctx0" brushRef="#br0" timeOffset="201806.47">12282 9792 215 0,'0'0'27'16,"0"0"-2"-16,0 0-7 15,-169 5-15-15,133 1-2 16,-3 4 0-16,-2 1 2 16,-6 1 0-16,1 2-3 15,2 1 0-15,3 0 6 16,8-1-4-16,7-4-2 15,5-2 1-15,9-2 2 16,6-5-1-16,2 2 0 0,4-1 2 16,-3 0 5-16,-2 2-7 15,-1 2-2-15,-3-2 2 16,0 0 0-16,2-2 2 16,5-2 8-16,-1 0 34 15,3 0 12-15,0 0-37 16,0 0-14-16,0-10 22 15,0-4-25-15,21-1 4 16,9 7-8-16,8-4 0 16,12 8-2-16,11 3 2 15,6-1 0-15,10 0 1 16,13-2 1-16,16 2 5 16,20-2-7-16,13 4 3 0,4 0 12 15,2 0-15-15,-5 10 3 16,-1 11 5-16,5 2-7 15,-5 1 5-15,-5 2-6 16,-16-4 2-16,-8-2 1 16,-14-6-3-16,-7-5 0 15,-12-6 8-15,-6-3-7 16,-3 0 7-16,-10 0-4 16,0 0-3-16,-8-8 17 15,-5-4-14-15,-6 2 8 16,-3 1-2-16,-7 7-10 15,4-1 10-15,3 3-10 0,-3 0 1 16,5 0 3-16,1 0 1 16,-3-3-5-1,5-4 7-15,-2 3-6 0,-6 0 6 16,-4 0-7-16,-3 4 2 16,-4 0-4-16,1 0 2 15,10 0-2-15,2 22 0 16,7 8 4-16,-3 0 1 15,0 1-3-15,-1-6 2 16,1-5-4-16,2-2 4 16,6-6-2-16,10-2 8 15,-1-1-6-15,-1-6 2 16,-2 0-4-16,-7-2 0 16,-7-1 0-16,-11 0 0 15,-8 0 0-15,-2 0 4 0,-3 0-3 16,6 0 2-16,5 0-3 15,13 0 0-15,2 0-2 16,7 5 2-16,-4-2 0 16,0 1 4-16,-5 0-1 15,-6 4-3-15,-9-3 0 16,-7-1 0-16,-7 0-1 16,-7-3 0-16,-3 2-2 15,0-1 1-15,0 1 4 16,0 1 10-16,0 2-6 0,0 3-1 15,0 0 9 1,-7 4-11-16,-7 0 4 16,-1 6-2-16,3 3-3 15,-2 10-1-15,-3 10-1 0,4 12 0 16,-5 8 6-16,-3 11-5 16,-2 3-1-16,-8 0 4 15,-2 2-2-15,-4-1 1 16,-2-4-3-16,-3 2 0 15,-2-3 2-15,-1-6-1 16,-3 0-1-16,7-5 2 16,0 0 2-16,-1 2-7 15,1 1 3-15,5 0 0 16,-3 0-1-16,12-8-1 16,6-12 2-16,9-11-1 15,4-13 6-15,-1-7-10 16,9-13-30-16,-4 0-200 0</inkml:trace>
  <inkml:trace contextRef="#ctx0" brushRef="#br0" timeOffset="202163.9">12446 9749 114 0,'0'0'0'0,"0"0"-1"0</inkml:trace>
  <inkml:trace contextRef="#ctx0" brushRef="#br0" timeOffset="202501.08">12333 9482 54 0,'0'0'72'0,"0"0"-49"0,-15-124 5 15,15 92-27-15,8 2 0 16,9 0 1-16,2 2 1 16,-7 2 1-16,4 6-3 15,-8 4 10-15,1 2 4 16,-2 2-8-16,4 0-7 15,3-2 4-15,1 0-2 16,3-4 3-16,-5 4-1 0,-2 2 14 16,-2 2 25-16,-6 5-21 15,0 4-6-15,-3 1-16 16,0 0 5-16,0 21-5 16,0 14 9-16,-15 10 2 15,-12 5 18-15,0 6-25 16,-2 5 0-16,1 2 8 15,-1 2-8-15,-1 1 6 16,7 1-3-16,-1-5-2 16,4-8 3-16,7-10-8 15,2-12-4-15,11-32-36 16,0 0-185-16</inkml:trace>
  <inkml:trace contextRef="#ctx0" brushRef="#br0" timeOffset="203162.67">12904 8769 389 0,'0'0'52'0,"0"0"9"16,0 0-43-16,0 0-6 16,0 0-10-16,0 0-2 15,0 0 41-15,0-44 11 16,0 44-1-16,0 0-16 0,0 0-13 15,0 0 3 1,0 0-24-16,0 0-1 0,0 0 8 16,0 0-2-16,0 0-8 15,0 0 2-15,0 0 0 16,0 0-2-16,0 0-16 16,0 18-81-16,0-8-40 15,0-2-202-15</inkml:trace>
  <inkml:trace contextRef="#ctx0" brushRef="#br0" timeOffset="203842.61">12917 9307 51 0,'0'0'85'15,"0"0"-45"-15,-62 143-15 16,44-94-17-16,-2-1 9 15,5-2 3-15,-3 0 24 0,2 0 19 16,3 2-38-16,-2 0-9 16,-1-1 6-16,8-7-10 15,-2-7 2-15,1-6-11 16,7-6 2-16,-4-11 11 16,6-1-14-16,-3-7 5 15,3-2 0-15,0 0-1 16,0 0 11-16,0 0-3 15,0 0 1-15,0 0 10 16,0-2-18-16,0-16-5 16,0-6 2-16,18-2-4 15,9-6 4-15,8-7-4 16,3-1 0-16,8-6 1 0,1 4-1 16,1 3 0-16,1 2 0 15,2 7 5-15,0 4-9 16,-1 6 4-16,-2 6 0 15,-12 5-4-15,-7 7 4 16,-8 2-1-16,-9 0-3 16,1 0-2-16,-8 1 4 15,-2 17 2-15,-3 4 0 16,0 4 9-16,0 4-5 16,0 2-4-16,-15 2 2 15,-6-2 1-15,-2 2-2 16,-1-4-1-16,3 2 0 15,1-5-3-15,2-4 3 16,5-5-12-16,13-18-89 0,0 0-101 16</inkml:trace>
  <inkml:trace contextRef="#ctx0" brushRef="#br0" timeOffset="204516.21">13711 9394 197 0,'0'0'12'16,"0"0"-12"-16,0 0-39 16,41-106-43-16,-35 78 82 15,1 2 28-15,-2-1 50 16,1 6-11-16,-2 1-38 16,-4 0-16-16,3 2-11 15,0-3-2-15,-1 0 8 16,1 1-4-16,1 1 20 15,4 1-4-15,1 2-19 16,0 4 4-16,0 3-5 16,-4 5 1-16,-5 4-4 15,0 0 1-15,0 0-13 16,0 30 15-16,0 18 13 0,0 14-1 16,-29 16-8-16,-7 6 1 15,-8 8-1-15,-9 2-2 16,-7 5-2-16,-6-5 4 15,1-6-3-15,3-13 9 16,14-20 1-16,15-14-9 16,22-23 5-16,8-13-7 15,3-5-8-15,0-1 8 16,24-30 5-16,-6 8-5 16,-3-5-261-16</inkml:trace>
  <inkml:trace contextRef="#ctx0" brushRef="#br0" timeOffset="204796.57">13509 9515 292 0,'0'0'77'0,"0"0"-42"15,0 0-35-15,0 0-2 16,0 0 0-16,0 0 4 15,92-8 1-15,-56 8 2 16,5-6 3-16,5-7 5 16,3-3-6-16,-1-3-1 15,-2 1 8-15,3 0-12 16,-10 5 1-16,-10 5-3 0,-1 2-3 16,-15 4 0-16,-3 2-27 15,-10 0-11-15,0 0-138 16</inkml:trace>
  <inkml:trace contextRef="#ctx0" brushRef="#br0" timeOffset="205290.7">13922 9613 169 0,'0'0'19'0,"0"0"-18"0,0 0-1 15,0 0 0-15,0 0 20 16,152 8 0-16,-108-24 16 16,1-2-22-16,-1 0-4 15,-5-2-1-15,-9 2-8 16,-9 4 0-16,-13 2 0 15,-8 1-1-15,0 4 0 16,0 1 3-16,-12 0 4 16,-15 2 0-16,-1 1 0 15,-3 3 10-15,-2 0 3 16,-3 0-7-16,-2 26-3 0,-6 9-9 16,0 10-1-1,-2 6 6-15,7 3-4 0,4-2 2 16,14-5-3-16,10-6 2 15,11-6 10-15,0-6-11 16,11-5 2-16,28-7 8 16,3-7-9-16,5-8 5 15,1-2-3-15,-4 0 6 16,-2-14-3-16,-4-8-8 16,-5 2 0-16,-6-1-2 15,-25 18-80-15,-2-2-135 16</inkml:trace>
  <inkml:trace contextRef="#ctx0" brushRef="#br0" timeOffset="205791.8">14564 9901 209 0,'0'0'50'0,"0"0"-4"16,0 0-22-16,41-122-22 16,-23 80 15-16,0-2 24 15,-4 0 15-15,1 6-12 16,-2 3-34-16,-5 12 1 0,-8 7 3 16,0 5-14-16,0 10 2 15,0 1-2-15,0 0-11 16,0 0 9-16,0 6-13 15,0 18 14-15,0 8 1 16,0 6 4-16,0 2 0 16,-3 0-4-16,-15-2 0 15,0-2 3-15,-2-2-3 16,-1 3 0-16,0-4 2 16,1 0 3-16,-1-9-7 15,6-7 4-15,9-8-2 16,4-9 13-16,2 0-5 15,0 0 12-15,0-17 12 0,17-14-28 16,22-4 0-16,5 2-4 16,3 1 0-16,4 1 0 15,3 6 0-15,-7-2 0 16,1 5-5-16,-7 2 4 16,-5 1-3-16,-3 0-27 15,-30 13-100-15,2-2-110 16</inkml:trace>
  <inkml:trace contextRef="#ctx0" brushRef="#br0" timeOffset="206531.17">14979 9886 102 0,'0'0'42'15,"0"0"-14"-15,0 0-15 16,0 0 11-16,0 0 4 0,0 0 7 16,18-24 6-16,-6 8-5 15,-3-5-7-15,3-3 12 16,3-3-27-16,3-10 5 15,3-5-6-15,5-6-6 16,-1-4 23-16,1 0-11 16,-3-1-6-16,1 7 9 15,-2 8-19-15,-6 6 3 16,2 9 2-16,-5 10-8 16,-7 5 3-16,3 6-3 15,-4 2-8-15,5 0 6 16,2 0-2-16,8 0 4 15,0 0 0-15,1 9 1 16,1-2-1-16,1 3 0 16,-2 6-3-16,-3 2 3 0,-3 8 0 15,-9 6 3-15,-6 7-3 16,0 0-7-16,0 2-41 16,0-30-63-16,-6 0-64 15</inkml:trace>
  <inkml:trace contextRef="#ctx0" brushRef="#br0" timeOffset="208491.64">14706 10341 237 0,'0'0'18'0,"0"0"-18"15,0 0 0-15,74-133 5 16,-14 87-4-16,6 4 14 16,-1 4 14-16,-3 7 2 15,-6 10 0-15,-8 11-20 16,-16 8-7-16,-7 2-4 15,-14 0-4-15,-8 10-9 16,-3 0-16-16,0-2 8 16,0-4 21-16,0-4 7 15,0 1 0-15,0-1 5 16,-6 0-9-16,-6 0 8 0,1 0-7 16,-2 3-1-1,2 0 8-15,2 2-10 0,3-3-1 16,3 0 0-1,3 0 3-15,0-2-4 0,0 0 2 16,0 0-1-16,0 4 9 16,0 4-1-16,0 0 5 15,6 4 3-15,2 2-12 16,2 0 3-16,2 1-5 16,2-4-2-16,7 2 5 15,6-5-2-15,12-2 3 16,6-3 7-16,10 0-8 0,7-3 6 15,2 0-7 1,-5 0-1-16,-5 0 2 0,-5 0-5 16,-7 0 0-16,-6 0 2 15,-9 1 1-15,-3-1-5 16,-6 2 2-16,-1 2 0 16,1 1 1-16,6-1 0 15,6 1-1-15,2 4 17 16,9-4-5-16,7 4 6 15,3-2-18-15,-1 4 2 16,4 1 1-16,-3 2-3 16,-4-1-2-16,1 4 0 15,-40-11-53-15,2-2-207 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4:14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79 4882,'0'0'1203,"0"0"-741,0 0-366,0 0-53,0 0-14,0 0 22,11-13-19,38-37-24,-48 49-7,1-1 1,-1 1 0,1-1 0,0 1-1,-1 0 1,1 0 0,0 0-1,0 0 1,0 0 0,0 0 0,0 1-1,0-1 1,0 1 0,0-1-1,0 1 1,0 0 0,0 0-1,0-1 1,0 2 0,0-1 0,0 0-1,0 0 1,3 1 0,7 1 55,-10-2-44,1 0-1,0 0 0,-1 1 1,1-1-1,-1 1 0,1 0 1,-1 0-1,1 0 0,-1 0 1,0 0-1,0 0 0,1 0 0,-1 1 1,0 0-1,0-1 0,0 1 1,0 0-1,-1 0 0,1 0 1,0 0-1,-1 0 0,1 0 0,-1 0 1,0 1-1,2 2 0,-1 0-17,0 1-1,-1-1 1,1 1-1,-1-1 1,0 1-1,0 0 1,-1-1-1,1 1 1,-1 0-1,-1 0 0,0 6 1,0-11 32,1 1 1,-1 0-1,0-1 1,1 1-1,-1-1 1,0 1-1,0-1 0,0 0 1,0 1-1,0-1 1,-1 0-1,1 0 1,0 0-1,-1 0 0,1 0 1,-3 2-1,-30 13 179,19-9-102,-88 44 847,-186 128 1,287-178-955,0 0 0,0 0 1,0 1-1,1-1 1,-1 1-1,1-1 1,-1 1-1,1-1 1,-1 1-1,1 0 1,-2 2-1,4-3-1,-1 0-1,0 0 0,1 0 0,-1-1 0,1 1 0,-1 0 0,1 0 0,0-1 0,-1 1 0,1 0 1,0 0-1,-1-1 0,1 1 0,0-1 0,0 1 0,0-1 0,0 1 0,-1-1 0,1 0 0,0 1 1,0-1-1,0 0 0,0 1 0,0-1 0,2 0 0,26 9 143,1 0 1,0-3-1,0 0 0,38 2 1,124-5-744,-133-3-392,-57 0 847,25-3-3307,-25-4 1160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4:14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171 109 992,'0'0'705,"0"0"-449,0 0-96,0 0 96,0 0 166,12-4 750,-9 1 3493,-2-31-3805,-2-34 1647,-9 78-2569,-5 7 44,0 0-1,1 1 0,0 1 1,2 0-1,0 0 0,1 2 1,2-1-1,-1 1 0,-10 40 1,8-12-40,1-1 0,3 2 0,-4 89 0,12-137 34,0 0 0,0 0 1,0 1-1,0-1 0,0 0 1,1 0-1,-1 0 1,1 0-1,-1 1 0,1-1 1,0 0-1,0 0 0,2 3 1,-2-4 13,1 0 1,-1 0-1,1 0 0,-1 0 1,1 0-1,-1 0 1,1 0-1,0 0 1,0-1-1,-1 1 0,1-1 1,0 0-1,0 1 1,0-1-1,0 0 1,3 0-1,129 0 445,-133 0-441,0-1 1,0 1-1,0-1 1,0 0-1,-1 0 1,1 1-1,0-1 1,0 0-1,-1 0 1,1 0-1,-1 0 1,1 0-1,-1 0 1,1 0-1,-1 0 1,0 0-1,1 0 1,-1 0-1,0 0 1,0 0-1,0 0 0,1 0 1,-1-1-1,0 1 1,-1 0-1,1-2 1,0-45-1661,-1 33-1599,1 7-1590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4:14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5507,'0'0'1520,"0"0"-1456,0 0 0,0 0 545,0 0 159,0 0-400,23 5-160,-23 5-160,0-2-80,0 0 32,0-3-96,0 3-560,0 0-1329,0-8-16,0 2-992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5:59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0 448,'0'0'718,"0"0"-273,0 0-87,0 0-14,0 0-13,0 0 66,0 5 6424,1 25-6900,8 6 124,1 0 0,22 50 0,-14-39 12,49 166 95,-47-143 75,-22-76 100,-1 1 0,-1 0 0,1-1 0,0 1 0,-1 1 0,0-1 0,0 0 0,-6-4 0,-59-52-275,-23-23-144,87 76 90,-6-7-20,10 15-53,1 0 88,0 0-53,0 0-48,0 8-48,2 16 135,1 0 0,1 0 0,1 0 0,2-1 0,0 0 0,1 0 0,14 27 0,-20-45 1,1 0 0,-1 0 1,1 0-1,0 0 0,0 0 0,1-1 0,0 1 0,0-1 0,0 0 1,0 0-1,0 0 0,1-1 0,7 5 0,-5-5 8,0 0 0,0 0-1,0-1 1,0 0 0,1 0 0,-1-1 0,1 0 0,0 0-1,11-1 1,-19 0-2,0 0 50,0 0-75,0 0-53,0 0-13,0 0 21,0 0 138,0 0-71,0 0-24,0 0 101,0 0-80,0 0-8,0 0 50,0 0 33,9-2 5,36-54-11,-35 46-54,0 1 1,20-16-1,-25 20 0,-2 0 0,1 0 0,0 0 1,-1 0-1,0-1 0,0 0 0,-1 0 0,3-9 0,5-10-74,-11 44-996,2-14 560,-1 0 0,0 0 0,0 0 0,-1 0 0,1 0 0,-1-1 1,0 1-1,-3 7 0,-4 4-4817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5:53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240 255 2113,'0'0'360,"0"0"-106,0 0-41,0 0 243,0 0 651,0 0 158,2-14-542,1-3-554,-1 7-74,0 0 0,-1 0 1,0 0-1,-1-10 1,0 18-38,0 0 0,-1 0 0,1 1 1,-1-1-1,1 0 0,-1 1 0,1-1 1,-1 1-1,0-1 0,0 1 0,0-1 1,0 1-1,0-1 0,-2-1 0,1 1 8,1 1 0,-1-1 0,1 1-1,0-1 1,0 0 0,0 1 0,0-1 0,0 0-1,0 0 1,1 0 0,-1 0 0,0 0-1,1 0 1,0 0 0,-1-2 0,1-1 6,-2-15 1605,2 20-1652,0-1 0,-1 1 0,1 0 0,0-1 0,-1 1 0,1 0 0,0-1 0,-1 1 0,1 0 0,-1 0 0,1-1 0,0 1-1,-1 0 1,1 0 0,-1 0 0,1-1 0,-1 1 0,1 0 0,-1 0 0,1 0 0,-1 0 0,1 0 0,-1 0 0,1 0 0,-1 0 0,1 0 0,-1 0 0,1 0 0,0 0 0,-1 1-1,1-1 1,-1 0 0,1 0 0,-1 0 0,1 1 0,-1-1 0,1 1 0,-2 0-20,1 0 0,-1 0 0,1 0 0,-1 0 0,1 0 0,0 1-1,-1-1 1,1 0 0,0 1 0,0-1 0,0 1 0,0 0 0,0-1 0,1 1 0,-1 0 0,0 2 0,-3 5 2,-11 25 49,2 0-1,-17 69 1,3-8-7,4-28 17,2-5 27,1 1 1,-12 76 0,32-99-20,0-40-47,0 0 61,9 0 174,28 0-52,-1-1-120,-1 1 1,0 2 0,0 2 0,44 9 0,419 156 194,-388-128-157,33 15 4,76 26 25,-167-65-114,0-3-1,71 9 1,140 19 85,-199-34-118,78-2 0,-92-5-7,1 1 0,-1 3 0,59 13 0,-65-10 26,1-2 0,-1-2 0,0-2 0,55-5 0,-12 2 44,-49 1-63,-1-1-1,1-1 0,0-2 1,-1-2-1,44-13 0,76-23-49,-89 25 107,-23 8 69,0 2 1,60-2-1,-16 2 298,439-9-261,-406 17-127,-107 0-61,0 0-1,0 2 1,26 7-1,22 3 99,17-7-74,91-6 0,61 5-35,-203 0 11,0 0 0,46 17 0,-52-14 16,1-1 1,0-1 0,0-2-1,31 3 1,21-7 56,38 3-113,-100-2 66,1 1-1,-1 1 1,0 0 0,0 1-1,25 12 1,44 16-95,-65-27 82,0 2 1,0-1 0,-1 2-1,0 1 1,0 0 0,-1 1-1,-1 0 1,16 14 0,-20-14 562,-9-20 278,-3-2-1050,6-109 141,6 0 0,4 1 0,34-126 0,-40 198 40,2-61 0,-7 67-24,0-15-32,-4 56 30,0 1-18,0 0-143,0 0 143,0 0 132,-23-13 14,-111-32-28,52 20-72,-31-6 41,-2 4 0,-123-12 0,189 32 23,-248-18-92,202 21 44,0-3 1,-108-25-1,24-22 95,112 32-119,-89-18 0,-434-42 89,361 71-146,136 9 59,-103-16-1,64 3-30,-1 7-1,-141 8 1,107 2-46,34-4 14,45-1-47,1 4 0,-95 14 1,-198 26 130,116-16 15,-8 30-48,126-21 28,99-30 45,46-4-49,1 2-2,-9 11-1652,8-12 1536,0 0 1,1 0-1,-1-1 1,0 1-1,0 0 1,0 0-1,1 0 1,-1 0-1,1 0 1,-1 0-1,1 1 1,-1-1-1,1 0 1,-1 0-1,1 2 1,0 11-4250,0-12 2268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5:54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96,'0'0'696,"0"0"187,0 0 115,0 0-107,0 0-66,0 0-129,0 0-282,0 0-62,0 0-75,0 0 38,0 0-6,0 3-178,0 72 531,1 61 373,-25 212 0,16-297-904,-14 83 284,-6 222 0,28-356-386,8-4-2494,-4-5-200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386 121 1921,'0'0'931,"0"0"-728,0 0 34,0 0 403,-8-13-101,0-5-364,3 7 36,0 1-1,-1 0 0,-12-16 1,16 23-12,0 1 0,0-1 0,0 1 1,-1 0-1,1 0 0,-1 0 0,1 0 0,-1 0 1,0 0-1,0 0 0,1 1 0,-1 0 0,0 0 1,-1-1-1,1 2 0,0-1 0,0 0 0,0 1 1,0-1-1,-1 1 0,1 0 0,0 0 1,-6 1-1,9-1-7,-1 0-173,1-1 1,0 1 0,-1 0 0,1 0-1,0 0 1,0 0 0,-1 0-1,1-1 1,0 1 0,-1 0-1,1 0 1,0 0 0,-1 0-1,1 0 1,0 0 0,-1 0-1,1 0 1,0 0 0,-1 0-1,1 0 1,0 1 0,-1-1-1,1 0 1,0 0 0,-1 0-1,1 0 1,0 0 0,0 1 0,-1-1-1,1 0 1,0 0 0,0 0-1,-1 1 1,1-1 0,0 0-1,0 0 1,0 1 0,-1-1-1,1 0 1,0 1 0,-10 15-207,8-13 239,-35 72-65,3 1 0,3 2 1,4 0-1,-28 132 0,47-157 85,6-35-55,-1 0 0,-1 0-1,-7 22 1,11-40-60,0 1 1,0 0-1,-1-1 0,1 1 1,0 0-1,-1-1 0,1 1 1,-1 0-1,1-1 0,-1 1 1,1-1-1,-1 1 0,1-1 1,-1 1-1,0-1 0,1 1 1,-1-1-1,0 1 1,1-1-1,-1 0 0,0 0 1,1 1-1,-1-1 0,0 0 1,0 0-1,1 0 0,-2 0 1,-1 1-1125,-4-1-2093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5:47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2 703 6083,'0'0'904,"0"-30"-613,0-99-136,0 80 51,-1 6 145,1 0 0,2 0 0,2 0 0,15-63 0,-11 69 387,-1-1 0,-2 0 1,1-64-1,-6 101-260,0 8-345,-7 368-82,7 90 346,0-464-378,0-1 32,0 0 45,7-14-2988,-3 2-889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5:49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30 6067,'0'0'1134,"0"0"-796,0 0-260,0 0-6,0 0 72,-2-4-27,-3-13-26,6 16-61,0 0 1,0 1-1,0-1 1,0 1-1,0-1 1,0 1-1,0 0 1,0-1-1,0 1 0,0 0 1,0 0-1,1-1 1,-1 1-1,0 0 1,0 0-1,0 1 0,0-1 1,2 0-1,-2 0 43,54 0 961,5-1-430,0 3 0,62 9 1,-54-3-255,0-4 0,70-4 1,-65 0-167,176-13 229,6 0-197,-230 13-176,58-1-5,1 4 0,97 15 0,11 15 24,129 26 135,-272-52-165,80 4 0,-78-8-11,69 11-1,-69-6 48,1-3-1,-1-3 0,65-4 1,-22 0-10,-66 0 6,1-1 1,-1-2 0,0-1 0,0-1-1,0-1 1,38-18 0,6 0 52,-72 26-119,0 0 0,0 0 0,1 0-1,-1 0 1,0 0 0,1-1 0,-1 1-1,0 0 1,0 0 0,1 0-1,-1 0 1,0 0 0,1 0 0,-1 0-1,0 1 1,0-1 0,1 0 0,-1 0-1,0 0 1,0 0 0,1 0-1,-1 0 1,0 0 0,0 1 0,1-1-1,-1 0 1,0 0 0,0 0 0,0 0-1,1 1 1,-1-1 0,0 0 0,0 0-1,0 1 1,0-1 0,0 0-1,1 0 1,-1 1 0,0-1 0,0 0-1,0 0 1,0 1 0,0-1 0,0 1-1,0 13 98,0-10-83,-2 27 31,-1 0 0,-10 40 0,3-15-18,-7 46 69,-28 225-57,43-305-24,-1 1 0,-1-1 0,-9 28 0,12-48-4,0 0 0,0-1 0,0 1 0,0-1 0,-1 1 1,1-1-1,0 0 0,-1 1 0,1-1 0,-1 0 0,0 0 0,1 0 0,-1 0 0,0 0 0,1-1 0,-1 1 0,0 0 0,0-1 0,0 1 0,0-1 1,1 0-1,-1 1 0,0-1 0,-2 0 0,-60-1 233,37-1-230,9 1 2,0-1-1,-1-1 0,1 0 0,0-2 0,1 0 1,-1-1-1,1-1 0,-28-15 0,10 6-14,18 10-1,1 0 0,-1 0 0,-1 2 0,1 0 0,-30-2 0,-91 4-57,81 2 24,-167 13 126,150-12-89,-90-2 66,131-4-80,-1-1 0,2-1 0,-38-14 0,-55-12 72,-115 9-97,22 3 88,137 10-75,0 4 1,0 3-1,-88 6 0,-1 22 7,116-14 39,-1-3 0,-56 1 1,12-5-18,98-3 6,1 0-40,-27 0 46,-77 0-631,104 12-4166,0-9 1144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5:50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42 2097,'0'0'1395,"0"0"-928,0 0-336,0 0 189,0 0 104,0 0 48,-4-36 3480,4 32-3910,0 3 25,0 1-27,0 0 21,0 0-13,0 0 38,0 0 50,0 0-13,0 0 53,0 0-8,0 24 61,0-20-211,1 15 57,-1 0-1,-1 0 1,0 0-1,-2 0 0,0 0 1,-1-1-1,-8 25 1,-19 26 221,14-32-178,1 0 0,2 1 0,1 1 0,-11 59-1,24-78-626,0-20-2015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2T13:13:26.3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1997 5207 88 0,'0'0'283'16,"0"0"-244"-16,0 0-39 16,0 0 2-16,0 0 0 15,0 0-2-15,0 0 41 16,0 0 14-16,0 0-24 15,0 0-24-15,0 0-7 16,-15 49 11-16,13-49-10 16,-1 0 14-16,0 0 41 15,3 0-16-15,0 0 4 16,0 0-3-16,0 0-12 0,0 0 3 16,0 0-23-16,0 0-9 15,0 0 2-15,0 0-2 16,0 0 0-16,8 5-1 15,20 4 1-15,10 0 16 16,4 4-15-16,5 1 0 16,9 6 16-16,2 0-14 15,10 1 10-15,2-2 2 16,3-9 0-16,12-3 15 16,3-4-24-16,8-3-4 15,3 0 10-15,-1 0-7 16,-10 0-5-16,-14 0 0 15,-10 0 2-15,-15 0-3 16,-13 0 1-16,-13 0 0 0,-7 0 2 16,-14 0 1-1,1 0-3-15,-3 0 10 0,0-2 0 16,0 2 43-16,0-6-23 16,-11 2-15-16,-16-4 2 15,-2-5-16-15,-2 0-1 16,0 1 0-16,0-2 4 15,1 0-5-15,-2 1 1 16,-1-1 0-16,-5 0 1 16,-6-1-1-16,-5 0 0 15,4 0-1-15,1-2 5 16,2 2-6-16,7-2 2 0,8 5 0 16,9 2-5-1,6 4 6-15,4 2-1 0,5 0 0 16,3 4 3-16,0 0-10 15,0 0 0-15,0 0-5 16,3 10 3-16,27 12 9 16,5 0 0-16,0 1 0 15,4-1 6-15,0-4-6 16,-4 1 0-16,4 0 0 16,-3-1-5-16,-6 0 7 15,2 1-2-15,-2-5 0 16,-6 1 6-16,3-5-9 15,-6 1 3-15,-7-4 0 16,1-1-5-16,-6-2 7 16,-3 0-2-16,-3 0 0 0,-1-2 5 15,-2 0-5-15,0 4 0 16,0-4 0-16,0 0 1 16,0 3 1-16,0-5-2 15,0 3 0-15,0 1 2 16,0 3-3-16,-8 8 1 15,-17 3 0-15,-4 6 2 16,-6 2 0-16,-7 2-2 16,-6 4 0-16,1-1 6 15,-4-1-8-15,7-3 2 16,3-7 0-16,13-3-5 16,7-7 5-16,10-7 0 0,5 2-1 15,3-3-25-15,3 2-8 16,0 6-22-16,-3 7-29 15,-2 10 10-15,2-15-127 16,3-3-386-16</inkml:trace>
  <inkml:trace contextRef="#ctx0" brushRef="#br0" timeOffset="1941.23">4902 4918 22 0,'0'0'531'0,"0"0"-428"16,0 0-91-16,0 0 17 15,0 0 1-15,0 0 8 16,0 0-7-16,3-8-31 16,-3 8 0-16,0 0-4 15,0 0 4-15,4 0 0 16,5 19 0-16,-1 3 0 0,1 11 21 16,-9 6-17-16,0 16 8 15,0 8 0-15,-9 9-10 16,-20 0 17-16,-4-3-19 15,4-3 0-15,1-4 7 16,8-10-7-16,2-9 0 16,9-16 0-16,7-8 3 15,2-10-8-15,0-5-6 16,0-4-32-16,0 0 12 16,0-1-131-16,0-17-293 15</inkml:trace>
  <inkml:trace contextRef="#ctx0" brushRef="#br0" timeOffset="2289.16">4962 4499 303 0,'0'0'130'0,"0"0"-46"0,0 0-22 16,0 0-2 0,0 0 8-16,0 0-22 0,-14-43-26 15,14 43-11-15,0 0-9 16,0 0-9-16,0 0 5 15,0 0-2-15,0 0 6 16,3 0 2-16,2 0 2 16,3 0-8-16,2 0 3 15,-10 1-46-15,0 3-272 16</inkml:trace>
  <inkml:trace contextRef="#ctx0" brushRef="#br0" timeOffset="2991.58">5416 5005 454 0,'0'0'38'15,"0"0"-38"-15,0 0-1 16,0 0 1-16,0 0 5 0,0 0 2 16,0 80 3-16,6-54-10 15,4-1 3-15,-8 5 7 16,1 3-6-16,-3 6 8 15,0 5 2-15,0-3-11 16,-18 3 9-16,-8 0 1 16,3-7-3-16,-5-5 23 15,7-9-21-15,10-8 1 16,4-5 5-16,5-6-13 16,2 0 6-16,0-4-11 15,0 0 5-15,0 0 6 16,0-2-2-16,12-18 2 15,9-10-1-15,-1-6-6 0,7-9-3 16,3-8-1 0,3-4 3-16,1 2-7 0,5 2 4 15,0 11 0-15,-4 8-1 16,-1 10 4-16,-11 8-3 16,-5 6 0-16,-6 6-4 15,-6 2-1-15,-1 0-2 16,5 2 7-16,-2 0-4 15,2 0 4-15,2 2 0 16,-3 14 4-16,-4 7 3 16,-5 8 13-16,0 7-18 15,0 4 1-15,0 0 4 0,-14 1-5 16,-4-3-2 0,-4-2 0-16,6-1 4 15,-2-6-10-15,3-1 1 16,2-6-70-16,5-8-16 0,5-9-11 15,3-7-48-15,0 0-80 16</inkml:trace>
  <inkml:trace contextRef="#ctx0" brushRef="#br0" timeOffset="3479.66">6382 4436 127 0,'0'0'128'15,"0"0"-97"-15,0 0-30 16,0 0 8-16,0 0 0 16,0 0 11-16,0 0 30 15,16 13 11-15,-16 11 7 16,0 10-28-16,-5 9-15 16,-15 7-1-16,-6 10-16 0,-1 4 4 15,0 0 13-15,-2 2-18 16,-4-3 8-1,0-1 8-15,7-6-8 0,1-7-1 16,8-11-14-16,8-9 0 16,3-7 1-16,6-9 1 15,0 3-4-15,0-5 2 16,0-1 0-16,0 2-2 16,0-2 2-16,0-2-7 15,0-1 3-15,0-7-62 16,0 0-32-16,0 0-45 15,0 0-127-15</inkml:trace>
  <inkml:trace contextRef="#ctx0" brushRef="#br0" timeOffset="3750.95">6082 4973 428 0,'0'0'174'15,"0"0"-115"-15,0 0-43 16,0 0 20-16,0 0 12 16,0 0-29-16,-18-25-5 15,24 24-12-15,21-1 0 0,12-1 7 16,8 3-8 0,6 0 6-16,1 0 9 0,3 0-15 15,-6 3 5 1,-7 11-6-16,-8 0 0 0,-10 4-4 15,-6 4-9-15,-4-4-70 16,-16-13-123-16</inkml:trace>
  <inkml:trace contextRef="#ctx0" brushRef="#br0" timeOffset="8851.86">3527 11703 111 0,'0'0'0'0,"0"0"-111"15</inkml:trace>
  <inkml:trace contextRef="#ctx0" brushRef="#br0" timeOffset="9061.78">4404 13194 41 0,'0'0'11'16,"0"0"-11"-16,0 0-11 16,0 0-29-16</inkml:trace>
  <inkml:trace contextRef="#ctx0" brushRef="#br0" timeOffset="21045.6">4558 7517 310 0,'0'0'111'0,"0"0"-87"0,0 0-10 16,0 0 0-16,0 0-4 15,0 0 25-15,0 0 9 16,-62-65-24-16,59 28 13 15,3-3-21-15,0-7 3 16,0-10-2-16,-3-5-9 16,3-11 1-16,-4-13-2 15,1-5-3-15,3-7 8 16,0 4-7-16,0 11 6 16,0 6 1-16,0 11-8 15,7 10 15-15,17 6-15 16,2 7 0-16,-3 14-1 15,-1 4 6-15,-5 11-5 0,-5 4 0 16,4 0 2-16,-1 3-8 16,3-4 6-16,5 3 0 15,-2 0-3-15,-3 4 3 16,0 2 0-16,-7 2-2 16,1 0-6-16,3 0 6 15,-4 0-9-15,4 14 11 16,-2 2-7-16,-5 4 11 15,-1 0-4-15,-4 5 0 16,-1 2 1-16,-2 4-8 16,0 2 2-16,0 2-8 15,0-1-5-15,0-24-110 0,0-5-42 16</inkml:trace>
  <inkml:trace contextRef="#ctx0" brushRef="#br0" timeOffset="21475.32">3923 7231 255 0,'0'0'110'16,"0"0"-90"-16,0 0-18 16,0 0-1-16,0 0 2 15,0 0 9-15,0 0-9 16,18 18 1-16,8-16 11 16,4-2-9-16,-1 0 9 15,1 0 20-15,3 0-9 16,-1 0 8-16,1-7-13 15,-7 1-11-15,5 1 1 16,-5 1-11-16,4 2 0 0,3-3 2 16,6 1 1-16,-2-1-3 15,8 1 0 1,2-5 1-16,4 3-2 0,0-2 1 16,-4 0 0-16,-1 1 1 15,-8-1 0-15,-6 8-2 16,-32 0-17-16,0 0-311 15</inkml:trace>
  <inkml:trace contextRef="#ctx0" brushRef="#br0" timeOffset="23905.76">5399 6414 304 0,'0'0'44'0,"0"0"3"16,0 0-40-16,0 0 22 16,0 0 25-16,0-104-9 15,0 94-6-15,0 7-16 16,0 3-13-16,0 0-10 15,0 0-6-15,0 13 6 16,0 24 4-16,-3 14-3 16,-12 14 8-16,-3 13-9 15,-3 16 6-15,-2 14-2 16,-1 9-4-16,-6-5 0 16,4-10 3-16,2-17 3 15,2-13-3-15,6-6-3 16,3-6 0-16,1-4 6 0,4-16-6 15,2-14 0-15,6-13 0 16,0-13-2-16,0 0 2 16,6-7-2-16,5-12-6 15,1-6-192-15</inkml:trace>
  <inkml:trace contextRef="#ctx0" brushRef="#br0" timeOffset="24565.52">6049 6825 158 0,'0'0'102'0,"0"0"-73"0,0 0-14 16,0 0-4-16,0 0 4 16,-163 21 24-16,133-4-17 15,7 4 3-15,-1 8-10 16,-1 8-14-16,9 5 7 16,-2 8-8-16,6-1 1 15,6-2 2-15,3-4-2 16,3-11-1-16,0-7 4 15,9-2 2-15,17-7-1 16,7-5 7-16,5-7-12 0,4-4 17 16,6 0-15-16,-1-7 14 15,1-20-2-15,-1-2-13 16,-11-8 8-16,-6 2-9 16,-9-5 2-16,-16 1 7 15,-2 1-7-15,-3 1 2 16,0 0 18-16,-6 3 2 15,-17 2 9-15,-10 5-28 16,-3 8-2-16,0 8 5 16,5 10-3-16,6 1 2 15,7 0-7-15,0 0-5 16,4 21 4-16,2 8-13 16,9-12-42-16,3-4-210 0</inkml:trace>
  <inkml:trace contextRef="#ctx0" brushRef="#br0" timeOffset="25226.01">6756 7103 344 0,'0'0'30'0,"0"0"-30"0,0 0 3 15,0 0 12-15,0 0-5 16,0 0-8-16,-130-39 4 16,100 47-1-16,4 8-5 15,-2 5 3-15,2-2-3 16,3 7 6-16,1 6-6 15,1 4 2-15,3 5 2 16,4-5-4-16,2-3 0 16,9-6-1-16,3-7 1 15,0-6-1-15,0-2 2 16,0-4-1-16,6 1 11 16,9-6-6-16,-3 1 14 15,-1-2-4-15,2-2-10 0,-2 0 8 16,1 0 9-16,0 0-4 15,-1-7 22-15,7-16-25 16,6-3-4-16,1-7 0 16,4 0-8-16,1-2-1 15,-1-1-2-15,1 2 4 16,-4 2-7-16,-1 4 3 16,-4 2 0-16,-7 7 4 15,-2 0 0-15,0 0-4 16,-1 7 0-16,-1-1 2 15,-2 5-7-15,-5 2 5 16,-3 6-5-16,0 0 5 16,0 2-31-16,0 27 31 0,0 10 2 15,0 10 1-15,0 4 12 16,-16 2-15-16,-6-5 0 16,8-8 5-16,4-9-3 15,10-10-4-15,0-9 2 16,0-14-57-16,0 0-270 15</inkml:trace>
  <inkml:trace contextRef="#ctx0" brushRef="#br0" timeOffset="25631.22">7455 6389 282 0,'0'0'25'15,"0"0"8"-15,0 0-33 16,0 0 0-16,0 0 16 16,0 0-6-16,8-62-10 15,-8 65-13-15,0 21 13 16,0 11 34-16,-21 8-31 15,-5 9 4-15,0 3 2 0,-4 7-9 16,-1 9 2 0,2 10 4-16,2 8-4 15,-1-3 16-15,9-11-9 16,2-14-1-16,13-12 3 0,1-13-8 16,3-8 0-16,0-8 0 15,0-4-2-15,-2-7 7 16,2 0-7-16,0-5-1 15,0-4 8-15,-4 0-8 16,1 0-6-16,0 0-233 16</inkml:trace>
  <inkml:trace contextRef="#ctx0" brushRef="#br0" timeOffset="25871.35">7015 6896 352 0,'0'0'80'16,"0"0"-68"-16,0 0 0 16,0 0 15-16,0 0-9 15,0 0 2-15,62-89 5 16,-21 88-22-16,2 1 5 16,4 0-4-16,-3 0-3 15,-5 0 2-15,3 10-3 16,0-1 0-16,-1 4-3 15,-2-4-12-15,-34-4-146 16,-5-1-225-16</inkml:trace>
  <inkml:trace contextRef="#ctx0" brushRef="#br0" timeOffset="28307.5">4964 8649 338 0,'0'0'85'15,"0"0"-61"-15,0 0-20 16,0 0 20-16,0 0 12 16,0 0-15-16,0 0 18 15,-85-81-21-15,75 71-3 16,2 6 8-16,3 0-8 15,-5 1 10-15,-1 3-16 16,-7 0-2-16,-12 0 6 0,-3 13-12 16,-12 20-1-16,-1 6 0 15,-8 10 2-15,-5 2-3 16,2-1 1-16,3 3 0 16,10-3-2-16,6 2 4 15,7 6-2-15,13 9 0 16,10 4 0-16,8 2 5 15,0-7-5-15,26-12 0 16,23-13 1-16,3-12 0 16,11-8-1-16,2-12 1 15,-6-4-1-15,-2-5-8 16,-6 0-88-16,-43 0-73 16,-1-14-157-16</inkml:trace>
  <inkml:trace contextRef="#ctx0" brushRef="#br0" timeOffset="29168.04">5578 8079 377 0,'0'0'16'0,"0"0"-16"16,-46-111-3-16,38 78 3 15,-2 2 3-15,5 8 4 16,-4 5 30-16,0 5 2 16,3 7 11-16,-1 3-8 15,3 3-37-15,0 0-3 16,1 0-4-16,1 0-13 16,2 3 12-16,0 21 3 15,0 7 4-15,0 5 7 0,0 5-11 16,0 8 0-16,9 2 2 15,2 5 2-15,-5 9-4 16,-6 4 0 0,0 7 0-16,0 4 9 0,-6-2-9 15,-9 0 0-15,-3-6-1 16,3 0 4-16,-6 1 2 16,6 0 1-16,-5-12-5 15,6-11 12-15,7-17-13 16,1-16 0-16,6-8 7 15,-2-5-3-15,2-3 8 16,0-1 23-16,0 0-9 0,0 0 0 16,0 0-15-16,0 0-2 15,0-11 15-15,0-15-23 16,0-6-1-16,11-1 0 16,13-3 2-16,3 0-4 15,3-4 2-15,0-7 0 16,8-4 0-16,0 1 2 15,-2 4-2-15,3 4 0 16,-6 9 2-16,-2 7-2 16,-3 8 0-16,-5 6 0 15,-6 7-9-15,-1 5 8 16,-5 0-3-16,-2 0-9 16,0 8 10-16,1 15-6 15,-5 3 9-15,-2 2 0 16,-3 8 0-16,0 2 3 0,0 3-3 15,0 3 2-15,-3 1-2 16,-14 5 9-16,-7 3-9 16,1-1-3-16,-1-3-3 15,6-8-47-15,11-35-136 16,7-6-122-16</inkml:trace>
  <inkml:trace contextRef="#ctx0" brushRef="#br0" timeOffset="29818.07">6537 8463 206 0,'0'0'56'0,"0"0"-44"16,0 0-2-16,0 0 44 16,0 0 39-16,0 0-51 15,3-106 6-15,-16 105-13 16,-5 1-18-16,-5 0-8 16,-3 0 13-16,-10 10-21 15,0 12 5-15,3 6-3 0,0 6-4 16,1 6 1-16,6 0 0 15,1 2-2-15,7-1 2 16,0-4 0-16,5-5-2 16,3-3 4-16,7-8-2 15,3-2 0-15,0-5 0 16,0-4-8-16,8-6 7 16,20-4 1-16,13 0 25 15,10-22-13-15,11-17-2 16,0-4-7-16,-2-8-2 15,-1-3 3-15,-5 2-4 16,-6 0 0-16,-7 8 1 0,-8 8-1 16,-9 10 0-16,-12 12-1 15,-6 8 4-15,-6 6-6 16,0 0 3-16,0 0-13 16,0 0 11-16,0 11 4 15,-6 20-1-15,-12 11 4 16,-3 8-5-16,-3 2 8 15,3-2-8-15,3-2 0 16,-3 0-1-16,4 1 3 16,-1-3-2-16,0-2 0 15,9-4 2-15,7-2-7 16,2-2-2-16,0 2-25 16,0-30-108-16,0-4-200 15</inkml:trace>
  <inkml:trace contextRef="#ctx0" brushRef="#br0" timeOffset="30348.67">6863 8901 355 0,'0'0'122'16,"0"0"-84"-16,0 0-37 15,0-144 1-15,6 95 27 16,6 1 10-16,1-2-14 16,1 0-15-16,1 4-7 0,0 4 3 15,-3 12-6-15,-6 10 0 16,-3 10 3-16,-3 10-3 16,0 0-9-16,0 0-21 15,0 26 30-15,0 12 13 16,0 8-13-16,-6 6 3 15,-12-2 1-15,3 2-4 16,0 1-1-16,-6-1-1 16,3 2 4-16,-2 0 3 15,4-4-5-15,5-8 0 16,2-10-1-16,9-7 2 16,0-12-1-16,0-7 0 15,0-3 1-15,0-3-1 0,0 0 12 16,23-28 2-1,7-21 5-15,12-10-15 0,6-8-4 16,-1-2 7-16,4 7-6 16,-2 7 13-16,-3 10-14 15,-7 13 0-15,-6 12 1 16,-7 10-1-16,-6 10 0 16,-2 0-3-16,0 0-15 15,-5 18 9-15,-2 1-7 16,-11-6-54-16,0-3-129 15</inkml:trace>
  <inkml:trace contextRef="#ctx0" brushRef="#br0" timeOffset="31747.54">5000 10782 273 0,'0'0'87'16,"0"0"-47"-16,28-145-30 0,-10 83 17 15,-4-4 64 1,-2 0-22-16,-2-1-11 0,-5 2-23 15,-5-8-21-15,0 2 11 16,0-2-23-16,0 5-1 16,0 4 10-16,0 6-10 15,0 5 5-15,3 8-6 16,9 8 0-16,2 7 8 16,-2 9-7-16,-2 8 1 15,-2 5-1-15,5 4 5 16,-5 2-12-16,7 2 4 15,3 0-2-15,3 0-4 16,8 0 8-16,4 12 0 0,8 10-2 16,-2 10-8-16,-1 8 9 15,-5 13-5-15,-2 4 6 16,-13 10 1-16,-10 5-1 16,-8 0 0-16,0-2 10 15,0-5-8-15,0-11 8 16,-17-6-10-16,1-8 0 15,-5-6-9-15,-8 0 7 16,-1-2 2-16,-9-3 16 16,-5 0-16-16,-4-3 0 15,1-2 0-15,-1 1 5 16,-2-2-5-16,2-2 0 16,7-3 0-16,5-2 1 15,12-6-1-15,9-4-12 0,7 0-77 16,4-6-36-16,4 0 8 15,0 0-24-15,0 0-19 16</inkml:trace>
  <inkml:trace contextRef="#ctx0" brushRef="#br0" timeOffset="32218.08">5943 10204 211 0,'0'0'60'16,"0"0"-35"-16,0 0-11 16,-167 58 3-16,141-41 30 15,5 1-20-15,3 4-17 16,9 2 6-16,0 2-16 15,1 8 4-15,7 2 4 16,-2 6-6-16,0-2 4 16,3 1-6-16,0-6 0 15,0-4 10-15,7-9-10 16,19-6 2-16,1-10 6 16,-1-6-4-16,3 0 15 0,5-9-3 15,2-22-11 1,-2-9 8-16,1-9-12 0,1-3-1 15,-7-2 6-15,-3-1-3 16,-14 4 2-16,-8 7-2 16,-4 8 0-16,0 7 34 15,-1 11-21-15,-20 10-7 16,1 8-4-16,2 0-4 16,7 0-1-16,7 0-7 15,4 11-28-15,0-6-63 16,0 0-153-16</inkml:trace>
  <inkml:trace contextRef="#ctx0" brushRef="#br0" timeOffset="32799.04">6439 10203 287 0,'0'0'53'16,"0"0"-53"-16,0 0 2 16,-59 114 7-16,49-82-9 15,7 0 16-15,3 0 7 16,0 2-9-16,0-5 1 16,0 1-1-16,0-3-7 0,0-4 16 15,0 0-18-15,3-5 6 16,9-6 2-16,-1-3-11 15,2-9 19-15,5 0-1 16,2 0 9-16,7-28 12 16,6-9-33-16,0-4 3 15,0-2-2-15,-7 6-9 16,-2 6 11-16,-4 5-11 16,-5 8 1-16,-5 8 10 15,-5 4-10-15,-2 3 9 16,-3 2-5-16,0 1 0 15,0 0-4-15,0 0-1 16,0 0 0-16,0 0-6 16,0 0 9-16,0 0-3 0,0 0 0 15,0 0-1-15,0 0-5 16,0 4 6-16,0 18 5 16,0 12 13-16,0 6-17 15,-3 10 4-15,-17 2 3 16,-1 2-8-16,-4-1 9 15,12-7-9-15,-3-2 1 16,7-6 3-16,6-5-3 16,3-1-1-16,0-11 0 15,0-5 5-15,0-5-11 16,0-11-45-16,3 0-223 16</inkml:trace>
  <inkml:trace contextRef="#ctx0" brushRef="#br0" timeOffset="33479.26">6908 10818 530 0,'0'0'88'15,"0"0"-72"-15,0 0-11 16,0 0 47-16,0 0-36 15,97-119-5-15,-57 56 1 16,4-8-10-16,3-5-2 16,-4-10 3-16,-9-12 4 0,-6-11-12 15,-7 1 5-15,-10 8 0 16,-2 19 0-16,-3 21 3 16,-6 23-3-16,0 14 4 15,0 15-4-15,0 8 27 16,-3 0-27-16,-15 14 4 15,0 18-8-15,0 5 4 16,5 0 0-16,-3 2 0 16,4 3 6-16,-5 8-8 15,5 7 2-15,-11 5 0 16,3 6-4-16,2-3 4 16,-2 6 0-16,2-5 0 0,4 2 7 15,-1-4-8-15,3 0 1 16,3-5 0-16,2-9-6 15,7-8 6-15,0-14 0 16,0-10 1-16,0-10 1 16,22-8-4-16,13 0 2 15,8-16 0-15,1-12-9 16,-3-5 7-16,-2-3-13 16,-6 1 13-16,-10-1 0 15,-5 0 1-15,-8 4 1 16,-5 1 0-16,-2 0 1 15,-3 0-1-15,0 1 0 16,0-2 3-16,0 4 2 0,-15 4-4 16,0 8-1-1,-6 8 0-15,3 8 20 0,-5 0-20 16,2 1 0-16,-2 26-2 16,-5 5 7-16,5 2-10 15,-4 4 5-15,9-4-17 16,18-25-83-16,0-8-218 15</inkml:trace>
  <inkml:trace contextRef="#ctx0" brushRef="#br0" timeOffset="33887.76">7920 9739 473 0,'0'0'64'0,"0"0"-59"16,0 0-5-16,0 0 3 15,0 0 10-15,0 0 23 16,28 30-21-16,-28-2 4 15,0 8 12-15,0 9-13 16,-18 11 8-16,-12 6-13 16,-6 12-8-16,1 5 25 0,-3 1-21 15,-5 2 7-15,2-8 3 16,2-6-16-16,3-3 13 16,7-12-16-16,12-9 1 15,4-6-3-15,3-13 4 16,5-9-2-16,5-9 0 15,-3-5 5-15,3-2-12 16,0 0-1-16,0 0-158 16,0 0-414-16</inkml:trace>
  <inkml:trace contextRef="#ctx0" brushRef="#br0" timeOffset="34509.37">7989 10553 388 0,'0'0'96'16,"0"0"-92"-16,0 0 1 16,0 0-5-16,0 0 4 0,0 0 1 15,51 56 0-15,-34-56 5 16,2 0 2-16,-8 0-3 16,-1 0 23-16,-5 0-18 15,4 0 15-15,3-16 18 16,-4-6-24-16,5-2 0 15,-8 2-11-15,2 4-3 16,-7 2 24-16,0 6-21 16,0 3 9-16,0-2-2 15,-3 6-17-15,-15 0 9 16,-2 3-10-16,-5 0 0 16,-4 0 9-16,-4 0-10 0,-6 15 0 15,1 4 5 1,-4 7-1-16,4 2 2 0,5 4-5 15,5 4 1 1,9 0 21-16,6 3-21 0,9-5 4 16,4-1 8-16,0-3-11 15,20-7 4-15,9-1-7 16,6-3 0-16,4-2 5 16,2-4-4-16,-2-5-1 15,-6-4 4-15,0-4 0 16,-7 0-7-16,5 0 3 15,-3 0-17-15,6-4-24 16,1-11-46-16,-29 9-41 16,4-2-73-16</inkml:trace>
  <inkml:trace contextRef="#ctx0" brushRef="#br0" timeOffset="42200.87">9680 4935 236 0,'0'0'33'0,"0"0"-33"15,0 0-2-15,0 0 1 16,0 0 1-16,0 0 6 16,0 0-5-16,0 0 11 15,0 0 24-15,8 46-16 16,-8-46 5-16,0 0-11 0,0 0-10 16,0 0 13-16,0 0 3 15,3 0 6-15,4 0 8 16,1 4-7-16,5 0 14 15,-8-1-4-15,1 0-18 16,-3-1 5-16,3-1-14 16,0-1 7-16,6 0 29 15,2 0-17-15,8 0 1 16,7 0-10-16,7 0-10 16,8-3 9-16,10 3-19 15,5 0 0-15,10 0 10 16,5 0-7-16,4 0-3 15,2 14 0-15,-3 5 0 16,-3 0 1-16,-2 7-1 0,-10 4 0 16,-11 6-7-16,-10 10 10 15,-19 7-6-15,-8 11 3 16,-14 7 0-16,0 10 7 16,-21 7-7-16,-21 1 0 15,-8 1 8-15,-1 0-5 16,-6 2-3-16,1 2 0 15,-9 6 2-15,-1 7 1 16,-4 7-3-16,-5 7 0 16,4 7 3-16,5 4 1 15,10 1-4-15,16-2 0 16,17 0 1-16,15-3 0 16,8 5-1-16,0 1 0 0,23 5 11 15,13-7-9-15,11-7 5 16,4-7-6-16,3-8 5 15,8-1-3-15,-3-2-3 16,3 0 0-16,4-5 2 16,2-5 1-16,6-11-3 15,7-12 0-15,2-10 1 16,2-8-2-16,2-8 1 16,-11-8 0-16,0-8 2 15,-11-5 0-15,-6-7-2 16,-5-5 0-16,-9 0 3 15,-6-3-3-15,-13-4 0 16,-8-2 0-16,-10-4-2 0,-8 0 11 16,0-2-9-1,0 0 8-15,0 0-1 0,4-23 9 16,-4-8-16-16,0-10 0 16,0-5 3-16,0-2 0 15,0 0-3-15,-7 11 0 16,-1 10 2-16,1 10-5 15,2 12 3-15,-1 5-14 16,-4 0 14-16,-8 6-6 16,-5 30 6-16,-13 18 0 15,-2 12 0-15,-4 6 0 16,1-1 0-16,8-7 0 16,4 4-3-16,1 4 7 0,-1 10-4 15,2 19 0-15,-5 13 4 16,-4 14-6-16,-2 18 2 15,-10 6 0-15,3 1 5 16,1-4 0-16,2-9-3 16,7-11-2-16,5-8 3 15,0-8 2-15,1-1-5 16,-2 1 0-16,-5 7 13 16,-5 2-12-16,-6 13 7 15,-9 8-7-15,-13 10 4 16,-6 9-2-16,-7 8-3 15,2-9 0-15,3-4 4 16,8-10 1-16,12-17-4 16,8-14-1-16,9-7 4 0,5-7 2 15,-1-4-6-15,1 7 0 16,-7 5 1-16,-3 4 1 16,-5 3-2-16,-4-5 0 15,1-8 4-15,-1-14-9 16,6-18 5-16,10-18 0 15,11-22-1-15,6-15 7 16,7-16-6-16,-3-1 0 16,-4-1-30-16,-4-28-20 15,2-3 4-15,2-6 10 0,0 4 20 16,1 2-19 0,-4 8 16-16,12 19-36 15,-1 0-137-15</inkml:trace>
  <inkml:trace contextRef="#ctx0" brushRef="#br0" timeOffset="43611.8">11946 9757 327 0,'0'0'25'0,"0"0"-15"16,-134 112-10-16,126-99-7 15,5-8 5-15,3-5 2 16,0 0 8-16,0 0 22 15,0 0 24-15,0 0-3 16,0 0 17-16,0-11-35 16,0-15-15-16,0-12 5 15,0-14-20-15,8-13 11 16,13-11 2-16,7-8-7 16,1-11 9-16,-2-7-17 15,-3-10 3-15,-7-10 10 16,-8-3-10-16,-2-1 3 0,-2 4-3 15,1 9-2-15,1 13 18 16,1 16-11-16,1 13-1 16,2 15 12-16,2 11-19 15,-2 8 8-15,4 9-9 16,-3 12 3-16,-3 7-6 16,3 5 3-16,1 4 0 15,0 0-7-15,8 0 2 16,9 18-5-16,3 21-1 15,3 14 11-15,3 15 10 16,-8 14-10-16,3 10 0 16,-11 8 5-16,-2 5 2 15,-6-1-7-15,-10 2 0 16,-5-2 1-16,0-3-4 16,0-11 3-16,-8-6 0 0,-18-10 2 15,-7-5 3-15,-6-9-6 16,-9-3 1-16,-4-10 0 15,-9-6 0-15,-1-8 0 16,-10-7 0-16,-1-4 2 16,-7-9 3-16,2-7-5 15,10-6 0-15,9 0 3 16,14 0-1-16,16 0-2 16,16-6-9-16,13-3 8 15,0-1-47-15,24-2 5 0,29 0-35 16,7 2-30-1,-30 6-24-15,-7 0-105 0</inkml:trace>
  <inkml:trace contextRef="#ctx0" brushRef="#br0" timeOffset="44242.68">13079 9318 136 0,'0'0'15'0,"0"0"-14"0,0 0 5 15,0 0 26-15,0 0 58 16,0 0 16-16,148-78-34 15,-145 68-6-15,-3 2-3 16,0-1-32-16,0 6-1 16,-9 0-8-16,-12 3-18 15,-5 0 15-15,-5 0-19 16,-7 13 0-16,-4 17-2 16,-9 8 6-16,2 6-4 15,-5 2 0-15,3 4 2 16,4 1-4-16,2 1 2 15,3-1 0-15,11-2 3 16,9-5 0-16,12-7-3 0,10-14 0 16,0-9-1-16,0-7-4 15,28-7 6-15,14 0-1 16,8-25 23-16,12-9-21 16,4-4 2-16,-1 3-4 15,-2 4 3-15,-13 9-5 16,-9 8 2-16,-11 10 0 15,-12 4-3-15,-2 0-2 16,-11 14-1-16,-5 20 5 16,0 6 1-16,-3 1 10 15,-17-2-10-15,2-11 0 16,8-9 2-16,10-12 2 16,0-4-8-16,0-2 4 0,0 1-1 15,28 0-11-15,13-2 2 16,10 0-70-16,11-8-22 15,-36-4-88-15,-1-4-107 16</inkml:trace>
  <inkml:trace contextRef="#ctx0" brushRef="#br0" timeOffset="44602.24">14148 8610 373 0,'0'0'74'16,"0"0"-37"-16,0 0-32 15,0 0-3-15,33-103 2 16,-33 102-2-16,0 1 7 16,0 0 2-16,0 6-11 15,0 29-4-15,0 14 4 16,-7 19 32-16,-22 11-24 15,-12 9-8-15,-10 10 7 16,-6 5 2-16,-5 1-2 16,-7 3-4-16,-1-6 0 15,4-2 7-15,7-13-2 16,8-10 1-16,12-16-9 0,13-13 4 16,14-16-10-16,12-11 6 15,0-12-9-15,0-8-96 16,0 0-77-16,5-9-107 15</inkml:trace>
  <inkml:trace contextRef="#ctx0" brushRef="#br0" timeOffset="44836.39">13449 9318 542 0,'0'0'115'0,"0"0"-56"0,0 0-59 15,0 0-20 1,0 0 20-16,0 0 5 0,95-14-4 16,-35 11 10-16,11 1-8 15,4-1-1-15,2 1-2 16,-8 2 4-16,-10 0-8 16,-9 0 4-16,-8 12-26 15,-42-6-165-15,0-2-161 16</inkml:trace>
  <inkml:trace contextRef="#ctx0" brushRef="#br0" timeOffset="45396.55">14400 9488 288 0,'0'0'119'0,"0"0"-80"16,0 0-19-16,0 0-17 16,0 0 7-16,0 0 21 15,-3-39-6-15,-15 39 0 0,-5 0-22 16,-5 0 6-1,-3 1-11-15,-5 17 2 0,-5 7 0 16,-2 6 4-16,2 0-1 16,-4 5 2-16,4-1 4 15,5 1-4-15,6-9 18 16,9-4-18-16,10-11 1 16,7-5 0-16,4-5-6 15,0-2 0-15,10 0 7 16,23 0 4-16,14-9 13 15,6-20-22-15,5-7 3 16,0 2-4-16,-8 6 4 16,-7 6-5-16,-17 10 0 15,-8 6 2-15,-13 4-8 16,-1 2 6-16,-4 0-9 0,0 16-7 16,0 22 16-16,-7 10 23 15,-16 7-23-15,-3-2 6 16,1-5-2-16,4-4-4 15,3-2 0-15,6-5 3 16,6-1-3-16,6-8-1 16,0-28-127-16,0 0-213 15</inkml:trace>
  <inkml:trace contextRef="#ctx0" brushRef="#br0" timeOffset="46147.21">16197 8657 450 0,'0'0'121'0,"0"0"-83"0,36-107-36 16,-30 94-1-16,-2 4 18 16,-2 3-4-16,-2 6-5 15,0 0-10-15,3 0-11 16,0 10 9-16,0 7-12 16,-3 4 14-16,0 5 16 15,0 6-14-15,0 7 4 16,-21 7 0-16,-9 6-5 15,-12 9 12-15,-5 12-11 16,-9 11 1-16,-10 7 29 16,-6 3-22-16,-1 2 17 15,-1-2 7-15,-1-2-16 16,1-4 9-16,9-5-21 0,9-13-3 16,12-12 4-1,10-14-6-15,17-12-1 0,4-10 0 16,5-4 2-16,8-9-7 15,0-7 5-15,0-2-30 16,0 0-51-16,0-11-36 16,0-3-18-16,3-4-184 15</inkml:trace>
  <inkml:trace contextRef="#ctx0" brushRef="#br0" timeOffset="46485.57">15428 9268 381 0,'0'0'155'16,"0"0"-92"-16,0 0-39 15,0 0-9-15,0 0 19 16,0 0-25-16,0-11 1 16,18 11-8-16,15 7 3 15,9 3 2-15,7-2-7 16,8-2 2-16,-1-1 3 16,-5-2-1-16,-4 0-4 0,-2-2 0 15,0-1-2-15,-1 0-7 16,-3 0-135-16,-31 0-40 15,-8 0-51-15</inkml:trace>
  <inkml:trace contextRef="#ctx0" brushRef="#br0" timeOffset="46828.21">16079 9210 262 0,'0'0'204'0,"0"0"-135"16,0 0-63-16,0 0-1 15,0 0 12-15,0 0-17 0,-42-16 0 16,40 16-1-16,2 0-4 16,0 0 4-16,0 0-5 15,0 0 6-15,0 0-1 16,0 0 5-16,-3 6-4 16,-1 0 0-16,4-2 3 15,-3 2-6-15,3 0 3 16,-3-2 0-16,3 0-4 15,0 2 4-15,0-2-3 16,0-1 2-16,0 0-13 16,0 0 11-16,0-2-13 15,0-1-2-15,0 1 13 16,0-1-20-16,0 0 10 0,0 5-7 16,0-5-76-1,0 1-66-15</inkml:trace>
  <inkml:trace contextRef="#ctx0" brushRef="#br0" timeOffset="47056.57">16079 9210 10 0</inkml:trace>
  <inkml:trace contextRef="#ctx0" brushRef="#br0" timeOffset="47502.88">16079 9210 10 0,'86'-42'68'0,"-90"52"-6"0,4 4-4 0,0 4-3 0,0 2-16 15,0 6 9-15,0 5-6 16,0 0 19-16,-2 7-21 16,-14 2-7-16,-4 2 15 0,-4 2-8 15,1 5 6-15,-1-5-6 16,7-4-7 0,1-8 6-16,11-10-28 0,5-9-8 15,0-4 4-15,0-3-7 16,0-6 0-16,0 0 4 15,18 0-3-15,8-2 21 16,13-25-15-16,2-10-4 16,7-7 2-16,-4-2 1 15,0 2-6-15,-1 1 0 16,-4 6 4-16,-8 2-1 16,0 4-3-16,-11 12 0 15,-2 5 0-15,-9 8 3 16,-9 6-3-16,0 0 0 15,0 0-2-15,0 0 1 0,0 4-14 16,-6 23 15 0,-24 11 14-16,-12 12-10 0,-7 7-3 15,-8 4-1-15,-12 8 3 16,-5 2 2-16,-6 8-5 16,-10 0 0-16,5 2 1 15,-2 1 0-15,13-8-1 16,12-5 0-16,15-10 5 15,11-9-12-15,11-5 6 16,25-41-119-16,0-4-197 16</inkml:trace>
  <inkml:trace contextRef="#ctx0" brushRef="#br0" timeOffset="48120.55">15749 10743 529 0,'0'0'126'0,"0"0"-124"15,0 0 5-15,0 0-2 16,0 0 27-16,0 0 20 16,0 0-31-16,88-59-15 15,-24 3-6-15,10-4 3 16,3-5-1-16,3-3-3 0,0-6 1 15,-5-6 0 1,-1-7-4-16,-9 1 7 0,-6 2-3 16,-2 10 0-16,-6 10 1 15,-4 7 2-15,-5 11-3 16,-3 6 0-16,-10 6 4 16,-9 7-1-16,-4 7-2 15,-4 3 2-15,-4 4-1 16,-1 6 18-16,-1 1-18 15,-4 2-1-15,1 2 1 16,3 0-2-16,3 0-1 16,4 2-1-16,1 0-3 15,1 0 0-15,-3 0 3 16,-4 6 2-16,5 5-6 0,-8 0 6 16,5 5-2-16,-7 5-1 15,-3 2 3-15,0 9 5 16,0 1-5-16,-13 2 0 15,-10 0 3-15,-7 1-1 16,-2 0-2-16,-7 0 2 16,-6-2-1-16,-5-2 4 15,-1-4-5-15,3-2 0 16,9-6 9-16,8-7-5 16,3-7-3-16,10-6 2 15,0 0-3-15,4 0 0 16,5-25-4-16,6-3-20 15,3-6-10-15,0 21-99 0,0 0-180 16</inkml:trace>
  <inkml:trace contextRef="#ctx0" brushRef="#br0" timeOffset="48680.36">17071 10040 468 0,'0'0'119'0,"0"0"-94"15,0 0-13-15,0 0 12 0,0 0 21 16,0 0-11-16,15 6-32 15,6 2 6-15,8-2 0 16,4 0-7-16,8-6 19 16,5 0-19-16,-2 0 0 15,4-4 20-15,-7-15-18 16,1-6 4-16,-1 0 0 16,-8-5-6-16,-4 1 10 15,-8 1-11-15,-9 0 0 16,-9 4 16-16,-3 2-15 0,0 3 17 15,0-1 3-15,-3 5-15 16,-18 2 11-16,-2 5-14 16,-10 8 3-16,-6 0 7 15,-5 0-9-15,-12 21-4 16,-1 7 0-16,-2 8 1 16,2 2 8-16,12 4-6 15,9-1-3-15,13 3 22 16,7-1-21-16,12 0 12 15,4-8-7-15,0-3-5 16,50-8 9-16,12-8-10 16,21-9 0-16,9-7 7 0,0 0-5 15,-2-4-4-15,-13-11-38 16,-59 3-84 0,-10 3-337-16</inkml:trace>
  <inkml:trace contextRef="#ctx0" brushRef="#br0" timeOffset="55987.28">15966 4520 292 0,'0'0'52'0,"0"0"18"16,118-122-61-16,-93 89 11 15,-4 0-6-15,-3-4 32 16,-1 1-11-16,1 2-7 16,-7 1 8-16,-2 9-4 15,-2 2-21-15,-5 4 18 0,-2 4-14 16,0-2 6-1,0 5-14-15,-20 1-4 0,-16 1 9 16,-8 7-2-16,-13 2-9 16,-14 0 9-16,-7 18-9 15,-11 15-2-15,-2 7 0 16,-1 12 1-16,2 8 8 16,5 16-8-16,6 8 0 15,9 10-3-15,4 9 7 16,19 1-4-16,11 2 0 15,21 0 0-15,15-3 1 16,0-13-1-16,36-14-4 16,23-11 0-16,15-21-7 15,9-14 10-15,16-20 1 16,4-10 8-16,5-22 10 0,5-43-15 16,-4-17-3-16,-2-17 9 15,-9-9-4-15,-8-5-2 16,-13-1-3-16,-12-3 1 15,-17 9 4-15,-16 11-5 16,-14 17 0-16,-16 20 7 16,-2 13-1-16,0 16-12 15,0 10 5-15,-11 10 1 16,-4 5-2-16,0 4-9 16,-3 2 11-16,-3 0-2 15,1 0-2-15,-1 9-19 16,-2 16-25-16,-1 9-53 0,14-18-52 15,-5 4-106-15</inkml:trace>
  <inkml:trace contextRef="#ctx0" brushRef="#br0" timeOffset="56811.27">16411 6042 107 0,'0'0'16'0,"-39"131"14"16,28-93-4-16,8-9-5 15,3-10 0-15,0-14-5 16,0-5 13-16,14 0 27 16,16 0 9-16,9-16-11 15,2-16-27-15,8-14-11 0,-5-13 5 16,4-13-9-16,2-15-3 15,-2-20 15-15,-1-11-23 16,1-12 8-16,-1-1-8 16,1 9 0-16,-4 13 8 15,-3 23-9-15,-10 22 0 16,-11 21 4-16,-4 18 1 16,-14 9-3-16,1 10 2 15,-3 2 9-15,0 4-7 16,0 0-6-16,0 0 0 15,0 1 6-15,-21 28-2 16,-12 15-2-16,-5 17-2 16,-6 16 0-16,-2 13 1 15,2 11-1-15,0 5 0 16,-1 0-1-16,10-1 7 0,5-7-10 16,12-10 4-16,18-12 0 15,0-14 0-15,3-7 0 16,32-11 0-16,14-11 1 15,0-6 4-15,11-15-3 16,3-8 1-16,4-4-1 16,5-1 15-16,3-28-17 15,-4-9 0-15,-1-8 7 16,-6-7-3-16,-8-2-4 16,-17-4 0-16,-18 3 0 15,-21 0 6-15,0 4-6 16,-13 8 0-16,-31 9 3 0,-12 13 2 15,-8 12-10 1,-1 10 5-16,1 0 0 0,3 9 0 16,9 20 0-16,6 6 0 15,10 1-5-15,13 4 4 16,8-2-3-16,15-24-24 16,0-4-180-16</inkml:trace>
  <inkml:trace contextRef="#ctx0" brushRef="#br0" timeOffset="58311.5">18007 5828 183 0,'0'0'99'15,"0"0"-59"-15,0 0-34 16,0 0 19-16,0 0-2 16,0 0 11-16,0 0-2 15,23-17-21-15,-19 15 1 16,-1 2 8-16,-3 0-13 0,0 0 6 16,0 0-5-16,0 0-1 15,0 6 8-15,0 18-13 16,-3 16 14-16,-22 12 3 15,-10 12-15-15,-4 10 4 16,-8 10-5-16,-7 3-2 16,-5 5 8-16,-3-3-6 15,-4-7-3-15,-2-10 6 16,2-13-2-16,4-9 6 16,3-6 6-16,4-9 3 15,9-6 11-15,4-11-18 16,7-9 2-16,5-6 7 0,4-3-11 15,-2 0 11-15,2-6-8 16,3-13-8-16,-5 0-4 16,7 1-1-16,6 3 0 15,7 5-1-15,5 4 1 16,3 2-35-16,0 2-165 16,0-5-189-16</inkml:trace>
  <inkml:trace contextRef="#ctx0" brushRef="#br0" timeOffset="58604.88">18488 5671 489 0,'0'0'104'0,"35"-121"-53"0,-35 97-37 15,0 4-1-15,0 8 18 16,0 4 1-16,0 6-9 16,0 2 0-16,0 0-23 15,0 0-4-15,0 0 1 16,0 0-1-16,0 0 4 16,0 0 7-16,0 4-7 15,7 6 0-15,-1 3-1 0,-1 6-91 16,-5-11-99-16,0 1-151 15</inkml:trace>
  <inkml:trace contextRef="#ctx0" brushRef="#br0" timeOffset="59077.2">18297 6052 392 0,'0'0'127'16,"0"0"-111"-16,0 0-14 16,0 0 2-16,0 0-3 15,0 0 2-15,120 96-1 16,-78-94 0-16,4-2 15 0,5 0-10 16,0 0 0-16,-4 0 4 15,2-14-9-15,-5-5 6 16,-6-1-8-16,-9 1 2 15,-7-3 2-15,-11 0-2 16,-8-1-2-16,-3 5 7 16,0 0-7-16,-11 4 19 15,-19 2 6-15,-3 6-16 16,-6 6 17-16,-5 0-10 16,-7 6-5-16,-6 26-6 15,-2 9-3-15,12 4 2 16,6 4-4-16,11-5 0 15,14-6-4-15,11-4 4 0,5-2 0 16,0-4-1-16,12-4 3 16,20 1-3-16,4-7 1 15,12-3 0-15,9-4-7 16,2-7 6-16,0-4-91 16,3 0-66-16,-3 0-55 15,-45-4 77-15</inkml:trace>
  <inkml:trace contextRef="#ctx0" brushRef="#br0" timeOffset="59445.48">19626 6097 403 0,'0'0'61'0,"0"0"-43"15,0 0-1-15,0 0 14 16,0 0 21-16,0 0-15 16,-178-18-12-16,139 18-2 15,1 11-23-15,-1 13 0 0,3 2 2 16,6 4 2-1,7 0-1-15,8 2 2 0,9 0-4 16,6-2 5-16,0-4-6 16,0-5 0-16,3-8-4 15,20-3 0-15,10-4 4 16,11-6 9-16,13 0-9 16,-34 0-19-16,10-10-246 15</inkml:trace>
  <inkml:trace contextRef="#ctx0" brushRef="#br0" timeOffset="59978.36">21106 4963 174 0,'0'0'180'0,"0"0"-141"16,0 0-30-16,0 0 6 0,0 0 7 15,0 0 18-15,-102 142-14 16,61-78-12-16,-1 12 12 16,-6 11-6-16,-4 4 8 15,-9 8 3-15,-4 2-12 16,-4-6 13-16,3-2-20 16,3-9 3-16,-1-7 8 15,8-10-5-15,6-4 15 16,5-5-17-16,10-8-10 15,11-4 5-15,6-5-11 16,9-10 0-16,0-3 0 16,3-7 3-16,3-6-3 15,1-4 0-15,-1-5 1 16,3-2-1-16,0-4 0 16,0 0 0-16,0 0-6 0,0 0 1 15,0-10-53-15,0-16-95 16,0 9-35-16,0-1-64 15</inkml:trace>
  <inkml:trace contextRef="#ctx0" brushRef="#br0" timeOffset="60445.61">20161 5913 282 0,'0'0'92'0,"0"0"-51"0,0 0-2 16,0 0-7-16,0 0 52 16,0 0-8-16,-108-82-29 15,108 82-2-15,0 0-30 16,0 0-15-16,0 0 22 16,0 0-22-16,0 0 7 15,15 0 11-15,13 0-3 16,6 0 12-16,5 0-17 15,4 3 2-15,6 8 7 16,10 3-10-16,8 0 13 16,-1-1-15-16,4 0-1 15,-8-1 5-15,-3-1-11 16,-8-2 0-16,-12-1 0 0,-9-2 5 16,-6 1-8-16,-9-2 4 15,-4-3-1-15,-2 0 4 16,-6 0-4-16,0-2 0 15,-3 0-4-15,0 0 9 16,0 0-8-16,0 0 3 16,0 3 0-16,0 1-2 15,0 1-8-15,0 4-13 16,0 6 17-16,0-8-65 16,-6 3-112-16</inkml:trace>
  <inkml:trace contextRef="#ctx0" brushRef="#br0" timeOffset="64283.29">14243 3007 575 0,'0'0'0'0,"0"0"5"0,0 0-10 16,0 0 5-16,-51 113 0 15,44-87-3-15,7 4 4 16,-1 13-1-16,1 14 12 15,-10 24 1-15,-5 29 16 16,-8 22-11-16,-9 21-9 16,-14 12 9-16,-3 5-13 15,-5 0 14-15,-2-1 0 16,-1-9 3-16,1-4 21 16,2-1-28-16,3 11 1 15,1 2 12-15,2 5-22 16,7-3 8-16,5-9-3 15,10-10-9-15,5-8 18 16,9-19-19-16,3-27 3 16,5-19 2-16,4-24-5 0,0-19-2 15,0-16 0-15,0-8 1 16,4-8-4-16,-1 0 9 16,0-3-5-16,-3 1 13 15,3-1-13-15,-3 0 8 16,9 5-8-16,2-1 0 15,7 0 0-15,10 1 0 16,1 2 0-16,13 0 0 16,13 5 6-16,7-1-6 15,13 1 0-15,6 2 0 16,5-1-4-16,9 6 5 16,5-1-1-16,11-2 0 0,11-2 6 15,20-4-5-15,25-1-1 16,20-4 0-16,17 1-3 15,22 0 7-15,6 2-4 16,3 0 0-16,0 0 0 16,-16 2 0-16,-11-2 0 15,-11-8 0-15,-12 0-1 16,1 0 2-16,4 0-1 16,-3-7 0-16,-3 5 4 15,-5-1-7-15,-17 3 3 16,-10 0 0-16,-6 0-4 15,-18 0 7-15,-15 18-4 0,-12 0 1 16,-12 0 0-16,-3 3 0 16,-4-2 0-16,5-1 0 15,-7-1-3-15,-4-4 8 16,0 0-5-16,-14 1 0 16,-3-4 0-16,-2 3-1 15,-4 0 1-15,7 4 0 16,3 3-2-16,4 7 6 15,8 1-4-15,8 0 0 16,1-2 0-16,1-4-1 16,2-4 1-16,-4-4 0 15,1-1-6-15,-4-3 10 16,0-2-4-16,-5-1 0 0,4 1 0 16,-5-2-3-16,-2 0 3 15,2-1 0-15,-6-1-5 16,1-3 10-16,-11 4-7 15,0-4 2-15,-9-1 0 16,-1 0-3-16,-4 0 2 16,2 0 1-16,-2 0-6 15,-5-10 10-15,2-2-6 16,-5 1 2-16,0 1 0 16,-3-3-1-16,-7 1 1 15,0-2 0-15,-1 0-1 16,-4-3 4-16,2-2-3 15,-5-3 0-15,0-4 1 16,-7-1 0-16,1-10-1 16,1-6 0-16,0-7 2 0,3-4 1 15,2-2-3-15,-1 0 0 16,-1 2 2-16,-1-2-4 16,3-2 2-16,-5-2 0 15,3-6-4-15,-1-5 6 16,3-5-2-16,2-8 0 15,4-9 4-15,-1-10-5 16,-1-8 1-16,7-10 0 16,4-9-7-16,9-8 11 15,9-5-4-15,1 7 0 16,-1 14 3-16,-12 18-7 0,-12 18 4 16,-10 9 0-16,-13 12-4 15,-4 2 6-15,0 2-2 16,0-4 0-16,-10-6 1 15,-5-3-2-15,1-4 1 16,2 4 0-16,-1 5-5 16,-5 5 9-16,2 10-4 15,-12 6 0-15,-5 6 1 16,-1 2-8-16,-2 4 7 16,3 1 0-16,0 8 4 15,4 1-2-15,-1 6-4 16,-5 3-1-16,5 4 3 15,-9 0-1-15,-9 6 1 16,-2 0 0-16,-6 3-1 0,-7 0 3 16,-2 1-2-1,-4-3 0-15,-8-3 0 0,-3 2 4 16,-13-4-4-16,-4 4 0 16,-7-2-5-16,-12-1 9 15,-6 2-4-15,-11 2 0 16,1-4 0-16,-10 0 3 15,3 0-3-15,-7-4 0 16,-3 0 1-16,7 3 1 16,-1 4-2-16,2 3 0 15,6 4 0-15,-8 0-5 16,4 0 5-16,0 0 0 0,5 6-5 16,6-1 10-16,-3 1-6 15,5 3 1-15,0-1 0 16,0 5-1-16,2 0 1 15,4 5 0-15,9 4-1 16,0 0 4-16,4-2-3 16,4-2 0-16,1-4 0 15,7-3 0-15,9-5 0 16,12-6 0-16,2 0-1 16,5 0 3-16,-2 0-2 15,1 0 0-15,-10 0 2 16,7 0-4-16,0 0 2 15,6 0 0-15,-1-3-1 16,1 3 1-16,2 0 0 0,-2 0 0 16,0 0 2-16,-4 0-4 15,-3 0 2-15,5 0 0 16,-5 0-2-16,10 0 4 16,4 0-2-16,11 0 0 15,6 0 0-15,3-7 3 16,-4-2-3-16,-6-5 0 15,-4 0-3-15,-12 1 5 16,-1-4-2-16,-3 6 0 16,3-1 2-16,3 3-3 15,-4 3 1-15,4 2 0 16,2 2-6-16,4 2 6 16,2 0-1-16,7 0 0 0,2 0 1 15,9 0 1-15,0 2-1 16,7 4 0-16,-1 2-7 15,1-2 9 1,5 1-2-16,0 0 0 0,6 0 0 16,0 0 0-16,3 0 0 15,4-2 0-15,2-1-6 16,2 1 7-16,5-2-1 16,-5 2 0-16,5 0 0 15,-2 4-3-15,-1-1 3 0,-1-2 0 16,4-1-5-1,-1-2 8-15,-1-2-3 0,1-1 0 16,0 2 0-16,0 1 4 16,-2-3-4-1,-5 3 0-15,-5 2-4 0,-6 0 4 16,1 4 0-16,-4 0 0 16,1 4 0-16,-2-4-2 15,2 1 2-15,-1 1 0 16,2-4-5-16,6 3 1 15,0-4-5-15,1 3-15 16,4-3-2-16,-2-2 19 16,3 2-15-16,-3 0-23 15,8-4-56-15,-7-2-217 16</inkml:trace>
  <inkml:trace contextRef="#ctx0" brushRef="#br0" timeOffset="68118.81">4587 4535 91 0,'0'0'50'16,"0"0"-19"-16,0 0-28 15,0 0 0-15,0 0 1 16,22-109-2-16,-17 100 2 15,1 1 50-15,1 6 31 16,-4-4-47-16,2-4-5 16,2-5 8-16,-2-12-27 15,-2-5 0-15,-3-6 0 16,0-7 8-16,0-8 31 16,0 3-18-16,0 0 10 15,-15 11 3-15,0 11-26 16,7 8 5-16,2 10-17 0,-1 4-7 15,4 6 0-15,3 0-3 16,0 4-13-16,0 38 8 16,0 21 5-16,-2 23 3 15,-11 19-3-15,-10 12 0 16,-13 14 7-16,-11 16-7 16,-24 21 0-16,-15 32 6 15,-16 29-3-15,-8 29-1 16,-2 19-2-16,2-7 0 15,0-4 14-15,6-8-13 16,15 2 6-16,9-5 11 0,21-2-18 16,16-20 16-1,17-19-14-15,17-13 3 0,9-5 7 16,0 0-10-16,6-2 0 16,27 4 8-16,6-9-7 15,5-14 6-15,0-8-9 16,-6-16 0-16,-4-13 7 15,-17-12-5-15,-4-3-2 16,-10-3 15-16,-3 0-15 16,0 1 14-16,0-7-14 15,0-4 3-15,0-6 7 16,0-4-6-16,0-6-4 16,0-6 8-16,0-6-4 0,20-2 1 15,1 0-5-15,0 7 4 16,2-4-4-16,-2 2 0 15,-1-5 0-15,-4-3 0 16,-7-8 6-16,-9 0-4 16,0-6-2-16,0-6 0 15,0-10-1-15,0-6 1 16,0-5 0-16,0 3 0 16,11 5 7-16,4 10-7 15,6 9 0-15,0 6 0 16,-3-5-5-16,2-8 6 15,-2-10-1-15,3-10 0 0,-3-4 3 16,5-4-7-16,2 0 4 16,0 0 0-16,7 7 1 15,-4 2-1-15,6 6 0 16,-8 2 1-16,-1 4 3 16,-8-5-3-16,0 2-1 15,-2-4 0-15,0 2-1 16,-2 5 1-16,-2 7 0 15,-2 16 0-15,-6 16 4 16,-3 16-1-16,0 14-3 16,0 9 0-16,-3-6-3 15,-17-16 3-15,2-16 0 16,5-26 0-16,13-22 4 0,0-15-8 16,0-8 4-16,20-2-3 15,20-2 0-15,1 3 5 16,4-2-2-16,8 1 2 15,7 3 2-15,8-3 0 16,12-1-4-16,7-6 0 16,13-9-2-16,23 0 2 15,22-18 0-15,30-27 2 16,19-13 2-16,20-8 0 16,7-2-4-16,8-2 0 15,-3 6 1-15,-8 7-1 16,-14 7 0-16,-7 8 0 0,-4 4 4 15,0 4 1 1,-6 4-5-16,-3 2 0 0,-15 4-5 16,-10 4 5-16,-15 2 0 15,-13 8-1-15,-12 4 5 16,-17 6-7-16,-20 0 3 16,-14 0 0-16,-14 0-7 15,-16 4 7-15,-10-1 0 16,-10 0 1-16,-7-3 1 15,-4 0 5-15,-2 0-7 16,6-18 0-16,2-23 13 16,10-14-10-16,10-12-3 15,0-9 0-15,6 2 2 16,-3-4-2-16,-1-5 0 0,0-1 0 16,1-12-2-16,5-18 3 15,-2-17-1-15,3-19 0 16,0-25 1-16,-7-21-5 15,-3-10 4-15,-4-16 0 16,-17 2-6-16,-7 0 6 16,-4 5 0-16,-10 11-1 15,-37 11 4-15,-19 12-6 16,-8 6 3-16,-6 0 0 16,-6-12-5-16,5-17 5 15,1-21-2-15,6-10 1 16,6 1 2-16,2 17-8 15,10 33 7-15,3 27 0 16,-7 25-1-16,-2 16 1 16,0 5 0-16,0 7-1 0,5-3 5 15,6-3-4-15,7-14 0 16,1-13 0-16,5-13-8 16,-4-2 12-16,1 8-4 15,-3 11 0-15,-4 12 1 16,1 14-5-16,1 4 4 15,8 7 0-15,6 8-3 16,2 6 3-16,4 4 0 16,2-1 0-16,6-2 0 15,6-8-3-15,9-3 3 0,3-5 0 16,0-5-2 0,0-6 4-16,0-3-4 0,-3 5 2 15,-15 12-2-15,-6 13-2 16,-3 14 4-16,1 10 0 15,-1 10-9-15,0 6 9 16,0 8-2-16,3 0 1 16,1-1 2-16,2-2 4 15,-2-3-5-15,-2 1 0 16,-1 4 1-16,-4 9-1 16,-5 7-17-16,-8 7 7 15,-3 5 10-15,-3 3 0 16,0 0 0-16,3 3 0 0,5 0 9 15,5 0-5 1,4-3-4-16,2-4 4 0,-3 1-3 16,-6-2 3-16,-5 2-4 15,-9 6 0-15,-19 0-10 16,-14 0 10-16,-17 9-2 16,-17 9 0-16,-13 1 2 15,-12-1 0-15,-7 1 0 16,-6-3 0-16,1-4 2 15,-3 0 0-15,5-5-2 16,9 2 0-16,10-3 1 16,13 0-6-16,8-2 5 15,3 2 0-15,7-1-7 16,5-3 9-16,10 7-4 0,10-1 1 16,18-2-1-1,17 2-5-15,21-6-1 0,16 0-19 16,8-2-4-16,5 0-103 15,23 0-47-15,8-2-143 16</inkml:trace>
  <inkml:trace contextRef="#ctx0" brushRef="#br0" timeOffset="70095.31">6269 4502 406 0,'0'0'114'16,"0"0"-90"-16,0 0-21 0,0 0 3 15,0 0-6 1,0 0 0-16,0 0 7 0,-84 52-5 15,79-50 10-15,2-1 1 16,3 2-10-16,0-3 11 16,0 1-14-16,0-1 0 15,0 0 10-15,0 0-1 16,0 0 18-16,0 0-5 16,0 0-3-16,0 0 24 15,0-4-18-15,6-25-1 16,21-15-10-16,12-14-10 15,8-9-1-15,6-6-3 16,4-6 0-16,8-7 1 16,1-3-1-16,5-5 0 15,0-2 1-15,3-4 3 0,10-7-3 16,11-1-1 0,14 2 0-16,19-5-4 0,27 1 4 15,32-11 0-15,32-2 0 16,28 0 3-16,18 3-6 15,-1 8 3-15,-8 13 0 16,-21 10-8-16,-16 8 9 16,-22 11-1-16,-14 10 0 15,-4 9 6-15,-1 9-8 16,7 10 2-16,5 6 0 16,8 4-4-16,-2 8 4 15,-6 1 0-15,-11 10-1 0,-22 3 6 16,-23 0-8-16,-18 0 3 15,-9 22-1-15,-6 8-6 16,-6 4 7-16,-3 4 0 16,-9 2-2-16,-6-1 6 15,-5 3-6-15,-5 2 2 16,5-3 0-16,0 6-4 16,2 1 5-16,2 4-1 15,5 6 0-15,-1 7 4 16,0 0 3-16,1 6-7 15,5-4 0-15,6 0 3 16,6-4-2-16,3-6-1 16,3 2 0-16,-6-3 2 0,-8-4 0 15,-13-1-2-15,-15-6 0 16,-5-3 3-16,-16-4-2 16,-8-6-1-16,-7-1 0 15,-4-5 4-15,-3-2-4 16,-2-4 0-16,-3-1 0 15,-2-8-2-15,-4-1 3 16,-2-4-1-16,-2-4 1 16,-1 0 3-16,-3-2 2 15,0 0-6-15,0 0 0 16,0 0 10-16,0 0-7 16,0 0-2-16,0 0 9 0,0 0-5 15,0 0 24-15,0 0-17 16,0 0-9-16,0-2 17 15,-11-10-17-15,-6 0-3 16,-3 0 0-16,-4-2 2 16,-2-4 3-16,-10-2-5 15,-7-4 0-15,-3 0-3 16,-8-1 5-16,-3 5-2 16,1 2 0-16,2 6-5 15,2 2-2-15,-14 5 7 16,-2 5 0-16,-13 0-7 15,1 0 9-15,5 0-2 16,-2 0 0-16,12 0 1 16,9 0 6-16,5-3-7 15,10-5 0-15,12 1 3 0,1 1-1 16,5 0-2-16,10 1 0 16,5 4 2-16,8-2-6 15,0 3 4-15,0 0 0 16,0 0-12-16,0 0 12 15,0-2-4-15,0 2 2 16,0 0 0-16,21 0-6 16,15 0 8-16,13 13 0 15,5-2-4-15,5-1 7 16,7 2-3-16,2-6 0 16,6 3 2-16,6-3-1 15,4 1-1-15,2 5 0 0,-2 1-2 16,-4 2 4-16,-16 2-2 15,-6 1 0-15,-8-2 3 16,-17-2-5-16,-7-2 2 16,-5-3 0-16,-9-1-1 15,-6-3 4-15,-3-3-3 16,-3-2 0-16,0 0 0 16,0 0 2-16,0 0-2 15,0 0 0-15,2 0 0 16,-2 0 6-16,0 0-6 15,0 0 2-15,0 0-1 16,0 0 10-16,7-2-11 16,-1-18 0-16,2-5 1 15,4-7 3-15,4-8-4 16,-8-8 0-16,4-10 0 0,-6-8-1 16,1 0 1-16,-7 4 0 15,0 5 0-15,0 7 4 16,0 9-4-16,-13 2 0 15,-13 5 1-15,-2 4-2 16,0 4 1-16,3 5 0 16,11 4-3-16,4 9 9 15,5 4-6-15,5 2 0 16,0 2-1-16,0 0-7 16,0 0 2-16,0 2-11 0,-3 28 10 15,-12 16-49-15,2-24-61 16,-2-2-120-16</inkml:trace>
  <inkml:trace contextRef="#ctx0" brushRef="#br0" timeOffset="87037.93">15636 12172 101 0,'0'0'0'0,"0"0"-94"16</inkml:trace>
  <inkml:trace contextRef="#ctx0" brushRef="#br0" timeOffset="92268.39">15220 11578 12 0,'0'0'97'0,"0"0"-42"16,0 0-24-16,0 0-22 16,0 0 13-16,0 0-6 15,0 0-3-15,0-2 25 16,0 2-5-16,0 0-3 15,0 0 7-15,0 0-18 16,0 0 0-16,0 0-3 16,0 0-9-16,0 0 19 15,0 0-24-15,-8 4 5 16,1 3 0-16,4 0-5 0,-2 5-3 16,-2 10 1-16,-4 12 0 15,-4 15 20-15,-3 5-13 16,0 6 4-1,-6 4 6-15,4-2-11 0,-8 1 11 16,5-4-7-16,2 1-7 16,-5-2 15-16,2 1-14 15,0-1 7-15,-3-2 11 16,0-2-19-16,6-4 13 16,1-3-9-16,2-3-3 15,4-6 13-15,-1 0-11 16,-3 2-3-16,0 4 12 15,-3 6-14-15,0 0 10 16,1-4-11-16,5-8 5 0,-1-5 0 16,-1-5 0-1,-1-3-5-15,2-2 13 0,3-5-9 16,0-2 3-16,5-4-7 16,1-2 7-16,-1-4 5 15,1 0-11-15,4-2-1 16,0 1 6-16,1-3 0 15,-1-2-6-15,3 3 0 16,0-3 0-16,0 0-1 16,0 0 1-16,0 0 0 15,0 0 2-15,0 0 5 16,0 0-7-16,0 0 0 0,0 0 0 16,0 0-3-16,0 0 3 15,0 0 0 1,0 0-1-16,5 0 8 0,23 0-5 15,1 2-2-15,7 2 2 16,5 0-4-16,7 2 2 16,2-2 0-16,7 2-1 15,6-2 8-15,-4 2-7 16,0 3 0-16,1-4 0 16,-7 5-4-16,4 2 4 15,2 0 0-15,7 3-2 16,13-10 7-16,23-5-9 15,25 0 4-15,27-24 0 16,25-9 15-16,2 2-15 16,1 5 1-16,-16 8 1 0,-15 4 7 15,-19 8-8-15,-8 4-1 16,-21 2 0-16,-5 0-5 16,-6 0 5-16,-5 10 0 15,-10 4-2-15,-2 1 12 16,-13-7-13-16,0 5 3 15,1-7 0-15,-4 0-4 16,1-2 4-16,2-2 0 16,3-2-1-16,3 2 9 15,1 1-9-15,2 0 1 16,-3 3 0-16,1 2-4 16,2 2 4-16,0-2 0 15,7 1 1-15,1-3 4 16,11-5-7-16,0-1 2 0,5 0 0 15,0 0-1-15,-4 0 1 16,-4 0 0 0,-10-1 0-16,-6 1 5 0,-9 0-7 15,-2 0 2-15,-4 0 0 16,-2 0-2-16,0 0 2 16,2 0 0-16,3 0 0 15,6 0 4-15,1 0-6 16,-4 0 2-16,-5 0 0 0,-8 0-4 15,-3 0 4 1,-10 0 0-16,-7 0 0 0,-6 0 3 16,-10 0-3-1,-8 0 0-15,-5 0 0 0,0 0-1 16,0 0 2-16,0 0-1 16,0 0 5-16,0 0-3 15,0-9 12-15,0-6-14 16,0-11 1-16,0-11-5 15,0-6 4-15,12 2 0 16,6-7 0-16,6-7 3 16,6-5-4-16,9-8 1 15,5-10 0-15,10-5-4 16,5-12 4-16,3-6 0 16,1-5-1-16,-6 0 4 15,2 0-8-15,-7 5 5 0,-1 11 0 16,-7 9-7-16,-11 14 8 15,-5 13-1-15,-10 15 0 16,-11 14 3-16,-3 6-2 16,-4 11-1-16,0 2 0 15,0 2-5-15,0-1 6 16,0 1-1-16,0 1 0 16,0-1 1-16,-6-2-5 15,-3 2 3-15,-2 2 1 16,1 0-6-16,-1 0 6 15,-4 0 0-15,-3 2-4 0,-5 0 8 16,-8 0-6 0,-7 0 2-16,-6 0 0 0,-10 0 0 15,-11 0 1 1,-9 2-1-16,-15-2 0 0,-4 0 3 16,-13 0-4-16,-14 0 1 15,-7 0 0-15,-11 0-5 16,-1 0 7-16,0 0-2 15,5-4 0-15,0 0 2 16,1 4-6-16,-8 0 4 16,-1 0 0-16,-4 0-2 15,2 2 2-15,-5 6 0 16,0 0-1-16,7 1 7 16,5-2-7-16,9 3 1 15,3 4 0-15,1 1-3 0,-2 4 3 16,8 4 0-16,1-1 0 15,18 1 1-15,6 5-2 16,6-1 1-16,8-1 0 16,-4 0-7-16,6-2 7 15,2-5 0-15,4 0 0 16,6-3 3-16,1-5-2 16,2-2-1-16,6 1 0 15,-1-4-3-15,6 2 3 16,2-4 0-16,1 1-1 15,3-4 2-15,4 0-2 16,0-1 1-16,-2 0 0 0,-1 0-2 16,3 0 2-16,-1 0 0 15,2 0-2-15,9 0 1 16,0 0-6-16,5 3 0 16,5 0-13-16,-5 0 19 15,1-3-15-15,5 1 10 16,2-1 6-16,4 0 0 15,2 0-6-15,6 0 6 16,-1 0-43-16,5 7-64 16,2-7-77-16,0 4-185 15</inkml:trace>
  <inkml:trace contextRef="#ctx0" brushRef="#br0" timeOffset="109007.01">16595 4967 10 0,'0'0'19'0,"0"0"0"15,0 0 3-15,0 0-19 16,0 0-3-16,0 0-61 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6:02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710 37 2993,'0'0'1249,"0"0"-734,0 0-222,0 0 236,0 0-12,0 0 22,0 0-83,0 0-274,0 0-81,0 0 67,0 0-75,-15-3 225,-6-4-260,0 0-1,0 2 1,0 0-1,-1 1 1,0 2-1,-23-1 1,30 3-57,-1 0 8,-1 0 0,-23 4 1,34-3-9,-1 1 0,1 0 0,-1 0 0,1 1 0,0-1 0,0 1 1,0 1-1,0-1 0,-5 5 0,-16 16-5,2 1 0,0 1 0,2 2 1,0 0-1,-26 46 0,9-16 3,21-29-3,2 0 0,1 1 0,1 1 0,2 0 0,1 1 0,-8 34 0,7-10-3,2 1 0,-6 101 1,15-134 21,2-1-1,1 1 1,4 28 0,-3-40 11,1 0-1,1 0 1,-1-1-1,2 1 1,0-1 0,0 0-1,13 20 1,11 7 332,56 59 0,-29-37-287,202 217 873,-155-175-506,-93-96-434,-9-5 10,-1-1 0,1 0 0,0 1 0,0-1-1,0 1 1,0 0 0,0-1 0,-1 1-1,1-1 1,0 1 0,0 0 0,-1 0 0,1-1-1,-1 1 1,1 0 0,-1 0 0,1 0 0,-1 0-1,1 1 1,-1-2 31,0 0 25,0 0-9,0 0 17,0 0 23,0 0 198,0 0-11,0 0 85,-2-2-138,-209-155-65,143 109-145,44 31-45,0 1 0,-1 1 0,-36-15 0,60 29 17,-20-4-55,12 5 79,8 0-21,1 0 0,0 0 45,0-2-66,0 2-46,0 0-2,0 0-43,0 0 50,12 1-26,8 6 87,13 5 34,0-1 0,0-2 1,1-1-1,0-1 0,59 3 0,-93-10-33,19 1-34,-19-1 33,1 0 0,0 0 0,-1 0 0,1 1 0,-1-1 1,1 0-1,-1 0 0,1 0 0,-1 0 0,1 1 0,-1-1 0,1 0 0,-1 1 0,1-1 0,-1 0 0,1 1 0,-1-1 0,1 1 1,-1-1-1,0 0 0,1 1 0,-1-1 0,0 1 0,1-1 0,-1 1 0,0 0 0,0-1 0,0 1 0,1 0 0,2 0 24,0-1 0,1 0 0,-1 0 0,1 0-1,-1-1 1,0 1 0,1-1 0,4-1 0,-2-20-8,-1-1 0,-1 1 0,-1-1 1,0 0-1,-2 0 0,-1-1 0,-1 1 0,-1 0 1,-5-24-1,3 37-146,2 17-159,-1 18 121,19 262 185,-8-53 12,-9-173-2,1-60-29,0-1 104,0 0-45,0-7-416,0-24-1540,0 18-1986,0 10 353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6:04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1 237 64,'0'0'368,"0"0"-352,0 0 96,0 0-112,69-141 272,-61 118 417,3 2 95,-7 3-496,0 2-176,0 3-96,-4 11-32,0-1-1665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6:05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143 307 992,'0'0'902,"0"0"85,0 0-360,0-22 171,4-156 1312,-4 72 547,-5 263-2674,5 132 200,1-152-180,-1-135 10,0-1 1,0 1 0,0-1-1,0 1 1,0-1 0,0 0-1,-1 1 1,1-1 0,0 1 0,-1-1-1,1 0 1,-1 1 0,0-1-1,1 0 1,-1 1 0,0-1-1,-1 1 1,2-1 4,-1-1 1,1 0-1,-1 1 0,0-1 1,1 0-1,-1 0 0,0 0 1,1 1-1,-1-1 0,0 0 1,1 0-1,-1 0 0,0 0 1,1 0-1,-1 0 0,0 0 1,0 0-1,1-1 0,-1 1 1,0 0-1,1 0 0,-1 0 1,1-1-1,-2 1 0,-2-3 14,0 1 0,1-1 0,-1 0 0,0 0 0,1 0 0,0 0 0,0 0 0,-5-8 0,-11-19 57,1-1 0,-19-48 0,36 74-58,1 4-21,0 0 0,0-1 1,0 1-1,0 0 0,0 0 0,-1 0 1,1 0-1,0 0 0,-1 0 0,1 0 0,-1 0 1,1 0-1,-1 0 0,1 0 0,-2-1 1,1 2 21,1 0-88,0 0-91,0 7-117,3 54 246,17 96 1,-20-155 11,1 1 1,-1-1-1,1 0 0,-1 0 1,1 1-1,0-1 0,0 0 1,0 0-1,0 0 0,0 0 1,0 0-1,1 0 0,-1 0 1,1 0-1,-1-1 0,1 1 1,0-1-1,-1 1 0,1-1 1,0 1-1,0-1 0,0 0 1,0 0-1,3 1 0,0-1 48,0 0 0,0 0 0,0 0-1,1-1 1,-1 0 0,0 0 0,0 0-1,1-1 1,-1 1 0,6-3-1,-8 2-19,1 0 0,-1 0 0,1-1 0,-1 1 0,1-1 0,-1 0 0,0 0 0,0 0 0,0-1 0,5-4-1,28-35 198,-3 3-118,-23 28-60,-8 8-36,0 1 1,0 0-1,0-1 1,0 1-1,1 0 1,-1 0-1,0 0 1,5-3-1,-6 5-58,-1 0-32,0 0-65,0 0 6,0 4-229,1 23-364,0-18 160,-1 0 0,0 1 1,0-1-1,-1 0 0,0 0 0,0 1 0,-6 14 0,0-3-3355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6:07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75 512,'0'0'163,"0"0"-238,0 0 1,-6 0 146,-14 0 221,15 0 505,2-38 4655,-1 7-3760,5 26-1098,2 23-597,19 135 98,-15 343 11,-19-314-81,-2 86 71,2-350 2347,6 10-2364,-21-110 0,22 163-76,3 13-58,0 0 1,1-1-1,0 1 0,-1-12 1,8 21-84,-1 4 131,-1-1 0,0 1 0,0 0 0,0 0 0,-1 0 0,0 1-1,3 9 1,14 62-113,-17-66 103,44 199 62,-48-212-41,1 0 0,0 1 0,0-1 0,0 1 0,0-1 0,0 1 0,0-1 0,0 0 0,0 1 0,1-1 0,-1 1 1,0-1-1,0 0 0,0 1 0,0-1 0,1 1 0,-1-1 0,0 0 0,0 1 0,0-1 0,1 0 0,-1 1 0,0-1 0,1 0 0,-1 0 0,0 1 1,1-1-1,-1 0 0,0 0 0,1 1 0,-1-1 0,1 0 0,-1 0 0,0 0 0,1 0 0,-1 0 0,1 0 0,-1 0 0,0 0 0,1 0 0,-1 0 0,1 0 1,-1 0-1,1 0 0,-1 0 0,0 0 0,1 0 0,-1 0 0,1 0 0,-1 0 0,0-1 0,1 1 0,-1 0 0,0 0 0,1 0 0,-1-1 0,0 1 1,1 0-1,-1-1 0,0 1 0,1 0 0,-1-1 0,0 1 0,0 0 0,0-1 0,1 0 0,15-22 147,-4-3-148,1-4 27,26-41 0,-35 64-27,1 0 0,-1 0-1,2 1 1,-1 0 0,1 0 0,0 0 0,0 0-1,1 1 1,-1 0 0,1 1 0,9-5 0,-16 9-28,0 0 1,0 0-1,1-1 1,-1 1-1,0 0 0,1 0 1,-1 0-1,0 0 1,1 0-1,-1 0 1,0 0-1,1 0 1,-1 0-1,0 0 1,1 0-1,-1 0 0,0 0 1,1 0-1,-1 0 1,0 0-1,0 0 1,1 1-1,-1-1 1,0 0-1,1 0 1,-1 0-1,0 0 1,0 1-1,1-1 0,-1 0 1,0 0-1,0 1 1,1-1-1,-1 0 1,0 0-1,0 1 1,0-1-1,3 17-2130,-3-15 1827,0 0-1,0 0 1,-1 1 0,1-1-1,-1 0 1,1 0 0,-1 0 0,0 0-1,0 0 1,0 0 0,0 0-1,0 0 1,0 0 0,-3 3-1,0-3-3911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7:11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6 531 3826,'0'0'480,"0"0"-259,0 0-95,0 0-17,0 0 241,-1-14-25,-3-43 43,4 55-336,0 1 0,0-1 0,0 1 0,0-1 0,0 0 0,0 1 0,0-1 0,1 1 0,-1-1 0,1 1 0,-1-1-1,1 1 1,-1-1 0,1 1 0,0-1 0,0 1 0,0-1 0,0 1 0,0 0 0,0 0 0,0 0 0,0-1 0,0 1 0,1 0-1,-1 1 1,0-1 0,1 0 0,-1 0 0,3-1 0,-3 2 166,-1 0-38,36-9 717,-21 1-620,0 0 0,0-1 0,-1-1-1,0 0 1,14-15 0,12-8 110,-14 14-274,0 1 0,54-27 0,-67 39-77,2 0-1,-1 1 1,1 1-1,0 0 1,-1 1-1,2 0 1,-1 1-1,17 0 1,-23 2-13,0-1-1,1 2 1,-1-1 0,0 1 0,0 0 0,1 1 0,-1 0 0,0 1-1,0 0 1,-1 0 0,1 1 0,-1 0 0,13 8 0,-14-8-1,18 13-7,48 25 0,-63-37 18,1-1 1,0 0-1,0-1 0,0-1 1,0 1-1,0-2 0,0 1 0,14-1 1,5-1-22,-22 1 17,1 0 0,-1-1 0,1 0 0,-1 0 0,0-1 0,1 0-1,-1-1 1,0 0 0,0 0 0,0-1 0,0 0 0,0 0 0,9-6 0,-12 6-33,-4 2 33,1 1 1,-1-1-1,1 0 0,-1 0 1,0 0-1,0-1 0,1 1 1,-1 0-1,0 0 0,0-1 1,0 1-1,0 0 0,0-1 1,0 1-1,-1-1 1,1 1-1,0-1 0,-1 0 1,1-2-1,0-2-9,0 0 0,0 0 0,-1 1 0,0-1 0,0 0 0,0 0 0,-1 0 0,0 1 0,0-1 0,0 0 0,-1 1 0,0-1 0,0 1 0,0-1 0,-1 1 0,1 0 0,-1 0 0,-1 0 0,1 1 0,-7-9 0,-4-3 12,-1 1 0,0 0 0,-1 1 0,-1 1 0,0 0 0,0 1 0,-22-11 0,35 21 1,1 0 8,0 1-1,0-1 1,-1 1-1,1 0 1,0 0-1,0 0 1,-1 0-1,-4 0 0,7 1-73,3 5-216,5 14 274,0 1 0,2-2 0,0 1 0,2-1 0,17 24 0,-7-14-37,1-1-1,39 35 1,-50-50 33,-8-9 12,1 1 0,0-1 0,-1 1 0,1-1 0,0-1 0,1 1 0,-1 0-1,8 2 1,-15-4-25,0-1-1,0 0 0,0 1 0,0-1 1,0 1-1,0 0 0,0 0 0,1 0 1,-1 1-1,-3 1 0,-36 19 132,6-3-87,-2-1 0,-38 12 0,72-30-11,3 0-20,1 0 0,0-1 0,-1 1 1,1 0-1,0 0 0,-1 0 0,1 0 0,0 0 1,-1 0-1,1 0 0,0 0 0,-1 0 0,1 0 1,0 0-1,-1 1 0,1-1 0,0 0 0,-1 0 1,1 0-1,0 0 0,-1 0 0,1 1 0,0-1 1,0 0-1,-1 0 0,1 0 0,0 1 0,0-1 1,-1 0-1,1 0 0,0 1 0,0-1 0,0 0 0,0 1 1,-1-1-1,1 0 0,0 1 0,0-1 0,0 0 1,0 0-1,0 1 0,0-1 0,0 1 0,0-1 1,-1 2-5,0-1 0,0 0 1,-1 0-1,1-1 0,0 1 1,0 0-1,0 0 0,-1-1 1,1 1-1,0 0 0,-1-1 1,1 1-1,-3-1 0,4 8-3641,0-5-433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2:41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21 363 1697,'0'0'627,"0"0"-379,0 0-112,0 0 56,0 0 219,0 0 112,-2-2 72,-13-27 959,12 21 4031,179-2-5567,8 0 23,335 17 49,-518-7-12,-1 0 4,0 0 38,-6-1-74,1-2-1,0 1 0,0-1 1,1 1-1,-1-1 0,0-1 1,1 1-1,0 0 0,0-1 1,-7-8-1,-5-3 1,-29-28 43,2-2 0,2-1 1,-36-54-1,67 83-143,10 17 52,0 0 0,0-1 1,0 1-1,0 0 0,0 0 0,0 0 0,0 0 0,0 0 0,0 0 0,0-1 0,0 1 0,0 0 0,0 0 0,0 0 0,0 0 0,0 0 0,0 0 0,0-1 0,0 1 1,0 0-1,0 0 0,0 0 0,0 0 0,0 0 0,0 0 0,0-1 0,0 1 0,0 0 0,0 0 0,0 0 0,0 0 0,1 0 0,-1 0 0,0 0 0,0 0 0,0 0 1,0-1-1,0 1 0,0 0 0,0 0 0,1 0 0,-1 0 0,0 0 0,0 0 0,0 0 0,0 0 0,0 0 0,0 0 0,1 0 0,-1 0 0,0 0 0,0 0 1,29 14-144,14 12 146,1 1 8,-1 1 0,-1 2 0,65 60 0,-105-87-19,21 23 70,-22-25-75,0 0 0,0 0 0,0 0 0,0 0 0,0 1 0,0-1 0,-1 0-1,1 1 1,0-1 0,-1 1 0,1-1 0,-1 1 0,0-1 0,0 1 0,1-1 0,-1 1 0,0 1 0,-2-1 25,1-1 0,-1 1 0,0 0 0,0-1 0,0 1 0,0-1 0,0 1 1,0-1-1,0 0 0,0 0 0,-1 0 0,1 0 0,-3 0 0,-7 4 54,-187 114 59,163-88-21,35-30-180,0 0 0,0 0-1,0 0 1,0 0 0,0 0 0,0 0 0,0 1-1,0-1 1,1 0 0,-1 0 0,0 1 0,1-1-1,-1 1 1,1-1 0,0 0 0,-1 1 0,1-1-1,0 1 1,0-1 0,0 1 0,0-1 0,0 1-1,0-1 1,0 1 0,0-1 0,1 1 0,-1-1 0,1 0-1,0 3 1,1-3-268,-1 1-1,1-1 0,0 1 1,0-1-1,0 0 1,0 0-1,0 0 1,0 0-1,0 0 1,0 0-1,4 0 0,-3 0 269,-1 0 0,1-1-1,-1 1 1,1 1-1,0-1 1,-1 0-1,0 1 1,1-1 0,-1 1-1,0-1 1,0 1-1,2 3 1,0-4 50,-1 0 0,1 1 1,0-1-1,-1 0 0,1-1 0,0 1 1,0-1-1,-1 1 0,1-1 0,0 0 1,0-1-1,0 1 0,3-1 1,7 0-12,-6 0-196,0 0 0,0-1 0,0 1 0,0-1 0,-1-1 0,1 0 1,12-6-1,33-11-1370,-42 18 532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2:41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0,'0'0'800,"0"0"-800,0 0-352,0 0-96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2:42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1040,'0'0'81,"0"0"-33,0 0-80,0 0 32,0 0-129,0 0-351,0 0-48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2:58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16 109 2049,'0'0'784,"0"0"-432,0 0-304,0 0 17,0 0 239,0 0 32,0 0-32,-8-65 112,4 57-128,0 3 0,4-3-272,0 3 0,0 0-32,0 0-320,0 0-912,0 2-657,0 3 144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2:58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2T13:15:19.8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8824 7656 161 0,'0'0'51'0,"0"0"-24"0,0 0-7 16,0 0-1-1,0 0-18-15,0 0 18 0,0 0 1 16,16-60-13-16,-16 54 7 16,0-5-5-16,0 1 1 15,0-3 18-15,0-4-14 16,0 0-1-16,0-2 7 16,0-1-14-16,0 4 14 15,-16 1-10-15,-4-1-4 16,-8 4 10-16,-1 1-16 15,-7-1 6-15,-2 4-2 16,-10 0 1-16,-12 1-5 16,-4 1 0-16,-8 1 0 15,-5 5 2-15,-3 0 2 16,-4 0-4-16,-4 0 0 0,-5 0 3 16,4 0 0-16,3 0-3 15,2 0 0-15,17 0 1 16,5 0 3-16,6 0-4 15,10 0 0-15,-4 0-6 16,-4 0 2-16,-2 28-5 16,-13 12 9-16,-11 13 4 15,-10 6-4-15,-1 10 0 16,-1 3 0-16,5-3 5 16,10-2-10-16,10-6 5 15,10-8 0-15,9 0 0 16,9-6 0-16,3 3-2 0,5 5 2 15,-5 9-3-15,3 12-7 16,-6 10 10-16,1 7 0 16,2-1 1-16,-3-2 1 15,6 1-2-15,4-2 0 16,4-6-1-16,9-2-5 16,6-6 6-16,5-5-1 15,5-2-12-15,0-1 10 16,5-3 3-16,21-3 0 15,5-4 0-15,5 1 3 16,15 1-3-16,8-5 0 16,15-4 7-16,9-3-6 0,2-5 15 15,2-9-5-15,3-1-5 16,-2-7 11-16,-1-6-6 16,-7-2-8-16,-3-3 9 15,-3 2-8-15,-2-4-1 16,5-2-3-16,6-4 5 15,9-6-1-15,18 0-4 16,17-4 0-16,11-24 8 16,4-8-1-16,1-4-7 15,-4-3 0-15,-8 1 3 16,-9-2-2-16,-12 2-1 16,-18-2 0-16,-12 2 3 15,-17 0 2-15,-5 2-5 0,-8-3 0 16,-7-1 2-1,-5 1-2-15,-2-10 0 0,0-5 0 16,-7-6-1-16,-2-12 5 16,-6-7-4-16,-13-7 0 15,-8-2 4-15,0-2-9 16,0 4 5-16,-23 3 0 16,-13 4-4-16,-4 8 11 15,3 10-7-15,1 11 0 16,0 4 0-16,6 6-4 15,1-4 4-15,0 0 0 16,-7-2 2-16,-2-2 2 0,-11 2-8 16,-7 2-2-1,-6 7 6-15,-3 7-8 0,-6 6 8 16,2 6 0 0,1 2 5-16,2 2-1 0,9 4-3 15,13 2-1-15,11 4 0 16,10 3-5-16,12 4 5 15,4 1-9-15,4 0 3 16,3 0-3-16,0 0 6 16,0 12-8-16,0 2-11 15,18 0 20-15,8 2-39 16,7 0-28-16,-18-10-21 16,-6 0-95-16</inkml:trace>
  <inkml:trace contextRef="#ctx0" brushRef="#br0" timeOffset="5317.35">13663 7566 52 0,'0'0'52'0,"0"0"-22"0,0 0 3 16,0 0-13-16,0 0 1 16,0 0 1-16,0 0-17 15,0 0-1-15,-17-14 7 16,8 12-3-16,3-2 7 16,-1 1-8-16,-1 3-5 15,-4 0 7-15,-9 0-7 16,-11 9-2-16,-13 13 0 15,-5 1 3-15,-10 4-6 16,-2-1 3-16,2-2 0 16,1-2 4-16,5 2-4 15,1 0 0-15,8 4 0 0,1 6 1 16,-1 10-7-16,3 6 5 16,-2 7 1-16,-1 5 6 15,4-2-4-15,5-4-1 16,3-5 2-16,9 1-1 15,10-5 4-15,2 0-6 16,12 3 0-16,0 0 5 16,0 4-5-16,26 0 6 15,13 0 2-15,4-2 0 16,1-4 19-16,2-4-19 16,11-3-2-16,6-9 13 15,12-8-17-15,16-6 10 16,11-2-3-16,13-6-3 0,1 2 5 15,0-2-11 1,0-2 2-16,-3-2 0 0,-6-2 2 16,-6-4-4-16,-6 0 0 15,-10 0 6-15,-1 0-9 16,-9-10 5-16,-2-12-2 16,-1-8 5-16,2-6-1 15,6-4-4-15,9-4 0 16,1-2 5-16,-2 1-5 15,-6 0 0-15,-12 8 0 16,-7 7-2-16,-6 3 3 16,-10 10-1-16,-6 3 0 0,-4 0 4 15,-2 1-8-15,-2 0 4 16,-7 1 0-16,-5 1 0 16,-1 2 4-16,1 4-4 15,-6 0 0-15,3-1 1 16,-3 4-7-16,3-1 6 15,3 2 0-15,2-1-3 16,3 0 9-16,0-2-6 16,9-2 0-16,-3 0 0 15,6-5-2-15,5 0 2 16,-2-5 0-16,1-1 1 16,2 2 3-16,-3-3-4 15,-5 6 0-15,-3 1 0 16,-7 5-3-16,-5 3 3 0,-3-1 0 15,-3 1-2-15,-3-1 6 16,-3 2-4-16,3-1 0 16,-4-1 0-16,5-2-1 15,2-3 1-15,3-7 0 16,0-1 1-16,0-4 3 16,-5 0-4-16,-3 2 0 15,-5 1 3-15,-2-2-9 16,-3 0 6-16,0-3-3 15,-11-1 2-15,-25-2-12 16,-6 1 11-16,-8-1-1 16,-6 2 3-16,-6-1-3 15,-5 6 3-15,-3-1 0 0,1-1-2 16,-5 3 6-16,-1 0-5 16,1-2 1-16,-9 3 0 15,-4-2-4-15,-1 5 4 16,-10 4 0-16,-9 7-1 15,-1 3 4-15,0 0-6 16,0 3 2-16,5 19 1 16,3 3-7-16,3 4 7 15,-4-1 0-15,0 0-3 16,-1 2 8-16,5-1-8 16,4-1 3-16,6-3 0 15,14 1-1-15,11 1 1 16,11-5-2-16,16-2 1 0,14-4-19 15,15-3-26 1,6-13-66-16,3 0-84 0</inkml:trace>
  <inkml:trace contextRef="#ctx0" brushRef="#br0" timeOffset="7774.42">14457 6742 101 0,'0'0'12'16,"0"0"0"-16,0 0-10 15,-95-123 13-15,77 93 0 16,2 0 2-16,5 5 18 0,2 0-10 16,1 7 4-16,5 4-6 15,-4 5-11-15,4 4 31 16,0 3-16-16,1 2 10 16,2 0-3-16,-3 0-23 15,3 0 2-15,0 0-13 16,0 0-7-16,0 11 2 15,0 26 0-15,5 17 5 16,16 19 3-16,5 13 2 16,2 11-5-16,1 6 0 15,-2-1 2-15,-3 1 2 16,-6-5-4-16,-3-12 0 16,0-12 5-16,-4-18 0 15,1-16-5-15,-3-11 0 16,-2-11 5-16,-2-8-8 0,-2-5 3 15,-3-2 0-15,0-2 12 16,0-1-10-16,0 0 9 16,0 0-11-16,-18 0-6 15,-18 0-26-15,-3-5-151 16,1-5 105-16,-1-3 39 16,-8 4 12-16,-6 5 10 15,29 4 8-15,-3 0-5 16</inkml:trace>
  <inkml:trace contextRef="#ctx0" brushRef="#br0" timeOffset="8082.02">13580 7538 206 0,'0'0'41'0,"0"0"-23"15,0 0 6-15,0 0-23 16,0 0 11-16,0 0-5 16,108-114-6-16,-59 79 14 15,8-3-2-15,9-6 10 16,1-8-4-16,8-3-8 16,1-4 5-16,2-2-15 15,-6 5 4-15,-13 6 0 0,-8 6-5 16,-15 14 0-16,-13 10 0 15,-10 9 5-15,-8 11-10 16,-5 0-35-16,0 21-77 16,0-2 9-16</inkml:trace>
  <inkml:trace contextRef="#ctx0" brushRef="#br0" timeOffset="9180.87">16043 6763 31 0,'0'0'18'16,"0"0"16"-16,0 0-15 16,0 0 6-16,0 0 1 15,-11-104-10-15,11 90 6 0,0 3 12 16,0 0-4-16,-7 3-16 15,-1 2 0-15,-5 0-12 16,-2 2 11-16,1 2-10 16,-1-3 3-16,-6 5-1 15,1 0-5-15,-5 0 0 16,-1 11 0-16,0 9 0 16,-5 8-1-16,-2 6 0 15,4 9 1-15,-4 2-3 16,-3 7 3-16,3-1 0 15,7 1-2-15,5-6 2 16,16-2-2-16,5-6 1 0,0-6 2 16,11-2 0-16,30-6 9 15,10-3-10-15,9-9 24 16,3-10-20-16,4-2 17 16,5 0-9-16,-4-27-11 15,-5-3 10-15,-4-6-11 16,-9-6 1-16,-7-6 4 15,-9-6-1-15,-9-4-4 16,-10-5 2-16,-12 0-1 16,-3 4 11-16,0 9-12 15,-13 10 4-15,-13 12 19 16,-4 8-6-16,6 8-16 16,9 4-1-16,3 8-4 0,4 0 3 15,2 2-2 1,-4 26-7-16,1 8 4 15,9-19-88-15,-2 0-172 16</inkml:trace>
  <inkml:trace contextRef="#ctx0" brushRef="#br0" timeOffset="9924.65">16245 7236 13 0,'0'0'21'0,"0"0"-10"16,0 0 17-16,0 0 48 15,0 0 1-15,0 0-44 16,0 0-12-16,155-94-11 16,-122 40 10-16,-4-6-15 15,-2-7 0-15,-1-4 11 16,-2-8-12-16,-6 6 5 15,-3 4-3-15,-3 11 1 16,-6 12 18-16,-1 6-8 16,-5 6-7-16,0 2 9 15,0 0-18-15,0 2 5 16,0 0 0-16,0-1-3 0,-11 4 4 16,-1 2-7-1,9 11 0-15,-4 4 9 16,7 9-7-16,0 1-4 15,0 0 2-15,0 5-35 0,-2 25 35 16,-7 12 0-16,-6 7 0 16,-6 7 6-16,-2 0-4 15,-2 0-2-15,9 0 0 16,-2 1 4-16,3-6-7 16,2 1 3-16,5 1 0 15,1 1-2-15,7 6 4 16,0 8-2-16,0 8 0 15,0 1 3-15,0-1-5 16,0-8 2-16,0-16 0 16,0-12-1-16,0-14 4 15,15-12-3-15,3-8 0 0,3-6 3 16,2-3 15-16,5-28-18 16,5-17 0-16,1-10 3 15,-1-5 1-15,-5 4-4 16,-11 2 0-16,-5 7 0 15,-7 8 0-15,-5 4 0 16,0 7 0-16,0 2-5 16,0 5 8-16,-2 8-5 15,-16 6 2-15,7 3 0 16,-2 7-3-16,-2 0 3 16,4 0 0-16,-4 0-5 0,3 15 7 15,1 1-4-15,1 6 0 16,7 0-26-16,3 2-11 15,0-18-162-15</inkml:trace>
  <inkml:trace contextRef="#ctx0" brushRef="#br0" timeOffset="10332.19">16943 6966 142 0,'0'0'74'15,"0"0"-50"-15,0 0-24 16,0 0 0-16,0 0-3 16,0 0 6-16,0 0 3 15,15 131-5-15,-15-87-1 16,0 9 11-16,0 4-11 15,-24 5 2-15,-6 4 9 16,-8 0-7-16,-9-1 6 16,-7-6-5-16,-5-6-5 15,-7-7 15-15,4-11-13 16,2-10 1-16,7-6 13 0,6-10-12 16,5-5 13-1,6-4-6-15,6 0-7 0,9 0 20 16,4-4-18-16,11-9 2 15,6-2-8-15,0 3 5 16,0-1-10-16,11 4-62 16,4 1-112-16</inkml:trace>
  <inkml:trace contextRef="#ctx0" brushRef="#br0" timeOffset="10655.8">16976 6599 229 0,'0'0'31'16,"0"0"-15"-16,0 0-9 15,0 0-4-15,0 0-3 16,74-102 0-16,-71 97 16 15,-3 5 32-15,0 0-34 16,0 0-14-16,0 0 0 16,0 0 9-16,0 0-7 15,0 0 0-15,0 0-1 16,0 0 3-16,0 5-6 16,5 3 3-16,2 4-1 0,2 2 0 15,-9-9-5 1,0 1-225-16</inkml:trace>
  <inkml:trace contextRef="#ctx0" brushRef="#br0" timeOffset="11231.82">17189 7016 51 0,'0'0'16'0,"0"0"-12"0,0 0 2 16,0 0 16-16,0 0-12 15,0 0 2-15,175 58 6 16,-142-58-5-16,-2-2 16 15,-2-10-22-15,1-1 0 16,-7-2 18-16,1-1-20 16,-6 0 5-16,-6 2 2 15,-6-2-9-15,-6 0 16 16,0 2-12-16,0 0 9 0,0 1 8 16,-9 4 6-1,-18 3-23-15,-2 2-5 0,-7 2-2 16,-2 2 3-16,-1 0-3 15,-5 0 0-15,1 11 0 16,2 8 0-16,2 7 0 16,1 4 0-16,2 3 1 15,7 9-5-15,4-3 4 16,9 4 0-16,6-1-4 16,7-6 6-16,3 0-2 15,0-6 0-15,3-2 2 16,23-4 7-16,7 0-9 0,8-4 0 15,10-2 11 1,9-2-8-16,6-8 1 0,-1-3-4 16,-1-5-2-16,5 0-5 15,-48-7-153-15,0-9 7 16</inkml:trace>
  <inkml:trace contextRef="#ctx0" brushRef="#br0" timeOffset="11634.91">18547 6928 86 0,'0'0'66'0,"0"0"-17"0,0 0 4 16,0 0-14-16,-32-106 15 15,9 86-30-15,1 6 10 16,1 4-28-16,0 7-2 16,-2 3 11-16,-13 0-15 15,-5 10 0-15,-13 18-4 16,-5 6 6-16,-1 9-2 16,1-1 0-16,3 0 1 15,14-5-5-15,9-1 4 16,13-6-2-16,13-4-4 15,7-1 3-15,0 1 3 0,22 1 4 16,16 1 8-16,6-2 7 16,10-6-17-16,5-6-2 15,13-9 17-15,8-5-13 16,5 0-4-16,2-27-1 16,-61 9-109-16,-5-2-68 15</inkml:trace>
  <inkml:trace contextRef="#ctx0" brushRef="#br0" timeOffset="12010.91">19305 6093 75 0,'0'0'41'16,"0"0"-13"-16,0 0-28 16,0 0-17-16,0 0 17 15,0 0 17-15,-9 61-2 16,-18-15-4-16,1 7-10 16,-5 3 6-16,2 3-2 15,-6 8-2-15,-7 5 17 16,-9 12-19-16,-5 3 8 0,-3-2 5 15,-1-8-9 1,9-11 12-16,7-16-12 0,12-9-1 16,13-14 12-16,8-9-15 15,6-7 3-15,5-10 3 16,0-1-5-16,0 0 7 16,0 0-9-16,0-12-29 15</inkml:trace>
  <inkml:trace contextRef="#ctx0" brushRef="#br0" timeOffset="12252.86">18642 6739 137 0,'0'0'58'16,"0"0"-19"-16,0 0 27 16,0 0-50-16,0 0 3 0,0 0 13 15,-29-42-24-15,41 42-5 16,35 2 1-16,12 10 3 15,13-1 3-15,3-2-9 16,-5-1 1-16,-10-4 6 16,-10-4-3-16,-14 0-4 15,-15 0-1-15,-6 4 3 16,-7 5-10-16,-8-8-15 16,0-1-297-16</inkml:trace>
  <inkml:trace contextRef="#ctx0" brushRef="#br0" timeOffset="13323.33">20677 6278 190 0,'0'0'61'0,"0"0"-20"16,0 0-24-16,0 0 8 0,0 0 12 16,0 0-29-16,-36-105 19 15,16 104-27-15,2-1 0 16,-3 2 2-16,-2 0 3 16,-8 0-6-16,0 0 1 15,-5 0 0-15,-5 6-5 16,-2 10 5-16,-7 2 0 15,-3 8 1-15,-4 2 4 16,-8 6-2-16,-1 4-3 16,1 3 0-16,6 4 2 15,8 4-1-15,10 3-1 16,5 0 7-16,12-4-3 16,7-5-3-16,10-7-1 0,7-7 0 15,0 1 2-15,0-2-2 16,0-1 0-16,0-1 9 15,0-1-8-15,0 2 10 16,-14-4-11-16,-4 0 3 16,-7-2 8-16,-4 0-8 15,-9-3 2-15,-11 4 10 16,0-4-12-16,-10 2 14 16,5-2-8-16,3-4-8 15,5 0 22-15,12-3-21 16,4-6 5-16,6 0 2 15,13-4-8-15,7-1 20 0,4 0-2 16,0 0 5 0,18-14 1-16,23-6-22 0,7 3-2 15,-1 0-1-15,-4 7 6 16,-4 7-8-16,-10 3 2 16,-6 0-7-16,-8 21-1 15,-8 14-8-15,-7 6 16 16,0 7 0-16,-4 9 3 15,-25-1 7-15,-10 4-10 16,1 3 0-16,-1-2 0 16,-2 2 3-16,5-2-3 15,8-4 9-15,8-5-8 16,12-10 11-16,8-7-12 16,0-10 0-16,0-2 10 15,2-7-7-15,16-5-3 0,3-3 6 16,5-5 0-1,4-3 2-15,12 0-8 0,9-4-13 16,-31-10-77-16,7 0-134 16</inkml:trace>
  <inkml:trace contextRef="#ctx0" brushRef="#br0" timeOffset="13725.36">20630 7084 235 0,'0'0'78'16,"0"0"-17"-16,0 0-25 15,0 0-3-15,0 0-24 16,18-117 31-16,-18 106-15 15,6-1-20-15,-6 6 9 16,3 4-11-16,-3 2-5 16,0 0 2-16,0 0-32 15,0 14 13-15,-16 16 19 16,-12 8 6-16,-8 5 23 16,-3 0-27-16,6-5 1 15,4-3 3-15,4-5-5 0,5-1 7 16,2 4-8-16,-3-3 0 15,0 2 6-15,-1-6-2 16,11-8-4-16,6-4 6 16,2-8-5-16,3-6-2 15,0 0-183-15</inkml:trace>
  <inkml:trace contextRef="#ctx0" brushRef="#br0" timeOffset="14000.06">20957 6475 321 0,'0'0'51'16,"0"0"-13"-16,0 0-38 16,0 0 3-16,0 0-3 15,0 0-11-15,0 0 7 16,-23-12 4-16,23 21-13 0,-5 0-372 16</inkml:trace>
  <inkml:trace contextRef="#ctx0" brushRef="#br0" timeOffset="14659.63">20918 6970 184 0,'0'0'25'0,"0"0"-20"16,0 0-3-16,0 0 1 16,-63 133 10-16,47-98 0 15,-7 2-3-15,3 1 13 16,-1-2-11-16,-2-4 9 15,-3-2 1-15,-2-3 1 16,2-2 11-16,2-6-22 16,2-4 2-16,11-7-3 15,9-6-10-15,2-2 5 16,0 0 2-16,0 0 10 16,0 0 30-16,0 0-4 0,13-21-27 15,15-4-7-15,8-5-3 16,0 0-7-16,-2 0 0 15,6 3 3-15,1 4-5 16,1-1 2-16,2 2 0 16,-6 4-1-16,-5 8 5 15,-6 1-4-15,-10 7 0 16,-4 2 1-16,-5 0-8 16,-1 0 6-16,-4 0-5 15,0 0 1-15,-1 0-6 16,-2 18 11-16,0 9-1 15,0 9 2-15,-8 5 2 0,-28 6-3 16,-5 1 0 0,-5-4 9-16,2-2-6 0,0-3-1 15,6-6-2-15,2-2 5 16,3-4-5-16,9-3 0 16,9-6 0-16,10-5-5 15,5-7 5-15,0-6-94 16,2 0-203-16</inkml:trace>
  <inkml:trace contextRef="#ctx0" brushRef="#br0" timeOffset="15221.8">21847 6397 156 0,'0'0'53'16,"0"0"-30"-16,0 0 3 15,0 0-18-15,0 0 25 16,0 0-2-16,0 0-31 0,43-70 0 16,-43 70-7-16,0 0-14 15,0 15 20-15,0 10 1 16,0 2 8-16,-15 8 11 16,-13 4-18-16,-3 12 7 15,-5 9 1-15,-8 14-8 16,-5 11 23-16,3 2-21 15,-3-1 4-15,11-9 10 16,5-6-13-16,9-8 2 16,6-3 1-16,3-1-3 15,-3-3 4-15,2-2-7 16,-6-4 1-16,4-6 9 16,1-10-9-16,-1-6 8 0,9-7-10 15,-2-10 4-15,7-4 4 16,1-6-5-16,3-1-3 15,0 0 20 1,0 0-13-16,0 0 16 0,0 0-23 16,0-12-1-16,-3 5-8 15,3-2-151-15</inkml:trace>
  <inkml:trace contextRef="#ctx0" brushRef="#br0" timeOffset="15514.51">21209 7131 26 0,'0'0'323'15,"0"0"-290"-15,0 0-31 16,0 0-2-16,0 0 9 15,0 0-8-15,80 4 13 16,-50-3-6-16,-3 1-5 16,-7 1 12-16,1-2-13 15,-9 1 1-15,4-2 3 16,-1 0-2-16,1 3 1 16,2-1-5-16,0 2-8 0,-15-3 2 15</inkml:trace>
  <inkml:trace contextRef="#ctx0" brushRef="#br0" timeOffset="16793.46">22436 6204 305 0,'0'0'118'15,"0"0"-92"-15,0 0 29 0,0 0-39 16,0 0 6 0,0 0 1-16,0 0-17 0,53-48 8 15,-35 46-14-15,3 2 0 16,-3 0-6-16,3 0 6 16,2 5 0-16,1 14-4 15,-2 7 8-15,-2 8-4 16,-5 0 0-16,-4 3 0 15,-4-2 3-15,-7-1-1 16,0 1-2-16,0-4 0 16,0 4 3-16,-7-3-1 15,-16-1-2-15,-7 6 0 16,-5 1 2-16,-3 4 4 16,-5 4-4-16,-4 5 9 15,-1 6-8-15,9-3 14 0,10-1-17 16,10-7 0-16,11-9 6 15,8-10-2-15,0-3-4 16,0-6 1-16,0-2 2 16,25-1 3-16,1-4-6 15,10 2 0-15,-3-8 5 16,5-2-1-16,-2-3-4 16,-4 0 5-16,1 0-1 15,-4-8 0-15,-2-2-4 16,-6-3 0-16,-6 3 5 15,-9 2-2-15,-1 0-3 16,-5 0 11-16,0-1-4 0,0 1 24 16,0-5-17-16,0-3-11 15,0 3 14-15,0 2-13 16,0 3-4 0,0 0 10-16,0 0-8 0,0 2 10 15,-3 2-12-15,1 1 0 16,-4 3-6-16,-1 0 6 15,-4 0-6-15,-12 27 4 16,-5 13 2-16,-10 12-2 16,-4 8 2-16,1 2 0 15,-5 1-1-15,5-1 2 16,0-6-1-16,-1-2 0 16,1 0 3-16,-4-4-1 0,-2-1-2 15,-1-3 0 1,-1-4 14-16,2-2-12 0,6-4 6 15,0-6 0-15,8-2-6 16,4-8 7-16,-2-1-9 16,3-5 0-16,-6-7 7 15,-1 0 1-15,-1-7-8 16,-6 0 3-16,4 0 2 16,2 0-1-16,3-4-4 15,4-6 0-15,8-1-6 16,19 4-10-16,-3-4-167 15</inkml:trace>
  <inkml:trace contextRef="#ctx0" brushRef="#br0" timeOffset="43416.76">12410 14297 147 0,'-7'0'75'0,"7"0"-53"16,0 0-14-16,0 0-6 15,0 0 1-15,7-14 12 16,11 2-11-16,-7 5 5 15,-1 4 9-15,-2 1-18 16,4 2 1-16,4 0-2 16,-3 0-2-16,5 0 3 0,0 0 0 15,-3 2 0 1,1 3 1-16,1 4-1 0,-1-5 0 16,0-4 6-16,9 0-4 15,1 0 4-15,4 0 1 16,6 0-7-16,1 0 14 15,6 0-14-15,1 0 0 16,7-4 4-16,3-2 0 16,5 2-4-16,3 3 0 15,-2-4 2-15,-1 4-4 16,-3-4 2-16,-7 5 0 16,-5 0-1-16,-9 0 5 0,-1 0-4 15,-5 0 0-15,1 0 1 16,2 0 4-16,6 0-2 15,8 0 10-15,3-8 3 16,8-4-11-16,2 1 8 16,2 5-6-16,-5-1-7 15,-6 3 13-15,-2 4-13 16,-12 0 0-16,-2 0 3 16,-1-2 0-16,5-2 0 15,11-8 1-15,3-4-1 16,9-2 21-16,4-4-17 15,-3 2 0-15,0 2 5 16,-1 3-11-16,-2 8 5 16,-3 1-6-16,-3 3 0 0,-5 3-3 15,-4 0 3 1,-8 0 0-16,-6 0-1 0,-6 7 3 16,-1-2-2-16,-8 4 0 15,3-5 0-15,3 0 2 16,5-2-1-16,4-2-1 15,6 0 4-15,0 0-1 16,-4 0 1-16,3 0-4 16,-1 0 0-16,-14 0 1 15,1 0-1-15,-6 0 0 16,-7 0 1-16,-1 0 1 0,-4 0 2 16,0 0-4-1,2 0 0-15,5 0-1 0,-2 0 2 16,7-2-1-16,-5 2 4 15,1-2-4-15,-1 0 8 16,-5-1-8-16,-2 3 1 16,-3 0 0-16,0 0-1 15,0 0 0-15,0 0-1 16,0 0 5-16,0 0-8 16,0 0 1-16,0 0-20 15,0 7 16-15,0 3-30 16,0 0-152-16</inkml:trace>
  <inkml:trace contextRef="#ctx0" brushRef="#br0" timeOffset="46077.8">20443 14447 244 0,'0'0'68'16,"0"0"-57"-16,0 0-9 15,0 0 0-15,0 0 1 16,0 0-3-16,0 0 0 0,-59 0 1 16,59 0 2-16,0 0-2 15,0 0 5-15,0 0 2 16,0 0 9-16,0 0-4 16,0 0 0-16,0 0 10 15,0 0-13-15,0 0 1 16,0 0-3-16,0 0-3 15,0 0 17-15,0 0-2 16,0 0-1-16,0 0 9 16,0 0-11-16,0 0 2 15,0 0-4-15,0 0-14 16,0 0-2-16,0 0-2 16,0 0-1-16,3 0 1 0,17 0 6 15,4 0 0-15,3 2-3 16,-1 2 1-16,1-4 0 15,0 5-1-15,2-4 0 16,-1 2 6-16,-5 1-3 16,3 2-3-16,-5-2 0 15,-3-3 4-15,2 4-4 16,-4-5 0-16,8 0 0 16,3 0-2-16,6 0 3 15,7 0-1-15,5 0 6 16,6 0-1-16,-1 0-3 15,-2 0-2-15,-4 0 0 16,-5 0 2-16,-4 0 0 16,-7 0-2-16,1 0 0 15,-1 0 3-15,-2 0-7 0,4-5 4 16,2 4 0-16,4-7 1 16,2-1 1-16,-2 3-2 15,0-1 0-15,-3-2 2 16,-7 4-3-16,-2-4 1 15,-1 1 0-15,-1 1-1 16,1-4 2-16,-2 0-1 16,0-2 0-16,-3-5 6 15,-3 0-8-15,-1-4 2 16,-5-6 0-16,-2 0 3 16,4 0-2-16,-3 0-1 15,8 2 0-15,-7 0 3 0,0 3-6 16,0 0 3-16,-3-2 0 15,-1 6 0-15,-2-8 3 16,0 1-3-16,-3 2 0 16,0-2 5-16,0 1-7 15,0 2 2-15,0 2 0 16,-3-4 0-16,-15 2 2 16,-4-2-2-16,3-1 0 15,-5 2 5-15,-2-1-4 16,-1 6-1-16,0 0 0 0,7 6 4 15,-1 3-2 1,-1 3-4-16,5 3-1 16,-1 3 3-16,1 1 10 15,-1 0-10-15,-7 0 0 16,-1 1 1-16,-7 14-1 0,-3-3 0 16,1 1-1-16,-3 4 7 15,-1-7-9-15,-4 3 3 16,5 4 0-16,2-7 0 15,-3 3 2-15,8-2-2 16,0 3 0-16,2-2 2 16,2 2-5-16,-2 0 3 15,1 0 0-15,5 2-2 16,-3 6 5-16,-2 5-3 16,-1 2 0-16,2 3 3 0,1-2-7 15,5 1 4-15,6-6 0 16,2 4-1-16,5 3 2 15,3 4-1-15,-2 3 0 16,1 3 2-16,1-7-6 16,5-1 4-16,-5-6 0 15,5-4-1-15,0-1 2 16,0-2-1-16,0-1 0 16,16 1 0-16,2 1-10 15,2-2 10-15,1-2 0 16,4-2-2-16,4-3 2 15,4 0-1-15,11-5-4 16,7-2-11-16,-31-6-97 16,1 0-161-16</inkml:trace>
  <inkml:trace contextRef="#ctx0" brushRef="#br0" timeOffset="49480.84">14920 15043 167 0,'0'0'66'0,"0"0"-30"0,0 0 2 16,0 0-8-16,0 0 5 15,0 0 12-15,0 0-8 16,-57-18 2-16,54 14-17 16,3 4-5-16,0 0 19 15,0 0-19-15,-2 0 3 16,2 0-5-16,0 0-10 15,0 0 9-15,0 0-16 16,0 0 0-16,0 0-1 16,0 0 1-16,0 0 0 15,0 0-1-15,0 0 1 0,0 0-1 16,2 0 1-16,16 0 0 16,3 0 9-16,9 0-7 15,6 0 2-15,11-5-1 16,-3 5-1-16,4 0 3 15,-4 0-5-15,-5 0 0 16,-6 5-2-16,-7 3 3 16,-1 2-1-16,-7-2 0 15,-4-3 3-15,1-3-2 16,-5-1-1-16,3 2 0 16,9-3 2-16,2 0-1 15,5 0-1-15,7 0 0 0,5 0 3 16,-4 0-4-16,3 0 1 15,-10 0 0-15,-12 0 0 16,-2 0 0-16,-8 0 0 16,-3 0 0-16,2 0 4 15,-1 0-7-15,-4 0 3 16,-2 0 0-16,3 0 0 16,-3 0 0-16,0 0 0 15,0 0 0-15,0 0 3 16,0 3-9-16,0-3 4 15,0 4 1-15,7-3-4 16,-1 4 5-16,9 3 0 0,0 2-3 16,6 3-11-1,2 0-32-15,-15-9-117 16,-1-4-89-16</inkml:trace>
  <inkml:trace contextRef="#ctx0" brushRef="#br0" timeOffset="51212.04">14956 15833 51 0,'0'0'81'0,"0"0"-69"15,0 0-10-15,0 0-2 16,0 0-9-16,0 0 8 16,0 0-2-16,-18-8-5 0,12 8 8 15,6 0-3-15,-5 0 3 16,-2 0-2-16,4 0-10 15,-5 0 10-15,1 0 2 16,1 0 0-16,1 0 16 16,5 0 8-16,0 0 15 15,0 0-3-15,0 0-10 16,-3 0 11-16,3 0-5 16,-4 0-1-16,4 0 2 15,0 0-9-15,0 0 1 16,0 0-1-16,0 0-6 15,0 0 26-15,0 0-16 0,0 0-7 16,0 0 1-16,0 0-19 16,0 0 4-16,0 0-7 15,0 0-7-15,0 0 3 16,9 0 6-16,15 0-2 16,6 0 7-16,2 0-3 15,4 0-4-15,-6 0 0 16,6 0 2-16,0-6-8 15,-2 6 6-15,5 0 0 16,1 0 5-16,1 0-1 16,6 0-2-16,4 0-2 15,11-3 1-15,4-2 0 16,11-2-1-16,0-4 0 0,1 1 4 16,-11-2 0-1,-1 2-4-15,-9 3 0 0,-8-2 2 16,-3 3-3-16,1 4 1 15,-9 0 0-15,6-2 7 16,-1 4-5-16,-4 0 3 16,2 0-5-16,0 0 1 15,1 0 0-15,3 0-1 16,-3-4 0-16,-4 4 1 16,3 0 4-16,-7 0-5 15,1 0 0-15,-3 0 2 16,-4 0-6-16,1 0 4 15,-6 0 0-15,-5 4 4 16,0-4-2-16,-8 4 3 0,5-4 0 16,0 0-4-16,8 0 18 15,1 0-4-15,-4 0 3 16,-2-4 11-16,-9 0-20 16,-3 0 7-16,-3 2-6 15,-3-1-8-15,0 1 20 16,6 2-11-16,-1-7 1 15,8-1 12-15,-1-2-21 16,-1-2 10-16,1 6-13 16,-3-5 7-16,0 8-10 15,-6 3 3-15,0-4 0 16,-3 4-1-16,0 0 7 16,0 0-6-16,0 0 0 0,0 0 1 15,0 0-4 1,0 0 3-16,0 0 0 0,0 0-4 15,0 0 5-15,0 0-3 16,0 0-9-16,0 0-57 16,0-4-63-16,0-2-156 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2:58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1 146 128,'31'-57'176,"-35"44"-96,4 0-80,0 0-256,-4 3 128,4-3 128,-4 2 0,0 1 0,4 5 0,-4 5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7:1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240 243 496,'0'0'198,"0"0"-54,0 0-54,-11-23-23,-2-3-58,3 6-6,0 1-1,2-2 0,-6-21 1,12 37-7,0 0-1,-1 1 1,1-1 0,-1 1-1,0-1 1,0 1 0,0 0-1,-1 0 1,1 1 0,-1-1 0,0 1-1,0-1 1,0 1 0,0 1-1,-9-5 1,4 2-81,1 1 0,-2 1 0,1 0 0,0 0-1,0 1 1,-1 0 0,-15-1 0,2 3-179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7:1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16,'0'0'283,"0"0"-120,0 0 69,0 0-43,0 0-117,16 0-32,45 0-715,-57 0 579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7:17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126 387 1729,'0'0'883,"0"0"-534,0 0-2,0 0 5,0 0-248,0 0-5,-15-4-24,-44-9-17,33 4 70,25 9-474,2 5 218,-3 0 968,-2-10-673,-2-11-179,0-30 104,1 0 0,2 0 0,6-85 0,-2 125-91,-1 1 0,1-1-1,0 0 1,1 1 0,-1-1 0,1 1 0,4-8 0,-6 12-2,1-1 0,0 0 0,0 0 0,0 1 0,1-1 0,-1 1-1,0-1 1,1 1 0,-1-1 0,0 1 0,1 0 0,0 0 0,-1 0 0,1 0 0,0 0 0,-1 0 0,1 0 0,0 0 0,0 1 0,0-1 0,0 1 0,0-1 0,0 1 0,2 0 0,8 0-41,-10-1 4,1 1 0,0 0 0,0-1 0,0 1 0,-1 0 0,1 1 0,0-1 0,0 0 0,0 1 0,-1 0 0,1-1 0,0 1 0,-1 0 0,1 0 0,-1 1 0,1-1 0,-1 1 0,1-1 0,-1 1 0,0 0 0,0 0 0,0-1 0,0 2 0,2 2 0,3 5-75,-1 1 0,0 0 0,-1 0 0,0 0 0,-1 1 0,0 0 0,0 0 0,-2 0 0,3 19 0,-2 9 20,-4 65 0,0-96 88,-2 20 9,-2 0 0,-1-1-1,-1 0 1,-1 0 0,-22 49-1,16-44-1,1 1-1,-14 68 1,25-75 6,2-26 48,0-1 61,0 0 201,3-2 138,6-7-341,-1-1 0,0-1 0,-1 1 1,0-1-1,-1 0 0,9-20 0,12-20-3,-25 48-113,100-151 189,-91 140-267,0 0 1,1 1 0,1 0 0,0 1-1,1 1 1,0 0 0,1 1-1,19-11 1,-22 14-1184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7:18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96 2097,'0'0'904,"0"0"-215,0 0-500,0 0-109,0 0-29,3-12 8,17-57-25,-20 69-26,0 0-1,0-1 1,0 1-1,0-1 1,-1 1-1,1-1 1,0 1-1,0-1 1,0 1-1,0-1 1,0 1-1,-1 0 1,1-1-1,0 1 1,0-1-1,0 1 1,-1 0-1,1-1 1,0 1-1,-1 0 1,1-1-1,0 1 0,-1 0 1,1 0-1,-1-1 1,1 1-1,0 0 1,-1 0-1,1 0 1,-1-1-1,1 1 1,-1 0-1,0 0 1,-25-3 87,20 2-107,0 2 1,0-1 0,0 1 0,0 0 0,0 0 0,-10 4 0,12-2 11,0-1-1,0 1 0,0 0 0,1 1 0,0-1 1,-1 1-1,1-1 0,0 1 0,1 0 1,-1 0-1,1 1 0,0-1 0,-3 6 0,-2 11-71,-9 36-1,1-6 61,10-13-7,6-35 15,-1 0 1,0 0 0,0 0-1,-1 0 1,1 0-1,0 0 1,-1 0 0,0 0-1,0 0 1,0 0-1,0 0 1,0 0 0,-1-1-1,1 1 1,-1 0-1,-3 4 1,-23 19 10,6-7 9,2 1 1,-23 28-1,42-46-21,-1-1 1,1 1 0,0-1-1,0 1 1,0 0-1,0 0 1,0-1 0,1 1-1,-1 0 1,0 0-1,1 0 1,-1 0-1,1 0 1,0 0 0,0 0-1,0 0 1,0 0-1,0 0 1,0 0-1,0 0 1,1 0 0,-1-1-1,1 1 1,-1 0-1,2 3 1,0-3-2,0 1-1,0-1 1,0 1 0,0-1 0,0 0 0,1 0-1,-1 0 1,1 0 0,-1 0 0,1-1 0,0 1-1,-1-1 1,1 1 0,6 1 0,11 2 25,0-1 0,0-1 0,1-1 0,-1 0 0,34-3 0,-29 1 35,-19 0-47,0-1 0,1-1 0,-1 1 0,0-1 0,0 0 1,0 0-1,0-1 0,0 0 0,-1 0 0,1 0 0,-1-1 0,0 1 0,6-7 0,13-11 68,29-34-1,-25 25-50,-19 23-23,5-8-162,-13 11-255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7:18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6 768,'0'0'329,"0"0"-127,0 0-95,0 0 232,0 0 296,0 0-198,0 0-77,0 0-63,0 0-103,6-1 110,-3 1-300,11-2 36,0 0 0,0 1 1,20 2-1,-32-1-47,1 0-1,-1 0 0,0 0 0,0 0 1,0 1-1,0-1 0,1 1 0,-1-1 1,0 1-1,0 0 0,0 0 1,0 0-1,0 0 0,0 0 0,-1 0 1,1 1-1,0-1 0,-1 1 1,1-1-1,-1 1 0,1-1 0,-1 1 1,1 0-1,-1 0 0,0 0 0,0 0 1,0 0-1,0 0 0,-1 0 1,2 3-1,-1 4-11,-1 0 0,0 0 0,0 1 0,-1-1 0,0 0-1,-1 0 1,0-1 0,0 1 0,-1 0 0,-4 10 0,-6 7 71,-30 45-1,13-23-64,15-21 4,-40 74 51,50-91-46,0 1 1,1 0 0,1 0-1,0 1 1,1-1-1,0 0 1,-1 19-1,3-28-364,0-2-774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7:19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95 512,'0'0'1102,"0"0"-771,0 0-160,0 0-11,0 0-80,-3 1 72,-10 6-104,10-5 11,3-2 21,0 0-32,0 1-48,0 0 1,0 0-1,-1 0 1,1 0-1,0 1 1,0-1-1,0 0 1,1 0 0,-1 0-1,0 0 1,0 0-1,1 0 1,-1 0-1,0 0 1,1 0-1,-1 0 1,1 0 0,-1 0-1,1 0 1,0 0-1,-1 0 1,1-1-1,1 3 1,4-1 23,0 1 0,0-1 0,0 0 0,1 0 0,-1-1 0,0 0 0,1 0 0,-1 0 0,0-1 0,1 0 0,-1 0 0,8-1 0,9 0-13,-18 0-3,0 0-1,0 0 1,1 0 0,-1-1 0,0 0 0,0 0-1,-1 0 1,1-1 0,0 0 0,-1 1 0,1-2-1,-1 1 1,0 0 0,0-1 0,5-6 0,-7 8-7,1-1 0,-1 1 1,0-1-1,0 0 0,0 1 1,0-1-1,0 0 0,-1 0 1,1-1-1,-1 1 0,0 0 1,0 0-1,0-1 1,0 1-1,-1 0 0,1-1 1,-1 1-1,0-1 0,0 1 1,0-1-1,0 1 0,-1 0 1,1-1-1,-1 1 0,-1-5 1,1 7 9,0 0-1,0 0 1,0 0 0,-1 0-1,1 0 1,0 0 0,0 0 0,-1 0-1,1 0 1,-1 1 0,1-1 0,0 0-1,-1 1 1,1-1 0,-1 1 0,0 0-1,1-1 1,-1 1 0,1 0-1,-3 0 1,-40 0 126,28 1-72,8-1-65,0 0 1,0 1 0,0 0 0,0 0-1,1 1 1,-1 0 0,0 0 0,1 1 0,0 0-1,-1 0 1,1 1 0,1 0 0,-1 0-1,0 0 1,1 1 0,0 0 0,0 0-1,1 1 1,-1 0 0,-6 8 0,9-9 1,1 0-1,-1 0 1,1 0 0,0 1 0,1-1 0,-1 0 0,1 1 0,0-1 0,0 1 0,0-1-1,1 1 1,0 0 0,0-1 0,1 1 0,-1-1 0,3 8 0,-3-12 0,0 0 1,1-1-1,-1 1 0,0 0 1,0-1-1,1 1 1,-1 0-1,1-1 1,-1 1-1,1-1 0,-1 1 1,1-1-1,-1 1 1,1-1-1,-1 1 1,1-1-1,-1 1 0,1-1 1,0 0-1,-1 1 1,1-1-1,0 0 0,0 1 1,2 0 13,-1 0 1,0 0-1,0 0 0,1 0 1,-1 0-1,0 1 0,0-1 0,-1 1 1,4 2-1,-4 0-38,-1 0 0,1-1 1,-1 1-1,1-1 0,-1 1 0,-1 0 0,1-1 0,0 1 0,-2 6 0,0-5 27,1 0 0,-1 0 0,0 0 0,-1-1 0,-3 7 0,4-8-6,-1 1 0,1-1-1,1 1 1,-1 0-1,0 0 1,1-1 0,0 1-1,0 0 1,0 0-1,0 0 1,0 6 0,1 8 6,-1-14-1,1 0 1,-1 0-1,1 0 0,0 1 0,0-1 0,1 0 1,-1 0-1,1 0 0,0 0 0,0 0 1,0-1-1,0 1 0,1 0 0,-1 0 1,1-1-1,0 1 0,0-1 0,1 1 1,-1-1-1,1 0 0,5 5 0,9 5 12,1-1 0,1 0 0,0-2 0,0 0 0,30 10 0,-44-18-13,-1-1-1,1 0 0,0 0 0,0-1 0,-1 1 0,1-1 0,0 0 0,0 0 0,0-1 1,-1 0-1,1 1 0,0-1 0,0-1 0,-1 1 0,1-1 0,-1 0 0,1 0 1,-1 0-1,0-1 0,0 1 0,5-5 0,5-5 27,0-1 0,-1 0 0,0-1 0,11-17 0,-23 29-31,50-68-3,-3-2-1,44-90 1,-71 116 48,-17 29-134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7:20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1 320,'0'0'817,"0"0"-468,0 0-208,3 5-111,3 6-45,0 1 0,-1-1 0,-1 1 0,0 0 1,0 0-1,-1 0 0,-1 1 0,0-1 0,-1 1 1,0 20-1,-1-16 23,-2-1 0,0 1 0,0-1 0,-2 0 0,0 0 0,0 0 0,-2 0 0,-7 15 0,-16 20 23,20-36-24,0 0-1,1 0 1,1 1-1,-7 21 1,14-36 0,-1-1 1,1 1-1,-1 0 0,1 0 1,0 0-1,0 0 0,-1 0 0,1 0 1,0 0-1,0 0 0,0 0 1,0 0-1,0 0 0,0 0 1,0 0-1,1 0 0,-1 0 0,0 0 1,0 0-1,1 0 0,-1 0 1,1 0-1,-1 0 0,1 0 1,-1 0-1,1 0 0,-1-1 0,1 1 1,0 0-1,-1 0 0,1-1 1,0 1-1,0 0 0,0-1 1,0 1-1,3 0 29,0 0 0,0 0 0,0-1 0,0 0 1,1 1-1,-1-1 0,6-1 0,6 0 90,-9 1-93,-1 0 0,0 0 0,0 0-1,0-1 1,0 0 0,0 0 0,0-1 0,-1 0 0,1 0 0,0 0 0,-1 0 0,1-1 0,-1 0 0,0 0 0,0-1 0,0 1 0,0-1 0,-1 0 0,1-1 0,-1 1 0,0-1-1,5-7 1,5-8 23,-1 0 0,-1-1 0,0-1-1,-2 1 1,0-2 0,-1 0 0,8-35-1,-14 45-42,0 4-47,-1 3-16,-1 1 1,1-1-1,0 1 0,0 0 0,0 0 0,1 0 0,-1 0 0,6-6 0,-4 8-1054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7:20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10 48,'0'0'27,"0"0"34,21-2-24,6-1-26,-11 1-9,-1 1 0,1 0 0,31 2 0,-45 0-5,0-1 1,0 1-1,0 0 0,0-1 0,0 1 0,0 0 1,0 0-1,0 0 0,-1 0 0,1 1 1,0-1-1,-1 0 0,1 1 0,-1-1 1,1 1-1,-1-1 0,0 1 0,0 0 1,1 0-1,-1 0 0,-1-1 0,1 1 0,0 0 1,0 0-1,-1 0 0,1 0 0,-1 1 1,1-1-1,-1 3 0,2 10-20,-1 0 0,0 0 1,-2 17-1,1-15 29,-1-4 56,0 0 0,-1 0 0,0 0 0,-1-1 0,0 1 0,-1-1 0,-1 0 1,0 0-1,0 0 0,-11 16 0,0-4 267,0-1 1,-2-1-1,-35 35 1,47-51-91,0 0 1,-1-1-1,0 0 1,0 0 0,0-1-1,-1 1 1,0-2-1,-12 6 1,19-9-16,1 0 58,0 0 20,3 0-14,44-2-24,60-11 1,-58 6-196,63-2 0,-87 8-53,-17 1-28,0-1 0,0 1 0,1 1 0,-1 0 0,10 2 0,-16-2 1,1-1 0,-1 1 0,0 1 0,1-1 0,-1 0 0,0 0 0,0 1 0,0 0 0,0-1 0,0 1-1,0 0 1,0 0 0,0 0 0,-1 0 0,1 0 0,-1 0 0,1 0 0,-1 1 0,0-1 0,1 4 0,1 3-52,-1 1 1,0-1 0,0 1-1,-1-1 1,0 1-1,-1 0 1,0-1-1,0 1 1,-3 12 0,2-21 71,0 0 0,0 0 1,0 0-1,0 0 0,0 0 1,0-1-1,0 1 0,0 0 1,0 0-1,0-1 0,0 1 1,0-1-1,-1 1 0,1-1 1,0 1-1,-1-1 0,1 0 1,0 0-1,0 0 0,-1 1 1,1-1-1,0 0 0,-1-1 1,1 1-1,0 0 0,-1 0 1,1-1-1,0 1 0,0 0 1,-1-1-1,1 1 0,0-1 1,-2-1-1,0-4 11,1-1 0,0 0 0,0 0 0,1 0 0,-1 0 0,2 0 0,-1 0 0,1 0 0,0 0 0,1-10 0,0-4 40,-3-44 24,0 38-118,1 0 1,1 0-1,2 1 1,0-1-1,9-37 1,-2 48-784,2 6-1461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7:21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9 816,'0'0'950,"0"0"-168,0 0-334,0 0-312,21-1-91,151-4 17,-141 4 1,-17 0-70,0 1 1,-1 0 0,1 1-1,21 3 1,-33-4-6,1 1-1,0 0 1,-1 0-1,1 0 1,-1 0-1,1 0 1,-1 0-1,1 1 1,-1-1-1,0 1 1,0-1 0,0 1-1,0 0 1,0 0-1,0 0 1,0 0-1,0 0 1,-1 1-1,1-1 1,-1 0 0,0 1-1,0-1 1,0 1-1,0-1 1,0 1-1,0 0 1,0 5-1,1 1 26,-1 1 0,0 0-1,-1 1 1,0-1-1,0 0 1,-1 0 0,-1 0-1,1 0 1,-2-1 0,1 1-1,-1 0 1,-1-1 0,0 1-1,-5 8 1,-81 121 112,67-105-128,15-21 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2T13:17:41.6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9469 5285 549 0,'0'0'25'0,"0"0"-25"16,0 0-15-1,0 0-112-15,0 0 96 0,0 0 31 16,0 0 1-16,0 57-1 15,11-51 0-15,13 0 6 16,1-4-4-16,-5 2 3 16,1-4 14-16,-3 0 10 15,-7 0 1-15,1 0 5 16,-2 0 1-16,-5 0 1 16,1 0 0-16,-3 0-3 15,-3 0-6-15,2 0-6 16,3 0 2-16,-3 0-6 15,7 0-7-15,3 0 8 0,6 0-8 16,8-6 8 0,10-10 1-16,8-6 1 0,13-10-4 15,11-7-6 1,12 0-5-16,13 2 7 0,5 3-7 16,-1 4-3-16,5 4-2 15,-6 6 1-15,-1 3-1 16,-4 4-1-16,1 1 0 15,6 4 0-15,0 2 1 16,1 1-1-16,-1 2 1 16,-1-1-1-16,1-1 0 15,0 0 0-15,-6 3 2 16,-2 0 0-16,-4 0-2 16,-2 0 0-16,1 0 1 0,-5 0 0 15,0-2 0-15,-3-2-1 16,-3 4 1-16,8-2-1 15,0 2 1-15,11 2 0 16,5 0-1-16,-3 0 0 16,0 0-1-16,-6 0 1 15,-3 0 0-15,1 0 2 16,-5-6-1-16,-2-4-2 16,-3-2 1-16,1 2 0 15,-4-2 2-15,0 2-2 16,-2 1 0-16,-2 1 0 15,2 2 0-15,-3 1 1 16,-4 1-1-16,4-4 0 16,-2-1 0-16,2 1 0 0,-4 1 2 15,1-4-4-15,-7 4 2 16,0-4 0-16,1 5 1 16,-1-2-1-16,0 2 1 15,-2 0-1-15,-1 0 0 16,3-1 0-16,2 2 1 15,-2 2-2-15,3 0 2 16,0 3-1-16,-2 0 0 16,-4 0-1-16,-5 0 1 15,3 0-1-15,0 0 2 16,-2 0-1-16,5-6 0 0,2-2-1 16,1 0 1-1,2-1 0-15,0 8 0 0,-5-1-1 16,1 2 1-16,5 0 0 15,6 0 0-15,8-5 2 16,3-4 6-16,7-7-6 16,-4-2 4-16,-3-2-1 15,-6 2-3-15,-8 7 0 16,-9 5-2-16,-10 6 2 16,-9 0-2-16,-5 0 0 15,0 0 0-15,2 3 4 16,3 5-3-16,11-4 4 15,2-4-1-15,1 0-1 0,2 0 3 16,-1 0-3 0,-6-9-2-16,-7 2 2 0,-8 3-3 15,-11 2 0 1,-6 2 0-16,-6 0 0 0,-9 0 0 16,3 0 2-16,-3 0 1 15,0 0 1-15,0 0 6 16,0 0-3-16,0 0 1 15,0 0-2-15,0 0-2 16,0 0-3-16,0 0-1 16,-9 0 0-16,-15-6-92 15,12 4-89-15,-2-2-347 16</inkml:trace>
  <inkml:trace contextRef="#ctx0" brushRef="#br0" timeOffset="5289.99">6989 5119 99 0,'0'0'78'0,"0"0"-52"16,0 0-14-1,0 0 10-15,0 0 18 0,0 0-1 16,0 0-8-16,0 0-3 15,0-6-16-15,0 6-2 16,0 0 1-16,0 0-3 16,0 0 3-16,0 0-2 15,0 0-4-15,0 0 7 16,0-2 1-16,0 2 4 16,0 0 5-16,0 0-6 15,0 0-2-15,0 0-3 16,0 0-1-16,0 0 4 15,0 0-9-15,0 0-1 0,0 0 5 16,0 0-1-16,0 0 1 16,0 0-2-16,0 0 0 15,0 0 1-15,0 0-5 16,0 0 2-16,0 0 6 16,0 0-1-16,0 0 4 15,0 0 0-15,0 0 0 16,-4 0 9-16,-2 0-11 15,3 2-4-15,1 0 2 16,2 0-5-16,0-2 3 16,0 0-4-16,-3 2-1 15,-7 5 0-15,-13 6-3 16,-19 15 0-16,-14 11 0 16,-7 4-7-16,36-26-127 0,4-10-404 15</inkml:trace>
  <inkml:trace contextRef="#ctx0" brushRef="#br0" timeOffset="10504.09">7107 5721 196 0,'0'0'74'16,"0"0"-48"-16,0 0-26 16,0 0 2-16,0 0 8 15,0 0 2-15,0 0 15 0,0-24-16 16,6 18-8-1,-3 0 12-15,-1 3-9 0,2 2 3 16,-4 1 0-16,0 0-6 16,0 0 5-16,0 0 0 15,0 0 2-15,0 0 12 16,0 0-8-16,3 0 2 16,0 0 6-16,-3 0-8 15,6 0 12-15,-6 0 1 16,2 0-3-16,0 0 8 15,-2 0-24-15,5 0 2 16,-5 0-2-16,0 0-7 0,3 0 7 16,0 0-1-16,2 0-5 15,5-2 19-15,-1-2-15 16,5-3 7-16,-1 2 11 16,-5-1-9-16,2-1 7 15,-2 5-9-15,-3-1-3 16,-2-1 4-16,4 2-11 15,1-2-2-15,-1 1 9 16,1 2-10-16,1-3 10 16,3 4-3-16,-2-3-6 15,4-1 15-15,-2 1-15 16,6-4 4-16,0 0 15 16,2 1-13-16,-2 0 7 15,-2 1-7-15,-11 3-4 16,-1 0 3-16,0 2-6 0,3 0 0 15,1 0 3 1,-1 0 1-16,3 0-7 0,1 0 3 16,3 0 0-16,1 0-1 15,0 0 1-15,0 0 0 16,3 0 0-16,-7 0 7 16,2 0-13-16,-1 0 6 15,-1 0 0-15,1 0 1 16,-1 0-1-16,-1 0 0 15,-2 0 0-15,2 0 6 16,-4 0-11-16,-1 0 5 16,2 0 0-16,-2 0-2 0,5 0 1 15,4 0 1-15,4 0 2 16,5 0 4-16,2 0-10 16,4 0 4-16,1 2 0 15,-1-2-2-15,7 0 2 16,-3 0 0-16,-3 0 1 15,2 0 6-15,-4 2-10 16,-5 0 3-16,1-2 0 16,-1 0-2-16,2 0 2 15,-5 0 0-15,4 0 0 16,-1 0 7-16,5 0-11 16,1 0 4-16,4 0 0 15,0 0-1-15,1 0 1 16,2-4 0-16,3 2-2 0,-3 1 9 15,5 1-11-15,-2 0 4 16,3 0 0-16,0 0-1 16,-4 0 1-16,1 0 0 15,-1-3 1-15,-2 2 5 16,-4-3-9-16,1-1 3 16,0 3 0-16,-7-4-2 15,2 2 2-15,-2 2 0 16,0-2 1-16,2 1 3 15,1 3-6-15,-2-5 2 16,2 4 0-16,-1 1-1 0,-5 0 1 16,1 0 0-16,-8 0-1 15,3 0 7-15,-3 0-10 16,-1 0 4-16,-7 0 0 16,4 0-1-16,-3 0 1 15,3 0 0-15,3 0 3 16,-1-5 1-16,4 3-7 15,0 0 3-15,3 2 0 16,6 0-3-16,-1 0 3 16,2 0 0-16,-2 0 1 15,0 0 3-15,-1 0-7 16,-2 0 3-16,-2 0 0 16,-3 0 1-16,-3 0-1 15,-1 0 0-15,-2-2-1 16,-2 2 6-16,-2-2-9 0,2 0 4 15,4 2 0-15,-2 0 0 16,6-2 0-16,3 2 0 16,2 0-2-16,1 0 5 15,3 0-3-15,-3 0 0 16,-1 0 0-16,2 0-2 16,-7 0 2-16,2 0 0 15,-2 0 0-15,-4 0 2 16,1 0-3-16,0 0 1 15,3 0 0-15,-3 0-1 16,3 0 1-16,-4 0 0 16,4 0-4-16,0 4 7 0,0 0-4 15,3 0 1-15,-1 2 0 16,-2-4-2-16,-3 2 2 16,3 1 0-16,-5-4 0 15,3-1 5-15,-1 2-9 16,3 1 4-16,0-1 0 15,3 3 1-15,0-1-1 16,6 0 0-16,-1 3-3 16,2-2 9-16,1 1-9 15,1 0 3-15,2-1 0 16,4 1-1-16,-1-5 1 16,4 3 0-16,-3 0-1 15,-3 1 4-15,-6-1-6 0,2 0 3 16,-5-3 0-1,-5 3 1-15,0-1-1 0,2-1 0 16,0 2 0-16,2-1 2 16,-5 2-4-16,7-4 2 15,-9 2 0-15,2-1 2 16,-4-1-2-16,-3 2 0 16,-3-3-1-16,2 0 4 15,-7 0-3-15,0 0 0 16,-2 0 0-16,-1 0-1 15,0 0 1-15,4 1 0 16,-1 2-4-16,4 1 5 0,-2 0-4 16,1 0 3-1,1 2 0-15,-5-2 0 0,0-2 0 16,2-1 0-16,-4 2 0 16,0-3 4-16,0 0-4 15,0 0 0-15,0 0 0 16,0 0 0-16,0 2 0 15,3 1 0-15,-3 1-4 16,2 5 7-16,-2-1-3 16,0 0 0-16,0 2 0 15,0-4 0-15,0 0 0 16,0-2 0-16,0-2 2 16,0 0 2-16,0 0-4 15,0-2 0-15,0 0 1 16,0 0 2-16,0 4-3 0,0 2 0 15,-9 4-4-15,-13 6 5 16,-3 6-2-16,4-2-1 16,13 0-61-16,8-4-13 15,0-13-139-15,0-3-366 16</inkml:trace>
  <inkml:trace contextRef="#ctx0" brushRef="#br0" timeOffset="13263.26">5004 5592 276 0,'0'0'104'16,"0"0"-72"-16,0 0 0 0,0 0-11 15,0 0 12-15,0 0 0 16,0 0 20-16,0 0 35 16,0 5-61-16,0-2 4 15,0 0-4-15,0-3 3 16,0 0 18-16,0 1-11 16,0-1-15-16,0 5-11 15,0 4-11-15,6 12-4 16,32 3 4-16,16 2 0 15,8-2 9-15,0-8-9 16,4-6 0-16,-4-7 3 16,-2 0 3-16,-1-3-3 0,0 0-1 15,0 0 1-15,5 0 9 16,2-6-12-16,6-4 0 16,9 2 15-1,9-2-10-15,2 6 0 0,3 1-5 16,-7 3 0-16,2 0 4 15,-8 0-4-15,0-1 0 16,-5-4 12-16,-7-2-11 16,-6-2 7-16,-15 2-4 15,-3-1 0-15,-15 4 11 16,-6-5-15-16,-8 8 0 16,-5-5 11-16,-6 4-5 15,0-1-4-15,-6 2 1 0,0 1-3 16,0 0 11-1,0 0-11-15,3 0 0 0,-3 0 9 16,0 0-3-16,0 0-5 16,0 0-1-16,0 0 0 15,0 0 0-15,0 0 0 16,0 0 0-16,0 0 6 16,0 0 1-16,0 0-5 15,0 0-2-15,0-2 1 16,0-5 8-16,0-2-9 15,0-5 0-15,-5-4 1 16,-10-3 5-16,-9-1-9 0,-3-2 3 16,-2-3 0-1,-2-4-1-15,1 1 1 0,4 0 0 16,2 0 0-16,6 2 5 16,6 3-6-16,4 6 1 15,1 3 0-15,4 4-2 16,3 3 2-16,0 2 0 15,0 3-5-15,0 0 7 16,0 1-4-16,0 2-1 16,0-2 0-16,0 1-3 15,0 2-5-15,0 0 9 16,0 0-9-16,15 0 15 16,6 9-6-16,2 3 2 15,2 3 0-15,-1-1 2 16,-1 4-2-16,7 3 0 15,-3 1-1-15,3 0 6 0,-4 0-6 16,-2-4 1-16,0 0 0 16,-6-2 1-16,-1-5-1 15,-8 0 0-15,0-3-2 16,-5-6 7-16,-4 2-5 16,0-2 0-16,0 0 1 15,0 2 2-15,0-4-3 16,0 4 0-16,0-4 2 15,0 0 1-15,0 2-3 16,0 1 0-16,0-3 1 16,0 1-8-16,0 1 4 0,0 3 3 15,-4 2 0-15,-7 3 4 16,-7 4-4-16,-10 4 0 16,-1 4 2-16,-12 5 3 15,-7 5-5-15,-6 6 0 16,-5 1-4-16,-1 4 10 15,4-6-6-15,2-6 0 16,13-11 1-16,9-6-1 16,17-8 0-16,8-2 0 15,7-4-4-15,0 0 4 16,0 0-5-16,0 0 0 16,0 0 5-16,0 0-2 15,0 0 2-15,0 0 0 16,0 0 4-16,0 0 0 15,0 0-4-15,0 0 0 0,0 0 1 16,0 0 4-16,0 0-5 16,0 0 0-16,0 0-5 15,0 0 9-15,0 0-4 16,0 0 0-16,0 0 2 16,0 0-6-16,0 0 4 15,0 0 0-15,0 0-8 16,0 0 16-16,0 0-10 15,0 0 2-15,0 0 0 16,0 0-2-16,0 0-2 0,0 0-35 16,4 0-10-1,2 0-43-15,9-6-14 0,-12 2-51 16,2-2-184-16</inkml:trace>
  <inkml:trace contextRef="#ctx0" brushRef="#br0" timeOffset="27263.34">7116 6731 83 0,'0'0'41'0,"0"0"-39"16,0 0-2-16,0 0 0 16,0 0 1-16,0 0-1 15,0 0 0-15,0 0 6 0,0 0-5 16,2 12 1-16,-2-12 3 16,0 0 21-16,0 0 19 15,0 0-9-15,0 0-6 16,0 0 3-16,0 0-16 15,0 0 4-15,0 0-15 16,0 0-6-16,0 0 0 16,0 0-6-16,0 0 6 15,0 0 0-15,0 0 2 16,0 2 1-16,0-2-1 16,0 2 3-16,0-2 12 15,0 0-4-15,0 0 6 0,0 0 13 16,0 0-15-1,0 0 2-15,0 0-12 0,0 0-1 16,0 0 8-16,4 0-13 16,-4 0 2-16,0 0 11 15,0 0-13-15,0 0 9 16,0 0-6-16,0 0-4 16,0 0 7-16,6 0-7 15,0 0 0-15,6 2 1 16,3 1 2-16,-3-3-2 15,11 1 0-15,-6-1 0 16,1 0 5-16,3 3-5 16,0-3-1-16,4 0 11 0,-2 0-11 15,0 0 7-15,1 0-2 16,1 0-1-16,1 0 6 16,-6 0-9-16,8-3-1 15,-5-5 10-15,1-2-7 16,3 0 5-16,5-4 1 15,1 0-2-15,6 1 9 16,2-2-16-16,3 1 0 16,0 4 5-16,2 4-2 15,-5 1-5-15,5 2 2 16,-2 1 0-16,0 2 0 16,1 0 0-16,-6 0 0 0,-1 0 0 15,-6 0 5 1,1 0-6-16,3-1 1 0,0-5 0 15,2-3 8-15,1-1-7 16,0-1-1-16,2 0 8 16,-2-3-3-16,2 2-2 15,4-1-3-15,0 5 0 16,3-3 11-16,1 7-11 16,5 2 0-16,0 2 6 15,-7 0-2-15,1 0-5 16,-4 0 1-16,-5 0 0 15,-4 0 3-15,-1 0-3 16,-8 0 0-16,0 0-1 16,7 0 6-16,0 0-7 15,3 0 2-15,4 0 0 0,0 2 0 16,1 0 0 0,-2-2 0-16,-1 0 1 0,-2 0 3 15,-3 0-5-15,-4 0 1 16,-3 0 0-16,2 0 2 15,-5 0-2-15,2 0 0 16,-1 0-2-16,2 0 6 16,-1 0-6-16,3 0 2 15,-1 0 0-15,0 0-1 16,-3 0 1-16,-1 0 0 16,-5 0 0-16,3 0 4 15,1 0-6-15,-6 0 2 16,-1 0 0-16,1 0 0 15,-4 0 0-15,2 0 0 0,1 0-2 16,0 0 5-16,-3 0-3 16,-3 0 0-16,-6 0 0 15,-3 0-1-15,0 0 1 16,0 0 0-16,0 0 2 16,0 0 2-16,0 0-4 15,0 0 0-15,2 0 0 16,5 0-1-16,-1 0 1 15,2 0 0-15,4 0-4 16,1 0 4-16,1 4-1 16,1 5-26-16,3-4-24 15,0 4 1-15,2 2-21 16,-13-7-48-16,-1 0-120 0</inkml:trace>
  <inkml:trace contextRef="#ctx0" brushRef="#br0" timeOffset="39035.62">9909 4827 101 0,'0'0'63'16,"0"0"-16"-16,0 0-34 15,0 0-1-15,0 0 12 16,0 0 25-16,0 0 5 0,-59-110-12 16,44 104-1-16,2 5-4 15,-2 1-15-15,-6 0-16 16,3 0 7-16,-8 0-1 15,-1 0-10-15,0 0 3 16,-1 1-5-16,0 5 1 16,2-3 5-16,5-1-5 15,0 0-1-15,2-2 7 16,5 2-4-16,-4 2-4 16,1 0 1-16,-5 4 0 15,-1 4 1-15,-4 4-1 16,-9 5 0-16,0 2-2 15,-2 4 5-15,-1-4-5 0,5-1 2 16,1-4 0 0,2-4 0-16,9 0 0 0,6 1 0 15,5-5-1-15,1 4 1 16,7 0 0-16,3 2-7 16,0 6 4-16,0 8-1 15,0 6 4-15,0 9 0 16,0 5 0-16,4 0 2 15,7-5-4-15,0-2 1 16,2-5 1-16,-4-4-6 16,-3-2 6-16,-1 3 0 15,-2 1 5-15,4-3-1 0,-7 1-4 16,3-3 0 0,0-3 0-16,2-4-1 0,5 0 1 15,1-3-8 1,4 2 5-16,6 3-1 0,6 0 4 15,5-1 3-15,6 2-1 16,5-4-2-16,1 0 0 16,0-3 2-16,-2-4-1 15,0-1-1-15,-3-6-1 16,-5-3 1-16,9-2 1 16,-1-4 5-16,-1 0-6 15,3 0 0-15,1 0 2 16,2 0 1-16,-3 0-6 15,2 0 2-15,-2 0 0 16,0-7-5-16,2-4 3 0,-5-3 3 16,-2-3 0-16,-4-2 5 15,4-3-10-15,2-4 5 16,-2-2 0 0,1-4-1-16,3-2 1 0,-1 1 0 15,-3 0 1-15,-10 2 4 16,-2 1-9-16,-9 0 5 15,-7 0-1-15,-4 1 5 16,-7-2-5-16,0 1 0 16,0-1 1-16,0 0 3 15,0-3-7-15,-9-7 3 16,-4-3 0-16,5-1 0 16,0 1 0-16,-2 2 0 0,2 7 1 15,-5 1 4-15,1 3-8 16,-2 0 3-16,-4 3 0 15,-7-1-1-15,2 4 1 16,-6 0 0-16,-7 1 5 16,-2 4-1-16,-8 2-3 15,-1 0 0-15,-4 6-1 16,-2-2 0-16,-4 6 1 16,1 0-1-16,3 4 0 15,-1 2 2-15,3 2 6 16,5 0-8-16,0 0 0 15,2 0 0-15,5 0 0 16,4 0 0-16,-1 6 1 16,4 2 2-16,2 2-3 0,-1 0 0 15,2 0 0-15,3 3-2 16,1-4 2-16,8 0 0 16,3-1-1-16,4-2 6 15,2-1-7-15,-2-1 2 16,7-1 0-16,-2-1-3 15,2-1 3-15,3-1 0 16,0 0-5-16,0 0 6 16,0 0-2-16,0 0-2 15,0 0-2-15,0 0 3 16,0 0-20-16,0 0 10 16,0 0 11-16,0 0 2 0,0 0 2 15,0 0-3-15,0 0 0 16,0 0-1-16,0 0 1 15,0 0 0 1,0 0-3-16,3 4 6 0,2 0-5 16,1-1 2-16,-3 1 0 15,1-4 1-15,-1 2-1 16,-1-1 0-16,4-1 0 16,-6 0 3-16,0 0-3 15,0 0 0-15,0 0 0 16,0 0 1-16,0 0-1 15,0 0 0-15,3 0 0 16,-3 0 0-16,0 0 0 0,4 0-2 16,-1 0-6-1,-1 0 7-15,4 0-7 0,-3 0 2 16,-1 0-4-16,2 0-44 16,-4 3-35-16,0-1-50 15</inkml:trace>
  <inkml:trace contextRef="#ctx0" brushRef="#br0" timeOffset="41100.03">7244 7317 128 0,'0'0'53'16,"0"0"-38"-16,0 0-12 15,0 0-2-15,0 0-1 16,0 0 4-16,0 0 22 0,0 0 16 16,0 0-12-16,0 0-4 15,0 0-25-15,0-2 5 16,1 0 6-16,-1 2 0 15,0 0 17-15,0 0-10 16,0 0-9-16,0 0 4 16,0 0-13-16,0 0 6 15,0 0 9-15,0 0 5 16,0 0 18-16,0 0-18 16,0 0-14-16,0 0 11 15,0 0-16-15,0 0-2 16,0 0 5-16,0 0-1 15,0 0 4-15,0 0-8 16,0 0 3-16,0 0 6 16,0 0-5-16,0 0-4 0,0 0 9 15,0 0-8-15,0 0 11 16,0 0-12-16,0 0 1 16,0 0-3-16,0 0 2 15,0 0 0-15,0 0-1 16,0 0 2-16,0 0-5 15,7 0 4-15,-3 6 0 16,-1 0 0-16,0-2 1 16,-1-2-1-16,1-2 6 15,3 1-6-15,3-1 11 0,0 3-11 16,6-2 0 0,3 1 4-16,2-2 2 0,4 0-6 15,1 0 0-15,1 0 6 16,7 0-1-16,0 0-5 15,1 0 0 1,2 0 5-16,3 0-5 0,-1 0 0 16,1 0 1-16,0 3 7 15,-1-2-10-15,-2-1 2 16,0 0 0-16,2 0 2 16,-5 0 0-16,-4 0-2 15,-1 0 1-15,-5-6 4 16,4 1-1-16,0-5-4 15,-3 2 0-15,3 0 3 16,-1 0-1-16,0-1-2 16,8 4 4-16,1-1 0 0,7-2 2 15,-1-3-6-15,7 2 0 16,2-2 1-16,1 2 0 16,3-3-1-16,-3 2 1 15,-4-3 7-15,1 5-9 16,-7 0 1-16,-5 2 0 15,-2 5-3-15,-3-2 4 16,-1 3-1-16,-1 0 0 16,-3 0 5-16,-4 0-8 15,-4 0 3-15,-1 0 0 16,-5 0-1-16,0 0 3 0,-1 0-2 16,-1 0 3-16,-4 0 1 15,-1 0-1-15,-1 0-3 16,-4 0 0-16,0 0-1 15,0 0 2-15,0 0-1 16,0 0 0-16,0 0 7 16,0 0-6-16,0 0-1 15,6 0 1-15,-5 0-6 16,10 0 5-16,3 0 0 16,-3 0 3-16,6 0 2 15,-6 0-5-15,-2 0 0 16,-1 0 0-16,-1 0-1 15,-1 0 1-15,-3 0 0 16,-3 0-1-16,0 0 6 16,2 0-5-16,-2 0 0 0,0 0 0 15,0 0-1-15,0 0 1 16,0 0 0-16,0 0 5 16,0 0-1-16,0 0-1 15,0 0-3-15,0 0 3 16,0 0 10-16,0 0-12 15,0 0 6-15,0 0 4 16,0 0-9-16,0 0 2 16,0 0-4-16,0 0 2 15,0 0-7-15,0 0 5 16,0 0 0-16,0 0-1 16,0 0-5-16,0 0 5 0,0 0-19 15,0 0-20-15,0 0-1 16,0 0-26-16,0 0 16 15,0 0-8-15,0-1-32 16,0-6-26-16,3-3-149 16</inkml:trace>
  <inkml:trace contextRef="#ctx0" brushRef="#br0" timeOffset="44423.54">15669 6825 69 0,'0'0'54'16,"0"0"-40"-16,0 0-2 15,0 0 36-15,0 0-7 16,0 0 41-16,0 0-13 15,62-97-18-15,-59 94-15 16,-3 1-2-16,0 2-10 16,0 0 5-16,0 0 2 15,0 0-21-15,0 0-4 16,0 0-6-16,0 19 15 0,-8 12-9 16,-10 18 7-1,-10 15 0-15,-7 9 8 0,-10 8-12 16,-6 3 7-16,-5 3-12 15,6-7-1-15,-2-8 9 16,15-16-9-16,8-14-3 16,11-18 1-16,11-10-1 15,4-6-3-15,3-5-3 16,0-3 1-16,0 0 3 16,0-7-6-16,0-22-54 15,0 8-106-15,0 3-147 16</inkml:trace>
  <inkml:trace contextRef="#ctx0" brushRef="#br0" timeOffset="44858.67">15992 6536 64 0,'0'0'72'16,"0"0"-4"-16,0 0-21 16,0 0 11-16,0 0 9 15,0 0 9-15,0 0-8 16,0 0-14-16,0 0-15 16,0 0-6-16,0 0-17 15,0 0 9-15,0 0-12 16,0 0-6-16,0 0-1 15,0 0-6-15,0 0-3 0,0 0-1 16,0 0-24-16,0 0-77 16,0 0-110-16</inkml:trace>
  <inkml:trace contextRef="#ctx0" brushRef="#br0" timeOffset="45607.32">15898 6954 174 0,'0'0'54'0,"0"0"-35"0,0 0-16 16,0 0 2-16,0 0 20 16,0 0 32-16,17-37-18 15,-17 37-33-15,0 0-4 16,0 0-4-16,0 0 4 16,0 17 17-16,-3 5-1 15,-15 2-2-15,0 2-4 16,2 0-8-16,-7 3-1 15,10 1 10-15,-5-3-10 16,5-4 9-16,1-5-6 0,4-2-2 16,2-9 5-1,3-1-8-15,-1-2 0 0,4-2 4 16,0-2-4-16,0 0 4 16,0 0-3-16,0 0 6 15,0 0 3-15,0-3 7 16,0-16-15-16,10-3 0 15,5 4-1-15,3 3-4 16,3 1 1-16,2 3 1 16,3-1-1-16,5 2 0 15,2-1 1-15,-2 1-2 16,2-3 3-16,1 3-1 16,-6 2 0-16,-3 0 0 15,-4 4 2-15,-10 1-2 16,-1 3 0-16,-8 0-2 0,-2 0 5 15,0 0 0-15,0 0-1 16,0 0 5-16,0 17 8 16,0 7-13-16,-15 4-2 15,3-1 5-15,-2-2-2 16,2 0-3-16,-4-2 0 16,5 2 1-16,-1-1 0 15,-6-3-1-15,-3 4 0 16,1-4-1-16,-1 2 1 15,6-5-1-15,3-6 0 16,9-8-27-16,3-4-50 16,0 0-69-16,7 0 62 0</inkml:trace>
  <inkml:trace contextRef="#ctx0" brushRef="#br0" timeOffset="46044.24">16711 6414 44 0,'0'0'67'16,"0"0"-22"-16,0 0-10 16,0 0-5-16,-36 125-4 15,28-93-7-15,-4 6 11 16,-9 4 7-16,-5 4 3 16,-7 4-25-16,-6 6 1 15,-2 4 1-15,-3 0 2 16,-7 3-6-16,3-5 6 15,3-3 2-15,10-10 3 16,6-7-12-16,11-9-3 0,8-13-2 16,10-8-7-1,0-7-2-15,0-1 0 0,0 0 4 16,0 0-8-16,7-9-1 16,-2-3-72-16,1 0-121 15</inkml:trace>
  <inkml:trace contextRef="#ctx0" brushRef="#br0" timeOffset="46296.08">16287 6697 428 0,'0'0'71'0,"0"0"-65"16,0 0-6-16,0 0-42 16,151-4 19-16,-91 4 22 15,-1 0 1-15,-3 0-2 16,-2 4 2-16,-10 2 0 16,-5 2-1-16,-12 0-34 15,-27-8-91-15,0 0-42 16</inkml:trace>
  <inkml:trace contextRef="#ctx0" brushRef="#br0" timeOffset="46891.91">17323 6886 260 0,'0'0'130'0,"0"0"-109"15,-65 108-12-15,27-64 5 16,5 0-5-16,4-8 11 16,7-1 6-16,5-7-7 15,5-5 3-15,2 0-17 16,-1-1 5-16,1-2-5 15,-1-4-4-15,-1-2-1 16,6-8 6-16,4-2-5 16,2-4-2-16,-3 0-5 15,3 0-52-15,0-17-42 16,0 6-22-16,0-3-124 0</inkml:trace>
  <inkml:trace contextRef="#ctx0" brushRef="#br0" timeOffset="47236.29">17475 6491 467 0,'0'0'81'16,"0"0"-63"-16,0 0-18 15,0 0 0-15,0 0 10 16,0 0-10-16,-16 24-1 15,16-24-2-15,0 0-14 16,0 0-16-16,0 0-13 16,0 0-22-16,0 0-88 15</inkml:trace>
  <inkml:trace contextRef="#ctx0" brushRef="#br0" timeOffset="47777.37">18390 7144 432 0,'0'0'145'0,"0"0"-109"0,0 0-29 16,0 0 2-1,0 0-6-15,0 0 17 0,-9-44-5 16,9 36-12-16,0 4 1 15,0-2-3-15,0 4-1 16,0 0 1-16,0 2-1 16,0 0 0-16,0 0 0 15,0 0-9-15,0 0-35 16,0 0-80-16,0 0-27 16,0 0-87-16</inkml:trace>
  <inkml:trace contextRef="#ctx0" brushRef="#br0" timeOffset="48240.08">18129 7546 275 0,'0'0'102'0,"0"0"-68"15,0 0-11-15,0 0 12 16,0 0 11-16,0 0-13 16,6 1-26-16,-6 2-7 15,0-1-4-15,0 7 4 16,0 5 12-16,0 8 1 16,-10 5 14-16,-19 5-9 15,-7 4-10-15,-8 6 7 16,-4 4-5-16,-6 6 5 15,-5 1 7-15,-6-6-18 16,2-4-2-16,-2-1-2 0,0-4 0 16,6-2-41-16,41-32-149 15</inkml:trace>
  <inkml:trace contextRef="#ctx0" brushRef="#br0" timeOffset="53914.72">8069 10074 27 0,'0'0'73'0,"0"0"-53"16,0 0-17-16,0 0-3 16,0 0-9-16,0 0-21 0,0 0-34 15</inkml:trace>
  <inkml:trace contextRef="#ctx0" brushRef="#br0" timeOffset="57453.19">8126 10200 1 0,'0'0'27'0,"0"0"-6"0,0 0 4 16,0 0-12-1,0 0-1-15,0 0-2 0,-15-4-10 16,15 4-2-16,0 0-2 16,0 0 4-16,0 0 1 15,0 0-1-15,0 0 0 16,0 0 11-16,0 0-5 15,0 0 6-15,0 0 9 16,0 0 1-16,0 0 9 16,0 0-8-16,0 0-1 15,0 0 5-15,0 0-19 16,0 0-4-16,0 0 9 16,0 11-12-16,0 3 10 0,0 3-4 15,0 2-4 1,9 3 5-16,-6 4-7 0,0 3 11 15,-3 6 5-15,0 3-2 16,0 2 6-16,0 2-13 16,0 2 1-16,0-2 14 15,0-4-13-15,-3-5-2 16,-5-7 10-16,1-4-18 16,1-9 7-16,1-2-6 15,5-5 3-15,-4-2 7 16,1 0-9-16,3 0 2 15,-3 0 11-15,0 0-12 16,3 3 7-16,-2 4-8 16,-4 3-2-16,-1 0 3 15,-1 2-2-15,1-2-1 0,2 0 6 16,-1-5-5-16,6-2 3 16,-3-1-2-16,3 0-1 15,-2 2 6-15,2-2-6 16,-5 2-1-16,5-2 2 15,0 3 1-15,0-4-6 16,0-1 3-16,0-2 0 16,0 0 0-16,0 0 0 15,0-2 0-15,0 0-2 16,0 0-1-16,0 0 3 16,0 0 0-16,0 0 1 15,0 0 8-15,0 0-9 0,0 0 0 16,0 0 5-16,10 0-3 15,8 0-3-15,-3 0 2 16,2 0-1-16,1 0 0 16,-1 0 0-16,4-4 0 15,4 2 0-15,1-2 4 16,7-1-6-16,-4 0 2 16,4 1 0-16,3 1 2 15,3-3-2-15,-1 1 0 16,4-1 1-16,-1 2 2 15,2-2-6-15,-2 0 2 16,0 1 1-16,-2 0 3 0,-3 5-3 16,-5 0 0-16,0 0-3 15,-1 0 7-15,-4 0-8 16,-2 0 4-16,-1 0 0 16,5 0 3-16,-8 0-3 15,4 0 0-15,-1 0 1 16,-1 0 1-16,2 2-4 15,-1-2 2-15,1 0 0 16,-4 0 2-16,1 0-2 16,-3 0 0-16,7 3-1 15,-2-1 4-15,0 3-6 16,8 3 2-16,-2-2 1 16,0 2 1-16,1-2-1 0,0-1 0 15,-1-1 0 1,4-1 3-16,0 1-6 0,0 2 3 15,-1 0 0-15,-2 0 1 16,-1 1-1-16,2 0 0 16,-1 1-2-16,-1-2 7 15,-1-2-10-15,-2 0 7 16,-3-1-2-16,-2 1 1 16,6-3-1-16,-3 1 0 15,5-2-1-15,1 0 5 16,0 0-8-16,-1 0 6 15,2 0-2-15,-5 0 0 0,1 0 0 16,0 0 0 0,-4 0-1-16,0 0 4 0,-2 0-6 15,1 0 3-15,-1 0 0 16,-1 0 0-16,4 8-2 16,6 2 2-16,2 1-1 15,4 0 3-15,2 2-4 16,-5-5 2-16,0-1 0 15,-6 0 1-15,-4-5-1 16,-2 0 0-16,-1-2 0 16,-2 1 4-16,-5 2-7 15,5-2 3-15,0-1 0 16,2 0 3-16,11 0-3 16,-2 0 0-16,6 0 0 15,4 0 2-15,-2 0-4 0,-1-5 3 16,-6-1-1-16,1 0 1 15,-8 0-1-15,0 0 0 16,0 2 7-16,-10 0-6 16,5 0 3-16,-4 1-4 15,3 2 0-15,0-1 4 16,1 0-4-16,2 0 0 16,4-2 11-16,0-2-11 15,-1-3 11-15,2 3-9 16,1-2 2-16,2 2 6 15,-2 1-10-15,0-2 0 16,2 4 1-16,-5-3 1 0,1 3-3 16,-4 1 1-16,1 2 0 15,-3 0 0-15,-3 0 0 16,-3 0 0-16,-1 0 0 16,-1 0 3-16,-4 0-4 15,-1 0 1-15,-1-1 0 16,-1 1 4-16,-3-3-4 15,3 3 0-15,-3-2 5 16,3 1-2-16,-3-2-3 16,2 2 0-16,-2-2 0 15,3 2 2-15,-3-4-2 16,0 3 0-16,0-2 5 16,0-3-2-16,0 1-5 0,0-5 2 15,0 1 0 1,0-4 2-16,0-1-2 0,0-4 0 15,0-4 0-15,0-2 3 16,0-2-4-16,4-9 1 16,-1 1 0-16,2-3-2 15,-2-1 2-15,-3 1 0 16,0 3-1-16,0-2 5 16,0-1-4-16,0 3 0 15,0-1 0-15,0 9-2 16,0 4 2-16,0 10 0 15,0 3-2-15,0 4 7 16,0 0-5-16,0 0 0 16,0 2 1-16,0-1-2 0,-3-1 1 15,1 4 0-15,-1-5 0 16,-4-2 3-16,2 4-4 16,-1 1 1-16,-1-1 0 15,-1 5 4-15,0-1-4 16,-5 1 0-16,1 0 0 15,-2 0 0-15,-8 0 3 16,4 0-3-16,-5 0 5 16,-4 0 5-16,4 4-10 15,-5 0 0-15,2 2 6 16,-1-5-3-16,1 3-2 16,-1 3 1-16,0-2-1 15,-4-3 2-15,0 3-3 16,-2-2 0-16,-3-3 2 0,4 0-1 15,-4 0-1-15,3 0 0 16,0 0 2-16,4 0 0 16,6 0-2-16,5 0 0 15,-3-3-3-15,6 1 5 16,-3 2-2-16,-2 0 0 16,-1 0 3-16,-5 0-8 15,4 0 5-15,-2 0 0 16,1 3-5-16,-2 6 9 15,2 1-4-15,-4-2 0 16,3 0 1-16,-3 0 0 0,4-2-1 16,2 0 0-16,3-2-1 15,-2 0 4-15,-1 2-3 16,0 0 0-16,-6-2 0 16,-2 3-2-16,1-6 2 15,-5 1 0-15,1-2-4 16,2 0 5-16,1 0-1 15,4 0 0-15,8 0 1 16,3 0 1-16,1 0-2 16,1 0 0-16,1 0-5 15,-4 0 8-15,-6 4-6 16,0 3 3-16,-2 2 0 16,-5 1 1-16,2-4-1 15,-1 0 0-15,0-1 0 16,4-4 5-16,0 1-5 0,1-2 0 15,-2 0 1 1,3 0-3-16,4 0 2 0,-1 3 0 16,2-2-4-16,0 0 6 15,-6 4-4-15,8-1 2 16,-4 0 0-16,3 0 0 16,3-2 0-16,-2 0 0 15,1 0 0-15,1 0 6 16,-2-2-7-16,-4 0 1 15,-6 0 0-15,-5 2 0 16,-2 2 0-16,-5-2 0 16,1 2-2-16,0-2 5 0,2 1-3 15,3 0 0-15,4-3 0 16,-9 0 0-16,8 3 0 16,-9-3 0-16,0 2-1 15,0 3 2-15,-4-1-1 16,0-2 0-16,-1 2 2 15,-2-2-3-15,2 0 1 16,2 0 0-16,3 2-3 16,5 1 6-16,3-2-4 15,5 1 1-15,2 1-2 16,3-2-1-16,0 0 1 16,0-3 2-16,0 0 1 15,3 0 2-15,-1 0-3 16,0 0 0-16,4 0 2 0,0 0-3 15,6 0 1-15,1 0 0 16,2 0-4-16,0 0 8 16,3 0-4-16,0 0 0 15,0 0 1-15,0 1-3 16,0-1 2-16,0 0 0 16,0 0-7-16,0 0 2 15,0 4-17-15,0 4-33 16,0 2-4-16,0 2-14 15,0-8-72-15,0-4-192 16</inkml:trace>
  <inkml:trace contextRef="#ctx0" brushRef="#br0" timeOffset="59687.18">6750 6505 202 0,'0'0'60'16,"0"0"19"-16,0 0-77 15,0 0 4-15,0 0-6 16,0 0 0-16,0 0 6 16,0 0-5-16,-62-21-1 15,62 21 6-15,-2 0-5 16,2 0 3-16,-10 0-2 0,-1 0 2 15,-4 0 7-15,-9 5-8 16,2 9 0-16,-1 4 0 16,-1-4-2-16,4 2-1 15,2-2 0-15,0-4 1 16,6 0 1-16,1-4-2 16,8-2 0-16,-1-4-4 15,4 0 2-15,0 0-1 16,0 0 3-16,0 0 0 15,0 0 13-15,0 0-12 0,0 0-1 16,0 0 12 0,0 0-11-16,0 0 18 0,0 0-7 15,0-3 2-15,-3 2 17 16,3-4-10-16,0 5-7 16,0 0 12-16,0-1-25 15,0 1 2-15,0 0-3 16,0 0-1-16,0 0-5 15,0 0 0-15,38 0-5 16,16 18 11-16,15 7 4 16,1 4 2-16,2 3-5 15,3 2 1-15,2 6-1 16,0 3-1-16,0 1 0 16,-5 2 4-16,-3 2-1 15,-5-2-3-15,-10-2 3 16,-6-4-3-16,-8-1 0 0,-9-3 0 15,-8 0 0-15,-5 0-3 16,-6 0 8-16,-1-1-5 16,-4 4 0-16,-7-3 0 15,2 0 4-15,-2-4-4 16,0-6 0-16,0-6-6 16,0-6 9-16,0-3-6 15,0-6 3-15,0 0-34 16,0-5-63-16,0 0-88 15</inkml:trace>
  <inkml:trace contextRef="#ctx0" brushRef="#br0" timeOffset="60206.62">7395 6348 237 0,'0'0'34'0,"0"0"-15"0,0 0-18 15,-30-101 5-15,25 86-6 16,2 0 0-16,-3 4 3 15,-1-3-2-15,5 4 9 16,-1 0 0-16,3 2-4 16,0 4 10-16,-3 0-8 15,3 4 3-15,-3 0 12 16,-4 0-23-16,2 0-12 16,-10 14 12-16,-3 22 11 15,-8 12 3-15,-10 14-14 16,-5 7 1-16,-10 0 2 15,-3 6 1-15,-8 5-4 0,-3 6 0 16,-4 8 1 0,2 7 6-16,0-5-7 0,3-8 0 15,7-8 4-15,9-13-1 16,12-13-3-16,15-16 0 16,10-13 2-16,7-8-7 15,4-3 4-15,0-1-4 16,0 2-4-16,13-1 4 15,-8-14-31-15,2 0-141 16</inkml:trace>
  <inkml:trace contextRef="#ctx0" brushRef="#br0" timeOffset="70905.28">7648 14780 132 0,'0'0'62'15,"0"0"-19"-15,0 0-28 16,0 0-15-16,0 0 0 16,0 0-17-16,0 0 14 15,0 0 3-15,-21-86 1 16,29 75 28-16,-4 5-3 16,-4 3 3-16,0 3 6 15,0 0-15-15,0 0-3 16,0 0 6-16,-7 9-7 0,-6 6 10 15,-9 5-24-15,8 10 4 16,-1 6 4-16,-1 21-9 16,-4 17 11-16,-1 19-4 15,-9 7-5-15,1 1 6 16,1 2-6-16,2-5 1 16,3-8 7-16,2-3-8 15,0-12 17-15,3-2-17 16,1-4 0-16,-4-8 15 15,3 1-17-15,0 1 1 16,0-13 3-16,3-3-3 0,0-10 6 16,4-11-8-1,2-3 1-15,5-6 6 0,2-3-7 16,2-4 0-16,0 2-2 16,0 2 6-16,0 8-5 15,0 6 1-15,6 6 0 16,6 7 0-16,-1-1 2 15,-5-4-2-15,0-10 0 16,-5-6 5-16,3-8-7 16,-4-5 2-16,7 4 0 15,-1 1-5-15,2 8 6 16,2 10-1-16,-2 2 2 16,2 8 1-16,-5 5-3 15,1-5 0-15,-2 4 0 16,-1-8 0-16,-3-4 0 0,2-10 0 15,4-11 1 1,-3 0 4-16,4-7-10 0,-2 2-1 16,5-2-19-16,3 0 22 15,3 4 6-15,2-2-3 16,-3 1 3-16,3 2 6 16,0 1-7-16,-1-2-2 15,1-2 0-15,-1 3 0 16,1-1 3-16,2 5-3 15,7-3 0-15,0 3-1 16,6-4-5-16,3 3-1 16,3-6 3-16,-1 2-6 0,0-4 19 15,1 2-9-15,-3-6 2 16,0 0-2-16,-4 5 5 16,4-5-5-16,5 0 0 15,4 0-3-15,2 0 4 16,10-11-1-16,2-7 0 15,7 3 4-15,6 0-6 16,-2 1 2-16,5 1 0 16,-1 5-5-16,-2-1-3 15,-1-1-8-15,-3-4-23 16,4 3-31-16,-1-4-21 16,-5 7-35-16,2 2 43 15,-9-2 75-15,-5 8 8 0,-10 0 9 16,-3-5 16-1,-2 5 3-15,-1 0-3 0,1-3-16 16,2 0-3-16,1 3-1 16,0 0-4-16,3 0-1 15,-1 0 0-15,1 0 2 16,-1 0-3-16,-2 0 1 16,2-2 0-16,-4 2 0 15,1-5 3-15,3-3-3 16,4-6 2-16,-1-1 0 15,7 4-1-15,-4 1-1 16,3 10 0-16,-2 0-3 16,6 0 3-16,-4 14 0 15,-3-1 0-15,-4 4 3 0,-8-11 1 16,1-2-3-16,-3-4 0 16,2 0 18-16,4-4-14 15,4-10 1-15,3-4-6 16,0 4-1-16,-3 6-1 15,-5 8-1-15,0 0 3 16,-5 0-1-16,0 0 3 16,0 0 1-16,-4 8 1 15,6-2-2-15,1-6-3 16,6 0 1-16,2 0-36 16,7-14-62-16,2-8 73 15,9 0 25-15,1-6 5 16,3 6-5-16,-4-4 4 0,4 7 0 15,-10-3 0 1,0 4 4-16,-9-4-5 0,-5-4-2 16,0-3 1-1,-4-2-1-15,0 1-1 0,-5 2 0 16,-8 6 0-16,-5 6-1 16,-11 5 2-16,-3 8-1 15,-4-3 2-15,2 6-1 16,-4-4 7-16,0 0 4 15,-1-4 2-15,4 3 2 16,1 0-11-16,4 1-2 16,1-7-1-16,1 4-2 0,-1-6 2 15,2 3-2 1,-2 1 0-16,-2 1 2 16,4 4-1-16,-6-7 2 0,2 7 4 15,-8-4-7-15,0 2 7 16,-2-2-3-16,0-1 10 15,0-12 8-15,0-3-13 16,0-16-9-16,0-9-2 16,0-4 1-16,0-13-2 15,0-6 2-15,7-9 0 16,-3-3-1-16,-4-6-22 16,0 0-53-16,0 60-31 15</inkml:trace>
  <inkml:trace contextRef="#ctx0" brushRef="#br0" timeOffset="72018.35">12179 14874 4 0,'0'0'20'16,"0"0"-10"-16,0 0 18 15,0 0-6-15,0 0-22 16,0 0 26-16,0 0-21 15,-173 14-5-15,143 3-7 16,4-6 5-16,-2 0 2 0,5-7 5 16,2-2 1-1,3-2 14-15,-2 0 15 0,-1 0-21 16,-2 0 7-16,-2 0-9 16,-4 0-8-16,-1 4 1 15,-4 4 0-15,3 1-3 16,-5-4 15-16,-3 2-6 15,1 2 17-15,-4-3 10 16,-3-2-23-16,-5 0 7 16,-3 0-13-16,-4 0-5 15,-5-2 25-15,-4-2-7 16,1 0 8-16,-1 0 3 16,-2 0-11-16,-2 5 11 15,4 2-10-15,0 3-14 0,1 0 12 16,6 2-18-16,0 3-3 15,-5-4 0 1,2 3 5-16,-9-1-7 0,-1-1 2 16,-1-5 0-16,-4 1 2 15,5-4-2-15,-2-2 0 16,5 1 0-16,-2 2 3 16,2 5-8-16,-5 6 4 15,-6 3-15-15,0-8 13 16,-7 1-23-16,2 1 20 15,-2-9 4-15,6 0 4 16,5-3-1-16,-1-1-1 16,5 0 0-16,5 0 0 15,1 0 1-15,4 0-1 16,-1 5 0-16,-3-1-4 0,4 3 3 16,0-7-7-16,-7 3-3 15,5-3 4-15,-5 0 4 16,4 0 3-16,2 0-1 15,6-12-6-15,-2 0-2 16,5 2 9-16,2 2 0 16,1 3 15-16,7 2-15 15,1 3-6-15,2 0 3 16,-4 0 3-16,-6 9 0 16,5 4-17-16,-8-1 2 15,7-2 13-15,2 2 0 0,9-6 2 16,4-2 6-1,4 0-5-15,9 0 2 0,7 2-3 16,2-6 0-16,5 4-4 16,5-4 4-16,0 0 0 15,0 0 0-15,0 0-15 16,0 0-3-16,0 0 3 16,0 0 15-16,0 0 12 15,0 0-12-15,0 0 0 16,0 0 0-16,0 0 0 15,11 0-2-15,19 0 2 16,11 0 0-16,10 0 5 16,9 4-3-16,4-4-2 15,8 2 1-15,0-2 3 0,-5 0-5 16,5 1 1-16,-3 3 0 16,1 7-2-16,2 3 3 15,2 3-1-15,6 6 1 16,7 0 3-16,1-2-1 15,4-7-3-15,-2 2 0 16,-1-6-5-16,0-9 5 16,-2-1 0-16,1 0 0 15,-4 0-2-15,-4-12-34 16,-6-3-54-16,-59 7-55 16</inkml:trace>
  <inkml:trace contextRef="#ctx0" brushRef="#br0" timeOffset="73470.87">11717 14833 14 0,'0'0'118'15,"0"0"-29"-15,0 0-37 16,0 0-11-16,0 0-13 16,0 0-17-16,0 0 12 15,0 4-9-15,0-4-5 16,0 0 11-16,0 0 1 15,0 0 9-15,0 0-6 16,0 0-11-16,4 0 13 0,10 0-7 16,7 0-11-16,6 0 22 15,9 0-26-15,0 0 4 16,2 6-3-16,1 2-3 16,-3-4 4-16,2 2-6 15,-3-2 0-15,3-1 3 16,-2-3-2-16,-5 0-1 15,-9 0 1-15,-3 0 3 16,-7 0-4-16,-3 0 0 16,-7 0 0-16,-2 0 2 15,0 0 1-15,0 0-2 0,0 0 1 16,0 0 2-16,0 0-5 16,0 0 1-1,0 0-1-15,0 0-7 0,0 0 8 16,7 4 0-16,-4 1 1 15,3 1 3-15,-4-2-8 16,-2 0 4-16,0-2 0 16,3 0-2-16,-3 2 4 15,7 6-2-15,-7-1 3 16,3 8-2-16,-1-1 3 16,1-1-4-16,0-6 0 15,4 1-3-15,-2-4 6 0,1 2-3 16,1 1 0-16,1-2 3 15,-2 3-5-15,3-2 2 16,1 6 0-16,-2 0-2 16,-2 4 6-16,-4 11-8 15,-2 9 4-15,0 3 0 16,0 12 5-16,0-3-5 16,0 3 0-16,0 4-1 15,-18 1 3-15,5-8-2 16,0-1 0-16,-2-9 2 15,7-4-2-15,-5-1 0 16,8-4 1-16,-2-7 0 16,7-6-1-16,0-5-1 15,0-5 0-15,0 1-7 0,0-5 3 16,0 0-9 0,4-2 6-16,4 2 6 0,-5 0-7 15,0 0-4-15,-3 1-47 16,3-4-56-16,-3 2 45 15,0-3 47-15,0 0 22 16,0 0-8-16,0 0-125 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7:2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47 276 2561,'0'0'222,"0"0"-33,0 0-96,18-21-50,61-61 10,-76 78-46,0 1-1,1 0 1,0 0-1,-1 1 1,1-1-1,0 1 1,5-3-1,12 4 26,-11 2-28,11-2 4,-13 1 0,-1-1 0,1 2-1,0-1 1,12 3 0,-18-3-8,0 1-1,0-1 1,0 1-1,0 0 0,0 0 1,0 0-1,0 0 1,0 1-1,-1-1 1,1 0-1,0 1 0,-1-1 1,1 1-1,-1-1 1,1 1-1,-1 0 0,0 0 1,0 0-1,0 0 1,1 3-1,2 8-60,-1 1-1,0-1 1,-1 1-1,-1 0 1,0 0 0,-1 0-1,-2 23 1,1-26 80,0-3 8,0 0 0,0 1 0,-1-1 0,-1 0 0,1 0 0,-1 0-1,-1 0 1,0 0 0,0-1 0,0 1 0,-1-1 0,0 0 0,0-1 0,-1 1 0,1-1 0,-1 0 0,-1-1 0,-9 8 0,6-6 23,0-1 1,0 0 0,-1 0 0,0-1-1,0 0 1,-1 0 0,1-2 0,-1 1-1,0-2 1,0 1 0,0-2-1,-16 1 1,26-1-18,0-1 0,-1 0 0,1 0 0,-1 0 0,1 0 0,0 0 0,-1-1 0,1 1 0,-1-1 0,1 1 0,0-1 0,0 0 0,-1 0-1,1 0 1,0 0 0,0-1 0,0 1 0,0 0 0,0-1 0,0 0 0,1 1 0,-1-1 0,0 0 0,1 0 0,-1 0 0,1 0 0,0 0 0,0 0 0,0 0 0,0 0 0,0 0 0,0-1 0,0 1 0,1 0-1,-1-1 1,0-2 0,-4-21 96,0-1 0,2 1 0,1 0 0,1-1-1,1 0 1,7-47 0,-4 61-129,0 0 1,1 1-1,1-1 1,0 1-1,1 0 0,0 0 1,1 1-1,0 0 0,0 0 1,11-11-1,-10 13 3,0 1 0,0-1 0,1 1 0,0 1 0,0 0 0,1 0 0,0 1 0,0 0 0,0 0 0,1 1 0,18-5 0,-18 6-14,0 2 0,0 0 0,0 0 1,0 1-1,0 0 0,0 1 0,1 0 0,-1 1 0,0 0 0,0 1 0,0 0 0,0 1 1,-1 0-1,1 1 0,-1 0 0,1 1 0,-1 0 0,-1 0 0,1 1 0,-1 0 0,0 1 0,0 0 1,9 10-1,-10-8-1,-2-1 1,1 1 0,-1 0 0,0 0-1,-1 1 1,0 0 0,-1 0-1,0 0 1,0 0 0,1 12 0,0 3-76,-2 0 0,-1 1 0,-1 29-1,-2-46 100,0 0 0,-1 1-1,0-1 1,0 0-1,-1-1 1,-1 1-1,1 0 1,-1-1-1,-1 0 1,1 0-1,-1 0 1,-1 0 0,-7 8-1,2-2-10,2 0 1,-16 30-1,15-16-19,8-22-33,0 0 0,0 0-1,-1 0 1,1 0 0,-1 0-1,0 0 1,-1-1 0,0 1-1,-4 4 1,1-5-1680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7:23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522 513 2385,'0'0'1017,"0"0"-361,0 0 78,0 0-185,0 0-277,0 0 43,-6-17-192,-22-54-30,26 69-84,1-1 1,0 1-1,-1 0 0,1 0 0,-1-1 0,0 1 0,1 0 1,-1 0-1,0 1 0,-1-1 0,1 0 0,0 1 1,0-1-1,-1 1 0,1 0 0,0-1 0,-1 1 1,0 0-1,1 1 0,-1-1 0,1 0 0,-1 1 0,0 0 1,0-1-1,1 1 0,-1 0 0,0 0 0,1 1 1,-1-1-1,-3 1 0,-8 0-16,-4 0 1,0 0 0,1 1 1,-1 1-1,0 1 0,1 0 1,0 1-1,0 1 1,-20 10-1,12-5 38,-1-1-29,0 2 0,0 1 0,1 1 0,1 1 0,-27 21 1,49-34-12,0 0 0,0-1 0,1 1 0,-1 0 0,1 0 0,-1 0 0,1 0 0,0 0 0,0 0 0,0 1 0,0-1 0,0 0 0,1 0 0,-1 1 0,1-1 0,-1 1 0,1-1 0,0 0 0,0 1 0,0-1 0,0 1 0,0-1 0,0 0 0,1 1 0,-1-1 0,2 4 0,0-3 12,-1 0-1,1 0 1,0 1 0,0-1 0,0-1-1,0 1 1,0 0 0,1 0 0,-1-1-1,1 1 1,0-1 0,0 0 0,0 0-1,0 0 1,0 0 0,5 1 0,7 2 38,0-1 0,1-1 0,-1 0 0,1-1 0,0-1 0,31-2 0,-27 1 16,-11 0-53,1-2-1,-1 1 1,0-1 0,0-1 0,-1 1 0,1-1 0,0-1 0,-1 0-1,0 0 1,0-1 0,0 0 0,0 0 0,-1 0 0,8-8-1,12-13 11,0-1 0,23-33 0,-45 54-15,25-36 0,-1-1 0,-2-2 0,-3-1 0,29-71 0,16-33 0,-67 145 3,1-1 1,1 0-1,-1 1 0,1-1 1,0 1-1,0 0 0,5-5 1,-8 10-82,-1 14-477,-1-1 504,0 0-1,-1 0 1,0 0-1,-1 0 1,-1-1-1,-7 21 1,-41 74 125,20-46-1,-1 8-58,-70 152 25,81-165-34,2 0-1,-13 63 1,31-107-332,1 0 0,0 0 0,0 14-1,1-25-1287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7:23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57 864,'0'0'1310,"0"0"-667,0 0-280,0 0-192,0 0 133,-24-4 144,-8-1-303,11 0 54,-1 2 0,0 1 1,-34 0-1,50 2-176,-1 0 0,1 1 0,-1 0 0,1 0 0,-1 1 0,1-1 0,0 1 0,-1 1 1,-10 5-1,14-6-19,1-1 1,-1 1 0,1 0 0,-1 0 0,1 0 0,0 0-1,0 0 1,0 0 0,0 1 0,0-1 0,0 1-1,1 0 1,-1-1 0,1 1 0,0 0 0,0 0 0,0 0-1,0 0 1,0 0 0,1 0 0,-1 0 0,1 5-1,0-6 2,0 1-1,0-1 0,0 0 1,1 0-1,-1 1 0,1-1 1,-1 0-1,1 0 0,0 0 1,0 0-1,0 0 0,0 0 1,0 0-1,0 0 0,1 0 1,-1 0-1,1-1 0,-1 1 1,4 2-1,-1-1 12,0-1 1,0 1-1,1-1 1,-1 0-1,1 0 1,-1-1-1,1 1 1,9 0-1,7 1 43,1-2-1,-1 0 1,29-4-1,-39 2-54,7-1 23,0-1 0,0 0-1,-1-2 1,1 0-1,-1-1 1,0-1 0,29-16-1,-13 4 29,-2-2-1,52-43 0,-59 43-4,-41 22 229,8 2-276,-1 1 0,1 0 1,0 1-1,0 0 0,1 1 0,-14 10 1,-48 47 31,54-48-35,0 0-7,2 0 1,-1 2 0,2-1-1,0 2 1,2 0 0,-1 0-1,2 1 1,1 1 0,0-1-1,1 1 1,2 1 0,0 0-1,1-1 1,0 2 0,2-1-1,-1 41 1,4-60-40,0-1 2,0-1 0,0 1-1,0 0 1,0 0 0,0-1 0,0 1-1,0 0 1,0-1 0,0 1 0,0 0 0,0-1-1,0 1 1,0 0 0,1 0 0,-1-1-1,0 1 1,1-1 0,-1 1 0,0 0-1,1-1 1,-1 1 0,1-1 0,-1 1-1,1-1 1,-1 1 0,1-1 0,-1 1 0,1-1-1,0 1 1,7 0-1728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7:24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690 1 720,'0'0'328,"-26"29"11,-157 176-21,58-72 42,41-48 228,5 4 0,-82 118-1,155-198-568,3-5-18,0 0 1,0 0-1,1 0 0,-1 0 0,1 0 1,0 0-1,1 1 0,-1-1 0,1 1 0,0-1 1,0 1-1,-1 8 0,2-20-1303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7:24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0 528,'0'0'1377,"0"0"-657,0 0-384,147 3 625,-101 5-401,0 2-48,-3-2 129,-5 5-577,1 0 48,-8 0-96,-1 5 112,-6-2-256,-24-11 0,0 0-5459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7:24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57 912,'0'0'1919,"0"0"-1175,0 0-541,0 0 21,-23-8-101,-72-27-54,86 32-54,0 0 1,0 1 0,0 0-1,0 0 1,0 1-1,-1 1 1,1-1-1,-15 2 1,-4 1-12,15-2 1,1 1 0,-1 0 0,1 1 0,0 1 0,0 0 0,0 0 0,-20 10 1,26-11-10,0 2 1,0-1 0,0 1 0,0-1 0,0 2-1,1-1 1,0 0 0,0 1 0,0 0 0,0 1-1,1-1 1,0 1 0,0-1 0,1 1 0,-5 10-1,6-10 32,0 1-1,1-1 1,0 1-1,0 0 1,1-1-1,0 1 1,1 9-1,-1 2 239,0-17-249,0 0 0,1 0 0,-1 0 0,0 0 0,1-1 0,-1 1 0,0 0 0,1 0 0,-1 0 0,1-1 0,0 1 1,-1 0-1,1-1 0,-1 1 0,1 0 0,0-1 0,0 1 0,-1-1 0,1 1 0,0-1 0,0 1 0,0-1 0,-1 0 0,1 1 0,0-1 0,0 0 0,0 0 0,0 0 0,0 1 0,0-1 1,-1 0-1,1 0 0,1-1 0,41 1 467,-30-1-374,-2 0-65,1-1 0,-1-1 0,0 1 0,0-2 0,0 1 0,-1-2 1,1 1-1,-1-1 0,0-1 0,10-7 0,19-14-6,37-36 0,-52 43-32,-24 20-7,0 0-1,0 0 0,0 0 0,0 0 1,0 0-1,0-1 0,0 1 1,1 0-1,-1 0 0,0 0 0,0 0 1,0 0-1,0 0 0,0 0 1,0 0-1,1 0 0,-1 0 0,0 0 1,0 0-1,0 0 0,0 0 1,0 0-1,1 0 0,-1 0 1,0 0-1,0 0 0,0 0 0,0 0 1,0 1-1,0-1 0,1 0 1,-1 0-1,0 0 0,0 0 0,0 0 1,0 0-1,0 0 0,0 0 1,0 0-1,0 1 0,0-1 0,0 0 1,1 0-1,-1 0 0,0 0 1,0 0-1,0 0 0,0 0 0,0 1 1,0-1-1,0 0 0,0 0 1,0 0-1,0 0 0,0 0 0,0 1 1,0-1-1,0 0 0,0 0 1,0 0-1,0 0 0,0 0 0,0 0 1,-1 1-1,0 18-111,-10 23-55,-9-5 232,-38 54 0,37-62 3,2 1 0,-30 64-1,39-67-138,1 1-1,1 1 0,1 0 1,2 0-1,1 0 0,-1 49 1,5-75-1778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17:29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0 400,'0'0'777,"0"0"-599,0 0-119,0 0-24,0 10 5628,0-6-6287,3-1 642,0 1 0,1-1 0,-1 1 0,1-1-1,0 0 1,-1-1 0,1 1 0,8 3 0,-9-4-24,87 52 484,177 79-1,-236-121-439,0 1 0,-2 1 0,1 2-1,-2 1 1,0 1 0,-2 1 0,0 1 0,-1 2 0,0 0-1,20 27 1,4 17-22,-31-40 7,38 42-1,-50-61-12,1 0 1,1 0-1,-1-1 0,1 0 0,1-1 1,-1 0-1,1 0 0,-1-1 0,1 0 1,10 3-1,13-1 180,0 0 1,0-2 0,0-1-1,55-3 1,-50-1-64,-34 2-127,-1-1 1,0 0-1,1 1 0,-1-1 0,0 1 0,0 0 1,0 0-1,0 0 0,1 0 0,-1 0 1,-1 0-1,1 1 0,0-1 0,0 1 0,0-1 1,-1 1-1,1 0 0,-1-1 0,1 1 0,-1 0 1,0 0-1,0 0 0,2 3 0,14 17 91,-17-22-90,1 1 21,0 0 1,0 0-1,0 0 0,0 0 1,0 0-1,0 0 1,-1 0-1,1 0 0,0 0 1,-1 0-1,1 0 0,-1 1 1,1-1-1,-1 0 1,1 0-1,-1 1 0,0-1 1,0 0-1,1 1 1,-1-1-1,0 0 0,0 1 1,0-1-1,-1 3 1,3 3-17,0 0 0,0 0 0,0 0 0,1-1 0,1 1 0,-1-1 0,1 1 0,6 8 0,0 1 65,-10-16-68,1 0 7,-1 1 0,0 0-1,0-1 1,1 1 0,-1-1 0,0 1 0,1-1-1,-1 1 1,1 0 0,-1-1 0,0 1 0,1-1-1,-1 0 1,1 1 0,0-1 0,-1 1 0,1-1-1,-1 0 1,1 1 0,0-1 0,0 0 0,0 0 102,-1 0-3,0 0 22,0 0 29,0 0-27,0 0-13,0 0-26,0 0-140,0 0 110,0 0 22,0 0-145,0 0-8,0 0 129,0 0 36,0 0-130,0 0-24,0 0 107,0 0 80,0 0-134,0 0-39,0 0 98,0 0 13,0 0 72,0 0-90,0 0-83,0 0 104,0 0 51,0 0-185,0 0-23,0 0 130,0 0 75,0 0-173,0 0-43,0 0 128,0 0 91,0 0-150,0 0-42,0 0 109,0 0 93,0 0-165,0 0-69,0 0 138,0 0 118,0 0-182,0 0-77,0 0 128,0 0 120,0 0-152,0 0-45,0 0 74,0 0 35,0 0 99,0 0-126,0 0-98,0 0 98,0 0 110,0 0-182,0 0-74,0 0 141,0 0 120,0 0-203,0 0-53,0 0 139,0 0 122,0 0-186,0 0-75,0 0 115,0 1 122,0 1-208,0-2-79,0 0 159,0 0 163,0 0-173,0 0-99,0 0 93,0 0 158,0 0-137,0 0-103,0 0 104,0 0 117,0 0-203,0 0 35,0 0 136,0 0-165,0 0 74,0 0 136,0 0-133,0 0-104,0 0 94,0 0 148,0 0-95,0 0-94,0 0 59,0 0 120,0 0-128,0 0-226,0 0-289,0 3-793,0-1 1106,1 1 0,-1 0-1,0 0 1,-1-1-1,1 1 1,0 0 0,-1 0-1,1-1 1,-1 1-1,0 0 1,0-1-1,0 1 1,0-1 0,0 1-1,-1-1 1,1 0-1,-1 1 1,1-1 0,-1 0-1,0 0 1,0 0-1,-3 2 1,-10 4-1532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2T14:45:59.2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11911 7761 349 0,'0'0'2'16,"0"0"2"-16,0 0 0 15,0 0 2-15,0 0-6 16,0 0 1-16,0 0 1 15,-107 36 22-15,107-36-9 16,0 0-2-16,0 0-6 16,0 0-4-16,0 3-4 15,0 1 1-15,0 6 0 16,0 0-2-16,0 4 2 16,0 2 0-16,0 4 11 15,0 6-9-15,-13 10 11 0,2 4-6 16,-4 13-5-1,0 4 20-15,-6 4-21 0,4-1 5 16,-4 1 11-16,0 3-16 16,0 4 11-16,1 4-12 15,2 6 3-15,0 3-3 16,0 1 0-16,0 0 0 16,3-2 5-16,0 0 2 15,4-6-5-15,1-6-2 16,2-5 0-16,-2-5-1 15,8-8 1-15,-4-2 0 16,0 0 2-16,0-2 6 0,-3 5-7 16,0-1-1-16,-2-4 1 15,-2-4-5-15,2-4 4 16,-1-4 0-16,2-2 2 16,2-2 6-16,0 0-7 15,-5 0-1-15,4 2 1 16,-2-1-3-16,5-4 3 15,-1-1-1-15,4-1 3 16,3-8 3-16,0-5-2 16,0-5-4-16,0-5 1 15,0-2 14-15,0 0-14 16,0 0 17-16,0 0 13 16,0 0-22-16,0 0 9 15,0 6-18-15,0 2 1 16,0 2 3-16,0 1 0 0,13 0-4 15,-5-5 1 1,2 2 5-16,1 0-2 0,1-2-4 16,6 2 0-16,3 0-2 15,5 2 2-15,10 2 0 16,2 4 2-16,13 1 3 16,-4-6-5-16,4-1 0 15,3-4 0-15,-7-6-3 16,1 0 8-16,6 0-5 15,-5 0 0-15,5 0 4 0,3 0 3 16,2 0-7 0,3 0 0-16,12 5 17 0,3-4-14 15,10-1 2-15,1 0 5 16,-1 0-7-16,3 0 12 16,-5 0-15-16,2 0 5 15,-1 0 0-15,-2 0-2 16,-7 0-3-16,-3 0 0 15,-9 4 6-15,-3 4-5 16,-5-2-1-16,-4-2 0 16,1 2-5-16,-4-2 10 15,3 2-5-15,4 2 0 16,-6 0 3-16,3 3-5 16,-8-4 2-16,-3 5 0 15,4-3-3-15,-8 1 7 0,-4-2-4 16,1-2 0-16,-4 2 3 15,4-7-2-15,0 4-1 16,-1-2 0-16,7 0-3 16,2 3 5-16,7-2-2 15,0 0 0-15,-7 2 4 16,0-2-5-16,-8 0 1 16,0-4 0-16,-7 2-2 15,4-2 6-15,0 0-4 16,-7 2 2-16,4-2 2 0,1 0 3 15,0 0-7 1,5 0 0-16,10 0 22 0,3 0-19 16,8 0 7-16,2 0 1 15,4 0-6-15,-7 0 9 16,-5 0-14-16,-7 0 0 16,-2 0 13-16,-7 0-7 15,1 0-2-15,2 0 4 16,5 0-6-16,4 0 10 15,1 0-12-15,4-2 0 16,5 0-2-16,-3 0 8 16,-3 0-6-16,-2 0 0 15,2 0 3-15,0 2-3 16,6 0 0-16,-1 0 0 16,-3 0-7-16,0 0 12 15,4 0-5-15,-1 0 0 16,4 2 3-16,-1 0 0 0,-8-2-3 15,3 0 0-15,-1 0-5 16,0 0 10-16,0 0-5 16,-7 0 0-16,-2 0 3 15,0 4-5-15,2-2 2 16,-2 0 0-16,3 0-5 16,-5 2 12-16,2 0-7 15,0-2 0-15,5 1 1 16,0 0-2-16,0-2 1 15,-5 2 0-15,-3 1-3 0,-5 0 7 16,0 2-5-16,2 0 1 16,1 1 0-16,9-4 0 15,9 0 0-15,2-1 0 16,6-2-5-16,1 0 10 16,-2 5-5-16,-4-4 0 15,-1 4 0-15,-5-5-2 16,-1 0 2-16,4 0 0 15,-1 0-7-15,-2 0 14 16,-4 0-7-16,4-2 0 16,2-4 0-16,-2 3-1 15,2 3 1-15,-2 0 0 16,-7 0-7-16,-8 0 13 16,-9 0-7-16,-7 0 1 15,-2 0 0-15,2 0-3 0,1 0 3 16,3 0 0-16,2 0-8 15,7 0 16-15,3-1-8 16,1 0 0 0,4-2 1-16,-6 0-3 0,-6 3 2 15,1-3 0-15,-1 1-5 16,-5 2 11-16,4-2-6 16,-8 2 0-16,3-2 1 15,-4 2-3-15,-1 0 2 16,-3 0 0-16,3 0-7 0,1-2 15 15,2 2-8 1,0-2 0-16,-3-2 2 0,1 2-5 16,-6 2 3-16,2-2 0 15,4 2-6-15,-1 0 13 16,5 0-8-16,7 0 1 16,-4 0 0-16,-3 0-1 15,-1 0 1-15,-4 0 0 16,-3 4-5-16,-3-4 12 15,-7 0-7-15,-1 0 0 16,-4 0 1-16,-1 0-6 16,4 0 5-16,4 0 0 15,1 0-4-15,4 0 11 16,3 0-7-16,0-4 0 16,2-9 2-16,-2-2-5 0,3-3 3 15,-6-1 0-15,3-5-5 16,-4-3 13-16,-5-5-8 15,0 0 0-15,-5-1 0 16,-4 3-1-16,0 0 1 16,0 0 0-16,0 0-4 15,0 0 11-15,5 0-7 16,4 0 0-16,0-2 1 16,-1-4-3-16,2 1 2 15,-2 1 0-15,5-2-4 16,-5 4 8-16,4 6-4 15,-3 2 0-15,0 6 0 0,-3-2-1 16,-1 0 1-16,-1-3 0 16,-1 0-6-16,0-4 13 15,0 1-7-15,0-5 0 16,-1-4 1-16,-2-5-3 16,7-3 2-16,-7-6 0 15,6 3-3-15,-1-2 8 16,2 2-5-16,1 2 0 15,2 0 0-15,-2 1-3 16,2 1 3-16,-5-2 0 16,4 0-6-16,0 0 12 15,0 0-6-15,-7-5 0 16,-2-1 1-16,0 0-7 16,0-2 6-16,0 2 0 15,0 8-4-15,0 4 9 0,0 10-5 16,0 12 0-16,0 4 2 15,-2 4-8-15,-4 0 4 16,-4-4 2-16,-1 3-10 16,2 2 15-16,0-1-5 15,0 2 0-15,1 0 1 16,-1 0 0-16,5 0-1 16,1 0 0-16,1 1-3 15,-1 4 10-15,-3-2-7 16,2 2 0-16,2 1 1 0,-1 0-6 15,-3-3-5 1,-1 0 10-16,-1 1-7 0,0 2 14 16,-7-2-7-16,-6 2 0 15,0 0 3-15,-6-3-2 16,-2-1-1-16,-10 0 0 16,1-2-2-16,-8-3 8 15,-1 0-6-15,2-3 0 16,-5 1 1-16,-4-4-1 15,-2-3 0-15,2-2 0 16,-2-2-3-16,-1 0 8 16,3 0-5-16,-1-1 0 15,-1 5 1-15,-5-1-1 16,-1 1 0-16,-3 0 0 16,-3 2-4-16,-7-2 10 0,5 0-6 15,-5 1 0-15,4 2 0 16,2-1-3-16,-1 0 3 15,-5 4 0-15,-2 2-4 16,-7 3 9-16,7 2-5 16,0 2 0-16,-3 0 2 15,2-4-6-15,-3 1 4 16,3-2 0-16,-4 0-1 16,2 0 7-16,0-2-6 15,-2 3 0-15,0-2 0 16,8 1-3-16,4 2 3 15,4 0 0-15,4 2-5 0,2 2 9 16,1 0-4 0,0 2 0-16,-5 0 1 0,2 0-4 15,0 0 3-15,6 0 0 16,5 0-4-16,4 0 9 16,2 0-5-16,0 0 0 15,-1 0 1-15,0 0-4 16,-1 0 3-16,-1 0 0 15,1 0-5-15,-1 0 9 16,4 0-4-16,0 0 0 16,1 0 2-16,2 0-5 15,2 0 3-15,1 0 0 16,-4 0-4-16,-1 0 7 16,4 0-3-16,-7 0 0 15,2 0 2-15,0 0-4 0,-4 0 2 16,-2 0 0-16,-6 0-8 15,-1-5 13-15,-2 2-5 16,2-2 0-16,-3 1 2 16,0-1-10-16,4 4 8 15,3-2 0-15,0 3-10 16,5 0 12-16,6 0-2 16,-2 0 0-16,3 0 1 15,-2 0-10-15,2 0 9 16,-1 0 0-16,4 0-7 15,-1 0 11-15,6-4-4 16,1 0 0-16,-1 0 2 0,0 0-8 16,0 2 6-16,1 2 0 15,-9 0-6-15,-2 0 8 16,-6 0-3-16,-5 0 1 16,0 0-1-16,3 0-8 15,4 4 9-15,6-2 0 16,-7 0-3-16,-2 2 7 15,-6 5-4-15,-1-2 0 16,-2 1 2-16,5-5-8 16,3 0 6-16,2-3 0 15,3 0-3-15,2 0 7 16,3 0-4-16,2 0 0 16,9-4 4-16,6 0-7 0,6 1 3 15,3-1 0 1,0 2-3-16,1-2 5 0,-1 4-2 15,0-3 0-15,-3 3 4 16,3-2-9-16,-6 2 5 16,-2 0 0-16,2 0-6 15,1 0 9-15,-1 0-3 16,3 0 0-16,-3 0 1 16,3 0-6-16,0 0 5 15,3 0 0-15,0 0-3 16,-3 0 8-16,4 0-5 15,-3 0 0-15,-6 0 2 16,7 0-6-16,-9 0 4 0,7 0 0 16,-2-2-5-16,2-2 12 15,-3 2-7 1,-2-2 0-16,-13 0 1 0,0 2-6 16,-7 2 5-16,-2-2 0 15,6 0-5-15,-4 0 12 16,5-2-7-16,9-2 0 15,-4-1 1-15,4 0-4 16,-1 1 3-16,-2 2 0 16,4-2-5-16,-5 2 9 15,0 4-4-15,-12 0 0 16,5 0 4-16,-9 0-13 16,8 0 9-16,3 4 0 15,-4 0-4-15,4 0 8 0,-4-2-4 16,1 0 0-16,5-2 3 15,-3 0-9-15,1 0 6 16,-1 0 0-16,6 0-9 16,7 0 15-16,8 0-6 15,6 0 0-15,3 0 3 16,5 0-9-16,-1 0 6 16,2 0 0-16,3 0-8 15,-3 0 11-15,3 0-3 16,0 0 0-16,0 0 0 15,0 0-9-15,0 0 4 16,0 0 1-16,0 0-5 0,0 0 11 16,0 0-3-16,0 0 1 15,0 0-1-15,0 0-9 16,0 0 7-16,0 0 2 16,0 0-10-16,0 0 9 15,0 0 1-15,0 0 0 16,0 0 1-16,0 2-11 15,3-2 11-15,0 2 0 16,2 1-6-16,-1-2 10 16,-1 2-4-16,-3-3 0 15,3 0 2-15,-3 2-5 16,0-2 3-16,3 0 0 0,-3 0-4 16,3 1 9-16,-1 2-5 15,2-2 0 1,-1-1 2-16,0 0-10 0,0 2 6 15,-1-2 2-15,1 0-10 16,0 0 13-16,-3 0-4 16,4 0 1-16,-4 0-2 15,0 1-6-15,0 2-2 16,6-2-23-16,-1 4-69 16,7 1 9-16,0 0 4 15,-8-4-31-15,1 0-52 16</inkml:trace>
  <inkml:trace contextRef="#ctx0" brushRef="#br0" timeOffset="22089.94">12199 4646 467 0,'0'0'68'0,"0"0"-59"16,0 0 2 0,0 0-7-16,0 0 40 0,0 0-6 15,0 0-3-15,0 0 7 16,-59-111-38-16,59 96 7 15,0 1 29-15,0 1-26 16,0-2 16-16,-4-6-10 16,0-2-19-16,2-12 14 15,2-9-13-15,0-8-2 16,0-15 10-16,0-6-2 16,0-13-8-16,10-9 0 15,4-5 0-15,4 0-3 16,-3 7 3-16,6 11 0 15,-3 16 2-15,-1 14 6 16,1 11-8-16,0 7 0 0,3 2 0 16,9 4-10-16,5 2 10 15,10 2 0-15,2 0-5 16,4 7 9-16,-1 6-5 16,-8 5 1-16,-6 6-5 15,-11 0-3-15,3 0-10 16,-11 5 18-16,-1 17 2 15,-1 1 6-15,-7 4-8 16,-5 1 0-16,-3-1 0 16,0 2-1-16,0-4 1 0,0-3-24 15,0-3-69 1,-3-19-88-16,0 0-126 0</inkml:trace>
  <inkml:trace contextRef="#ctx0" brushRef="#br0" timeOffset="22525.69">11842 4026 564 0,'0'0'66'0,"0"0"-66"15,0 0 9-15,0 0-9 16,0 0 6-16,0 0-4 16,0 0 9-16,-77 27-11 15,77-27 0-15,0 0-12 16,0 0 22-16,0 1-16 15,0 2 12-15,21-1-1 16,9 2 31-16,2-3-22 16,9-1 4-16,-1 0 19 15,-5 0-35-15,3 0 12 0,-2 2-14 16,-3 2 0 0,6 3-3-16,-3 0 3 0,-1 1 0 15,-6 1-2-15,2-1 4 16,-2 0-4-16,-29-7-111 15,4 2-442-15</inkml:trace>
  <inkml:trace contextRef="#ctx0" brushRef="#br0" timeOffset="23016.81">12755 4098 653 0,'0'0'54'0,"0"0"-45"15,0 0-9-15,0 0 0 16,0 0 11-16,0 0-11 16,-84 26 0-16,73 9-7 15,-5 2 16-15,4 3-10 16,1-1 1-16,8-1 0 15,3-5-5-15,0-1 5 16,0-5 0-16,11-4-2 16,20-8 9-16,-2-6-14 15,6-9 4-15,4 0 3 16,2 0 10-16,5-23-8 0,-2-7-2 16,-3-8 20-1,-8-2-13-15,-7-2-3 0,-5 2-3 16,-8 4 0-16,-11 1 23 15,-2 8-24-15,0 3 1 16,-2 5 22-16,-22 8-20 16,-6 2 3-16,-6 8 7 15,-5 1-11-15,-3 0 2 16,-1 5-4-16,0 17 0 16,6 5-7-16,4-4 8 15,11 0-2-15,13-8-29 16,11-15-130-16,0 0-102 15</inkml:trace>
  <inkml:trace contextRef="#ctx0" brushRef="#br0" timeOffset="23439.92">13346 4516 479 0,'0'0'155'0,"0"0"-134"0,0 0-21 15,0 0 2-15,59-138 52 16,-46 95-18-16,-8-1-19 15,-2 1 13-15,-3 6-26 16,0 5 9-16</inkml:trace>
  <inkml:trace contextRef="#ctx0" brushRef="#br0" timeOffset="25449.22">13590 4391 0 0,'-10'2'0'0,"7"-2"0"16,-6 5 0-16,1-2 0 15,-1 1 0-15,-6 2 0 0,0 0 0 16,-6 3 0-16,-15-1 0 16,6 1 0-16,-4 1 0 15,-9-6 0-15,-4 5 0 16,-7-5 0-16,-10-4 0 16,-8 0 0-16,-11-4 0 15,-6-45 0-15,-12-1 0 16,-4-12 0-16,-1-12 0 15,-4-12 0-15,2-13 0 16,5-9 0-16,1-13 0 16,7-5 0-16,10 0 0 15,5 2 0-15,8 6 0 0,7 5 0 16,2 5 0-16,4 5 0 16,2 5 0-16,3 4 0 15,54 2 0 1,0 92 0-16,0 0 0 0,0 0 0 15,0 0 0-15,0 0 0 16,0 0 0-16,0 0 0 16,0 0 0-16,0 0 0 15,0 0 0-15,0 0 0 16,0 0 0-16,0 0 0 16,0 0 0-16,0 0 0 15,0 0 0-15,0 0 0 0,0 0 0 16,0 0 0-1,0 0 0-15,0 0 0 16,0 0 0-16,0 0 0 0,0 0 0 16,0 0 0-16,0 0 0 15,0 0 0-15,0 0 0 16,0 0 0-16,0 0 0 16,0 0 0-16,0 0 0 15,0 0 0-15,0 0 0 16,233-1089 0-16,-114 544 0 15,-90 371 0-15,-29 136 0 16,0 13 0-16,0 11 0 16,0 5 0-16,-11 9 0 15,4 0 0-15,7-188 0 16,-39 188 0-16,-26 18 0 16,45-2 0-16,-1-1 0 15,-20-3 0-15,5-3 0 16,3-2 0-16,9-1 0 15,9-1 0-15,7 1 0 16,8 3 0-16,34 3 0 16,56 4 0-16,31 2 0 15,23 14 0-15,-45 8 0 0,4 6 0 16,-15 11 0-16,-16 2 0 16,-72 6 0-16,3-22 0 15,6 6 0-15,-3 9 0 16,-6 12 0-16,23 12 0 15,-9 12 0-15,-4 6 0 16,-10 3 0-16,0-3 0 16,0-3 0-16,0-9 0 15,7-8 0-15,1-6 0 16,3-8 0-16,-1-5 0 16,2-9 0-16,-6-10 0 15,0-42 0-15,-4 6 0 0,-2 4 0 16,0-2 0-1,0 16 0-15,0-6 0 0,0-5 0 16,-24-8 0 0,-14-3 0-16,-12-1 0 0,-9-1 0 15,-10 0 0-15,-3 0 0 16,26 0 0-16,0-1 0 16,2-11 0-16,23-10 0 15,-43-12 0-15,18-8 0 16,-4-8 0-16,-6 19 0 15,-7 17 0-15,-8-27 0 16,-3 27 0-16,-10 1 0 16,-2 1 0-16,-6 1 0 15,0-28 0-15,6 0 0 16,-1 31 0-16,10-1 0 0,3-3 0 16,9 2 0-16,3 10 0 15,-4 46 0-15,1 52 0 16,-7-13 0-1,-5 11 0-15,-10 6 0 0,-1 4 0 16,-7-6 0-16,0-5 0 16,3-4 0-16,5-6 0 15,7 1 0-15,10 7 0 16,4 1 0-16,4 0 0 16,2-1 0-16,4-5 0 15,2-8 0-15,54-6 0 16,-10-4 0-16,-1-2 0 0,2 4 0 15,6 8 0-15,-18-1 0 16,10 1 0-16,7-7 0 16,4-7 0-16,0-66 0 15,0 0 0-15,0 0 0 16,0 0 0-16,0 0 0 16,0 0 0-16,0 0 0 15,0 0 0-15,0 0 0 16,0 0 0-16,0 0 0 15,0 0 0-15,0 0 0 16,0 0 0-16,0 0 0 16,0 0 0-16,0 0 0 0,0 0 0 15,0 0 0 1,0 0 0-16,0 0 0 0,0 0 0 16,0 0 0-16,0 0 0 15,0 0 0-15,0 0 0 16,0 0 0-16,0 0 0 15,0 0 0-15,0 0 0 16,0 0 0-16,0 0 0 16,0 0 0-16,0 0 0 15,0 0 0-15,0 0 0 16,0 0 0-16,0 0 0 16,0 0 0-16,0 0 0 15,0 0 0-15,0 0 0 0,0 0 0 16,0 0 0-1,0 0 0-15,0 0 0 0,0 0 0 16,0 0 0-16,0 0 0 16,0 0 0-16,0 0 0 15,0 0 0-15</inkml:trace>
  <inkml:trace contextRef="#ctx0" brushRef="#br0" timeOffset="27052.42">13161 2708 0 0,'0'0'0'0,"0"0"0"0,0 0 0 15,0 0 0-15,0 0 0 16,0 0 0-16,0 3 0 15,0-1 0-15,0-2 0 16,0 6 0-16,0 2 0 16,0-2 0-16,0-1 0 15,0-2 0-15,21 0 0 16,0-3 0-16,-1 0 0 16,11 0 0-16,13 0 0 15,15 0 0-15,18 0 0 16,25 0 0-16,19 0 0 15,-26 0 0-15,6 0 0 16,7 5 0-16,-5 5 0 16,2 6 0-16,-10-2 0 0,-10 2 0 15,-8 11 0-15,-11 2 0 16,-4 8 0-16,-8-26 0 16,0 1 0-16,0 8 0 15,-5 1 0-15,-3-6 0 16,-5-3 0-16,-30-2 0 15,2 1 0-15,-5-5 0 16,14 1 0-16,1 6 0 16,-14-5 0-16,0 2 0 15,0 0 0-15,0-1 0 16,-1 0 0-16,5 1 0 0,-5 0 0 16,2 1 0-1,-2-1 0-15,-2 3 0 0,-6 1 0 16,0 10 0-16,0 4 0 15,-6-10 0-15,-30-10 0 16,7 8 0-16,-7 0 0 16,1-2 0-16,-4-1 0 15,-2 1 0-15,-1-2 0 16,-3-1 0-16,-2 2 0 16,-4 1 0-16,-3-1 0 15,-2 1 0-15,-9 0 0 16,-7 1 0-16,-2-1 0 0,-6-3 0 15,0 2 0 1,-3-4 0-16,5 4 0 0,5-3 0 16,1 1 0-16,10-4 0 15,1 3 0-15,9-2 0 16,1 2 0-16,4-2 0 16,2 2 0-16,3-5 0 15,4 8 0-15,-1 1 0 16,6 2 0-16,22-2 0 15,-1 2 0-15,-14 0 0 16,1 0 0-16,-1 0 0 16,2 2 0-16,-21 10 0 15,-8 7 0-15,11-10 0 16,-3 2 0-16,4-4 0 16,5-14 0-16,24-5 0 0,6-2 0 15,6-2 0-15,0 0 0 16,0-4 0-16,0-46 0 15,24-17 0-15,39 23 0 16,8 5 0-16,-26 4 0 16,-24 24 0-16,-3 0 0 15,-1 3 0-15,-3 2 0 16,22-12 0-16,-3 2 0 16,0 2 0-16,-4 4 0 15,1-2 0-15,-1 0 0 16,2 2 0-16,-5-2 0 15,2 1 0-15,-5 4 0 16,-2 1 0-16,-1 2 0 0,-5 2 0 16</inkml:trace>
  <inkml:trace contextRef="#ctx0" brushRef="#br0" timeOffset="29939.53">13405 4473 9 0,'0'0'7'0,"0"0"-6"16,0 0 1-16,0 0 10 15,0 0-5-15,0 0 3 16,0 0 6-16,-44 29-15 16,44-25 8-16,0-3 7 15,-4 3-5-15,1 2 5 16,0-1-11-16,1 1-4 16,-4-2 14-16,-1 3-15 0,2 0 21 15,-4-1-3-15,5-1-11 16,-1-1 18-16,2-1-5 15,3-1 6-15,0-2 26 16,0 0-25-16,0 0 13 16,0 0-8-16,0 0-9 15,0 0 12-15,0 0-35 16,0 0 4-16,0 0 3 16,0 0-1-16,0-2-8 15,0-2 2-15,0-4 0 16,0-1 11-16,0 0-11 15,0-2 0-15,0 2-2 0,0-3 11 16,8-2-9-16,10-2 0 16,7-3 0-16,1 0-2 15,0-2 2-15,5 3 0 16,-5 1 0-16,2 0 6 16,-2 5-6-16,1-2 0 15,-3 4 3-15,-4-2-6 16,1 2 3-16,-6 2 0 15,3 2-4-15,-7 2 9 16,-1 4-8-16,-5 0 3 16,1 0-6-16,1 0 1 15,-5 0-12-15,1 6 17 16,0 4-5-16,0 0 8 16,-1-4-3-16,3 0 0 15,-3 0 1-15,-2 0 2 0,3-2-3 16,0-1 0-16,0 1-2 15,4-1 7-15,-7-1-5 16,2-2 0-16,-2 0 3 16,0 0 1-16,0 0-4 15,0 0 0-15,0 0 7 16,0 0-2-16,0 0-5 16,0 0 0-16,0 0 6 15,0 0 1-15,0 0-7 16,0 0 0-16,0 0 4 15,0 0 1-15,0 0-5 16,0 0 0-16,0 0 2 16,0 0-1-16,0 0-1 15,0 0 0-15,0 0-1 0,0 0 7 16,0 0-6-16,0 0 0 16,0-2 4-16,0 2-3 15,0 0-1-15,0 0 0 16,0 0-12-16,0 0 12 15,0 0-3-15,0 0 1 16,0 0 2-16,0 0 5 16,0 0-5-16,0 0 0 15,0 0 1-15,0 0 4 16,0 0-5-16,0 0 0 16,0 0 0-16,0 0-8 0,0 0 8 15,0 0 0 1,0 0-12-16,0 0 1 0,0 0-15 15,0 0-17-15,0 0-9 16,0 0 8-16,0 0-30 16,0 0-11-16,0-3-18 15</inkml:trace>
  <inkml:trace contextRef="#ctx0" brushRef="#br0" timeOffset="30710.09">14578 3950 186 0,'0'0'98'0,"0"0"-52"16,0 0-16-16,0 0 17 15,0 0-31-15,0 0 16 16,0 0 2-16,0-18-28 15,0 18 12-15,0 0-18 16,0 0 0-16,0 0 13 0,0 0-11 16,-3 0 21-16,-8 0-6 15,-4 0-9-15,-3 0-4 16,0 8-4-16,-3 6 0 16,1 2-4-16,-1 0 5 15,2 7-1-15,0 5 0 16,1 3 6-16,0 10-9 15,-3 3 3-15,3 1 0 16,3 3-5-16,-3 1 7 16,3 1-2-16,4 0 0 15,-2-2 6-15,1 2-7 16,7-4 1-16,-1-3 0 16,6-8-5-16,0-4 6 0,0-7-1 15,0-6 0-15,0-5 7 16,14-5-9-16,-5-3 2 15,4-1 0-15,-8-2-9 16,-2-2 10-16,3 0-1 16,1 0 0-16,4 0-6 15,4 0-8-15,-10 0-133 16,5 0-89-16</inkml:trace>
  <inkml:trace contextRef="#ctx0" brushRef="#br0" timeOffset="36959.58">14863 4506 166 0,'0'0'29'0,"0"0"-3"15,0 0-26-15,0 0 0 16,0 0 20-16,0 0 6 15,0 0 16-15,0 0-25 16,-26 0-12-16,26 0 11 16,0 0-16-16,0 0 0 15,0 0 30-15,0 0-19 16,0-3 15-16,0 3-15 16,23 0-6-16,10 0 2 15,9 0-7-15,2 0 0 16,7 0 6-16,0 0 0 15,3 4-6-15,1 3 0 16,5-5 2-16,2-2 7 16,0 0-9-16,5 0 0 0,-3 0 10 15,5-2-4-15,-1-5-4 16,-2 3-2-16,-1 0 0 16,-1 3 5-16,3 1-5 15,4-2 0-15,0-1 6 16,6 2 1-16,0-7-6 15,4 0-1-15,2-1 1 16,4 1 2-16,-7 5-3 16,0 3 0-16,-9 0-3 15,-9 0 8-15,-8 0-7 16,-13 0 2-16,-8 3 0 16,-4 5-4-16,-5-2 4 0,-2 3 0 15,4-3-2-15,-3-1 9 16,8 4-7-16,0-1 0 15,8-1 0-15,4 2 0 16,-2-1 0-16,0 0 0 16,-2-2-1-16,0-2 7 15,-2 0-8-15,3-3 2 16,-2-1 0-16,1 0 2 16,2 0-2-16,5 0 0 15,-3 0 0-15,2 0 8 16,-6 0-12-16,-4 0 4 15,-2 0 0-15,-9 0-2 16,-3 0 2-16,-4 0 0 0,-1 0-2 16,-1 0 7-1,-4 0-6-15,4 3 1 16,0 1 0-16,0-2 0 0,3 2 0 16,3-2 0-16,2 2-1 15,8 2 7-15,-5 0-10 16,-3 0 4-16,1 2 0 15,-2 0-5-15,-6-1 5 16,-1-2 0-16,-2 1-1 16,-5-4 1-16,2 0-2 15,-5-2-73-15,-5 0-56 16,0 0-114-16</inkml:trace>
  <inkml:trace contextRef="#ctx0" brushRef="#br0" timeOffset="37612.24">18747 4217 286 0,'0'0'65'0,"0"0"-34"16,0 0-26-16,0 0 0 15,0 0 9-15,62-113 19 16,-53 105 10-16,-3 0-30 15,-1 4-11-15,-2 2 5 16,4 2-5-16,-2 0-4 16,1 0-5-16,4 0-18 15,-2 0 20-15,4 19 5 16,1 7 11-16,-5 4 7 16,-3 4-13-16,-2 2-3 0,-3 2-2 15,0 0 0 1,0 1 5-16,0 1-5 0,0-5 0 15,0 1 4-15,0-1 3 16,0-1-4-16,-8-2 1 16,-7 2 2-1,4-5 18-15,-4 4-18 0,-3 1 3 16,-6-1 22-16,-5 3-28 16,-1-3 11-16,-11 1-6 15,3-3-8-15,-3-4 18 16,0-2-18-16,-3-5 0 15,5-4 21-15,1-2-19 16,7-4 4-16,8-2-6 0,5-4 4 16,5 0-2-1,5-4-2-15,3 0 0 0,-2 0-6 16,4 0 6-16,0 0-47 16,-2 0-68-16,5 0-57 15</inkml:trace>
  <inkml:trace contextRef="#ctx0" brushRef="#br0" timeOffset="41295.62">14047 5360 98 0,'0'0'103'0,"0"0"-79"0,0 0-20 16,0 0 14-16,0 0-15 15,0 0 16-15,0 0-10 16,11-1 20-16,-11 1-3 16,0 0-25-16,0 0 12 15,0 0-13-15,0 0 1 16,0 0 17-16,0 0 3 15,0 0 28-15,0 0 16 16,0 0-33-16,0 0 6 16,0 0-21-16,0 0-16 0,0 0 14 15,0 0-15-15,0 0 0 16,0 0-1-16,0 0-8 16,0 1 8-16,3 12-2 15,-3 12 3-15,3 5 2 16,-3 8-2-16,0 6 0 15,0 2 6-15,0 1 3 16,0-2-7-16,-6 4-2 16,-2-4 0-16,-2 4-7 15,-1-4 8-15,-1 3-1 16,0-3 1-16,1-2 8 16,-5-8-8-16,4-7-1 0,4-7 0 15,2-11-2-15,6-7 11 16,0-3-3-16,-4 0 42 15,4 0-15-15,0 0 19 16,0 0-19-16,-3 0-19 16,3 0 29-16,-2 0-41 15,-3 0 6-15,4 0-3 16,1 0 7-16,0 0-15 16,-3 0 3-16,3 0 0 15,0 0-5-15,0 0 5 16,0 0 0-16,0 0-4 15,0 0-45-15,0-3-39 16,0-6-51-16,0 2-107 16</inkml:trace>
  <inkml:trace contextRef="#ctx0" brushRef="#br0" timeOffset="41679.16">14195 5216 393 0,'0'0'125'0,"0"0"-83"16,0 0 4-16,0 0-46 15,0 0 20-15,0 0 12 16,-36 4-23-16,22-4-4 15,-4 0-5-15,9 0-2 16,3 11-14-16,6 6-49 16,0-9-152-16</inkml:trace>
  <inkml:trace contextRef="#ctx0" brushRef="#br0" timeOffset="42374.77">14495 6090 253 0,'0'0'78'16,"0"0"-78"-16,0 0 8 15,0 0-12-15,0 0 8 16,0 0-4-16,-27 71 47 0,27-71-12 16,0 0 6-1,0 0-2-15,0 0 1 0,-3-5 23 16,3-17-60-16,0-8 1 16,0-10 11-16,0-10-8 15,0-7-5-15,0-9-2 16,0-4 5-16,10-3-11 15,7 7 6-15,4 11 0 16,0 10-4-16,-1 16 13 16,-2 8-10-16,-5 7 1 15,-5 7 0-15,-1 0-9 16,-4 6 9-16,-1-2 0 16,4 0-5-16,-1-2 13 15,2-1-8-15,2 2 0 0,0 0 3 16,0 0-10-16,6 0 7 15,-3-2 0-15,2 3-5 16,-2 2 11-16,1 1-11 16,-2 0 5-16,-2 0-18 15,2 0 10-15,-1 4-6 16,-4 10-25-16,-1 0 14 16,2 3-39-16,-2-2-21 15,-5-11-16-15,0 0-25 16</inkml:trace>
  <inkml:trace contextRef="#ctx0" brushRef="#br0" timeOffset="42690.28">14311 5839 411 0,'0'0'114'0,"0"0"-95"16,0 0-19-16,0 0-9 0,0 0-15 15,0 0 18-15,0 0 6 16,45 8 0-16,-6-16 0 15,7 0 6-15,3 0-12 16,0 0-3-16,0 0-88 16,-37 6-40-16,-4 0-125 15</inkml:trace>
  <inkml:trace contextRef="#ctx0" brushRef="#br0" timeOffset="43200.45">15434 5553 369 0,'0'0'85'0,"0"0"-75"0,0 0-4 16,0 0-3-16,-157 15 3 16,118 1 7-16,0 6 23 15,6 4-36-15,2 2 13 16,6 7-13-16,4 4 3 16,6 0-6-16,7 5 3 15,5-2 0-15,3-2 4 16,0-3 1-16,0-3-5 15,6-7 0-15,14-1 2 16,1-7-8-16,0-5 6 16,3-3-4-16,-15-11-73 15,0 0-115-15</inkml:trace>
  <inkml:trace contextRef="#ctx0" brushRef="#br0" timeOffset="44070.16">15683 6023 162 0,'0'0'147'0,"0"0"-118"16,0 0-15-16,0 0-10 15,0 0 1-15,0 0 31 16,0 0-29-16,7 5 1 16,-4-5 7-16,5 0-13 15,0 0 11-15,12 0 3 16,3 0-16-16,6 0 18 15,7 0-18-15,0 0 0 16,-1 0 7-16,4 1-1 16,-6 4-5-16,-4 0-1 15,-4 3 2-15,-4 1-9 16,-4-1 7-16,-3 0 0 16,-1 2 1-16,2-2 7 15,-4-2-5-15,4-2 3 0,0-2-4 16,0 0 14-16,6-2-15 15,0 0 1-15,5 0 17 16,-1 0-15-16,-2 0 1 16,0-2-5-16,-2-4 3 15,3 2-8-15,-2 0 5 16,-6 2 0-16,-1 2 0 16,0 0 5-16,-2 0-10 15,-5 0 3-15,-2 0-1 16,6 0-5-16,-2 0 8 15,1 4 0-15,4-2 6 16,3-1 1-16,2-1-1 16,4 0-6-16,-1 0 1 15,-1 0-5-15,-1 3 4 16,-3-2 0-16,-4 4-2 0,1-1 6 16,-5 0-8-1,1 0 3-15,-5-1-2 0,-3 2-2 16,0-4-4-16,-3 2 9 15,0-1 0-15,0-2 8 16,0 0-11-16,6 0 3 16,-1 2 0-16,-1-2-8 15,-1 2-154-15</inkml:trace>
  <inkml:trace contextRef="#ctx0" brushRef="#br0" timeOffset="44824.29">17502 5769 511 0,'0'0'135'16,"0"0"-123"-16,0 0-12 0,0 0-3 16,0 0-6-16,0 0 10 15,0 0-2-15,26 54 1 16,-2-38 0-16,3-2 1 16,0-2-1-16,-7 1 0 15,4-5 1-15,-2-1 6 16,-9-1-14-16,0-4 1 15,-8 0-89-15,-2-2 32 16,1 0-61-16,-4 0 40 16,0 0 32-16,0 0-81 15</inkml:trace>
  <inkml:trace contextRef="#ctx0" brushRef="#br0" timeOffset="44985.13">17249 6006 66 0,'0'0'155'0,"0"0"-65"0,0 0-50 15,0 0 1-15,0 0-38 16,0 0 0-16,-123 46 26 16,142-44-15-16,12 0 2 15,3-2-4-15,2 1-10 16,2-1 5-16,-2 3-7 16,-26-3-6-16,-5 0-108 15</inkml:trace>
  <inkml:trace contextRef="#ctx0" brushRef="#br0" timeOffset="46161.3">18696 5698 203 0,'0'0'92'0,"0"0"-48"16,0 0-37-16,0 0 2 16,0 0 35-16,-178 53-35 15,137-20-4-15,-1 2 6 16,4 3-6-16,2-4-6 16,8 0 1-16,5-2 0 15,2-1-1-15,6-3 1 16,0-5 0-16,4-1 12 15,1-5-11-15,7-9 22 0,1-6-15 16,2-2-7-16,0 0 12 16,0 0-7-1,0 0 2-15,8-19 44 0,19-11-50 16,2-14 7-16,7-4-1 16,0-4-7-16,0-2 11 15,2-2-12-15,-2 5 0 16,0-1 1-16,-4 9 6 15,-5 4-8-15,0 9 1 16,-7 7 0-16,-5 6 2 16,-9 7-2-16,-2 6 0 15,-4 4 12-15,0 0-5 16,0 0 7-16,0 0 1 0,0 0-11 16,0 0 5-1,0 0-9-15,0 0 0 0,0 0-9 16,0 14 17-16,-4 12-11 15,-13 10 3-15,-7 7 0 16,-5 7 0-16,-7 6 0 16,-6 4 0-16,4 2-1 15,2-3 9-15,6-8-11 16,9-8 3-16,13-13 0 16,8-9-7-16,0-6 7 15,0-7-25-15,14-5-10 16,10-3-29-16,3 0 21 0,3 0-46 15,-22 0-53 1,-2-5-106-16</inkml:trace>
  <inkml:trace contextRef="#ctx0" brushRef="#br0" timeOffset="46716.06">18770 5917 232 0,'0'0'102'15,"0"0"-87"-15,0 0-8 16,0 0 10-16,0 0 21 16,0 0-6-16,3-68-11 0,-3 54 4 15,0 2-24-15,0 8 12 16,0 0 3-16,0 4 8 15,0 0 13-15,-14 0-37 16,-4 0 0-16,-9 13-3 16,0 6 8-16,0 6-7 15,1 0 2-15,2 0 0 16,4-4-1-16,2 2 1 16,8-5 0-16,4-5-4 15,6-3 7-15,0-3-3 16,0-4 0-16,0 0 0 15,9-3-10-15,18 0 10 16,9 0 0-16,3-10 7 0,5-15-2 16,4 1-5-16,-4-1 0 15,-5 6 2-15,-10 3-5 16,-5 6 3-16,-13 5 0 16,-8 4-3-16,-3 1 3 15,0 0-8-15,0 0-11 16,0 0 19-16,0 14 11 15,0 4-11-15,-3 1 0 16,-8 4 1-16,5-1 6 16,3-1-7-16,0-3 0 15,3-4 0-15,0-6-7 16,0-8-130-16,0 0-135 16</inkml:trace>
  <inkml:trace contextRef="#ctx0" brushRef="#br0" timeOffset="47718.75">19448 5765 162 0,'0'0'95'0,"0"0"-60"0,0 0-35 16,0 0 0-16,0 0 54 15,0 0-23-15,0 0-11 16,3-17 0-16,-6 10 4 16,-4 0 15-16,2-5-11 15,-5 7-15-15,2-3 23 16,2 2-23-16,-3 3 10 16,3 1-6-16,-2 2-12 15,1 0 10-15,1 0-15 16,-3 0 11-16,0 0-13 15,1 0 4-15,1 9-4 0,2 2 2 16,2 6 0-16,-4 1-1 16,2 4 1-16,-4 4 0 15,0 2 0-15,-2 2 4 16,-4 0-4-16,-1 0 0 16,-2 0 0-16,6-1 2 15,-2-5-2-15,2-3 0 16,4-1-4-16,-2-3 10 15,4-5-8-15,2-5 2 16,2 0 0-16,2-3-5 16,0-1 5-16,0 0 0 15,0 1-7-15,0-2 14 16,0-2-7-16,0 2 0 0,0-2 2 16,0 0-4-1,0 0 2-15,0 0 0 16,0 2 5-16,6-2 1 15,-3 3-6-15,3-1 0 0,1 1 2 16,-2-1-2-16,1-1 0 16,-1 4 0-16,2-4-3 15,1 6 8-15,5-1-5 16,-1 0 0-16,5 0 0 16,-2-1 0-16,3 1 0 15,0-4 0-15,0 3-2 16,-6-5 6-16,-1 1-4 15,-4-1 0-15,-7 0 2 16,0 0-6-16,0 0 4 16,0 0 0-16,0 0-10 0,0 0-11 15,0 0-38-15,0 0-68 16,0 0-172-16</inkml:trace>
  <inkml:trace contextRef="#ctx0" brushRef="#br0" timeOffset="48128.89">19855 5913 125 0,'0'0'320'0,"0"0"-270"15,0 0-50-15,0 0-20 16,0 0 20-16,0 0 0 15,0 0 1-15,-39 79-1 0,27-57 0 16,3-1-3-16,0 0 9 16,-2 1-6-16,-2-4 0 15,-2 2 2-15,4-4-3 16,1-2 1-16,5-4 0 16,2-6-5-16,3-4 5 15,0 0-31-15,0 0-155 16</inkml:trace>
  <inkml:trace contextRef="#ctx0" brushRef="#br0" timeOffset="48377.58">19923 5707 460 0,'0'0'112'0,"0"0"-111"0,0 0 6 16,0 0 9-16,0 0-8 15,0 0 24-15,0-32-32 16,0 32 0-16,0 0-4 16,0 0-29-16,0 0-42 15,0 0-21-15,0 0-75 16</inkml:trace>
  <inkml:trace contextRef="#ctx0" brushRef="#br0" timeOffset="49087.52">20451 5695 244 0,'0'0'131'16,"0"0"-116"-16,0 0-8 16,0 0-10-16,0 0 12 15,0 0-8-15,7 0 40 16,1 0-39-16,8 0 4 16,4 0 29-16,9 0-12 15,7 0 25-15,7 0-24 16,-5 0-9-16,1-6 12 15,-7-1-22-15,-8 6-5 0,-13-1 0 16,-5 2 1-16,-6 0-6 16,0 0-7-16,0 0 12 15,0 0 26-15,-6 10-25 16,-9 4 6-16,2 0-5 16,0-2 7-16,8 0-10 15,-2 0 1-15,4 2 0 16,0 4-5-16,-2 4 8 15,-2 5-3-15,-1 4 0 16,-5 5 7-16,-5 2-10 16,-2 2 3-16,-4-2 0 15,3 2-5-15,1-4 8 16,2-1-3-16,-3-4 0 16,3-8 8-16,3-1-13 15,0-4 5-15,1 0 0 0,2-2-5 16,-1-2 8-16,5-4-3 15,-2-2 0-15,5-2 8 16,2-3-12-16,3-2 4 16,0-1 0-16,0 0-11 15,0 0-29-15,0 0-88 16,0 0-18-16</inkml:trace>
  <inkml:trace contextRef="#ctx0" brushRef="#br0" timeOffset="50136.56">21209 5448 167 0,'0'0'253'16,"0"0"-221"-16,0 0-32 16,0 0-50-16,0 0 50 15,0 0 13-15,0 0 8 16,-20 16-21-16,20-16-28 16,0 0 28-16,0 0-11 15,0 0 11-15,0 0-7 16,0 0 8-16,0 0-2 15,0 0 1-15,0 0 0 16,0 0-4-16,0 2 5 16,0-2-1-16,0 0 6 15,2 1-2-15,1-1 7 16,0 0-2-16,1 3-8 0,1 1 27 16,4 0-28-1,3 4 6-15,6-2 0 0,-3 2 0 16,3 2-3-16,-4 2-3 15,4 0 0-15,-3 2 16 16,0 2-16-16,0 4 6 16,-4 5 6-16,2-2-10 15,-5 4 12 1,-5-1-14-16,1-2 0 0,-4 1-1 16,0-2 9-16,0 1-8 15,0-2 20-15,0 0-11 16,0 4 22-16,-13 1-16 15,-2 0-8-15,-5 2 27 16,-4-2-32-16,-2 1 2 16,-4 0 8-16,4-3-8 0,-2-1 7 15,5-6-11-15,2-2 1 16,0-2 9-16,3-2-7 16,0-2-3-16,3 4 8 15,0-4 0-15,1 0-3 16,2-2-5-16,2 0 0 15,2-2-4-15,5-4 4 16,0 0 0-16,3-2 0 16,0 0 11-16,0 0-15 15,0 0 4-15,0 0 0 16,0 0-7-16,0 0 7 16,0 0 0-16,0 0-1 0,0 0-13 15,0 0-22-15,0 0-95 16,0 0-73-16</inkml:trace>
  <inkml:trace contextRef="#ctx0" brushRef="#br0" timeOffset="52095.38">17421 5745 35 0,'0'0'69'16,"0"0"-33"-16,0 0-34 15,0 0 5-15,0 0-4 16,0 0 1-16,0 0 14 15,0 0-18-15,0 0 0 0,0 2 2 16,0 2 6 0,0 0-7-16,0 0 2 0,0 2 8 15,0-2 15-15,10-2-23 16,-2 5 4-16,4-4 7 16,-4 5-12-16,5-2 8 15,2 0-6-15,3 2 0 16,3-4 26-16,2 0-13 15,0 0 0-15,2-4 8 16,-3 0-23-16,3 0 10 16,-4 0-7-16,-3 0-5 15,-3 0 13-15,-7 0-13 16,-1 0 0-16,-4 0 3 16,2 0 4-16,1 0-7 15,3 0 0-15,0 0 1 0,3 0 15 16,3 0-16-16,-6 0 0 15,0 0 7-15,-3 0-3 16,-1 0-5-16,2 0 1 16,-7 0 0-16,0 0-7 15,0 0-28-15,0 0-75 16,0 0 44-16,0 0-80 16</inkml:trace>
  <inkml:trace contextRef="#ctx0" brushRef="#br0" timeOffset="52686.07">17235 6002 1 0,'0'0'93'0,"0"0"-61"16,0 0-32-16,0 0 11 16,0 0-10-16,0 0 5 15,0 0 16-15,0 15-11 16,0-9 18-16,0 3-9 16,8-2-2-16,5 0 14 15,2 1-26-15,-2-1 4 16,3-2 23-16,2-2-22 15,1 0 17-15,3-3-3 0,-1 0 1 16,-1 0 13-16,1 0-33 16,2 0-2-16,2 0 13 15,-4 0-9-15,-6 0-4 16,0 0-4-16,-4 0 1 16,-1 0 2-16,-2 0-3 15,2 0 0-15,-5-3 1 16,1 3 6-16,-6-2-10 15,0 2 3-15,0 0 0 16,0 0-5-16,0 0-8 16,0 0-116-16,0-1-223 15</inkml:trace>
  <inkml:trace contextRef="#ctx0" brushRef="#br0" timeOffset="53211.28">17798 5873 48 0,'0'0'85'0,"0"0"-62"0,0 0-17 16,0 0 27-16,0 0 18 16,0 0 1-16,0 0 15 15,0 0-44-15,0 0-6 16,3 0-8-16,7 0-8 15,5 0 21-15,8 0-20 16,1 0-1-16,6 0 29 16,-4 0-28-16,5 0 16 15,-2 0-9-15,1 0-7 16,-1 0 15-16,-4 0-17 16,-5 0 0-16,-6 0 13 0,-1 0-8 15,-11 0-5-15,1 0 0 16,-3 0 0-16,0 0 2 15,0 0-2-15,0 0 0 16,0 0-2-16,0 0 2 16,0 0 0-16,0 0-21 15,0 0-65-15,0 0-13 16,0 0-86-16</inkml:trace>
  <inkml:trace contextRef="#ctx0" brushRef="#br0" timeOffset="53720.42">17801 6002 91 0,'0'0'106'15,"0"0"-58"-15,0 0-45 16,0 0 0-16,0 0 22 0,0 0-9 16,0 0 9-16,-8 1-7 15,8-1-13-15,0 0 20 16,0 0-5-16,3 0 6 15,6 0 15-15,0 0-37 16,6 0 6-16,3 0-3 16,5 0-5-16,3 0 20 15,7 0-22-15,-2 3 1 16,3 1 11-16,-1-4-4 16,0 4-8-16,-4-4 4 15,-4 2-1-15,-4-2 2 16,-6 0-5-16,-4 0 0 15,-4 1-1-15,-4-1 5 16,-3 0-4-16,0 3 0 0,0-1 1 16,0-2-11-16,0 0 6 15,0 3 2-15,0 1 2 16,0 1-100-16,-3-1-76 16</inkml:trace>
  <inkml:trace contextRef="#ctx0" brushRef="#br0" timeOffset="59457.54">17130 4127 135 0,'0'0'88'15,"0"0"-38"-15,0 0-33 16,0 0-3-16,0 0 47 16,0 0-13-16,0 0-2 15,0 0-4-15,-5 4-28 16,5-4 19-16,0 0-23 15,0 0-8-15,5-8 44 0,31-20-27 16,12-10-10 0,14-9 7-16,13-4-12 0,2-4 2 15,0-5-6-15,2 0 0 16,-1-7-1-16,2 1 1 16,7 3 0-16,-2 0 2 15,2 11 9-15,-7 4-15 16,-6 8 4-16,-9 3 0 15,-8 3-6-15,-6 4 6 16,-7 5 0-16,-8 4 0 16,-13 9 10-16,-8 5-13 15,-9 4 3-15,-6 3 0 0,0 0-14 16,0 0 7 0,0 0 7-16,0 0-1 0,0 0 12 15,0 0-3-15,0 0-8 16,0 0 0-1,0 0-2-15,0 0 4 0,0 0-2 16,0 0 0-16,-3 0 8 16,-20 0-9-16,-6 0 1 15,-14 0 0-15,-4 3-13 16,-10 10 13-16,-9 7 0 16,-4 1 0-16,-4 0 11 15,-4 1-15-15,7-1 4 16,6-1 0-16,9-4-7 0,10-4 7 15,13-5 0 1,16-3 2-16,8-2 9 0,6-2-8 16,3 0-3-16,0 0 0 15,0 0-3-15,0 0 6 16,0 0-3-16,6-3 10 16,14-11 1-16,2 2-13 15,-1 2 2-15,0 2 0 16,-1-1-8-16,1 1 9 15,2 2-1-15,8 1 0 16,-2 1 10-16,4-1-18 16,3 4 8-16,-1-2 0 15,1 2-7-15,-4 1 7 16,4 0 0-16,-3-2 0 16,-4-1 10-16,1 3-14 0,0-2 4 15,-3 2 0-15,-4 0-7 16,5 0 8-16,-2-1-1 15,0-4 0-15,2 0 10 16,-2-2-13-16,-3-1 3 16,-5 2 0-16,-3 0-5 15,-9 2 5-15,-2 4 0 16,-1 0 0-16,-3 0 7 16,0 0-15-16,0 0-2 15,0 0 2-15,0 0-8 16,0 4 16-16,0 14 0 15,-3 2 2-15,-7 6 8 0,-1 3-12 16,2 3 2-16,-7 6 0 16,-2 6-7-16,-5 6 7 15,-3 2 0-15,-4-6 0 16,3-8 8-16,9-10-11 16,3-10 3-16,10-8 0 15,-2-6-9-15,7-1 9 16,-3-3 0-16,3 0 0 15,0 0 10-15,0 0-20 16,0 0 9-16,0 0-44 16,-3 0 3-16,-2 0-74 15,-2 0-38-15,4 0-120 16</inkml:trace>
  <inkml:trace contextRef="#ctx0" brushRef="#br0" timeOffset="64220.05">19677 1951 222 0,'0'0'33'0,"0"0"-19"15,0 0-7-15,0 0-7 16,0 0 7-16,-161 38-4 15,155-36 35-15,-4 2-35 16,2 2 0-16,3 4-2 16,-2 0 3-16,1 2-4 15,1-4 0-15,2-4 6 16,-1 0-5-16,4-2-1 16,0 2 0-16,-6 2 9 15,4 0-5-15,-4 9 5 16,-4-2-7-16,2 5 6 15,-2 4-6-15,2 2-2 0,1 5 0 16,2 0 5-16,-5 2 2 16,5 0-7-16,-1-3 4 15,1-2 1 1,5 1 4-16,0-1-9 0,0 1 0 16,0 0 24-16,0-1-24 15,16-2 13-15,6-4-7 16,-4-2-2-16,3-5 2 15,-3-6-6-15,0-3 0 16,0-2 10-16,-1-2-7 16,4 0 6-16,5 0 6 15,5-6-13-15,0-14 13 0,5-6-15 16,0-2 0-16,-3 2 2 16,-7 2 5-16,-2-2-7 15,-9 4 0-15,0-2 7 16,-3 4-12-16,-9 2 5 15,-3-2 0-15,0-3 1 16,0 0 13-16,0-4-14 16,-7 0 18-16,-13 0-14 15,-1-2 9-15,0 0-13 16,-2 3 0-16,2-2 9 16,0 4-4-16,-6 4-3 15,3 3-2-15,-4 6 7 16,0 3-3-16,-1 2-4 0,1 4 0 15,-5 2-3 1,2 0 7-16,-2 0-4 0,2 10 0 16,5 9-8-1,8 6 1-15,3-1-33 0,10 0-60 16,5-18-14-16,0-2-105 16</inkml:trace>
  <inkml:trace contextRef="#ctx0" brushRef="#br0" timeOffset="64602.55">19906 1621 12 0,'0'0'11'0,"0"0"7"16,0 0 16-16,0 0-6 15,0 0 3-15,0 0-2 16,0-29-26-16,0 27 2 16,0 2-1-16,0 0-3 15,0 0-2-15,0 2-24 16,0 19 25-16,0 2 29 15,0 7-23-15,-5-2 9 0,-6 2 0 16,2-2-8-16,0-2 7 16,0 3-14-16,-2 1 0 15,-2 2 6-15,-2 0-1 16,4 2-5-16,8-25 0 16,-1-7-56-16</inkml:trace>
  <inkml:trace contextRef="#ctx0" brushRef="#br0" timeOffset="64962.59">19878 2126 215 0,'0'0'73'0,"0"0"-44"15,0 0-28-15,0 0 4 16,0 0-4-16,157-43-1 16,-117 39 0-16,-5 4-1 15,-2 0 5-15,-3 0-8 16,-9 10 1-16,-3 12-9 16,-7 2 5-16,-9 3 10 15,-2-1-3-15,0 3 7 16,0 2 4-16,0 0-8 0,-13 4 1 15,-12-1-3 1,1 0 8-16,1 0-9 0,-3-2 2 16,1 0 1-16,4-2-3 15,6 1 0-15,15-28-40 16,0-3-261-16</inkml:trace>
  <inkml:trace contextRef="#ctx0" brushRef="#br0" timeOffset="65548.17">20413 2266 100 0,'0'0'44'0,"0"0"-41"16,0 0-3-16,0 0 2 15,0 0 11-15,0 0 0 16,89 13-5-16,-86 8 21 16,-3 0-22-16,0 6 18 15,0-1-4-15,0-2-20 16,-18-1 13-16,0 0-14 16,-2-3 0-16,9-4 7 15,4-4-6-15,7-6-2 16,0-2-1-16,0 1 2 15,27-2 12-15,15 1 9 0,11-4-18 16,7 2 7-16,-1-2-7 16,0 3-3-16,-8 1 0 15,-4-1 3-15,-6 5-4 16,-8 0 1-16,-9 4 0 16,-6 0-11-16,-9 3 4 15,-6-4-1-15,-3-1 5 16,0-4 3-16,0 0 14 15,0-3-10-15,0 1-1 16,-12-4 34-16,-6 0-24 16,0 0 9-16,0 0-2 15,4 0 7-15,4-4 5 0,8-12-32 16,2-8 0-16,0-7 27 16,0-7-15-16,18 0-4 15,13-5-8-15,5 4 0 16,7-3-5-16,-5 3-7 15,4 6-29-15,-6 7 10 16,-7 7-33-16,-29 19-64 16</inkml:trace>
  <inkml:trace contextRef="#ctx0" brushRef="#br0" timeOffset="69861.55">21489 2336 149 0,'0'0'124'0,"0"0"-108"0,0 0-12 15,0 0 15 1,0 0 6-16,0 0 37 0,-69-109-18 16,61 88-29-16,-2-3 17 15,-2-1-27-15,3 1-4 16,-6 0 38-16,4-3-25 15,-1-3 17-15,-6 1-19 16,3 0-10-16,1 0 21 16,-8-4-23-16,1 3 0 15,-8-1 38-15,-4 1-30 16,-5 2 5-16,-6-1-4 16,-10 0-7-16,-5-5 6 15,-8 3-8-15,-3-1 0 16,-11-2-2-16,1 4 5 15,-3 2-3-15,-1 1 0 0,2 8 2 16,2 5-3-16,0 4 1 16,-4 6 0-16,6 4-7 15,-1 0 8-15,1 0-1 16,1 4 0-16,3 10 5 16,-1 3-10-16,13 0 5 15,11-1 0-15,13-2-6 16,9 0 7-16,1 0-1 15,8 3 0-15,-4 0 3 16,1 4-5-16,-5-1 2 16,2 3 0-16,-7 7-7 15,1 0 9-15,-1 6-2 0,-3 2 0 16,0 5 3 0,-2 1-4-16,2 6 1 0,0 2 0 15,5 0-6-15,3-1 8 16,7-4-2-16,6 4 0 15,4 1 3-15,1 1-4 16,10 8 1-16,0-1 0 16,0 6-7-16,21 0 9 15,11 1-2-15,4-5 0 16,4-12 7-16,-5-10-13 16,4-8 6-16,5-8 0 15,0 1-4-15,4-8 5 16,3 3-1-16,2-4 0 0,1-2 7 15,-1-1-12 1,1-5 5-16,0-5 0 0,2-3-7 16,1 0 8-16,2 0-1 15,0 0 0-15,1 0 9 16,-4 0-12-16,1-6 3 16,2 1 0-16,-3-1-4 15,-2-1 4-15,3 3 0 16,-8 0 0-16,2 1 12 15,-5 0-16-15,3 0 4 16,-2 3 0-16,0 0-8 16,1 0 8-16,-2 0 0 15,-2 0 0-15,-7 0 12 16,3 0-21-16,-4 0 9 16,-6 0-15-16,-4 0 9 0,-8 0-22 15,-3-3 7-15,-6 3 13 16,-7-2-19-16,1 2 25 15,-3 0-12-15,4 0 14 16,2-4-9-16,-1-2 10 16,5 1-1-16,1-6 3 15,4 1 5-15,0 2-13 16,-4-2 5-16,4 4 0 16,-2 2-2-16,2 0 2 15,-4 0 0-15,1 2-3 16,6-2 13-16,3-1-12 15,2-4 2-15,8 1 0 0,-5-4-4 16,2-1 4-16,-5 5 0 16,-2-3-1-16,-6 1 11 15,-7 4-12-15,2 2 2 16,-8-2 0-16,-2 0-2 16,0-1 2-16,0-4 0 15,0-1 3-15,0-1 5 16,0 1-10-16,0 1 2 15,0 3 0-15,0 0-2 16,0 0 2-16,0-1 0 16,0 3 0-16,0 2 10 15,0 1-12-15,0-1 2 0,0 0 0 16,0 0-7-16,0 0 7 16,6-2 0-16,0-1-2 15,3 1 9-15,-1 1-14 16,2 1 7-16,-4 0 0 15,-4 1-3-15,1 3 3 16,-3 0 0-16,0 0-2 16,0 0 8-16,0 0-11 15,0 0 5-15,0 0 0 16,0 0-12-16,0 0 12 16,0 0 0-16,4-1 8 15,-4 1-3-15,3-3-5 16,0 0 0-16,2-1 4 15,1 0 1-15,-6 0-5 0,4-2 0 16,-1 0 4-16,-3 0 2 16,2-1-6-16,1 1 0 15,3 0 4-15,-2 4-10 16,-4-2 6 0,0 4 0-16,0 0-4 0,0 0 0 15,0 0-1-15,0 0-7 16,0 0 12-16,0 0 0 15,0 0 0-15,0 0 0 16,0 0 6-16,0 0 0 16,0 0 0-16,0 0-4 0,0-6 4 15,3 0 0 1,-1 0-6-16,1 0 0 16,0 2 5-16,0 0 2 15,-3-2-7-15,4 4 0 0,-4-2 5 16,0 0 4-16,0-3-5 15,0 2-3-15,0-1 18 16,0 0-14-16,0 0 0 16,0-2-5-16,0 0 4 15,0 0-6-15,0 0 2 16,0 0 0-16,0-2-1 16,0 0 8-16,0 2-7 0,0-1 0 15,0 4 5 1,0-1-13-16,0 0 8 15,0 0 0-15,0-4-1 0,2 1 6 16,-2 4-5-16,0 1 0 16,0 3-4-16,0-2-3 15,0 3-10-15,0 0-8 16,0 0 14-16,0 0-49 16,-6 0-75-16,-3 0-196 15</inkml:trace>
  <inkml:trace contextRef="#ctx0" brushRef="#br0" timeOffset="70505.66">21580 2199 200 0,'0'0'105'0,"0"0"-70"16,0 0-34-16,0 0 11 15,0 0 41-15,0 0-14 16,0 0-7-16,0 13-16 16,0-13-16-16,0 0 14 15,0 0-14-15,0 0 0 16,0 0 2-16,0 0 0 15,0 0-2-15,4 0 7 16,14 1 3-16,8 2 27 16,7 1-36-16,6 0 1 0,5 1 10 15,7 4-3-15,1 1-9 16,2 2 0 0,0-1 2-16,-3 0-1 0,-4 1-1 15,-6-4 0-15,-5 0 0 16,-6 1 6-16,-12-4-6 15,0 0 0-15,-10 4 0 16,-2-7-9-16,3 4 9 16,0-2 0-16,-2 2-2 15,4 2 9-15,-5-2-7 16,1 0 0-16,4 0 0 16,-5 4-7-16,-3 0-2 15,-3 2-41-15,0-6-18 16,0-5-222-16</inkml:trace>
  <inkml:trace contextRef="#ctx0" brushRef="#br0" timeOffset="71211.17">22427 2538 293 0,'0'0'105'0,"0"0"-78"15,0 0-22-15,0 0-4 0,0 0 2 16,0 0 2 0,-2-72-5-16,22 72 0 0,7 0-8 15,0 0 8-15,-6 0-4 16,-7 0-3-16,-8 16-10 15,-6 6 7-15,0 6 1 16,0 4 9-16,-20 0 9 16,-8 4 0-16,-1-4-9 15,-1 0 0-15,4-5 2 16,-2-6-2-16,5-6 0 16,-2-1 0-16,6-6 16 15,2-4-15-15,1-4 21 16,7 0-9-16,-3 0-2 0,2 0 23 15,5-12-34-15,-1-4 2 16,6-6 31-16,0 0-16 16,0-6-11-16,0 0-3 15,15-2 0-15,6-1 3 16,8 4-6-16,-1 0 0 16,1 1-7-16,4 8 9 15,-7 2-2-15,1 4 0 16,-6 8 2-16,-6 1-6 15,-4 3 4-15,-4 0-15 16,-1 0 14-16,-4 7-24 16,4 11 25-16,4 7 0 15,-5 4 1-15,5 3 8 16,-2 1-9-16,-3 1 0 16,5-4-2-16,-4-2 4 0,-4-2-2 15,-2-2 0-15,0-2 5 16,0 1-7-16,0-4 2 15,-5 0 0-15,-10-2 7 16,-9-3-4-16,1 0-3 16,-2-2 0-16,2-3-10 15,7-6-35-15,11-3-78 16,5 0-53-16</inkml:trace>
  <inkml:trace contextRef="#ctx0" brushRef="#br0" timeOffset="71930.5">22549 2492 235 0,'0'0'45'0,"0"0"-32"15,-101-118-6-15,78 92 27 16,5-1-5-16,3 10 14 15,2 2 2-15,5 3-31 16,-2 1 10-16,5 2-14 16,-1 1-4-16,4 3 21 15,2-1-20-15,0 1-2 0,0-1 8 16,0-4-12-16,11 0-1 16,22 2 0-16,5 3 5 15,4 2-9-15,-1 3 4 16,-5 0 0-16,-7 0-16 15,1 16 15-15,-12 9-10 16,-3 0 3-16,-9 4-9 16,-6-1 17-16,2-4-3 15,-2-2 11-15,0-6-10 16,7-4 2-16,1-2 0 16,10-2 10-16,6 0-8 15,3-1 11-15,2 2-13 16,2-3 0-16,-5 0 7 0,-1-2-5 15,-5-2-2 1,-2-2 0-16,0 0 9 0,0 0-4 16,-1 0-5-1,1-6 0-15,-3-12 5 0,-3-2-3 16,-1-4-2-16,-4 0 8 16,-4-3-4-16,-3 4 13 15,0-4-17-15,0 0 0 16,-3 4 9-16,-12 3-7 15,2 9-2-15,2 4 9 16,2 4-4-16,0 0 7 16,0 3-12-16,1 0 0 0,-2 0-15 15,-1 22 15 1,-4 3 0-16,2 0-3 0,5 6 7 16,-2-3-8-16,8 0 4 15,-1 2 0-15,3-2-3 16,-3-3 3-16,0 2 0 15,1-1-4-15,-5 2-21 16,1-2-60-16,3-18-72 16,1-4-106-16</inkml:trace>
  <inkml:trace contextRef="#ctx0" brushRef="#br0" timeOffset="72389.3">22906 2719 200 0,'0'0'139'15,"0"0"-115"-15,0 0 4 16,0 0-9-16,0 0 39 16,0 0-14-16,0 0-37 15,0-56 4-15,0 35-10 16,8 7-1-16,2 7 2 15,-8 5 6-15,-2 2-16 16,0 0 8-16,0 0-28 16,0 5 26-16,0 17-6 15,0 9 8-15,-5 0 4 0,-20 6 4 16,-1 1-8-16,-7 0 0 16,-3 0 1-16,1-2-3 15,2-5 2-15,3-9 0 16,7-4 11-16,2-7-8 15,6-5 12-15,4-1 0 16,4-4-9-16,1-1 40 16,0 0-7-16,-6 0 6 15,-3-13-27-15,0-10-10 16,-6-1-6-16,4 0-2 16,0 4 0-16,-1 4-17 15,0 4-4-15,0 6-77 16,9 6-49-16,0 0-157 0</inkml:trace>
  <inkml:trace contextRef="#ctx0" brushRef="#br0" timeOffset="72908.38">21260 3088 7 0,'0'0'91'0,"0"0"-33"16,0 0-5-16,0 0-12 15,0 0 33-15,0 0 5 16,-63 8-24-16,63-8 0 16,0 0-33-16,0 0-5 15,0 0 3-15,0 0-14 16,0 0-6-16,0 0 0 15,0 0 0-15,0 0-8 0,0 0 8 16,0 0 0-16,0 0 10 16,0 0-5-16,0 0-2 15,0 0 6-15,7-6-5 16,7-8 11-16,3 0-15 16,-7 0 0-16,-2 2 2 15,-8-3 6-15,0 4-10 16,0-3 2-16,0 1-51 15,0 9-51-15,0 2-231 16</inkml:trace>
  <inkml:trace contextRef="#ctx0" brushRef="#br0" timeOffset="74021.86">21122 2923 119 0,'0'0'107'16,"0"0"-62"-16,0 0-39 15,0 0 18-15,0 0 3 16,0 0 10-16,0 0 0 0,0 3-37 16,0 4-1-16,0 8-3 15,18 3 4-15,7 8-11 16,-4 3 10-16,2 7 1 15,-2 5 10-15,-6 1-2 16,-4 4 0-16,4 4-6 16,-2-2 2-16,2 2-1 15,-1-3-3-15,-2-3 0 16,0-2 14-16,2-7-11 16,-1-2 5-16,2-5-1 15,-4-6-4-15,1-6 17 16,-2 0-20-16,1-4 0 0,-2-2 17 15,3 2-12-15,-6-4-4 16,0-4 2-16,-1-1-1 16,-2-3 11-16,-3 0-13 15,0 0 0-15,4 0 21 16,-4 0-16-16,0 0 1 16,0 0 5-16,0 0-2 15,0 0 30-15,0 0-17 16,3-9-2-16,0-3 17 15,0-6-31-15,-1-2-6 16,1-3 0-16,4-4 3 16,-2-1-5-16,1-6 2 15,-3 4 0-15,1 0-4 16,-4 4 10-16,0 2-6 16,0 6 0-16,0 3 2 0,0 5-4 15,0 5 2-15,0 2 0 16,0 3-3-16,0 0 4 15,0 0-2-15,0 0-1 16,0 0-8-16,3 0 7 16,-1 4-24-16,1 18 27 15,3 7-4-15,-6 5 15 16,0 0-11-16,0 2 0 16,0-2 3-16,0 0-4 15,0 1 1-15,0 1 0 0,-6-5-4 16,-12-3 9-16,0-3-5 15,-2-7 0-15,-1-3 0 16,-2 0 8-16,2-6-8 16,-4 0 0-16,4-3 0 15,1-2 3-15,2 2-3 16,7 0 0-16,1-3 1 16,2 0-2-16,8-1 1 15,0-2-9-15,0 0 4 16,0 0-68-16,0 0-72 15,0 0-59-15</inkml:trace>
  <inkml:trace contextRef="#ctx0" brushRef="#br0" timeOffset="76857.85">22235 3164 7 0,'0'0'101'16,"0"0"-64"-16,0 0-7 16,0 0 7-16,0 0 20 15,0 0 7-15,0 0-29 16,28-38 7-16,-28 38-19 15,0 0-14-15,0 0 5 16,0 0-14-16,0 0-18 16,0 0 18-16,0 4-10 0,0 20 10 15,0 2 10-15,0 7-8 16,-8 0 9-16,-4-1-11 16,-3 0 0-16,4 3 2 15,1 1 3-15,-4-3-5 16,2 4 0-16,-3-4 2 15,-3 0 4-15,3 1-6 16,-3-1 0-16,4-2 13 16,-4-5-4-16,6-8-9 15,6-4 0-15,3-10 3 16,3-4 0-16,0 0-3 16,0 0 0-16,0 0 30 15,0 0-2-15,-2 0 44 16,-5-4-39-16,-2-14-30 0,2-2 12 15,-1-2-15-15,0-2 3 16,-4 0 9-16,2 0-10 16,4 6-2-16,1 4 3 15,2 3 4-15,3 4-13 16,0 4 6-16,0-1 0 16,0 4-5-16,0 0 9 15,-4 0-8-15,4 0 3 16,0 0-16-16,0 11 15 15,0 15-20-15,0 10 22 16,0-1 4-16,7 2 5 16,1-4-9-16,2-10 0 15,1-5 4-15,1-5-4 0,-4-6 0 16,-1-3 0 0,-4-4-13-16,3 0 17 0,3 0-4 15,2-4 16-15,10-17-13 16,4-8 10-16,-2 1-13 15,3 4 0-15,-6-1-4 16,2 11 5-16,-10-3-2 16,-2 4-4-16,-2 6-31 15,-5 3-10-15,0 2-61 16,-3 2 7-16,0 0 24 16,0 0-90-16,0 0 36 15</inkml:trace>
  <inkml:trace contextRef="#ctx0" brushRef="#br0" timeOffset="78499.49">21485 3234 247 0,'0'0'114'0,"0"0"-85"15,0 0-20-15,0 0-2 0,0 0-2 16,0 0 11-16,0 0 8 16,-3-57-12-16,3 56 20 15,0 1-30-15,0 0 3 16,0 0 13-16,0-2-9 15,0 2 22-15,0 0-20 16,0 0-7-16,0 0 11 16,0 0-15-16,0 0 0 15,0 0 8-15,-18 0 0 16,-2 0 4-16,-16 14-12 16,-6 8 0-16,1 4-8 15,-3 1 8-15,3-3 0 16,7-7-1-16,7-2 8 15,16-7-7-15,8-7 0 0,3-1-7 16,0 0-3-16,0 0 4 16,11 0 6-16,25 0 21 15,8-14-15-15,2-4 0 16,0 2-6-16,0-1 1 16,-10 2-4-16,-10 5 3 15,-8 6 0-15,-10 4-6 16,-5 0 4-16,-3 0-4 15,0 25-30-15,-21 4 36 16,-26 10 23-16,-15 3-23 16,-9 0 0-16,-4-1 5 15,6 0 2-15,13-7-4 0,21-12-3 16,13-6 6-16,20-10-10 16,2-4 4-16,0-2 0 15,35 0 7-15,14 0-5 16,3-6 11-16,5-9-13 15,-4 1 8-15,-7 1-11 16,-15 5 3-16,-6 2 0 16,-14 4-1-16,-5 0 7 15,-6 2-6-15,0 0 0 16,0 0-14-16,0 0 11 16,-9 12-14-16,-26 18 17 15,-15 12 7-15,-6 2 1 0,2 0-8 16,12-11 0-1,15-11 4-15,16-8-15 0,7-6 11 16,4-2-7-16,0-2 0 16,0-4 14-16,15 0-6 15,15 0 13-15,9-9-9 16,5-9 2-16,4 0-7 16,-4 3-2-16,0 4-4 15,-34 9-107-15,-5 2-137 16</inkml:trace>
  <inkml:trace contextRef="#ctx0" brushRef="#br0" timeOffset="80652.14">21641 4457 48 0,'0'0'51'0,"0"0"-15"0,0 0-18 15,0 0 10-15,0 0 57 16,0 0-13-16,0 0-2 16,-7 15 11-16,7-15-24 15,0-13-7-15,0-7-50 16,0-3 1-16,0-7 15 16,0-3-14-16,0-7 4 15,0-6 9-15,0-6-7 16,2-2 2-16,16 7-10 15,-2 11 2-15,1 12-8 16,-4 11 8-16,1 4-2 16,1 3 0-16,3 3 4 15,0 3-10-15,0 0 6 0,-3 0 0 16,0 0-16-16,3 0 16 16,-7 14 0-16,4 3-5 15,0 3 9-15,-7 2-7 16,-2 5 3-16,-2 1 0 15,-4 0-6-15,0 0 6 16,0 0 0-16,-25 0-1 16,-4-6 7-16,-7-2-6 15,2-6 0-15,-2-1 0 16,9-9-3-16,-1 1 3 16,5-5 0-16,5 0 1 15,3 0 12-15,6 0-26 16,4-12-8-16,5 2-81 15,0 4-28-15,0 2-85 0</inkml:trace>
  <inkml:trace contextRef="#ctx0" brushRef="#br0" timeOffset="81201.07">21806 4421 184 0,'0'0'87'0,"0"0"-82"15,0 0 14 1,0 0-19-16,0 0 42 0,0 0 8 16,45-110-29-16,-31 84 4 15,-1 4-25-15,-1 4 5 16,2 4-2-16,-5 6-3 15,-3 2 0-15,-6 6-2 16,0 0 2-16,0 0-3 16,0 0-19-16,0 6 1 15,0 16 21-15,0 8 8 16,-18 2-3-16,-8 3-3 16,-4 1 4-16,1-7-8 0,1-4 2 15,5-5 0 1,5-9-8-16,1-2 9 0,10-5-1 15,7-4 18-15,0 0-18 16,0 0 21-16,0-3-11 16,0-14-2-16,24-4 0 15,6-3-8-15,9-1 0 16,2 4 0-16,0 1 7 16,1 4-7-16,-5 2 0 15,-3 4 3-15,-3 3-11 16,-11 1 8-16,-2 5 0 15,-4 1-4-15,-4 0-6 16,-5 0-9-16,-2 0-14 16,0 0-31-16,-3 0 13 15,0 0-69-15,0 4-51 16</inkml:trace>
  <inkml:trace contextRef="#ctx0" brushRef="#br0" timeOffset="81899.14">22317 4284 99 0,'0'0'91'0,"0"0"-87"0,0 0 1 16,0 0-5-1,0 0 5-15,0 0 0 0,-58 44 2 16,58-37-4-16,-1-1-1 16,1-2-2-16,0 0 0 15,0-2 3-15,0 0 1 16,0 0-4-16,0 0 0 16,0-2 4-16,0 0 1 15,0 0-3-15,0 0 9 16,0 0 44-16,0 0-16 15,0 0-16-15,0 0-23 16,0-2 8-16,0-2-9 16,0-2 1-16,-3 2 0 15,0-1-1-15,3 4 7 0,0 0-6 16,0 1 0-16,0 0 6 16,0-2-7-16,0-1 1 15,0 2 0-15,0-2 3 16,0 1 2-16,0 0-5 15,0 0 0-15,0 0 3 16,0 0-7-16,0 2 4 16,0 0 0-16,0-2 0 15,0 2 7-15,0 0-3 16,0-4 7-16,0 4-10 16,0-2 15-16,0-2-16 15,0 2 0-15,0-1 0 16,0 3 3-16,0 0-6 0,0 0-2 15,0 5-21-15,0 17 22 16,0 6 7-16,-4 5-3 16,-9 0 10-16,-5-3-4 15,0-3-6-15,5-7 0 16,2-5 5-16,-1-4-6 16,6-7 1-16,-1-1 0 15,5-3 10-15,2 0-6 16,0 0-8-16,0 0 4 15,0-7-193-15</inkml:trace>
  <inkml:trace contextRef="#ctx0" brushRef="#br0" timeOffset="82132.57">22379 4037 274 0,'0'0'72'0,"0"0"-62"15,0 0-10-15,0 0 2 16,0 0 14-16,0 0-16 16,-41-5 0-16,41 5-5 15,0 9 5-15,0-6-16 0,0 4-126 16</inkml:trace>
  <inkml:trace contextRef="#ctx0" brushRef="#br0" timeOffset="82693.31">22412 4285 149 0,'0'0'144'16,"0"0"-116"-16,0 0-12 15,0 0-14-15,0 0 9 16,0 0 10-16,3 13-18 16,4-8-3-16,-2 3 0 15,1 0 2-15,-1 2-2 16,0 2 0-16,-3-2 0 0,1 4 2 16,-3-1 2-16,0 0-4 15,0 1 0-15,0-3 3 16,0-1 1-16,0-2-4 15,0-3 0-15,0-3 4 16,0-2 4-16,0 0-5 16,0 0 13-16,0 0 1 15,0 0 17-15,0 0-22 16,0 0 4-16,0 0 8 16,0-5-16-16,8-3-15 0,5-7 7 15,7 1 0 1,1-3 8-16,0 0-8 0,-1 3 0 15,-2 2-2 1,3 2 6-16,-6 2-4 0,-2 2 0 16,-8 4 1-16,-2 2-11 15,0 0 8-15,1 0-11 16,-4 0 5-16,0 15 3 16,0-1 5-16,0 5 2 15,0 4 5-15,0-4-6 16,0 6-1-16,-4-4 0 15,-11 2-2-15,6-6 2 16,1-4-10-16,5-5-43 16,3-7-41-16,0-1-15 15,0 0-18-15</inkml:trace>
  <inkml:trace contextRef="#ctx0" brushRef="#br0" timeOffset="83009.1">22970 4091 158 0,'0'0'71'16,"0"0"-53"-16,0 0-16 16,0 0 26-16,0 0 13 15,0 0-31-15,69-87 24 16,-69 87-34-16,0 0 5 16,0 12-3-16,0 10 4 15,0 3-3-15,-9 0-3 0,-2 10 0 16,-7 3 11-16,-3 5-7 15,-2 6-3-15,-8 1 7 16,1-4-8 0,4-4 23-16,0-7-17 0,5-8-5 15,6-4 9-15,2-6-8 16,2-4-2-16,4-8 0 16,7-5-12-16,0 0-18 15,0 0-17-15,0-1-43 16,0-11-65-16</inkml:trace>
  <inkml:trace contextRef="#ctx0" brushRef="#br0" timeOffset="83293.16">22795 4335 174 0,'0'0'105'0,"0"0"-43"16,0 0-12-16,0 0-23 15,0 0 6-15,0 0 19 16,0 0-42-16,-62-26-5 15,62 26 10-15,0 0-12 16,21 0 13-16,5 0-16 16,7 0 0-16,6 0 5 15,2 0-5-15,-2 0 0 16,-3 0 0-16,-6 0 9 16,-9 0-11-16,-6 0 2 15,-7 0 0-15,-8 0-6 16,0 0 6-16,0 0-13 0,0 2-19 15,-18 4 11-15,0-2-15 16,-2-2-149-16</inkml:trace>
  <inkml:trace contextRef="#ctx0" brushRef="#br0" timeOffset="92714.49">21922 2463 88 0,'0'0'48'0,"0"0"-11"15,0 0-35-15,0 0 2 16,0 0 2-16,0 0-5 15,-9-11 38-15,9 11-35 16,0 0-4-16,0 0-3 16,0 0 3-16,0 0 21 15,0 0 29-15,3 0 2 0,-3 0 12 16,0 0-47 0,3 0 17-16,0-8 5 0,4-2-31 15,-2-5 30-15,2-6-38 16,7-1 3-16,1 0 6 15,0 1-7-15,-4 2-2 16,2 1 10-16,-5 1-5 16,-1 0 9-16,-2 3-14 15,-5-1 0-15,3 2 17 16,-3 0-13-16,3 0-4 16,-1-1 2-16,3 1 8 15,-3 3-2-15,2-2-8 16,1 5 0-16,2 1-4 15,-2 0 4-15,-2 3 0 16,0 1 0-16,-3 2 11 0,0 0-16 16,0 0 5-16,0 0-9 15,0 0-6-15,0 0 8 16,0 0 7-16,0 0 0 16,0 9 11-16,0 14-13 15,2 13 2 1,5 13 0-16,-3 11-6 0,0 11 6 15,-1 6 0-15,-3 5-1 16,0 7 13-16,-7-4-9 16,-24-2-3-16,-5-7 0 15,0-5-4-15,2-9 4 16,3-12 0-16,8-11 1 0,2-8 11 16,6-9-11-16,3-8-1 15,3-6 0-15,7-3-4 16,2-5 4-16,0 1 0 15,0-1 5-15,0 0 5 16,0 0 0-16,0 0-10 16,0 0 0-16,0 0 2 15,0 0 2-15,0 0-4 16,0-4 10-16,0-4 4 16,11 0-14-16,-2 2 0 15,2-2 4-15,4-1-6 16,3 1 2-16,3-1 0 15,7 3-4-15,-2 6 21 0,12 0-25 16,-1 0 8 0,6 0 0-16,11 15-11 0,0-1 11 15,10 1 0-15,8-3 0 16,5 0 18-16,10-2-24 16,1-2 6-16,5 2 0 15,2-2-6-15,0 4 6 16,-6 4 0-16,-3 2-2 15,-6 3 17-15,-9 1-19 16,-4 0 4-16,-5-1 0 16,-9-3-7-16,-3 1 7 15,-5-5 0-15,-6-3-1 16,-3-3 15-16,-7-3-15 16,-6-3 1-16,-5-2 0 0,0 0-9 15,-6 0 9 1,-3 0 0-16,3 0 0 0,-6 0 13 15,1 0-13-15,1 0 0 16,-3-4 2-16,8-8-5 16,-1-6 3-16,6-7 0 15,5-4-3-15,4-6 18 16,3-5-15-16,6-6 0 16,-5-4 0-16,5-4-9 15,-3-6 9-15,-4-5 0 16,-4-5-5-16,-3-4 17 15,-3-3-16-15,-3 0 4 16,-8-2-6-16,-5 3-10 0,-3 6 16 16,0 6 0-1,0 7-8-15,0 7 8 0,-18 6 0 16,0 8 0 0,0 8-6-16,1 8-1 0,-1 8 7 15,1 3 0-15,-4 6 0 16,-7 3 9-16,2 0-9 15,-4 0 0-15,4 0 4 16,-5 0-14-16,5 0 10 16,-10 3 0-16,0 0-1 15,-2-3 11-15,-3 0-10 16,-8 0 0-16,0 0 5 16,-11 0-13-16,-3-3 8 15,-11-6 0-15,1-1 0 0,-11 2 9 16,4 0-9-16,-3 1 0 15,-1-2 3-15,4-3-10 16,3-3 7-16,8 2 0 16,7 1-3-16,8-2 13 15,6 3-10-15,8-2 0 16,4 1 5-16,3 2-11 16,3 0 6-16,10 5 0 15,2 2-7-15,6 0 16 16,7 3-9-16,0 0 0 15,5 0 5-15,0 0-23 16,0-1 18-16,0 1-32 16,0 0-9-16,0 4-91 0,0 22 63 15,0 12 18-15,0-18-72 16,0-1-57-16</inkml:trace>
  <inkml:trace contextRef="#ctx0" brushRef="#br0" timeOffset="93952.97">21453 4051 132 0,'0'0'63'15,"0"0"-12"-15,0 0-50 16,0 0 0-16,0 0 30 0,0 0-17 16,0 0 11-1,59-61 0-15,-38 47-17 0,3-2 31 16,3-2-35-16,-6 4-3 15,-1 0 19-15,-11 6-15 16,-2 6 1-16,-7 2-6 16,0 0-8-16,0 2 4 15,0 26-11-15,-5 9 15 16,-26 16 14-16,-5 4-10 16,-12 4 6-16,4-2-10 15,2-9 7-15,4-10-7 16,7-10 0-16,13-10 0 15,10-8-2-15,8-4 2 0,0-4-3 16,3-4 3 0,41 0 10-16,19-2 19 15,15-26-29-15,7-9 0 16,2 0 12-16,-2 1-9 0,-8 3-3 16,-5 9 0-16,-13 4 5 15,-15 9-8-15,-16 6 3 16,-13 5-7-16,-15 0 0 15,0 10-15-15,0 21 19 16,-32 7 1-16,-17 6 4 16,-9 2 14-16,0-2-16 15,6-7 0-15,6-10-2 16,17-8 8-16,17-11-7 16,9-3 1-16,3-3-22 0,0-2 22 15,39 0 7-15,17 0-5 16,21-7 19-16,13-18-14 15,11-4-7-15,5-7 0 16,-4 1 5-16,-4-1-5 16,-9 3 0-16,-16 6 0 15,-7 7-2-15,-19 7 3 16,-19 12-2-16,-20 1 0 16,-8 14-28-16,-11 26 28 15,-50 16-6-15,-21 10 7 16,-16 3 19-16,0-7-15 15,15-12-4-15,23-16 0 16,25-16 5-16,23-12-14 16,12-6 9-16,0 0 0 15,41 0 17-15,28-10-10 0,26-19 1 16,14-6-8 0,7-2 8-16,4-3-6 0,-2 6-2 15,-10 2 0-15,-13 4-2 16,-22 9 5-16,-19 0-3 15,-16 7 0-15,-20 7 6 16,-11 4-10-16,-7 1 4 16,0 0-42-16,-10 0-37 15,-8 0-21-15,-2 6-94 16</inkml:trace>
  <inkml:trace contextRef="#ctx0" brushRef="#br0" timeOffset="95085.05">22101 4757 261 0,'0'0'110'0,"0"0"-95"0,0 0-13 16,0 0-4 0,0 0 11-16,0 0-18 0,0 0 9 15,0 37 0 1,-10-15-8-16,3 3 8 0,3-2 0 16,-5 4 0-16,0 0 10 15,-5 2-9-15,1-1-1 16,2-2 0-16,-2-4-5 15,1-6 5-15,4-8 0 16,5-4-2-16,0-2 14 16,3-2-14-16,0 0 2 15,0 0-18-15,0 0-60 16,0 0-195-16</inkml:trace>
  <inkml:trace contextRef="#ctx0" brushRef="#br0" timeOffset="95397.33">22120 4598 250 0,'0'0'33'0,"0"0"28"16,0 0-55-16,0 0 21 0,0 0-27 16,0 0 11-1,0-22-17-15,0 22 6 0,0 0 0 16,-1 0 18-16,-3 3-8 16,4 4-16-16,0-3 6 15,0-2-4-15,0 4-12 16,0 2-4-16,4 2-20 15,-3-6-47-15</inkml:trace>
  <inkml:trace contextRef="#ctx0" brushRef="#br0" timeOffset="96127.01">22397 5199 42 0,'0'0'33'0,"0"0"-11"0,0 0-21 16,0 0 11-16,0 0 15 16,0 0 11-16,-14 39 21 15,10-38-33-15,4 2 1 16,0-2 14-16,0-1-15 15,0 0 32-15,0 0-13 16,0-1-44-16,0-21 12 16,0-7-4-16,0-3-9 15,0-4 11-15,0-3-10 16,0-3 5-16,4 3-6 16,10 1 0-16,7-2 6 0,-1 4-6 15,5 3 0-15,1 5-7 16,2 1 8-16,4 2-1 15,1 3 0 1,5 0 7-16,-5 6-21 0,3 0 14 16,-4 2 0-16,-2 4 3 15,-4 1 9-15,-5 3-10 16,-3 1-2-16,-8 3-5 16,-5 1-3-16,-5 1-6 15,3 0 14-15,7 0-1 16,-5 1 1-16,3 18 0 15,-3 6 0-15,-5 3 2 16,0 0 12-16,0-2-14 0,0 0 0 16,0-5 5-1,-5-6 3-15,-6-3-8 16,-4-2 0-16,-3-1-6 0,3-4-5 16,-3 2-27-16,0-3-30 15,13-4-36-15,-1 0-152 16</inkml:trace>
  <inkml:trace contextRef="#ctx0" brushRef="#br0" timeOffset="96448.63">22343 4881 206 0,'0'0'85'15,"0"0"-41"-15,0 0-25 16,0 0 42-16,0 0-27 16,0 0-17-16,-23 0 2 15,23 0-7-15,10 0-2 16,19 0-10-16,4 0 14 15,8 0-16-15,0 0 2 16,8 0 0-16,4 0-1 16,-3 0 1-16,4 0-20 0,-42 1-119 15,-1 3-208-15</inkml:trace>
  <inkml:trace contextRef="#ctx0" brushRef="#br0" timeOffset="109258.08">1414 5825 131 0,'0'0'99'0,"0"0"-58"16,0 0-17-16,0 0 28 15,0 0-41-15,0 0 35 16,0 0-25-16,0 0-7 15,0 0 41-15,0 0-45 16,10-86 5-16,-7 82-1 16,0-2-13-16,-1-1 33 15,5 0-19-15,-7-4-8 16,0 2 38-16,0-1-38 0,0-2 11 16,0 2-4-1,0 0-11-15,0-1 26 0,-15 1-29 16,-6 1 4-16,-2 0 6 15,-7 4 0-15,-1 2-10 16,-3 3 0-16,-9 0 5 16,5 0-15-16,-4 11 10 15,1 17 0-15,-3 6 5 16,-4 4 1-16,6 2-6 16,4-2 0-16,7 2 10 15,5-2-16-15,4 2 6 16,8 2 0-16,6 0-10 15,8 3 12-15,0-5-2 16,0-3 0-16,0-2 8 0,26-5-19 16,0-4 11-16,13-6 0 15,4-2-16 1,6-2 1-16,5 0-8 0,8-2-24 16,4-2-68-16,-42-12 23 15,-6 0-110-15</inkml:trace>
  <inkml:trace contextRef="#ctx0" brushRef="#br0" timeOffset="109669.76">1789 6190 255 0,'0'0'67'15,"0"0"-61"-15,0 0 13 16,0 0-15-16,0 0-5 15,0 0 1-15,0 0-1 16,13 80-8-16,7-68 8 16,4-3 1-16,-1-2 17 15,5-5-15-15,-2 1 1 16,4-3 4-16,-1 0-4 16,4-3 3-16,0-15-6 15,-1-5 0-15,1-6 13 16,-3-1-9-16,-6 0-4 0,-9 2 0 15,-7 2 9-15,-8 3-11 16,0 5 2-16,0 3 0 16,-30 5 11-16,-9-1-5 15,1 6-3-15,-3 3 22 16,2 2-19-16,0 0 4 16,4 7-10-16,-4 18 0 15,7 3 0-15,7 2 2 16,12-6-2-16,13-4 0 15,0-4-33-15,0-8 12 16,8-8-56-16,7 0-105 16</inkml:trace>
  <inkml:trace contextRef="#ctx0" brushRef="#br0" timeOffset="110241.71">2229 6060 238 0,'0'0'50'0,"0"0"-50"16,0 0 0-16,0 0-3 15,0 0 8-15,0 0-5 16,92-6 0-16,-74 21 0 0,0 8-11 15,-3 1 10-15,-6 4 1 16,-7 1 14-16,-2 4-10 16,0-3 4-16,0 0 1 15,0-2-2-15,0-6 4 16,0-4-9-16,0-10-1 16,0-3 13-16,0-5-9 15,0 0 1-15,0 0 7 16,0-9-7-16,21-11 34 15,7-4-40-15,0 0 0 16,3 2 5-16,0-2 2 16,3 4-7-16,1 2 0 15,1-2 1-15,0 4-8 16,0 0 7-16,-10 5 0 16,-7 7-3-16,-5 4 10 0,-8 0-8 15,-4 0 1 1,-2 15-13-16,0 10 13 0,0 2 2 15,-8 7 1-15,-13 0 31 16,-3 3-32-16,7-4 19 16,-1-1-21-16,6-6 8 15,9-4-4-15,3-5-4 16,0-9 0-16,0-5-7 16,8-3-22-16,5 0-42 15,-5-5-87-15</inkml:trace>
  <inkml:trace contextRef="#ctx0" brushRef="#br0" timeOffset="110539.16">3049 5825 209 0,'0'0'63'0,"0"0"-18"16,0 0-41-16,0 0-2 15,0 0-4-15,0 0-5 16,38 30 7-16,-28 6 0 16,-10 7 4-16,0 7 11 15,0 8-12-15,-7 2 1 16,-19-1 37-16,-2 0-36 16,5-5 12-16,2-6-17 0,6-7 3 15,7-7-4-15,5-10 2 16,3-4-1-16,0-11 0 15,0-9-14-15,0 0-61 16,0 0-175-16</inkml:trace>
  <inkml:trace contextRef="#ctx0" brushRef="#br0" timeOffset="110823.18">2766 6211 455 0,'0'0'111'0,"0"0"-109"16,0 0-2-16,0 0-3 16,0 0 1-16,0 0-11 15,64-1 19-15,-12 1-6 16,14 0 6-16,-1 7 1 15,1 0-8-15,2-3 1 16,-9 0-108-16,-44-4-24 16</inkml:trace>
  <inkml:trace contextRef="#ctx0" brushRef="#br0" timeOffset="111320.27">3568 6198 244 0,'0'0'81'16,"0"0"-81"-16,0 0 6 16,0 0-1-16,0 0 1 15,0 0 15-15,-169-2 8 16,143 6-27-16,0 13 11 15,-8 6-13-15,-1 3 0 0,2 5 8 16,4-1-2-16,-2-1-2 16,13 0 5-16,10-5-6 15,5-8 10-15,3-5-13 16,0-5-1-16,21-6-4 16,11 0 10-16,13 0 4 15,5-20-2-15,4-8-3 16,-1-3 10-16,1-2-14 15,-3 1 0-15,-7 6-14 16,-5 4 3-16,-10 8-22 16,-11 6 16-16,-6 6 17 15,-9 2-6-15,0 0 6 16,-3 10-8-16,0 14-2 0,0 7 13 16,0 2-3-1,0 6 14-15,-3-2-10 0,-6-1 22 16,3-5-14-16,6-6-12 15,0-4 17-15,0-5-13 16,9-4-4-16,15-6 0 16,6-6-6-16,-22 0-54 15,5 0-102-15</inkml:trace>
  <inkml:trace contextRef="#ctx0" brushRef="#br0" timeOffset="111621.22">4098 6161 304 0,'0'0'77'16,"0"0"-52"-16,0 0-18 15,0 0 17-15,0 0-20 16,-93 125 2-16,82-100 36 15,-1 5-40-15,-3-1 5 16,4 1-6-16,1-3 7 16,2-6-6-16,1-4-2 15,7-10-8-15,0-7 4 16,0 0-73-16,0 0-14 16,0-1-100-16</inkml:trace>
  <inkml:trace contextRef="#ctx0" brushRef="#br0" timeOffset="111802.51">4005 5753 327 0,'0'0'60'0,"0"0"-48"0,0 0 20 16,0 0-27-1,0 0-4-15,0 0-1 0,-47-2-23 16,47 12 22-16,11 0-154 16</inkml:trace>
  <inkml:trace contextRef="#ctx0" brushRef="#br0" timeOffset="112304.28">4205 6228 300 0,'0'0'38'0,"0"0"-7"16,0 0-12-16,0 0-19 16,0 0 31-16,0 113-25 0,0-87 2 15,0 4 18-15,0-5-23 16,-8 1 4-16,-9-6 0 15,4-2-1-15,-3-6 8 16,11-5-14-16,5-5 0 16,0-2 8-16,0 0-4 15,0 0-4-15,11-22 16 16,19-6-9-16,2-4 1 16,4-4-8-16,2 0 0 15,-5 5 2-15,0 3 2 16,-9 6-4-16,-1 6 0 0,-5 4 5 15,-8 4-11 1,-2 4 6-16,-2 4 0 0,1 0-10 16,-2 0 5-16,1 0 5 15,-4 12-1-15,-2 8-6 16,0 8 1-16,0 4 6 16,0 4 0-16,-5 1 13 15,-13-2-10-15,7-2 2 16,1-4-5-16,5-2 6 15,5-6-12-15,0-6 6 16,0-9-21-16,11-6-77 16,1 0-235-16</inkml:trace>
  <inkml:trace contextRef="#ctx0" brushRef="#br0" timeOffset="112814.8">4858 6338 236 0,'0'0'115'0,"0"0"-43"16,0 0-70-16,0 0-2 16,0 0 35-16,0 0-12 15,-5-29 23-15,-8 29-44 16,-2 0 15-16,-5 0-3 15,-1 15-14-15,-5 5 0 0,5 3 9 16,-1-1 3-16,8-2-8 16,2-2-4-16,9-3 3 15,3 0-10-15,0-4 7 16,0 2-1-16,0-3-8 16,18-3 18-16,3 4-4 15,-3-3-5-15,-1 3 4 16,-1-3-1-16,-5 7-3 15,1 1 0-15,-9 2-3 16,-3 6 13-16,0 2-14 16,0 0 4-16,0 2 0 15,-18-6 3-15,-3-5-3 16,1-3 0-16,-1-7 24 0,3-4-21 16,-5-2 32-16,-2-1-13 15,1 0-21-15,-6 0 26 16,4-6-19-16,0-6-8 15,1 2 0-15,11 2 15 16,4 2-30-16,2 0-5 16,8 6-132-16,0-2-173 15</inkml:trace>
  <inkml:trace contextRef="#ctx0" brushRef="#br0">1113 7656 3 0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55:50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58 3378,'0'0'570,"0"0"-252,0 0-209,0 0-26,0 0-6,0 0 54,0 0-67,0 0 67,0 0 210,0 0-58,-22-9 5,-64-27-53,64 27-147,18 6 27,3 3-163,1 0-110,0 0-517,0 0-1245,0 0-658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55:50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1 1 4114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2T13:19:27.8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9356 14877 274 0,'0'0'120'16,"0"0"-71"-16,0 0-38 16,0 0 11-16,0 0 13 15,0 0-28-15,0 0 0 16,0-43-7-16,0 38 0 0,0 0 0 16,0 5 0-16,0-3 0 15,0 0 3-15,0 3-3 16,0 0 8-16,0 0 2 15,0 0 12-15,0-2 9 16,0 2-12-16,0-1 3 16,0 1 4-16,0 0-11 15,0 0 7-15,0 0-5 16,0 0-1-16,0 0 1 16,0 0-17-16,0 0 1 15,0 0 6-15,0 0-7 16,0 0 8-16,0 0-6 15,0 0 3-15,0 0 3 0,0 0-7 16,0 0-1 0,0 0 7-16,0 0-6 0,0 0 4 15,0 0-5-15,3-4 3 16,12 0 9-16,6-6-9 16,0 6 5-16,-1 0 3 15,4-1-7-15,-4 5-1 16,1 0-2-16,4 0-1 15,-6 0 8-15,6 0-7 16,-7 0-1-16,0 0 6 16,-3-1-5-16,-7 1-2 15,5 0 2-15,-2 0-1 0,1 0 3 16,-1 0-3 0,4 0 0-16,0 0 3 0,3 0-1 15,-3 0-2-15,1 0 1 16,-8 0-1-16,4 0 2 15,-1 0-2-15,2 0 0 16,2 0 2-16,-4 0-1 16,7 0-2-16,0 0 2 15,9 0-1-15,-1 1 0 16,3 4 0-16,7-1 0 16,3 1 2-16,4 4 0 15,-5-5-3-15,-3 1 1 16,0 3 0-16,-4-3 1 15,2-1-1-15,-4 1 0 16,4-2 1-16,3 3 1 0,2-6-4 16,4 0 4-1,2 0-2-15,4 0 2 0,2 0-2 16,1 0 0-16,0-9 2 16,-2 0-1-16,-2 4-1 15,-4-4 1-15,-2 5-1 16,-8 0 1-16,-4-2-1 15,0 2 0-15,3-3-1 16,2 6 6-16,5-5-9 16,3 2 5-16,5-3-1 15,2 6 3-15,0-4-3 16,-1-3 0-16,-1 4 0 16,1-2 2-16,-9 2-3 15,0 3 2-15,-10-2-1 0,-2 2 3 16,-6-2-3-16,-1 1 0 15,-4 2 3-15,2-1-2 16,-1-2 1-16,4 3-1 16,0 0-1-16,2 0 4 15,1 0-4-15,3 0 0 16,2 0 7-16,1 0-7 16,-3 0 5-16,3 0-3 15,-4 0 0-15,-2 0 1 16,-4 0-2-16,-5 0-1 15,1 0 5-15,-4 0-4 16,-4 0 3-16,-2 0-3 16,1 0 2-16,-2 0 7 0,1 3-10 15,1-3 2-15,-2 0 5 16,-2 1-5-16,0-1 1 16,-3 0-1-16,2 2-2 15,-2-2 1-15,0 3-1 16,0-2-6-16,0-1 3 15,0 0-1-15,0 0-4 16,0 0-38-16,0 0-72 16,0 0-223-16</inkml:trace>
  <inkml:trace contextRef="#ctx0" brushRef="#br0" timeOffset="1908.67">9573 15771 402 0,'0'0'121'0,"0"0"-93"0,0 0-21 16,0 0-2-16,0 0 38 15,0 0 29-15,0 0-14 16,2 0-15-16,-2 0-12 16,0 0-12-16,0 0 3 15,0 0-9-15,0 0 2 16,0 0-2-16,0 0-12 15,0 0 3-15,0 0 11 16,0 0-14-16,0 0-1 16,3 0 0-16,7 0 0 15,1 0 6-15,7 0-4 16,0 0-2-16,7 0 8 0,-5 0-7 16,4 0 6-1,-1 0-7-15,5 0 4 0,3 0 3 16,2 0-4-16,12 0-1 15,5 0 5-15,10 4-7 16,2 2 5-16,1-2-4 16,-4 0 0-16,-2 0 0 15,-10-4 1-15,-6 0-2 16,2 0 5-16,-5 0-3 16,-3 0 7-16,-2-4-6 15,-3 0 5-15,-4-2 8 16,1 2-11-16,3 4 3 15,3-9 3-15,11 4-2 16,7 0 7-16,6-2-13 16,2-3 4-16,3 2 1 0,4 0-4 15,-5-3-4-15,5 0 5 16,-4 1-3-16,-2-2 3 16,-2 1-3-16,-4 4-2 15,-3 1 1-15,0 2-1 16,-10 0 0-16,1 2 0 15,-4 0 4-15,-2 0-5 16,3-2 3-16,5 0-2 16,1-5 3-16,5 0-1 15,6-1-2-15,1-2 3 16,6-1-2-16,-6 4 2 16,-2-1-1-16,-1 6-2 0,-6-5 0 15,-1 5 1-15,-6 0-1 16,-2 2 1-16,3 2 1 15,0 0-4-15,5 0 3 16,4 0-1-16,5 0 2 16,-2 0-1-16,0 0-1 15,-5-4 2-15,-3-3-1 16,-6 3-1-16,0 2 2 16,-5-3-2-16,-3 1 4 15,-2-4-3-15,-1 2-1 16,2 2 1-16,-1-6 2 15,-1 6-5-15,4-3 4 16,0-4-2-16,6 3 3 0,2-2-1 16,3 2-2-1,-2-4 4-15,-1 6-4 0,2-2 0 16,-9 4 0-16,2 0 0 16,-3 2 0-16,0 2 1 15</inkml:trace>
  <inkml:trace contextRef="#ctx0" brushRef="#br0" timeOffset="11089.09">8984 16447 229 0,'0'0'63'0,"0"0"-48"16,0 0-12-16,0 0-2 16,0 0 5-16,0 0 17 15,0 0 5-15,0 4-9 0,0-4-8 16,0 0-11 0,0 0 7-16,3 4-7 0,-3 3 0 15,4-2 1-15,-4 1 5 16,0-2-1-16,0-4 5 15,0 0-6-15,0 0 7 16,0 0-6-16,0 0 1 16,0 0 3-16,0 0-8 15,3 0 1-15,0 0-2 16,-1 0-2-16,-2 0-2 16,3 0-3-16,7 0 7 15,4 0 17-15,4 0-16 16,2 0 2-16,5 0 7 15,4 0-9-15,4 0 13 0,6 0 5 16,2 0-1-16,7 0 0 16,7 0-2-16,9 0-3 15,10-4 6-15,3-2-4 16,6-6-2-16,-3 4-6 16,-3 2-5-16,4 2 1 15,-3-2 0-15,-4 2-3 16,-6 4 1-16,-6-4 0 15,-2 4 3-15,-7 0-4 16,-5 0 0-16,-10 0-3 16,-11 4 5-16,-8-2-2 15,0 0 0-15,-9-2 1 16,-3 0 4-16,-3 0-5 0,-4 0 1 16,0 0 0-16,3 0 1 15,3 0-2-15,3 0 0 16,6 0 1-16,8 0-3 15,8 6 2-15,7 2 0 16,4-2-3-16,2 2 5 16,4 0-2-16,3-7 0 15,-2 4 0-15,5-1 1 16,0 4-1-16,0-4 0 16,5 2 1-16,-3 3-1 15,-6-7 0-15,1 1 0 16,-7 5 1-16,2-8 0 0,-5 0-1 15,0 0 0 1,3 0-1-16,2 4 3 0,1 0-3 16,-3-4 1-16,-1 2 0 15,-5-2 1-15,-2 0-1 16,-2 0 0-16,0 0 2 16,-4 0 1-16,-4 0-1 15,-3 0-1-15,2 0 0 16,-4 0 3-16,-3 0-4 15,-4 0 0-15,-2 0-1 16,-4 0 1-16,-1 0-1 16,-1 0-8-16,-4 2 9 15,-2 0 3-15,0 2 0 16,0-4-2-16,0 0 6 16,0 0-4-16,0 4-2 0,0 5 3 15,0 8-1 1,-20 11-3-16,5-16-46 0,-5-2-246 15</inkml:trace>
  <inkml:trace contextRef="#ctx0" brushRef="#br0" timeOffset="23139.27">10387 6341 202 0,'0'0'99'0,"0"0"-60"15,0 0-17-15,0 0-17 16,0 0 7-16,0 0 27 15,0 0-25-15,-3-7-5 16,3 7 13-16,-4 0-21 16,4 0 13-16,0-2-14 15,0 0 2-15,0-6 6 16,0-4-5-16,0-1-3 16,0-6 6-16,0 1 2 15,4 2-7-15,2 2 1 16,1 0 1-16,-3 1 11 0,0-4-13 15,-4 3 7-15,0 2 17 16,0 0-20-16,0 2 17 16,0 0-3-16,0 4-9 15,0 3 25-15,0 3-27 16,0 0 1-16,0 0 2 16,0 0-3-16,0 0-4 15,0 0-4-15,0 0 6 16,0 0-13-16,0 0 7 15,0 0 0-15,0 3-5 16,0 15 13-16,0 3-8 16,0 6 4-16,0 5-2 0,0 4 10 15,0 2-12-15,0 4 0 16,0 3 19-16,0 1-16 16,0 4 15-16,0 1-4 15,0-4-11-15,0 0 34 16,0 0-36-16,0 3 9 15,0 3 7-15,0 4-10 16,6 6 0-16,-4 5-7 16,1 0 3-16,0 4 0 15,1-1-2-15,2-1-1 16,2 4 9-16,1 6 1 16,0 4-6-16,3 3-4 15,-4-4 2-15,5-6-3 0,-8-4 2 16,8-4-1-16,-1-2 1 15,-1-3 11-15,2-2-12 16,2-1 0-16,-7 0 0 16,4 1-2-16,-3 3 2 15,-7 1 0-15,-2 0 4 16,0 2 6-16,0-4-10 16,0-3 0-16,0-5 0 15,0-4-3-15,0 0 4 16,0-4-1-16,0 0 0 0,0-2 12 15,0-2-13 1,0 0 1-16,0 9 0 16,0 1-5-16,-5 4 6 15,-3 3-1-15,1-2 2 0,4-2 9 16,0-3-13-16,3-8 2 16,0-5 0-16,0-5-5 15,-3-1 7-15,1-5-2 16,-5 0 0-16,1 5 10 15,-3 0-13-15,0 9 3 16,4 4 0-16,-2 2-6 16,4 3 7-16,0-6-1 15,3 1 0-15,0-9 11 16,0-1-17-16,0-6 6 16,0-3 0-16,0-6-5 0,0 1 7 15,0-1-2-15,0 2 0 16,0 1 9-16,0 4-14 15,0 3 5-15,0-3 0 16,0 0-5-16,0-6 8 16,0-5-3-16,0-8 0 15,0-7 8-15,0-4-14 16,0 0 6-16,0 0 0 16,0 0-6-16,0 0 9 15,0 0-3-15,0 0 1 16,0 0 8-16,0 0-9 15,0 0 0-15,0 0 0 0,0 0-10 16,0 0 14 0,3 0-4-16,18-10 0 15,9-6 9-15,12 2-10 16,9-3 1-16,8 3 0 0,6-1-3 16,3-1 5-16,7-4-2 15,-1 2 0-15,-1 1 8 16,-1 4-11-16,2 2 3 15,-2 4 0-15,5 5-4 16,6 2 7-16,1 0-3 16,-1 0 0-16,-1 0 7 15,-4 0-10-15,-3 4 3 16,8-4 0-16,2 0-3 16,11 0 8-16,8 0-5 15,5-13 0-15,-1-2 5 0,-5 2-11 16,-8 4 6-1,-3 5 0-15,-8 4-2 0,-1 0 10 16,-8 0-8-16,-1 0 0 16,-4 0 5-16,-1 0-5 15,-4 0 0-15,1 0 0 16,-7-3-2-16,1 0 10 16,-7 3-8-16,1 0 0 15,-7 0 0-15,-6 0-2 16,-2 0 2-16,-6 0 0 15,-3 0-4-15,-1 0 10 16,-1-3-6-16,-8-5 0 0,-2 2 2 16,-4 1-2-16,-1 1 0 15,-4 1 0-15,-1 1-4 16,-2 0 12-16,1 2-10 16,-4-2 2-16,2 0 0 15,-2 0-1-15,4 1 1 16,-2-2 0-16,-3 2-1 15,2-4 6-15,-4 1-7 16,3 2 2-16,-3-4 0 16,4-4 3-16,-2-6-3 15,-2-10 0-15,0-5 3 16,0-6 7-16,0-5-13 16,0-2 3-16,0-6 0 0,0-8-3 15,0-7 3-15,0-7 0 16,0-4-1-16,0-4 10 15,0-1-14-15,0 4 5 16,0-8 0-16,0 2-2 16,0-9 2-16,-13 3 0 15,-1-3-2-15,-8-3 9 16,-3-4-11-16,-3-2 4 16,5-4 0-16,0 1-1 15,7 0 1-15,11 2 0 16,5 5-6-16,0 10 12 15,0 12-12-15,0 9 6 16,0 11 0-16,0 7 1 16,0 3-1-16,0 2 0 0,0-3-2 15,-6-4 11-15,-6-7-17 16,-6-1 8-16,0-7 0 16,-2-2 0-16,4 5 0 15,5 0 0-15,2 4-2 16,6 5 10-16,3 1-14 15,-3 4 6-15,0 2 0 16,-1 4-2-16,-1 4 2 16,2 2 0-16,-2-1 0 15,-5-2 8-15,2-7-14 16,-1-3 6-16,5 1 0 16,-1 2-1-16,5 8 1 15,-3 4 0-15,-1 3-2 0,1 7 10 16,0 0-15-16,1 2 7 15,2 0 0-15,-3 0 2 16,3 0-2-16,0-2 0 16,0 1-3-16,0-6 8 15,0 2-10-15,0-9 5 16,-6 1 0-16,2-3 3 16,-4 3-3-16,2 1 0 15,-1 5-2-15,-1 3 10 16,-1-1-15-16,0 4 7 15,0-4 0-15,0 3 1 16,4 0-1-16,1 4 0 0,1 0-3 16,0 4 12-16,-2-4-16 15,-1-1 7-15,-1 2 0 16,-1-3 0-16,1 4 0 16,2 1 0-16,-1 8-3 15,1 0 9-15,-5 8-12 16,4-2 4-16,0 3 2 15,3 0-6-15,0 0 0 16,3 0 6-16,-3 0 7 16,3 0-1-16,-5-2-8 15,-2 1 2-15,-4-1 0 16,-10-1 0-16,-4 3 0 16,-4 0 0-16,-1 0-2 0,1 0 8 15,-1 0-12 1,1 3 6-16,-1 5 0 0,-1-4 0 15,0-2 0 1,-3-2 0-16,-1 2 1 0,-7-2 9 16,-2 0-17-16,-4 4 7 15,-6-1 0-15,-5 6-1 16,-3 0 1-16,-14 3 0 16,6 3-1-16,-5 0 10 15,5-4-15-15,7-2 6 16,10-4 0-16,5-1-4 15,5 0 4-15,6 4 0 0,1 4-2 16,-5 4 10 0,-3 4-16-16,-4 6 5 0,-3 0 3 15,4 0-2-15,-4-4 2 16,7-4 0-16,-4-6 0 16,6 1 9-16,4-1-14 15,-1-5 5-15,1 3 0 16,2 1-1-16,0-4 1 15,4 3 0-15,-1-2 0 16,-3 3 8-16,0-1-15 16,1 0 7-16,3 0 0 15,-1-3-1-15,-3 0 1 16,3-1 0-16,4-2-3 16,-1-2 13-16,3-2-15 0,1 0 5 15,1 0 0-15,-1 2-1 16,-4 0 1-16,0 2 0 15,-2-1-2-15,-1 4 11 16,4-1-16 0,1 1 7-16,5 2 0 0,0-3-1 15,2-2 1-15,-3 0 0 16,2-2 0-16,6 0 8 16,-6-2-14-16,1 3 6 15,-5 0 0-15,-4 0-1 16,3-2 1-16,4 0 0 15,0-1-1-15,5 3 10 16,0-1-16-16,3 2 7 16,2-2 0-16,5 0-2 15,1-2 2-15,2 0 0 0,5 0 0 16,0 0 9-16,0 0-16 16,0 0 7-16,0 0 0 15,0 0-5-15,0 0 5 16,0 0 0-16,0 0-2 15,0 0 10-15,0 4-16 16,0 0 5-16,0 8-14 16,0 4-33-16,0-10-56 15,5-2-119-15</inkml:trace>
  <inkml:trace contextRef="#ctx0" brushRef="#br0" timeOffset="49363">6584 15621 443 0,'-299'378'0'0,"132"-213"0"16,41-27 0-16,38-25 0 15,29-24-6-15,20-28-39 0,12-21-72 16,12-22 83-16,6-16-37 15,7-2 55-15,2-6-25 16,0-20 6-16</inkml:trace>
  <inkml:trace contextRef="#ctx0" brushRef="#br0" timeOffset="123116.14">10897 6444 23 0,'0'0'31'0,"0"0"-3"16,0 0 13-16,0 0-20 16,0 0-21-16,0 0-11 15,0 0-32-15,0 0 31 16,-11-26 12-16,8 22 18 16,1 4 20-16,-3 0-12 15,0 0-23-15,2 0 1 16,0 0 8-16,1 0-7 15,-3 0 15-15,5 0 1 16,0 0 43-16,0 0-2 16,0 0-20-16,0 0 20 0,0 0-28 15,0 0-2-15,0 0 2 16,0 0-6-16,0 0 28 16,0 0-8-16,0 0-21 15,-2 0 15-15,2 0-34 16,0 0 8-16,-3 0 9 15,-3 0-17-15,1 0 19 16,-2 0-18-16,-1 0-7 16,-2 0 15-16,-5 0-15 15,0 11-2-15,1 5 0 16,-8 6 8-16,5 4-9 16,-2 6 1-16,3 2 0 0,-4 2-4 15,7 1 5 1,2-2-1-16,-2-1 0 0,10-2 6 15,3 2-8-15,0-1 2 16,0-1 0-16,4 0-11 16,16-2 11-16,-4-3 0 15,4-2-1-15,0-1 10 16,-2-8-12-16,-4-1 3 16,5-6 0-16,-4-4-10 15,-6-2 5-15,-1-3 5 16,-1 0-7-16,-2 0 4 15,-2 0-17-15,0-8-32 16,-3-4-48-16,0-6-178 0</inkml:trace>
  <inkml:trace contextRef="#ctx0" brushRef="#br0" timeOffset="123984.57">11192 6563 203 0,'0'0'138'16,"0"0"-117"-16,0 0-8 16,0 0 57-16,0 0-4 0,0 0-8 15,0 0-20-15,-15-32-7 16,9 32 14-16,-6 0-30 16,-3 0 2-16,-3 0-2 15,1 20-4-15,-5 8-3 16,4 4-8-16,5 6 2 15,0-2-2-15,1 2 0 16,9-1 0-16,0 0 1 16,3-2 7-16,0-4-11 15,0 0 3-15,8-8 0 16,8-6-7-16,-1-7 5 16,0-8 2-16,-3-2 3 0,-1 0-2 15,-1 0 12-15,1-2-13 16,-1-16 2-16,-2-2 19 15,4-6-19-15,-3-4-2 16,0-7 8-16,-3-1-2 16,3-2-2-16,-3 2-4 15,-1 2 0-15,2 4 1 16,-7 2-1-16,3 6 0 16,-3 4 7-16,0 6 1 15,0 7-6-15,0 4-2 16,0 3 0-16,0 0-1 15,0 0 0-15,0 0-8 16,0 10 5-16,6 12 8 0,-4 6 8 16,1 4-11-1,4 2-1-15,-4-2 6 0,0 1-6 16,2-6 0-16,2-1 1 16,-6-1 7-16,3-3-14 15,-1-2 6-15,0 1 0 16,2-2-4-16,0-3-3 15,0 2-42-15,3-4-46 16,-5-14-148-16</inkml:trace>
  <inkml:trace contextRef="#ctx0" brushRef="#br0" timeOffset="124894.76">11403 7349 44 0,'0'0'48'0,"0"0"14"16,0 0 4-16,0 0-17 15,0 0 0-15,0 0-36 0,5 48 4 16,-5-38-11 0,3-2-1-16,-3 1 1 0,4-5-6 15,-4-4-2-15,3 0 0 16,-3 0-16-16,0 0 18 16,0 0 32-16,0-13-10 15,3-5 12-15,-3-1-2 16,0-6-7-16,0-3 10 15,0-9-22-15,0-2 19 16,0-7-13-16,0-10-5 16,2-5 15-16,-2-3-29 15,3 1 5-15,-3 2 19 16,0 5-22-16,0 3 12 16,0 7-4-16,0 5-8 0,0 5 12 15,0 6-14-15,0 13 0 16,0 5 10-16,0 6-3 15,0 2-3-15,0 2 2 16,0 2-4-16,0 0 8 16,0 0-10-16,0 0 0 15,0 0-10-15,0 0 14 16,0 0-8-16,3 0 4 16,4 0 0-16,1 2-4 15,2 8 4-15,-5 2 0 16,8 4 16-16,-5 0-9 15,0 0 4-15,7-2-10 16,-2-2 1-16,5-3 2 0,-3 0-4 16,-1-3 0-16,-2 2 2 15,-4 2 7-15,2-2-11 16,-4 6 2-16,-4 1 0 16,2 2 16-16,-1 4-16 15,-3 1 0-15,0 2 18 16,0-4-18-16,0 2 11 15,-9-3-11-15,0 0 0 16,-6-2 11-16,3-7-11 16,1 5 0-16,-5-5 21 15,4-1-19-15,-2-3 15 16,2-5-6-16,-3-1-1 0,4 0 16 16,1 0-26-16,5 0 0 15,2 0 11-15,-4-4-3 16,7 1-8-16,0 3 0 15,0 0 0-15,0 0-5 16,0 0-2-16,0 0-38 16,0-5-32-16,0 3-126 15,0-2-354-15</inkml:trace>
  <inkml:trace contextRef="#ctx0" brushRef="#br0" timeOffset="126339.11">10966 7976 326 0,'0'0'65'16,"0"0"-56"-16,0 0-9 15,0 0 42-15,0 0 8 16,0 0-37-16,0 0 14 15,12 0-24-15,-12 0 20 16,0 0 4-16,3 0-19 16,-3 0 22-16,0 0-21 15,0 0 0-15,0 0 28 0,0 0-30 16,0 0 11 0,0-1 11-16,0 1-14 0,0-3 30 15,0 2-27-15,0-2-14 16,0 2 28-16,0-1-27 15,-3 0 3-15,-4 2 1 16,-2 0 0-16,1 0-18 16,-1 0 8-16,1 12 1 15,-4 12 2-15,-1 2 5 16,2 4-7-16,4-3 0 16,-1 0 4-16,3-4 0 15,-2 0-4-15,7-2 0 16,0-2-5-16,0-3 6 15,0-2-1-15,7-4 0 16,2-3 4-16,8-2-6 16,-2-1 2-16,3 1 0 15,0-1 2-15,0-1 1 0,-5 0-3 16,0 0 0-16,-8 2 8 16,5-1-11-16,-7 1 3 15,-3 4 0-15,2 0-9 16,-2 3 18-16,0 0-6 15,0 1 0-15,0 0 7 16,-2 2-5-16,-11 1-5 16,4 1 0-16,-2 0 3 15,0-3 4-15,-3 0-7 16,3-1 1-16,0-4 10 16,-3-1-12-16,10 0 1 15,-3-4 0-15,4-2-17 0,0-2 14 16,3 0-44-16,0 0-146 15</inkml:trace>
  <inkml:trace contextRef="#ctx0" brushRef="#br0" timeOffset="127503.78">11069 8041 483 0,'0'0'115'16,"0"0"-79"-16,0 0 5 15,0 0 43-15,0 0-45 16,0 0-35-16,0 0 27 16,0 0-27-16,0 0 6 15,0 0 11-15,0 0-19 16,0 0 10-16,0 0-12 16,0 0 0-16,4 0 1 0,10 0 7 15,4 0-8-15,7-5 8 16,1-2-2-16,0-3 6 15,2-1-12-15,-5 0 0 16,3-4 1-16,-5 4 1 16,1-2-2-16,-4 5 0 15,0 1 11-15,-4 0-12 16,-5 6 1-16,0 1 0 16,-2 0-6-16,-7 0 9 15,2 0-3-15,-2 0 8 16,0 0-3-16,0 0 9 15,0 0-14-15,0 0 4 16,0 0-4-16,0 0 1 0,0 0-1 16,0 0 0-1,0 0 0-15,0 0-3 0,0 0-21 16,-7 0-41 0,-10 1 28-16,3 10-49 0,-7-1-11 15,3 0-29-15,3-5 28 16,0-2 76-16,7-3 22 15,-2 0 0-15,4 0 27 16,2 0 11-16,3 0-2 16,-3 0 19-16,4 0-11 15,0 0 11-15,0 0-18 16,0 0-18-16,0 0 20 16,0 0-39-16,0 0 5 0,0 1 3 15,5 14-5-15,5 2 19 16,0 1-22-1,-5 5 1-15,1 2-6 0,-1-2 8 16,2 4-3-16,-4 2 7 16,0 4 0-16,-1 3 3 15,-2-7-10-15,0-2 3 16,0-5 0-16,0-6 1 16,0-3-4-16,0-4 8 15,0-5-1-15,0-3-1 16,0-1-6-16,0 0 1 15,0 0 11-15,-2 0-7 16,-7 3-5-16,-6 1 4 16,0 0 5-16,-3 2-10 0,0 0 1 15,-3 0 0-15,6-2-8 16,2-2 8-16,6-2 0 16,4 0-3-16,3 0 10 15,0 0-11-15,0 0 4 16,0 0 0-16,0 0-14 15,0 0 14-15,12 0 0 16,3 2 0-16,3-2 11 16,-1 0-12-16,1 0 1 15,0 0 0-15,0 0-2 16,2 0 2-16,-2 0 0 16,0 0 2-16,-3 0 6 0,-2 0-8 15,-8 0 0-15,1 0 1 16,-4 0-7-16,-2 0 6 15,0 0 0-15,0 0-3 16,0 0-16-16,0 0-87 16,-8 0-331-16</inkml:trace>
  <inkml:trace contextRef="#ctx0" brushRef="#br0" timeOffset="128470.7">11355 8055 142 0,'0'0'148'0,"0"0"-110"15,0 0-37-15,0 0 36 16,0 0 8-16,0 0-15 15,0 0 9-15,-3-4-14 16,3 4 20-16,0-2 14 16,0 2-24-16,0 0 3 15,0 0-27-15,0 0 8 16,0 0 14-16,0 0-28 0,0 0 10 16,0 0-15-16,0 0 1 15,0-4 4-15,0 0 0 16,0-1-5-16,7 0 23 15,-2 0-23-15,3 3 18 16,5-5-8-16,-1 3-9 16,-1 2 16-16,7 2-12 15,-3 0-5-15,6 0 20 16,3 0-16-16,-4 0 8 16,5 6-12-16,-4 1 3 15,-1-6-4-15,-2 0 1 16,-3-1 0-16,-4 0 6 15,-5 0 0-15,1 0-3 16,-4 0-1-16,-1 0-1 16,-2 0 29-16,0 0-23 15,0-1 7-15,0 1 11 16,0 0-24-16,0 0 18 0,0 0-19 16,0 0 5-16,0 0-4 15,0 0 0-15,-5 0-1 16,-2 1 7-16,1 5 3 15,-2 5-12-15,-1 3 2 16,0 4 0-16,-3 6-9 16,4 3 9-16,-5 10 0 15,5 1 1-15,-5 3 10 16,1-5-14-16,4-2 3 16,-2-3 0-16,5-5-3 15,2-1 3-15,0-7 0 0,-4-4 1 16,7-4 8-16,0-2-12 15,0-2 3-15,0-2 0 16,0-4-7-16,0 0 6 16,0 0-1-16,0 0-7 15,0 0 12-15,0 0-3 16,0 0 1-16,0 0-1 16,10-8 14-16,-2 0-14 15,2 0 0-15,5 0 3 16,-1-1 7-16,4 3-16 15,0 0 6-15,2 4 0 16,-2-3-4-16,-3 3 4 16,0 2 0-16,1 0-4 15,-8 0 8-15,2 0-10 0,-8 0 6 16,1 0 0-16,-3 0-6 16,0 0 6-16,0 0-4 15,0 0 3-15,0 0-51 16,0-9-28-16,0 2-99 15,0-3-199-15</inkml:trace>
  <inkml:trace contextRef="#ctx0" brushRef="#br0" timeOffset="128688.84">11860 8007 45 0,'0'0'0'16,"0"0"-3"-16,0 0-11 15,0 0-14-15</inkml:trace>
  <inkml:trace contextRef="#ctx0" brushRef="#br0" timeOffset="129458.68">11860 8007 3 0,'62'-42'44'16,"-59"42"-2"-16,1 0 10 16,-4 0-34-16,0 0 4 0,3 0 0 15,0 0 10-15,0 0 4 16,-1 0-27-16,1 0-5 16,4 0 3-16,-4-2-3 15,2 0-2-15,-5 2-1 16,0 0-1-16,0 0 46 15,0 0 46-15,0 0 14 16,0 0 0-16,0 0-51 16,0 0 1-16,0-3-26 15,0 2-12-15,-3-2 16 16,-2 2-31-16,-2 1 8 16,2 0 15-16,-4 0-23 15,2 0 20-15,-1 0-12 16,-4 0-4-16,-1 0 16 0,-1 4-23 15,2 10 0-15,4 3 10 16,-2 2-1-16,7 0-2 16,-2 0-7-16,5-5 2 15,0-2-1-15,0-2-1 16,0-5 0-16,0 2-5 16,8 1 16-16,-4-2-13 15,5 6 2-15,-1 1 0 16,-1 6 4-16,1-1-4 15,-2 4 0-15,0 3 0 16,0-2 10-16,-1 4-10 16,2-4 0-16,-1 1 0 0,-3-1 7 15,-1 1-7-15,1-2 0 16,-3 0 3-16,4 0 7 16,-1-4-15-16,0 0 5 15,0-6 0-15,-1 0-2 16,1-1 2-16,-3-8 0 15,3-2-5-15,1-1 9 16,-4 0-8-16,3 0 2 16,-1 0 2-16,1-15 28 15,3 1-28-15,-2-2 0 16,-1 2 4-16,-1 6 4 0,1 0-14 16,0 4 6-16,0 0 0 15,4 2-6-15,-2-2 5 16,7 2 1-16,-6-1-4 15,2 2 10-15,-1 1-9 16,-4 0 3-16,0 0 0 16,-3 0 0-16,0 0 0 15,0 0 0-15,0 0-6 16,0 0 6-16,0 0-5 16,0 0-29-16,0 0-17 15,0 0 13-15,-10 0-94 16,4 0-119-16,1 0-247 15</inkml:trace>
  <inkml:trace contextRef="#ctx0" brushRef="#br0" timeOffset="129874.74">11866 8253 189 0,'0'0'184'0,"0"0"-140"15,0 0-9-15,0 0 29 16,0 0 19-16,0 0-30 16,0 0-16-16,0 0 12 0,0 0-23 15,0 0-2-15,0 0 17 16,3 0-28-16,3 0 13 15,3 0-7-15,3 0-5 16,-1 0 22-16,4 0-32 16,-2 0-3-16,-5 0 12 15,4 0-7-15,-3 0-6 16,3 0 0-16,-6 0 2 16,1 0 3-16,-2 0-5 15,-2 0 0-15,-3 0-1 16,0 0 8-16,0 0-9 15,0 0 2-15,0 0-21 16,0 0-38-16,0 0-110 0,-6 3-394 16</inkml:trace>
  <inkml:trace contextRef="#ctx0" brushRef="#br0" timeOffset="132241.84">11171 9376 129 0,'0'0'126'0,"0"0"-79"0,0 0-18 16,0 0 24-16,0 0 28 16,0 0-34-16,0 0-8 15,-2 0 11-15,2 0-25 16,-5 0 17-16,3 2-26 16,-1 2-13-16,0 2 22 15,-2 6-19-15,-5 2 3 16,2 7 5-16,-5-2-10 15,5 2 5-15,1-3-2 0,2-3-4 16,-1 2 7 0,-1 1-10-16,4-2 0 0,1 4 14 15,2 0-9-15,-3 2 3 16,3 2-8-16,0 2 8 16,0-6-11-16,0-2 3 15,0-6 0-15,3-7-9 16,2 0 13-16,2-3-4 15,-4-2 0-15,0 0 0 16,2 0-9-16,-1-8 24 16,2-16-14-16,2-12 12 15,2-4-4-15,-2-3-9 16,2 2 0-16,-2 3 2 16,-3 3-8-16,5-1 6 0,-4 3 0 15,3-3 0 1,-1 1 7-16,-1 1-7 0,-1 2 0 15,-3 2 2-15,-3 5-8 16,0 6 6-16,0 5 0 16,0 2 2-16,0 4 8 15,0 4-10-15,0 3 0 16,0 1 1-16,0 0-4 16,0 0 3-16,0 0 0 15,0 0 16-15,0 0-10 16,0 0-4-16,0 0-2 15,0 11-11-15,0 19 11 16,0 14 4-16,0 9-4 16,0 3 7-16,0-5 3 0,0-1-10 15,0-1 0-15,0-10 0 16,0-6-3-16,2-5 3 16,4-3 0-16,1-6-5 15,-2-5 13-15,-2-3-14 16,0-5 6-16,1-5-16 15,-3-1 3-15,3 0-112 16,-4 0-136-16,0-6-191 16</inkml:trace>
  <inkml:trace contextRef="#ctx0" brushRef="#br0" timeOffset="132558">11421 8838 242 0,'0'0'76'0,"0"0"-74"16,0 0 14 0,0 0-16-16,0 0 26 0,0 0-16 15,0 0-2-15,20 0-8 16,-20 9 0-16,0-1-2 16,0-4-28-16,0 2-261 15</inkml:trace>
  <inkml:trace contextRef="#ctx0" brushRef="#br0" timeOffset="133525.04">11560 9294 282 0,'0'0'173'16,"0"0"-157"-16,0 0-8 16,0 0 7-16,0 0 10 15,0 0-5-15,-6-12-20 0,4 12 0 16,-1 0 9-16,-7 11 1 15,5 2 5-15,-2 1-4 16,1 3-5-16,-2 2 23 16,1 3-28-16,2 3 2 15,-1 3 20-15,-3-1-20 16,6 3 4-16,0-1-7 16,3-3 1-16,0-6 6 15,0-2-7-15,0-8 0 16,0-2-2-16,0-4 2 15,0-2-4-15,0-2-2 16,6 0 6-16,0 0-5 16,3 0 12-16,0 0-7 15,0-8 23-15,-1-10-19 0,1-2 3 16,4-1-7-16,-5-5 2 16,5-1 5-16,-2-5-7 15,1-4 0-15,3-5-1 16,-7 5 6-16,5 2-6 15,-10 10 1-15,-1 6 0 16,1 10 3-16,-3 8-3 16,0 0 0-16,0 0-1 15,0 0 5-15,0 16-4 16,0 6 15-16,0 6-14 16,-3 0 6-16,-2 4-7 0,5 3 0 15,0-2 0-15,0 2 8 16,0-1-8-16,0-4 0 15,0-4 0-15,0-4-1 16,0-4 1-16,0-7 0 16,0 0-10-16,0-5-17 15,0-4-65-15,0-2-105 16</inkml:trace>
  <inkml:trace contextRef="#ctx0" brushRef="#br0" timeOffset="134311.62">11712 8875 253 0,'0'0'155'0,"0"0"-155"16,0 0 5-16,0 0-5 16,0 0 24-16,0 0 34 15,9 22-40-15,-6-6-10 16,0 3 14-16,-3 2-20 0,2 2 10 16,-2 7 20-16,0 2-27 15,0 8 17-15,0 4 0 16,0 2-8-16,0-1 17 15,0-1-31-15,0-2 2 16,0-9 20-16,0-5-17 16,0-6 0-16,0-4-4 15,0-5 3-15,0-5-1 16,0-1-3-16,0 2 0 16,0-2 0-16,0 6 3 15,0-2-3-15,0 2 0 16,0 0 0-16,0-2 0 15,0-4 0-15,0 0 0 16,0-7-9-16,0 0 9 16,0 0-14-16,0 0 1 0,0 0 7 15,0 0-3 1,0 0 8-16,0 0-8 0,0 0 6 16,0 0-30-16,0 0-10 15,0 0 8-15,0 0-2 16,0 0 23-16,0 5-4 15,3 0 14-15,-3-2-7 16,0 2 18-16,3-1-11 16,-3-2 4-16,0-1 0 15,0 2 10-15,0-1-10 16,0 0 0-16,0 2 9 16,0 4-7-16,0 5 4 0,4 2 2 15,-4-1-7-15,0 0 8 16,3-4-9-16,-3 0 0 15,0-2 1-15,0-2 5 16,3 0-6-16,-3-2 0 16,0 1 6-16,2-2-7 15,-2 1 1-15,0 0-3 16,3-1-6-16,-3 4 7 16,3-5-2-16,-3-2-23 15,0 0-102-15</inkml:trace>
  <inkml:trace contextRef="#ctx0" brushRef="#br0" timeOffset="135017.82">11614 9213 250 0,'0'0'178'0,"0"0"-178"15,0 0 5-15,0 0-5 16,0 0 6-16,0 0 23 16,0 0-29-16,-15 11 0 15,15-11 29-15,0 0 6 16,0 0 8-16,0 0-7 16,0 2-34-16,0-2 26 15,0 0-17-15,0 0-5 16,0 2 26-16,2-2-26 15,8 0 19-15,1 0 7 0,1 0-25 16,3 0 21 0,3 0-28-16,0 0 2 0,-3 0 8 15,2 0-5-15,1-10-5 16,-3 2 5-16,-3-2 2 16,0 0 0-16,-6 6-7 15,0 0 0-15,-1 0 10 16,0 2-6-16,-5 2-4 15,0 0 0-15,0 0 9 16,2 0-10-16,-2 0 1 16,0 0 0-16,0 0-3 15,0 0 5-15,3 0-2 16,0-2 1-16,-3 2 9 16,0-2-16-16,0 2 6 0,3 0 0 15,-3 0-15-15,0 0 12 16,0 0-6-16,0 0 9 15,0 0-34-15,0 0 17 16,0 0-27-16,0 0-17 16,2 0 37-16,-2 0-56 15,0 0-144-15</inkml:trace>
  <inkml:trace contextRef="#ctx0" brushRef="#br0" timeOffset="136377.39">12045 9465 38 0,'0'0'215'0,"0"0"-215"16,0 0-3-16,0 0-63 16,0 0-53-16</inkml:trace>
  <inkml:trace contextRef="#ctx0" brushRef="#br0" timeOffset="136722.81">12045 9465 212 0</inkml:trace>
  <inkml:trace contextRef="#ctx0" brushRef="#br0" timeOffset="138520.92">12045 9465 212 0,'-10'-133'97'0,"10"129"-68"0,0 2-19 0,0 0 37 15,0 0 37-15,0 2-45 16,0 0 4-16,0 0-2 16,0 0-9-16,-2 0 2 15,-4 0-32-15,-1 0 3 0,2 4 19 16,-1 8-22-16,-1 6 5 15,-1 4-7-15,3 3 0 16,-2 0 6-16,4-3-6 16,0 3 0-16,0-3 14 15,1-2-9-15,-1 1 4 16,3-4-5-16,0-3-2 16,0-2 9-16,0-2-10 15,0-2-1-15,0 0 1 16,0-4 5-16,0 0-6 0,0-4 0 15,0 0 0 1,0 0-7-16,0 0 9 16,3 0-2-16,-1 0 9 0,1 0-1 15,3 0-7-15,1 0-1 16,-2 0 2-16,3-12-3 16,-1-3 1-16,1-2 0 15,-2-3 7-15,4 1 1 16,-2 2-11-16,-4 3 3 15,2-2 0-15,-1-1 0 16,-2 2 0-16,-3-3 0 16,4-3 0-16,-4 0 8 15,0 0-11-15,0 0 3 16,0 4 0-16,0 1-1 16,0 2 1-16,0 6 0 0,0 0 1 15,0 4 8 1,0 2-9-16,0 0 0 0,0 2 0 15,0 0 0-15,0 0 0 16,0 0 0-16,0 0 1 16,0 0 6-16,0 0-11 15,0 0 4-15,0 0 0 16,0 0-10-16,0 0 9 16,0 0 1-16,0 0-3 15,0 0 8-15,0 0-7 16,0 2 2-16,0 3 0 15,0-2 11-15,0 1-11 0,0 2 0 16,0 0 9-16,0 4-1 16,0 2-5-16,0 4-3 15,0 3 0-15,0 0 4 16,0 2-4-16,3-3 0 16,-3 1 7-16,2 2 2 15,1-3-10-15,-3 0 1 16,3-3 0-16,0-3 6 15,-3-1-6-15,7-5 0 16,-7-3 0-16,5 2 5 16,-2-3-9-16,1 0 4 15,2 0 0-15,-4-2 6 16,4 2-6-16,-3 0 0 16,-1 0 3-16,1 0 7 15,-3 0-13-15,4 0 3 0,-1-2 0 16,0 2 0-1,-3-2 0-15,4 5 0 0,0-3-3 16,3 3 11-16,-2 1-11 16,-2-2 3-16,0 0 0 15,1-2-2-15,-1 0 2 16,-3 0 0-16,3-2 2 16,-3 0 6-16,0 0-12 15,0 0 4-15,0 0 0 16,0 0 0-16,0 0 0 15,0 0 0-15,0 0-1 16,0 0 8-16,0 0-9 16,0 0 2-16,0 0 0 0,0 0-1 15,0 0 1-15,0 0 0 16,0 0-4-16,0 0 12 16,0 0-9-16,0 0 1 15,0 0 0-15,0 0 4 16,0 0-4-16,0 0 0 15,0 0 3-15,0 0 3 16,0 0-6-16,0 0 0 16,0 0 0-16,0 0 3 15,0 0-3-15,0 0 0 16,0 0 4-16,0 2 5 16,0-2-10-16,0 0 1 15,0 0 0-15,0 0 7 0,0 0-7 16,0 0 0-16,0 0 3 15,0 0 6 1,0 0-10-16,0 0 1 0,0 0 0 16,0 0-1-16,0 0 1 15,0 0 0-15,0 0 2 16,0 0 6-16,0 0-9 16,0 0 1-16,0 0 0 15,0 0-2-15,0 0 2 16,0 0 0-16,0 0-2 15,0 0 8-15,0 0-6 16,0 0 0-16,0 0 0 16,0 0-1-16,0 0 1 0,0 0 0 15,0 0-2 1,0 0 8-16,0 0-8 0,0 0 2 16,0 0 0-16,0 0 0 15,0 0 0-15,0 0 0 16,0 0-1-16,0 0 10 15,0 0-11-15,0 0 2 16,0 0 0-16,0 0-1 16,0 0 1-16,0 0 0 15,0 0-3-15,0 0 12 16,0 0-10-16,0 0 1 16,0 0 0-16,0 0 2 0,0 0-2 15,0 0 0-15,0 0 2 16,0 0 4-16,0 0-7 15,0 0 1-15,0 0 0 16,0 0 7-16,0 0-7 16,0 0 0-16,0 0 0 15,0 0 9-15,0 0-11 16,0 0 2-16,0 0 0 16,0 0 2-16,0 0-2 15,0 0 0-15,0 0-2 16,0 0 7-16,0 0-6 15,0 0 1-15,0 0 0 16,0 0-6-16,0 0 3 0,0 6-35 16,0 3-37-1,0-8-85-15,0-1-343 0</inkml:trace>
  <inkml:trace contextRef="#ctx0" brushRef="#br0" timeOffset="148778.65">12757 9256 75 0,'0'0'122'15,"0"0"-73"-15,0 0-45 16,0 0 1-16,0 0-5 16,0 0 5-16,21-106 13 15,-21 98 4-15,0 2 6 16,0-2 6-16,0-1-4 16,0 2 7-16,0 1-12 15,0 0-8-15,0-1-8 16,0 0-7-16,0-1 4 15,3-1-2-15,4 0 2 0,-2-1 8 16,1-2-7-16,-3-2 8 16,3 3 8-16,-3 1-7 15,-3 4-1-15,6 2-5 16,-6 4-1-16,0 0 10 16,0 0-6-16,0 0 7 15,0 0 2-15,0 0-12 16,0 0 1-16,0 4-5 15,2 12 33-15,-2 9-12 16,3 5-20-16,1 8 1 16,-1 6 0-16,0 5-8 15,-3 3 3-15,3 4-3 16,-3 0 0-16,0-5 5 0,0-4-4 16,0-5 0-16,0-7 6 15,0-4-4-15,0-5 3 16,0-6-6-16,2 0 0 15,4-4 4-15,-2 2-4 16,-1-5 0-16,-3 0 0 16,3-3 2-16,-3-3-2 15,0-4 0-15,2-3 0 16,1 0 0-16,-3 0-2 16,0 0-1-16,3 0 2 15,-3 0 2-15,0 0 4 0,0 0-1 16,0 0 2-16,0 0-2 15,0 0-4-15,0 0 0 16,0 0 3-16,0 0-2 16,0 0-1-16,4 0 0 15,1 0 0-15,1 0-1 16,6 0 1-16,-1 0 0 16,5-6 4-16,-1 2-4 15,0-2 6-15,0 2-4 16,2 2-1-16,0 0 2 15,1 2-3-15,0-2 0 16,0 0 7-16,0-3-7 16,3-1 1-16,0 1-1 0,-1-1 0 15,5-2 2 1,-7 0-2-16,3 2 0 0,-8 0 1 16,3 0 0-16,-4 1-2 15,-7 4 0-15,1 0 1 16,-2 1 0-16,-1 0 0 15,-3 0 0-15,3-3 1 16,-1 1 0-16,1 1 4 16,0-4-5-16,4 1 3 15,-5 2 1-15,4 2-2 16,-3 0-2-16,4 0 0 16,-2 0 3-16,1 0-6 15,1 0 1-15,-2 0 2 16,1 0 1-16,0 0 1 15,0 4-3-15,2 4 1 0,2 4 0 16,-2 2-1-16,5-2 6 16,-5-4-5-16,-1 2 6 15,-2-4-5-15,1-2-1 16,-3 0 1-16,1-4 0 16,1 2-2-16,-2-2 0 15,0 2 1-15,4-2 0 16,-2 2-1-16,1 0 1 15,-1-2 2-15,-1 0-2 16,-1 2 0-16,0-2-1 16,-3 0-3-16,3 0 3 15,-3 0-1-15,0 0 2 0,0 0 3 16,0-2 0-16,0-16 5 16,0-6-8-16,0-5 2 15,0-4-2-15,0-9 0 16,0-6 0-16,0-9 3 15,-6-2-1-15,3 0-4 16,3 5 2-16,0 6 0 16,0 8-1-16,0 5 1 15,0 8 0-15,0 3 3 16,0 3-2-16,0 4-2 16,-4-2 0-16,4 1 1 15,-3 0 0-15,-2-1 0 16,5-1 0-16,-3 3 1 15,3 3 2-15,0 2-6 0,-3 5 4 16,3-2-1 0,0 3 2-16,-2 2-1 0,2 2-1 15,0 2 3-15,0 0-2 16,0 0-2-16,0 0-2 16,0 0 3-16,0 0-1 15,0 0-2-15,0 0 3 16,0 0 1-16,0 0 2 15,0 0-2-15,0 0 0 16,0 0-1-16,0 0 6 16,-5 0-6-16,5 0 0 15,-2 0 1-15,-1 0 9 16,0 2 5-16,-2 0-13 16,1 2-1-16,-2-4 3 0,0 0-4 15,-3 0 0-15,-5 0 6 16,-1 0-4-16,-3 0 8 15,0 0-10-15,-3 0 1 16,1 0 0-16,-1 0-1 16,6 0 0-16,-3 0 0 15,3 0 0-15,7 0 2 16,-2 0-2-16,2 0 4 16,5 0 0-16,-4 0-4 15,-1 0 0-15,5 0 2 16,-7 0-2-16,5 0 0 15,-5 0 0-15,2 0 1 0,-2 2 1 16,-1 3-2-16,2-4 0 16,-2 4 3-16,4-2 1 15,-2 0 1-15,4-1-5 16,-2 1 3-16,1-1 1 16,4-1-3-16,-1-1-1 15,3 0 0-15,0 0 1 16,0 0-2-16,0 0-4 15,0 0-1-15,0 0 1 16,0 0-18-16,0 0 2 16,0 0 4-16,0 0-25 15,0 0-25-15,0 0-54 0,0 0-151 16</inkml:trace>
  <inkml:trace contextRef="#ctx0" brushRef="#br0" timeOffset="150751.35">12675 7546 42 0,'0'0'86'0,"0"0"-69"16,0 0 5-16,0 0 35 16,0 0 7-16,0 0 1 15,0 0-23-15,8-54-7 16,-8 50 0-16,0 1-8 16,0 1 1-16,0 2-13 15,3 0-1-15,-3 0 7 16,0 0-7-16,0 0 7 15,0 0 5-15,0 0-2 16,0 0 10-16,0 0-18 16,0 0-4-16,0 9 13 15,0 5-2-15,0 8-10 0,3 10 0 16,1 8-13 0,0 4 7-16,0 8-7 0,-1 1 0 15,-1 2 2-15,1-1-1 16,-3-2-1-16,4-1 8 15,-4-4-6-15,3-2 15 16,0-3-7-16,2-5-2 16,-2 3-1-16,1-7-5 15,-2-3-2-15,5-5 5 16,-5-6-2-16,4-5-6 16,-2-4 1-16,-1-3 2 15,-3-4 3-15,2 0-3 16,-2-3 0-16,0 2-1 15,0-2 5-15,0 0-3 16,0 0-1-16,3 0-2 0,-3 0-1 16,3 0-11-16,0 0 14 15,4 0 12-15,1 0-8 16,2-2 2-16,-2-4-5 16,4-1-1-16,-1 1 4 15,4 2-4-15,6-1 0 16,-3 0 5-16,5 1-3 15,2 0-3-15,1 3 1 16,1 1 0-16,0 0 1 16,2 0-1-16,-1 0 0 0,-2 0 2 15,-3 5 1 1,5-2-6-16,-10-3 3 0,0 0 0 16,0 0 2-16,-5 0-2 15,0 0 0-15,-4 0 3 16,0 0 1-16,-4-3-7 15,2-1 3-15,-4 1 0 16,0-3 1-16,2 0-1 16,-2-1 0-16,1-1 6 15,1 2-4-15,-2 0-2 16,-3-1 0-16,3 3 0 16,-3-5-1-16,0-1 1 15,3 0 0-15,-3-4 4 16,0 0-2-16,0 0-3 0,0-1 2 15,0 4-1-15,0-1 2 16,0 0-1-16,0-3-1 16,0 0 2-16,-3-1 1 15,0-3-5-15,0-4 2 16,3-2 0-16,-2-2 0 16,-1-2 0-16,-1 1 0 15,1-2 0-15,-5 3 4 16,1-4-5-16,-1 3 1 15,-1 1 0-15,3 2 2 16,0 2-1-16,3 9-1 16,0-3 5-16,-1 3-4 15,2-2 2-15,-1-3-2 0,3-1-1 16,-3 0 2-16,3 1-2 16,-3 1 0-16,3 1 4 15,-2 3-1-15,2 2-5 16,0 5 4-16,-3 0-2 15,3 1 9-15,-4 1-8 16,4-2-1-16,0 1 3 16,0 3-1-16,0 0 1 15,0 0-2-15,0 0 1 16,0 3 12-16,0 0-9 16,0-2 1-16,-3 2 10 15,3-2-11-15,-3 0 3 16,0 0-8-16,1 0 0 15,-5-2 0-15,4 4 0 0,-5-2 0 16,-5 2-2 0,2 0 2-16,-4 0 0 0,0 0 0 15,-3 0 9-15,-3 0 4 16,-2 0-12-16,-2 0-1 16,-1 5 2-16,-3 0 1 15,-1 1-6-15,-3 0 3 16,1 3 0-16,2-2 4 15,6 3-4-15,1 2 0 16,3 0 6-16,7 1-2 16,0-6 7-16,8-3-6 15,-1-1 4-15,2-3 2 16,4 0-10-16,0 0 1 0,0 0 3 16,0 0-2-16,0 0-6 15,0 0 2-15,0 1-1 16,0-1 1-16,0 3-11 15,0-1-7-15,0 2-33 16,0 0-37-16,0-4-28 16,0 0-114-16</inkml:trace>
  <inkml:trace contextRef="#ctx0" brushRef="#br0" timeOffset="153157.69">12425 6211 92 0,'0'0'108'0,"0"0"-89"16,0 0-11-16,0 0 5 15,0 0 25-15,0 0 4 16,0 0-22-16,14 3-6 16,-14-3-9-16,0 0 7 15,0 0 18-15,0 0-7 16,3 0 11-16,1 0-2 15,-4 0 11-15,3-3 3 16,-2-2-14-16,-1 3-1 16,0-2 7-16,0 4-7 15,0 0 4-15,0 0-12 0,0 0-10 16,0 0-13 0,0 14 1-16,0 10 5 0,4 10 9 15,2 8-14-15,6 7 2 16,-6 1-2-16,6 0 1 15,-4 2 4-15,-1-4-2 16,2 2-4-16,-1-2 10 16,-1-2-9-16,-5 4 8 15,4-4-5-15,-2 1 0 16,2-1 7-16,-6-6-11 16,2-4 1-16,-2-5 10 15,0-10-7-15,3-1 7 0,-3-8 2 16,3-7 1-1,-3-2-6-15,3-3-8 0,-3 0-2 16,0 0 2-16,7 0 7 16,-5 0 4-16,1 0-7 15,3 0 5-15,-6 0 5 16,4 0-12-16,-4 0 0 16,2 0 6-16,1 0-6 15,5-3-2-15,-1 1 3 16,4 2-3-16,2-3 2 15,2 1-2-15,6 1 0 16,-1-2 3-16,4 2-1 16,3-1-4-16,-1-1 3 15,-2 3-1-15,3 0 0 16,-3 0 0-16,-3 0 0 0,2 0 0 16,-2 0 2-16,-1 0-3 15,5 5 1-15,-7 0 0 16,1 0 2-16,-4-4-2 15,1 3 0-15,-1-2 0 16,-3-2 4-16,-1 0-7 16,-1 0 4-16,-2 0-1 15,2 0 2-15,-2-6-2 16,-2-1 0-16,-2 1 3 16,1-1-2-16,-5 5-1 0,3-2 1 15,-3 2-1 1,0-2 4-16,3 0-4 0,-3 0 0 15,0-2 9-15,0 1-8 16,0-1 6-16,0-3-7 16,0-1 0-16,0 2 3 15,0-5-3-15,0 3 0 16,0-5-1-16,0 0 4 16,0 1-3-16,0-3 0 15,0-2 0-15,-3-2 3 16,3-2-3-16,-3 0 0 15,-2-5 6-15,1-3-5 16,-5-5 1-16,0-6 0 16,0-2-2-16,-3-2 2 15,1 2-2-15,1 3 0 0,5 8 3 16,2 3-1-16,0 8 2 16,3 2-2-16,-7 3-1 15,7 5 7-15,-2 0-8 16,2-2 0-16,-3 2 5 15,3-4 0-15,-3 2-5 16,3-2 0-16,-3 1 2 16,1 7 5-16,2-1-7 15,-5 5 0-15,3 2 13 16,2 2-11-16,-3 0 7 16,3 0-7-16,-3 0-1 15,3 0 5-15,0 0-6 0,0 0 0 16,0-2 2-1,0 2 0-15,0 0 0 0,-3 0-2 16,3 0 0-16,0 0 7 16,0 0-6-16,-4 0 0 15,4 0 0-15,-5 0 3 16,-3 8-1-16,-2 4-2 16,-1 2 1-16,-2-2 4 15,2 3-6-15,-4-6 0 16,3 1 5-16,-3-2-3 15,1 0 2-15,-4-2-4 16,-3 0 1-16,3-2 6 16,-6 1-7-16,0-4 0 0,-3 4 9 15,0-4-8 1,-1 6-1-16,4-2 0 0,-1 0 0 16,5-1 1-16,2 0-1 15,7-3 0-15,-2-1 2 16,8 3 0-16,1-3-4 15,1 0 1-15,0 0 1 16,3 0-1-16,0 0-4 16,0 0-2-16,0 0 6 15,0 0-8-15,0 0 6 16,0 0 3-16,0 0 0 16,0 0 3-16,0 0-3 15,0 0-5-15,0 0 1 16,0 0 3-16,0 0 1 0,0-3 0 15,0 2-2-15,0 1 1 16,0 0-22-16,0 0-13 16,0 0-11-16,0 0-37 15,0 0-24-15,0 0-72 16,0 0-230-16</inkml:trace>
  <inkml:trace contextRef="#ctx0" brushRef="#br0" timeOffset="160664.35">12763 6639 149 0,'0'0'101'0,"0"0"-68"16,0 0-32-16,0 0 3 15,0 0-1-15,0 0-1 16,0 0 4-16,3-36-1 16,-3 30 1-16,0 1-4 15,0-1-2-15,0 4 35 16,0-1 2-16,0 1 9 15,0 2-10-15,0-1-6 16,-3-2-4-16,0 1-13 0,0 0 4 16,3 0 21-16,-2 0-16 15,2 2 1-15,0 0-4 16,0-2-14-16,0 0 2 16,0-4-3-16,0 0-4 15,0 0 12-15,0-3-9 16,0 7-3-16,0-3 0 15,0 1 1-15,0 2 2 16,5 0-3-16,1 0 0 16,1-2 7-16,4 4-3 15,-2 0-4-15,2 0 0 16,4 0 0-16,1 0-7 0,-1 0 4 16,0 6 3-16,-4 1-1 15,1 1 2-15,-6 1-2 16,-1 3 0-16,-5 2-4 15,0 0 2-15,0 2 6 16,0 0 4-16,0-2 13 16,0-4-19-16,-8-2 3 15,5-2-3-15,-4 0 1 16,2 0 1-16,2 0-3 16,0 0 0-16,-2-1 5 15,1-3 0-15,1 3-3 16,0-1-2-16,1-2 0 15,-1 0 7-15,3 1-7 16,0-3 0-16,0 0 11 16,0 0-10-16,0 0 6 15,0 0-7-15,0 0 1 16,0 0 1-16,0 0-2 0,0 0 0 16,0 0-6-16,0 0 2 15,0 0 3-15,0 0 1 16,0 0 0-16,0 0 10 15,0 0-10-15,0 0 0 16,0 0-2-16,0 0 2 16,0 0-1-16,0 0-17 15,0 0-34-15,0 0-52 16,0 0-70-16,0 0-110 16</inkml:trace>
  <inkml:trace contextRef="#ctx0" brushRef="#br0" timeOffset="162321.37">12817 6735 1 0,'0'0'80'16,"0"0"-66"-16,0 0-13 0,0 0 14 15,0 0 26 1,0 0 24-16,0 0-4 0,0 0-2 15,0 0-11-15,0 0-28 16,0 0-5-16,0 0 8 16,0 0-14-16,0 0 7 15,0 0 5-15,0 0-2 16,0 0 5-16,0 0-5 16,5 0 13-16,2 0-1 15,1 0-21-15,2 0 5 16,1 0-10-16,4 0 3 15,-2 0 3-15,0 3-11 0,0 2 0 16,2 8 0 0,0-2 6-16,-4 4-5 0,-1-1-1 15,-5 1 0-15,4 6 5 16,-7 1-5-16,2 2 3 16,-4 1-5-16,0-2 12 15,0 1-19-15,0-4 9 16,0 0 0-16,0-4 16 15,-6-4-14-15,-3-6-2 16,-3 2 0-16,6-4 10 16,-2-2 3-16,-4 0-6 15,3-2 1-15,-6 0 12 16,6 0-20-16,-7 0 5 16,5 0-7-16,-1 0 8 15,1 0-6-15,-1-4 3 0,-1 2-3 16,2-2 4-16,4 2-4 15,2 2 0-15,2 0-4 16,3-2 8-16,0 2-8 16,0-2 3-16,0 2-11 15,0 0 7-15,0 0-11 16,0 0-7-16,0-2 17 16,0 2-18-16,0-2-25 15,3 0-67-15,-3 0-71 16</inkml:trace>
  <inkml:trace contextRef="#ctx0" brushRef="#br0" timeOffset="167254.91">12960 7870 125 0,'0'0'133'0,"0"0"-108"16,0 0-15-16,0 0-1 0,0 0 15 16,0 0 12-16,0 0-27 15,0 0 0-15,6 0 19 16,-6 0 36-16,0-2 10 16,0 2-16-16,0-1-15 15,0 1 12-15,0-3-30 16,0 2-2-16,0-2-5 15,0-1-13-15,0 2 10 16,-3-2-15-16,0 1 2 16,-1 0-2-16,1 0 3 15,3 0-3-15,-3 1 0 16,3 0 5-16,-5-2-6 0,2 2 1 16,-1-2 0-1,1 0-3-15,0 2 5 0,1-2-2 16,-1 4 0-16,0-3-2 15,-4 3-2-15,7 0 1 16,-2-1 3-16,-1-1 5 16,3 0-3-16,-6-4-4 15,6 0 2-15,-2 2-1 16,2-2-2-16,0-2 3 16,0 0 0-16,0 1-4 15,0 0 8-15,0 0-4 16,0 0 0-16,0 1 4 15,0 0-8-15,0 2 4 16,0 0 0-16,0 0-9 16,2-1 9-16,7 0 0 0,0 2-1 15,-1-1-4-15,5-3 4 16,-5 5-12-16,-1-2 3 16,-1 2 2-16,-1 2 1 15,-5 0 2-15,6 0 2 16,-6 0-23-16,2 0-4 15,-2 0 10-15,4 0 20 16,-4 4 3-16,3 8 0 16,0-1-3-16,0 8 4 15,-3 0 6-15,2-2-9 16,-2 1-1-16,0 1 0 16,0-4 0-16,5 1 0 15,-5-1 0-15,0-1 0 0,0-3 4 16,0 6-5-16,0 0 1 15,0 3 0-15,0 2-6 16,0 0 10-16,0 0-4 16,0-1 2-16,0-5 4 15,0-4-6-15,0-4 0 16,0 0 0-16,0-4-3 16,0 0 3-16,0-2 0 15,0-2 0-15,0 2 9 16,0-2-9-16,-5 3 3 15,0-3-1-15,-1 0 6 16,0 0-8-16,-3-5-6 0,1-9 2 16,-2 0 4-1,2-1 6-15,1 2-6 0,2 1 4 16,2-1-6-16,3 0 2 16,0 1 0-16,0-1 0 15,0 4 3-15,0-1-6 16,0 0 3-16,0 3 0 15,0 1-6-15,0 2 6 16,5 3 0-16,-2 1 0 16,0 0-2-16,1 0 0 15,-4 0 2-15,3 0 0 16,2 0-2-16,-2 0 3 16,-3 0-1-16,3 0 0 15,4 0 0-15,-2 0-2 0,4 0-4 16,-3 4 3-16,3 3 0 15,-2 4 5-15,1 2-2 16,-3-2 8-16,5 1-6 16,-2-2 4-16,-5-5-6 15,4 4 0-15,-2-6-1 16,-2 0 1-16,0 0 0 16,1 0 0-16,-1 1 7 15,-3-2-8-15,3-2 1 16,-3 2 0-16,5 0-7 15,1-2 7-15,1 0-10 16,-2 0-36-16,1 0-58 16,-6 0 7-16,0 0-150 0</inkml:trace>
  <inkml:trace contextRef="#ctx0" brushRef="#br0" timeOffset="169228.58">11254 6146 24 0,'0'0'62'16,"0"0"-39"-16,0 0-11 0,0 0-11 16,0 0-2-16,0 0-7 15,0 0 4-15,12 32 4 16,-9-28 0-16,0 0 6 16,-3 2-6-16,0 2-15 15,0 1 1-15,3-4-6 16,-3 1-5-16,0-2 21 15,2 0-4-15,-2-4-1 16</inkml:trace>
  <inkml:trace contextRef="#ctx0" brushRef="#br0" timeOffset="170611.76">11277 6385 44 0,'0'0'51'16,"0"0"-6"-16,0 0 7 15,0 0-28-15,0 0-4 16,0 0 15-16,18-101-17 15,-8 67 2-15,-5-5-4 16,8 0 7-16,-8-5 4 16,5-5-17-16,-2-1 5 0,1-1 13 15,3-4-18-15,3-5 19 16,3-6-7-16,-3-4-5 16,6-9 20-16,2-3-31 15,4-6 0-15,3 0 18 16,6 4-20-16,2 9 7 15,1 13-11-15,-1 12 3 16,-5 12-3-16,-1 8 0 16,-2 10 0-16,-9 10-6 15,-6 2 7-15,-4 6-2 16,-1 0-1-16,-7 2 2 16,2 0-2-16,-2 0 2 15,1 0 0-15,-1-2 7 16,-3 0-2-16,5 0-5 0,-5 0 0 15,3-1 1-15,-3 2 0 16,0 1 0-16,0 0-1 16,0 0 11-16,0 0-11 15,0 0-4-15,0 0 2 16,0 0 1-16,0 0 1 16,-3 0 8-16,-2 0-7 15,-5 0 3-15,2 0-4 16,-7 0-15-16,2 0 8 15,0 6-6-15,-9 6 13 16,5 2 0-16,-10 8 3 16,3 2-3-16,-3 4 1 0,3 0-1 15,1-2 0-15,-1-4 2 16,6-6-1-16,3-5-1 16,0-4 0-16,9 0 13 15,-3-4-10-15,6 0 5 16,0-3-7-16,3 0 0 15,0 0 0-15,0 0-1 16,0 0 0-16,0 0-6 16,0 0 4-16,0 0-2 15,0 0-13-15,0 0 13 16,0 0 4-16,10-13 2 16,8-2 1-16,0-7 14 15,2-1-14-15,1-1 2 0,0 0-5 16,-3 4 0-16,0 0 3 15,0 2-3-15,-5 2 0 16,0 0 2-16,-1 2 6 16,-6 2-9-16,-1 4 1 15,-2 0 0-15,1 4 5 16,-1 2-5-16,-3 0 0 16,0 2 3-16,0 0 2 15,0 0-9-15,0 0 4 16,0 0-9-16,0 2 1 15,0 15 8-15,0 4 0 16,5 8 10-16,-2 4-7 16,-3 3 5-16,3 4-8 0,-3-2 2 15,0 1-2-15,0-2 0 16,0 2 0-16,0-6 1 16,0-1 4-16,0-5-7 15,0-6 2-15,0-8 0 16,0-3 0-16,0-4 0 15,0-4-4-15,0-2-3 16,0 4 5-16,0-4 2 16,0 2 0-16,0-2 0 15,0 0 3-15,0 2-1 16,0 0-2-16,0 1 10 16,0-2-4-16,0-1-3 0,0 0-3 15,0 0 1 1,0 0 0-16,0 0-1 0,0 0 0 15,0 0-3-15,0 0 5 16,0 0-3-16,0 0 1 16,0 0 0-16,0 0 0 15,0 0 0-15,0 0 0 16,0 0-7-16,0 0 7 16,0 0-10-16,0 0-31 15,0 0-24-15,0 0 11 16,0-12-26-16,0-7-8 15,9 0 35-15,-6 9-44 16,-3 0-54-16</inkml:trace>
  <inkml:trace contextRef="#ctx0" brushRef="#br0" timeOffset="174507.63">12246 4428 107 0,'0'0'79'0,"0"0"-55"16,0 0-24-16,0 0-175 15</inkml:trace>
  <inkml:trace contextRef="#ctx0" brushRef="#br0" timeOffset="194471.95">13171 9284 10 0,'0'0'55'15,"0"0"-38"-15,0 0-17 0,0 0 0 16,0 0 2-16,0 0-1 15,0 0 1-15,3 0 3 16,-3 0-2-16,0 0 8 16,2 0-1-16,-2 0 10 15,0 0 1-15,3 0-8 16,-3 0-5-16,0 0 2 16,0 0-1-16,0 0 3 15,0 0-6-15,0 0 3 16,0 0 4-16,3 0-3 15,-3 0 5-15,3 0 5 16,-3-2 0-16,4 2 1 16,-1 0-10-16,-3 0-1 0,0 0-2 15,2 0-6 1,-2 0 0-16,3 0 5 0,0 0-5 16,2 0 7-16,-1 0-2 15,-1 0 3-15,6 0 1 16,0 0-5-16,2 0 6 15,2 2 1-15,4 8 1 16,1 2 3-16,0 0-3 16,0 0 4-16,3 1-5 15,0-5-10-15,-4 4 5 16,4-3 1-16,-3-3-6 16,-3 1 2-16,6-4-1 15,-7 2 1-15,1-4 7 16,0 4-5-16,0-4 4 0,0 2 3 15,-1-2-3-15,-1-1 2 16,2 0-6-16,-7 0 0 16,4 0 1-16,-1 0-5 15,3 0 0-15,0 0 4 16,1 0-6-16,-4 0 3 16,2 0-2-16,-1 0-1 15,-1 0 3-15,4 0-3 16,3 0-1-16,0 0 5 15,3 0-4-15,-1 2 4 16,1 0-4-16,-3-2 2 16,3 2 4-16,-4-2-7 15,1 3 4-15,2-2 4 0,2 3-6 16,-2 0 6 0,4 2-7-16,3 1 0 0,-3-2 5 15,-1 1-6-15,-2-2 0 16,1 0 4-16,-1 0-4 15,-1 1 4-15,1-5-1 16,2 0-1-16,1 0 5 16,-4 0-6-16,3 0 4 15,-7 0 2-15,6 0-6 16,-1 0 4-16,2 0-2 16,-2 0 1-16,0 0 5 15,-1 0-9-15,1 0 0 16,2 0 8-16,-1 0-8 0,-2 0 5 15,2 0-4-15,-2 0 0 16,4 0 3-16,-6 0-2 16,2 0-2-16,-4 0 4 15,4 0-4-15,-2 0 1 16,6 0 0-16,-1 0-1 16,2 0 4-16,-2 0-3 15,-2 2-1-15,0 1 4 16,-1 0-2-16,-5-2-1 15,1-1-1-15,-8 0 0 16,1 0 0-16,-6 0 0 16,0 3 0-16,-3-3 1 0,0 0 1 15,0 0-2 1,0 0 0-16,0 0 0 0,0 0 0 16,3 0 0-16,0 0 0 15,3 0 3-15,-3 0-1 16,0 0 2-16,-3 0-3 15,3 0 1-15,-3 0 5 16,0 0-6-16,2 0 0 16,-2 0 2-16,0 0-1 15,0 0-1-15,0 0 1 16,0 0-2-16,0 0 4 16,0 0-3-16,3 0 0 0,-3 0 10 15,0 0-7 1,0 0 9-16,0-4-6 0,0-6-3 15,0-1 3-15,0-1-6 16,0 0 0-16,-5-4 4 16,-8 0-4-16,-1-2 0 15,-3 2 0-15,-1 0-1 16,-3 4 2-16,3 2-2 16,3-2 0-16,-3 3 3 15,3 2 0-15,0-5-2 16,4 0 0-16,-2-4 0 15,5 2 0-15,-2 2-1 16,2 0 0-16,3 3 2 16,-5 2 0-16,7-1-4 15,-2 0 3-15,-2 2-1 0,4 0 0 16,-3 2 0 0,4 2 0-16,-1 2-2 0,3 0 1 15,0 0-2-15,0 0-3 16,0 0 6-16,0 0-1 15,0 0-1-15,0 0-3 16,0 0 5-16,0 0-1 16,8 12-1-16,7 4 2 15,1 2 0-15,-3 2 2 16,2-1-2-16,1 0 0 16,-1-1-2-16,5 0 5 15,-2 2-3-15,0-2 1 0,0-2-1 16,-1 0 0-1,-2-5-2-15,3-2 2 0,-6-1 1 16,-1-2 1-16,-1 1-2 16,-2-3 0-16,-1 0 0 15,-1-3 0-15,-4 1 0 16,-2-2 0-16,0 0 0 16,0 0 4-16,0 0-5 15,0 0 1-15,0 0 0 16,0 0 0-16,0 0 0 15,0 0 0-15,0 0 1 16,0 0 0-16,0 0-1 16,0 0 0-16,0 0 1 15,0 0 4-15,0 0-5 16,0 3 0-16,0-2 0 0,0-1 0 16,0 3-6-16,0 0 5 15,-11 3 1-15,-4 7 0 16,-3 6 0-16,0 8 0 15,-2 1-1-15,-1 6 2 16,0 4-1-16,1-4 0 16,2 3 1-16,3-6 0 15,-1-3-1-15,4-4 0 16,1-6 1-16,4-6 1 16,4-6-2-16,1-3 0 0,2-3 0 15,0 0-2-15,0 0-4 16,0 0 0-16,0 0 5 15,0 0 1-15,0 0 0 16,0 0 0-16,0 0 1 16,0 0 0-16,0 0-1 15,0 0 0-15,0 0 0 16,0 0 1-16,0 0-2 16,0 0 0-16,0 0-8 15,0 0-14-15,0 0-26 16,0 4-72-16,0-3-58 15,0 1-196-15</inkml:trace>
  <inkml:trace contextRef="#ctx0" brushRef="#br0" timeOffset="195794.99">14947 9038 140 0,'0'0'142'15,"0"0"-87"-15,0 0-19 16,0 0-28-16,0 0-3 16,0 0-1-16,0 0 0 0,-3-46-4 15,3 43 0 1,0 2 0-16,0 1 0 0,0 0 0 15,0 0 3-15,0 0-2 16,0 0 4-16,0-3 17 16,0 3 3-16,0 0 7 15,0 0-3-15,0 0-11 16,0 0 1-16,0 0-16 16,0 0-1-16,0 12-2 15,0 12 23-15,0 5-15 16,-4 4-4-16,2 2-2 15,2 4 4-15,0 5-5 16,0 6 2-16,0 6 9 16,0 0 0-16,0-5 4 15,0-4 5-15,0-9-5 0,0-6 5 16,0-6-5-16,0-7-4 16,0 2 2-16,0 0-10 15,0 0 0 1,0 5 5-16,0 0-9 0,0 4 5 15,0-2-3-15,0-2 0 16,0-4 4-16,-3-1-4 16,3-6 1-16,-3-2 10 15,3-3-8-15,-3-3 5 16,3 2-8-16,0-3 1 16,0 2 4-16,0 2-7 15,0 0 1-15,0 2 3 0,0 0-3 16,0-2 2-16,0-1-3 15,0-7 2-15,0 1 1 16,0-3-2-16,0 0-1 16,0 0 8-16,0 0-7 15,0 0 8-15,0 0-9 16,0 0 2-16,0 0 5 16,0 0-7-16,0 0 0 15,0 2-1-15,0 4 1 16,0 4 0-16,0 2 1 15,0 4 1-15,0-2 0 16,0 0 0-16,0-2-2 16,0 2 2-16,0-2 1 15,0-2-5-15,3 4 2 16,0-4 0-16,-3 2 1 0,0-4-1 16,0-4 0-16,3-4 4 15,-3 0-2-15,0 0 2 16,0 0-3-16,0 0 2 15,0 0-2-15,0 0 0 16,0 0-1-16,0 0 9 16,0 0-9-16,0 0 0 15,0 0-11-15,0-2-55 16,0-19-53-16,0 10-100 16</inkml:trace>
  <inkml:trace contextRef="#ctx0" brushRef="#br0" timeOffset="199098.83">14971 8947 21 0,'0'0'27'0,"0"0"0"16,0 0-2-16,0 0-6 15,0 0-11-15,0 0-6 16,2-2 4-16,1 0 3 16,-3 2 6-16,0 0 5 15,3 0 8-15,-3 0-1 16,0 0-9-16,0 0 0 15,4 0 5-15,-4 0-6 16,0 0 2-16,3 0-6 16,-3-2 5-16,3 2 1 15,-3 0-3-15,2 0 2 16,1 0-1-16,4 0-6 16,-2 0 12-16,4 0-12 0,6 0-2 15,3 0 11-15,5 0-7 16,2 0 2-16,4 0-1 15,1 10-3-15,-1 1 0 16,-1-2-8-16,-7-1-2 16,2 1 3-16,-2-4-1 15,-1 3 1-15,1 1 6 16,-3-1-6-16,1-1 3 16,6 0 1-16,0 0-5 15,1 1 8-15,2-2-8 16,3 1 9-16,0-5 13 15,-3-2-5-15,0 0-1 16,-3 0-6-16,0 0-4 0,-5 0 6 16,-2 0-9-16,4 0 2 15,-5 0 1-15,5 0-7 16,1 0 4-16,1 0-1 16,6 0 2-16,-7 0 5 15,4-2-4-15,-4-1-3 16,2-1 3-16,1 2-8 15,2-2 8-15,-5 3-4 16,0 1-4-16,-2-3 5 16,0 2-5-16,-6-2 0 15,0 2 3-15,0-2-1 16,2 1-2-16,1-2 2 16,-3 0 1-16,3 3 0 15,-3 1-3-15,0 0 1 0,-1 0-1 16,1 0 1-1,-3 0 1-15,4 0 3 0,-3 0-5 16,3 0 4-16,1 0-4 16,-1 0 1-16,2 0 5 15,2-3-6-15,4-5 2 16,3 1 2-16,2-2-4 16,4-3 5-16,3 2-5 15,0-2 1-15,-4 0 5 16,-2-2-5-16,-1 1 1 15,-4-2 5-15,1-1-4 16,-3 2 6-16,2 3-6 0,-1 0-2 16,-1 3 6-16,3 4-6 15,-1-3 1-15,1 6 0 16,0-1 0-16,2-2 5 16,1-1-3-16,-2 0-3 15,0-1 9-15,-4 0-8 16,5-2 1-16,-4 0 1 15,5 2-2-15,0 1 8 16,4 2-7-16,3 0 1 16,0 3 1-16,0 0-3 15,-5 0 1-15,3-1 1 16,-8 0-1-16,-1-4 4 16,-2-3-6-16,-2 0 0 0,-3-7 9 15,2 6-9-15,-2-3 4 16,-3 6-3-16,3 6 0 15,3 0-2-15,0 0 0 16,-1 0 0-16,-2 0-2 16,3 0 4-16,-5 4-2 15,1 2 2-15,-3-1-2 16,-2 0 1-16,0-4-1 16,-3 2 0-16,-1-1 0 15,7-2 0-15,3 1 0 0,10 2 2 16,1-1-2-1,6 6 2-15,1-2-2 0,-3 0 0 16,-4-2-1-16,-5 0 1 16,-2-1 0-16,-11-2 1 15,1-1 0-15,-6 0-1 16,-1 0 0-16,-1 0 0 16,2 0 1-16,2 0 0 15,2 0-1-15,2 0 0 16,5 0 3-16,1 0-5 15,0 0 2-15,2 0 0 16,-2 0 0-16,-6-1 1 16,-3-2-1-16,-2-1 0 15,-2 2 3-15,-2 2-2 16,0 0-1-16,-3 0 0 16,4 0 3-16,-4 0-2 0,0 0-1 15,0 0 5-15,0 0-4 16,0 0 1-16,0 0-2 15,0 0 3-15,0 0 0 16,0 0-1-16,0 0-2 16,0 0 0-16,0 0-1 15,0 0 0-15,0 0-3 16,0 0 2-16,0 0 1 16,0 0-9-16,0 2 0 15,0 10 10-15,0 8 3 16,-10 6 10-16,7 4-9 15,-6 2-2-15,6 0 2 16,0-2-4-16,0 2 0 0,3 0 0 16,-2 2 0-16,-1 2 0 15,3-3 0-15,0 0 0 16,0-2-2-16,0 1 1 16,0 7 1-16,0 6 0 15,0-1 4-15,0 3-2 16,0-3-2-16,0 1 0 15,0 3 1-15,0-5-1 16,0-1 0-16,0 0 2 16,0-4 1-16,0-1-4 15,0-1 1-15,0-1 0 0,0 0 3 16,0-4-3 0,0 2-5-16,0-3 4 0,5-2 2 15,1-4-4-15,4-2 3 16,-5-4 0-16,5-6 3 15,-7 1-3-15,-1-2 0 16,-2-1 2-16,3 0 1 16,0 0-4-16,-3 2 1 15,3-4 0-15,-1 0 2 16,-2-6-2-16,0-2 0 16,0 0 3-16,0 0 1 15,0 0-8-15,0 0 1 16,0 0-11-16,0 0-14 15,0 0-72-15,-2 0-132 0</inkml:trace>
  <inkml:trace contextRef="#ctx0" brushRef="#br0" timeOffset="200320.36">15244 10276 37 0,'0'0'76'0,"0"0"-56"0,0 0-18 16,0 0-1-16,0 0-2 16,0 0 4-16,0 0-3 15,0-7 11-15,0 7-6 16,0 0 0-16,0 0-5 16,-3 0-9-16,-5-4 7 15,1-3-17-15,1 6-26 16</inkml:trace>
  <inkml:trace contextRef="#ctx0" brushRef="#br0" timeOffset="203257.86">14965 10070 9 0,'0'0'17'0,"0"0"16"0,0 0 6 16,0 0-9-16,0 0 17 15,0 0 1-15,29-20-22 16,-22 19-6-16,-2-2 4 16,1 0 5-16,0-2-3 15,0 4-9-15,3-2-2 16,0 1 5-16,-3 2-10 16,2-2 6-16,2 0-1 15,-5-2-10-15,8 0 17 16,-5-2 14-16,4 2-3 0,1 0 8 15,1 2-14-15,3 2-16 16,4 0 0-16,0 0-5 16,6 0 3-16,-3 0-7 15,3 0 2-15,2 0 5 16,-1 0-6-16,2 0 0 16,-1-3 7-16,0 1-8 15,1-4 7-15,-3 1-9 16,3-1 2-16,-4 2 4 15,4 0-3-15,-1 2 0 16,-1 2 6-16,-3 0-1 16,2 0 3-16,-2 0 5 15,-2 0-10-15,1 0 7 16,-3 0-7-16,-1 0-1 16,1 0 5-16,1 0-4 0,-6 0 1 15,2 0-4-15,-2 0 1 16,-3 0 4-16,4 0-5 15,-3 0-1-15,4 0 3 16,-3 0-3-16,3 0 4 16,2 0 0-16,-2 0 1 15,0 0 3-15,3 0-5 16,-3 0 2-16,2 0 2 16,-2 0-7-16,-3 0 4 15,-2 0-4-15,-2 0 0 0,1 0 6 16,-1 0-8-1,2 0 2-15,-4 0 2 0,2 0-2 16,2 0-2 0,-2 0 2-16,1 0-2 0,1 0 1 15,-5 0-1-15,7 0 0 16,-7 0 4-16,7 0-3 16,1 0-2-16,-1 0 0 15,3 0 1-15,5 6 1 16,-2 0-1-16,5-2 0 15,-1 2 1-15,-2-1 2 16,-2-3-4-16,-3 3 1 16,0-5 0-16,-3 0 0 15,-4 1 0-15,4 2 0 16,-3-3 0-16,0 2 2 0,3 0-4 16,3 0 3-16,2 2-1 15,-2 0 0-15,6 0 0 16,-1-2 0-16,2 2 0 15,1-4 2-15,-5 3-2 16,6-3 0-16,-1 0 0 16,-2 0 1-16,3 0-1 15,0 0 0-15,3 0 2 16,-1 0 0-16,4 0-3 16,-6 0 2-16,5 0 0 15,-1 0 1-15,-5 0-2 16,-3 0 0-16,-2 0 2 0,-3 0 0 15,-3 0 0 1,0 0 0-16,0 0-1 0,-1 0 2 16,1 0-3-16,3 0 0 15,-3 0 0-15,0 0 3 16,-1 0-3-16,-1 0 0 16,-1 0 0-16,-7 0 2 15,4 0-2-15,-2 0 0 16,-2 0 0-16,3 0 3 15,-1 0-4-15,-1 0 1 16,-1 0 0-16,2 0 2 16,-1 0-2-16,-4 0 0 15,5 0-1-15,-7 0 2 16,4 0-1-16,1 0 0 0,0 0 1 16,2 0 0-16,-1 0-1 15,-1-3 0-15,2 3 2 16,1-2-1-16,0 2 0 15,5-2 1-15,-8 2-1 16,8 0-1-16,-8-2 0 16,2 2 0-16,-1-2 2 15,-1 2 0-15,2-2-2 16,-4 2 1-16,0-2 0 16,-3 2 1-16,2 0-2 15,-2-2 0-15,3 2 3 16,-3-2-2-16,7 2 1 15,-7 0-2-15,3 0 1 0,0 0-2 16,2 0 1-16,-2 0 0 16,0 0 1-16,1 0 1 15,-2 0-2-15,1 0 0 16,0 0 0-16,-3 0 1 16,0 0-1-16,3 0 0 15,-3 0 3-15,0 0-3 16,0 0 0-16,0 0 1 15,0 0 1-15,0 0 3 16,0 0-5-16,0 0 0 16,0 0 6-16,0 0-5 15,0 0 0-15,0 0-1 16,0 0-2-16,0 0 1 0,0 0-3 16,0 0-1-16,2 0 5 15,8 0-4-15,-2 0 4 16,2 0 2-16,-2 2 0 15,3 2 1-15,-1-2-3 16,0-2 0-16,-2 0 4 16,-1 0-3-16,-6 0-1 15,6 0 3-15,-4 0-3 16,4 0 4-16,-2 0-4 16,6 0 1-16,2 0 2 15,2 0-2-15,5 0 1 16,-2 0 4-16,6-2-4 0,-4-4 7 15,1 2-9 1,-6 0 1-16,0 1 1 0,-6 2-2 16,-2-1 0-16,-2-1-2 15,-2 3 4-15,0 0-4 16,-1 0 2-16,-2 0 0 16,0 0 3-16,0 0-2 15,0 0 0-15,0 0 2 16,0 0-2-16,0 0 1 15,5 0-2-15,0 0-2 16,7 0 0-16,-1 3 2 16,5 5 0-16,-5-4 1 15,-2 0 2-15,-3-2-1 16,-3-2-2-16,1 0 0 16,-4 0 3-16,0 0-2 0,0 0 2 15,0 0 5-15,0 0-2 16,0 0 10-16,0 0 7 15,0 0-2-15,0 2 2 16,0-2-18-16,0 0-1 16,0 2-4-16,0-2 0 15,0 0-1-15,5 0-1 16,1 0 2-16,1 0-1 16,-2 0 1-16,-2 0 0 15,-3 0 3-15,0 0-2 16,0 0 2-16,0 0-2 15,0 0 0-15,0 0 2 0,0 0-1 16,0 0-2-16,0 0 4 16,0 0-3-16,0 0 0 15,3 0-1 1,2 0-2-16,-1 0-1 0,7 0 2 16,-1 0 1-16,-5 0 1 15,1 0 2-15,-2 0-5 16,-1 0 2-16,-3 0 0 15,3 0-1-15,-3 0 1 16,2 0 0-16,1 0 0 16,3 0 3-16,1 0-5 15,-2 0 2-15,5 0 0 0,-5 0-1 16,1 0 1-16,-3 0 0 16,-1 0 0-16,2 0 3 15,-1 0-6-15,0 0 3 16,0 0 0-16,2 0 0 15,2 0-4-15,4 0 3 16,4 0-1-16,-2 0 4 16,-2 0-3-16,-2 0 1 15,-6 0 0-15,0 0 1 16,-3 0 0-16,0 0-1 16,0 0 6-16,0 0-6 15,0 0 3-15,0 0-2 16,0 0-1-16,0 0 0 0,0 0-18 15,0 0-33 1,0 0-34-16,-6 0-22 0,1 0-37 16,-2 0-124-1</inkml:trace>
  <inkml:trace contextRef="#ctx0" brushRef="#br0" timeOffset="211570.96">13495 6761 32 0,'0'0'40'0,"0"0"-14"16,0 0-15-16,0 0 2 15,0 0 3-15,0 0 10 0,0 0 8 16,0 0-10-16,0 0-1 16,0 0 4-16,0 0-6 15,0 0 0-15,0 0-7 16,0 0-5-16,0 0 3 16,0 0-11-16,0 0 0 15,0 0 10-15,0 0-11 16,0 0 6-16,0 0-3 15,0 0-1-15,0 0 5 16,0 0-7-16,0 0 0 16,0 0-1-16,0 0 3 15,0 0 2-15,0 0 0 0,0 0 0 16,0 0 15-16,0 0-6 16,0 0 2-16,0 0 5 15,0 0-14-15,0 0 4 16,0 0-10-16,0 0 0 15,0 0 0-15,0 0 5 16,0 0-1-16,0 0 10 16,0 0-14-16,0 0 9 15,0 0 0-15,0 0-1 16,0 0 10-16,0 0-10 16,0 0 4-16,0 0 15 15,0 0-17-15,0 0 5 16,0 0-3-16,0 0 2 0,0 0 9 15,0 0-13 1,0 0-1-16,0 0 8 0,0 0-16 16,0 0 4-16,0 0-5 15,0 0 2-15,0 0 1 16,0 0-3-16,0-4 0 16,0-4 4-16,3-3-2 15,5-2-2-15,1-1 0 16,-3-2 2-16,6-1 0 15,-1-6-2-15,2-1 0 16,-2 0-1-16,4-2 6 16,0 0-7-16,-2-4 2 0,4-3 0 15,4-2 3 1,-3-5-3-16,5 0 0 0,1-3 2 16,-1 3-2-16,2 2 0 15,-4 2 0-15,-3 4 2 16,-7 8 0-16,1 8-2 15,-6 4 0-15,-5 4 1 16,-1 2 1-16,4 1-2 16,-4 2 3-16,0-1-1 15,0 0 9-15,0-5-11 16,4-2 0-16,-4-2 0 16,3-3 2-16,-3 1-2 15,6 1 0-15,-4 0 0 16,1 3 0-16,1 5 0 15,-1 2 0-15,-3 3-5 0,0 1 7 16,0 0-2-16,0 0 0 16,0 0 0-16,0 0-1 15,0 0 1-15,0 0 0 16,0 0-4-16,3-3 6 16,-1 2-2-16,-2-2 0 15,2 2 2-15,-2 1-2 16,0 0 0-16,0 0 0 15,0 0-5-15,0-3 8 16,8 1-3-16,-5-4 0 16,2 0 0-16,1-2 2 15,1 2-2-15,-4 0 0 0,-1 6 0 16,-2-2 1-16,2 2-2 16,-2 0 1-16,0 0 0 15,0 0 0-15,0 0 0 16,0 0 0-16,0 0-1 15,0 0 3-15,0 0-2 16,0 0 0-16,0 0 0 16,0 0-5-16,0 0 5 15,0 0 0-15,0 0-4 16,0 0 5-16,0 0-2 16,0 0 1-16,0 0 0 15,0 0-1-15,0 0 1 16,0 0-6-16,0 0 1 15,0 0 6-15,0 0-1 0,0 0 10 16,0 0-9-16,0 0 5 16,0 0-6-16,0 0 0 15,0 0-1-15,0 0 1 16,0 2-1-16,-2 8-30 16,-3 6-54-16,-2 3-2 15,4-14-67-15,-2 0-89 16</inkml:trace>
  <inkml:trace contextRef="#ctx0" brushRef="#br0" timeOffset="213027.08">13580 6867 8 0,'0'0'9'0,"0"0"6"16,0 0 4-16,0 0 9 15,0 0 19-15,0 0-10 16,0 0-33-16,-5-57 13 16,5 50-2-16,0 1-10 15,0-2 1-15,0 1 1 0,0-2-4 16,0 2 5-16,-3 1-1 16,3-1 4-16,0 3 13 15,0-2-15-15,0 2 1 16,0-4 3-16,0-1-2 15,0-4 4-15,0 1-1 16,0 1-4-16,0 3 12 16,-4-1-19-16,4-1 9 15,0 2 5-15,-3-2-13 16,0-2 5-16,1-2 0 16,-1-2-6-16,3 1 15 15,-3-6-3-15,3 0 2 16,0 0 0-16,0-6-11 0,0 1 1 15,0-1-6 1,0-1 4-16,0 4 3 0,0 5-7 16,0 8 1-16,0 2 2 15,0 6-2-15,0-2 2 16,0 4-3-16,0 1 4 16,0 0-3-16,0 0-2 15,0 0-8-15,0 0 1 16,0 0-20-16,0 3 27 15,0 12 16-15,0 3-12 16,0 2 8-16,-3-3-11 16,-1 4 0-16,1-3 5 15,1 1-5-15,-4 3 2 16,-1 1-3-16,4-4 1 0,1 2-3 16,-1 0 2-16,0-4 0 15,0 3 0-15,3-1 3 16,-2-4-3-16,2-1 0 15,0-5 0-15,0-2-3 16,-4-2 3-16,4-3 0 16,0 1 0-16,0-1 0 15,0 0 0-15,0 0 0 16,0 2 3-16,0 0-6 16,0-2 3-16,0 0 0 15,0 0 0-15,0 0 3 16,0-2-4-16,0 0 1 15,0 0-4-15,0 0 2 0,0 0-7 16,0 0 6-16,0 0 1 16,0 0 4-16,4 0 11 15,1-2-10-15,3-4-3 16,-1-2 0-16,4-2-2 16,2-2 2-16,2 0 5 15,6 0-3-15,-3-3 3 16,2 0-4-16,1-1-1 15,-3 4 6-15,0 2-6 16,-5 4 0-16,0 4 1 0,-1 2 2 16,-3 0-3-1,-3 0 0-15,-3 0 0 0,0 0 3 16,0 0-3-16,-1 0 0 16,-2 0 4-16,3 0 0 15,-3 0 0-15,0 0-4 16,0 0 1-16,0 0 2 15,0 0-3-15,0 0 0 16,0 0 1-16,0 0 2 16,0 0 0-16,0 0-3 15,0 0 2-15,0 0-2 16,0 0 3-16,0 0-3 16,0 0 11-16,0 0-11 15,0 0 11-15,0 0-6 16,0 0-3-16,0 0 5 15,0 0-7-15,0 0 1 16,-3 0 1-16,-2 0-2 0,2 0-8 16,0 0-64-16,3 8-29 15,0-8 7-15,0 0-210 16</inkml:trace>
  <inkml:trace contextRef="#ctx0" brushRef="#br0" timeOffset="-214085.74">15742 9190 8 0,'0'0'17'15,"0"0"-13"-15,0 0-4 16,0 0 4-16,0 0 8 15,0 0 31-15,0 0 6 16,7-8-25-16,-7 0-15 16,0-3-6-16,0 2-2 0,3 1 12 15,-3 0 17 1,0 2-17-16,3-2 8 0,-3 2-11 16,0-5 1-16,0 1 4 15,0 1-4-15,0-4 8 16,0 0-5-16,0-2-10 15,0 3 9-15,0 1-13 16,0 0 5-16,0 1 5 16,0 4-6-16,3 1 10 15,-3 1-9-15,2-1-4 16,-2 3 6-16,0 0-7 16,0 2 0-16,0 0 8 15,0 0-5-15,0 0 10 16,0 0-13-16,0 0 5 0,0 0 9 15,0 0-10 1,0 4 7-16,0 5 1 0,4 5-12 16,-4-1 11-16,3 6-1 15,-3 3-6-15,0 1 5 16,0 7-1-16,0 6 3 16,0 3 4-16,0 13-10 15,-3 8 6-15,-3 7-3 16,0-6-8-16,3-4 8 15,3-10-7-15,0-8 7 16,0-11 9-16,0-6-7 16,0-11 2-16,0-4-6 15,0-3-4-15,0-4-2 0,0 2 1 16,0-2-1-16,0 2 5 16,0 0-1-16,0 2-3 15,0 5 0 1,0-2 1-16,0 5 2 0,0-4-4 15,0 0 0-15,0 0 2 16,0 0 2-16,0 3-5 16,0-4 1-16,0 1 0 15,0-2-2-15,0 2 2 16,0-1 0-16,0 1 2 16,0-5 0-16,0 1 1 15,0-1-3-15,0-3 0 16,0 0 1-16,0 1-1 0,0 3 0 15,-4 9-1 1,-1 4 3-16,-1 7-3 0,1-2 1 16,-2-1 0-16,-2-5 3 15,4-3 1-15,1-3-4 16,-2 1 20-16,1-7-11 16,2 0 2-16,0-2-9 15,3-2-1-15,0 2-2 16,0 2 1-16,0 1 0 15,0 3-2-15,-4 1 6 16,4-1-6-16,-3 0 2 16,3-6 0-16,0 2-3 0,0-4 3 15,0 0-9 1,0 0-35-16,-2 0-161 0</inkml:trace>
  <inkml:trace contextRef="#ctx0" brushRef="#br0" timeOffset="-212346.07">16593 8879 62 0,'0'0'0'16,"0"0"-14"-16,0 0-17 0,0 0 24 16,0 0 7-16,0 0 4 15,0 0 13-15,38-34 24 16,-35 30 4-16,0 0-8 15,0 2-13-15,1-1-16 16,-4 2-2-16,2-1 8 16,-2-1-11-16,0 2 7 15,0 0-5-15,0-2 1 16,0 3 18-16,0-2 11 16,0 0-3-16,0 0-7 15,0 0 4-15,0 0-7 0,0 2-9 16,0 0 6-1,0 0 2-15,0 0-21 0,0 0 2 16,0 0-5-16,0 0 3 16,0 0-8-16,0 0-5 15,0 0 13-15,0 0 4 16,0 0 4-16,0 0-6 16,0 0 2-16,0 0 0 15,0 0-4-15,0 0 1 16,0 0-1-16,0 0 7 15,0 0-6-15,0 0 2 16,0 0 17-16,0 0-11 16,0 0 6-16,0 0-8 15,0 0-5-15,0 0 5 0,0 0-7 16,0 0 0-16,0 6 0 16,0 1 3-16,0 0 0 15,0 3 2-15,0 0-4 16,0 4 10-16,0 2-10 15,0 0 0-15,0 5 13 16,0-2-13-16,0 7 12 16,0 3 10-16,0 7-1 15,3 4 7-15,-3-2-18 16,3-2-2-16,0-2 17 16,-1-3-21-16,3 8 5 15,-3 2-3-15,4 2-6 16,-3 3 7-16,3 0-6 0,-3 0-1 15,0-6 12-15,-3-4-12 16,3-4 10-16,-3-3 1 16,0-3-10-1,0-4 12-15,0-1-14 0,3-2 2 16,-3 0 4-16,0-2-6 16,0-3 0-16,0 3 2 15,0 1 3-15,0 1-5 16,0 2 0-16,0-2 0 15,0 1-4-15,2 1 8 16,1-5-4-16,1-4 0 16,-1-5 4-16,-3-1-8 0,3-1 4 15,-1-1 0 1,1-2-3-16,-3 0 6 0,0 4-3 16,3 0 1-16,-3 4 3 15,0 2-1-15,4 0-3 16,-4 0 0-16,0-3 2 15,0-4-1-15,0-3-1 16,3 2 0-16,0-2 4 16,-3-2-7-16,0 0 3 15,0 0 0-15,0 0-8 16,0 0 12-16,0 0-4 16,0 0 1-16,0 0 3 15,0 0-5-15,0 0 1 16,0 0-17-16,0 0 13 15,2 0-6-15,-2 0 1 16,0 0-4-16,3 0-51 16,7-11 8-16,-7 0-34 0,2-3-12 15,-5 8-1-15,0 4-111 16</inkml:trace>
  <inkml:trace contextRef="#ctx0" brushRef="#br0" timeOffset="-205726.13">16670 10222 70 0,'0'0'100'0,"0"0"-87"15,0 0-13-15,0 0-6 16,0 0 6-16,0 0 2 15,0 0 1-15,0 0-3 16,-3-15 0-16,3 15 0 16,0-3-5-16,0 3-2 0,0-1-68 15,0 1-20-15</inkml:trace>
  <inkml:trace contextRef="#ctx0" brushRef="#br0" timeOffset="-204108.09">16721 10066 147 0,'0'0'145'0,"0"0"-108"15,0 0-14-15,0 0-4 16,0 0 9-16,0 0 17 16,0 0-24-16,0 0-16 15,0 0 20-15,0 0-24 16,0 0 20-16,0 0 7 15,0 0-12-15,0 0 25 16,0 0-25-16,0 0-5 16,0 0 24-16,0 0-33 15,0 0 10-15,0 0 1 16,0 0-12-16,0 0 22 0,3 0-22 16,-3 0-1-16,0 0 30 15,0-2-30-15,0 2 13 16,2 0 10-16,-2-2-21 15,3-3 29-15,-3 2-31 16,6-1 2-16,1-2 14 16,-2-1-12-16,1-2-4 15,6-1 3-15,0-2 3 16,-1 0-3-16,2 0-3 16,2 0 0-16,-7-1-3 15,5 5 4-15,-5-1-1 16,2 1 0-16,-5 2 4 15,1 2-4-15,0-2 0 0,-3-1 0 16,3-1-1 0,-1-1 4-16,5-1-3 0,2-3 0 15,-3 3 7 1,3-3-8-16,-1 0 1 0,1 1 0 16,4 1-6-16,-3-2 9 15,-3 1-3-15,1 5 0 16,1-3 4-16,-8-1-4 15,10 3 0-15,-8-2 0 16,6 0-8-16,1 0 13 16,-2-2-5-16,1 0 0 15,-1-2 5-15,4 1-8 16,-1-4 3-16,5 3 0 16,-4-2-3-16,3 0 3 0,-4-1 0 15,1 3-1-15,-2-3 7 16,2 1-7-16,-4 4 1 15,1 0 0-15,1 2-5 16,-5 0 8-16,0-5-3 16,5 1 0-16,-1 0 6 15,-1 0-7-15,1 2 1 16,-3 1 0-16,0 2-5 16,0 1 6-16,-2 1-1 15,4 1 0-15,1-3 5 16,0 1-8-16,-1 2 3 15,2 0 0-15,-2-1-4 16,-2 2 6-16,2-3-2 0,2-2 0 16,-5 0 5-16,5-2-5 15,-1-1 0-15,-1-2 0 16,1 3-6-16,1-3 7 16,-2 7-1-16,1-3 0 15,1 1 7-15,-6 4-9 16,2-3 2-16,1 3 0 15,-5-1-6-15,5 1 6 16,-5-2 0-16,8-3 0 16,-5-1 8-16,3 1-10 15,-1 1 2-15,2 0 0 16,-4 2-7-16,5 2 7 0,-1-2 0 16,-3 1 0-1,6-2 8-15,0-1-10 0,-1-5 2 16,1 2 0-16,0-4-4 15,0 0 4-15,-1 2 0 16,1 2-2-16,0 1 8 16,-2 4-11-16,-5 2 5 15,4-1 0-15,-6 1-10 16,3 0 11-16,-3 0-1 16,-1 0 0-16,1 1 8 15,1 4-10-15,-4-3 2 16,-1 1 0-16,1-2-8 15,7-1 8-15,-2 0 0 16,2 0 0-16,-2-2 10 0,2 0-12 16,-8 3 2-16,4-1 0 15,-1 3-6-15,-2-1 6 16,1 2 0-16,-1 2-2 16,0-2 13-16,0 2-16 15,-3 0 5-15,0 0 0 16,0 0-7-16,0 0 7 15,0 0 0-15,0 0 0 16,0 0-17-16,0 0 16 16,0 0-61-16,-3 0-59 15,-3 0-224-15</inkml:trace>
  <inkml:trace contextRef="#ctx0" brushRef="#br0" timeOffset="-201788.53">16821 9016 87 0,'0'0'315'0,"0"0"-236"16,0 0-36-16,0 0-41 16,0 0 24-16,0 0 26 15,0 0-39-15,-13 3 1 16,13-3-14-16,0 0 2 15,0 0-6-15,0 0 4 16,0 0 0-16,0 0 7 16,0 0 2-16,-2 0-9 15,2 0 1-15,-2 0 5 16,-1 0 13-16,-3 0-19 0,2 0 0 16,-1 0 3-16,-1 0 4 15,6 0-7-15,-3 0 0 16,3-1 3-16,-5-1-5 15,3-2 2-15,0 2 0 16,2-1 4-16,-3 2 7 16,0-2-11-16,3 1 0 15,-3 2 7-15,1 0 9 16,2-2-11-16,-4 2-5 16,4 0 25-16,0 0-25 15,0 0 22-15,0 0-22 16,0 0 7-16,0 0 1 15,0 0-8-15,0 0 0 0,0 0-3 16,0 0 10 0,0 0-11-16,0 0 4 15,0 0 0-15,0 7-10 0,6 6 10 16,3 3 0-16,0 0 8 16,2 4 0-16,2 2-3 15,5 1-3-15,0-1 6 16,2-3 13-16,-2 2-19 15,6-5-2-15,-4 2 17 16,1 0-8-16,-6-4-1 16,0-1-8-16,0 2 8 15,-4 0 5-15,2-3-13 16,-4-1 0-16,8 1 12 16,-5 0-4-16,4-2 1 0,-3 4-9 15,0-2 7-15,2 0 0 16,0 2-7-16,-4-2 0 15,2 1 9-15,2-3 3 16,-4-1-12-16,1 0 0 16,-1-1 3-16,2 0-9 15,2 2 6-15,-6 2 0 16,2-2-1-16,2 4 9 16,-2-1-8-16,4-2 0 15,0 1 4-15,0-2-6 16,2 2 2-16,-2-5 0 15,-3 4 0-15,4 1 8 16,-5-2-8-16,1 0 0 0,0 0 2 16,-1 0-6-16,2-2 4 15,-2 2 0-15,1 1-2 16,6-3 11-16,-10 5-9 16,8-3 0-16,-4 0 3 15,-1 0-10-15,1 0 7 16,4 0 0-16,-1 0-1 15,-4-2 10-15,1 0-9 16,-1 1 0-16,2-5 1 16,-8 1-7-16,3-1 6 15,2 2 0-15,-3 1 0 16,4-4 11-16,-3 1-11 0,2 2 0 16,2-1 3-16,-1 1-8 15,4-1 5-15,-2 2 0 16,5 0-2-16,0 1 10 15,-7 0-8-15,7 2 0 16,-6 1 3-16,0-1-11 16,-1 0 8-16,-5-1 0 15,6 4-6-15,-2-3 15 16,-2 0-9-16,1-1 0 16,3-1 2-16,0 1-7 15,-3-3 5-15,0 0 0 16,2 0-1-16,-4 1 10 15,-1-1-9-15,-1 1 0 0,1-3 0 16,-2 4-8 0,1-2 8-16,1 0 0 0,-3 1-3 15,1-6 11-15,1 4-8 16,-2-2 0-16,0 1 2 16,4 0-9-16,-5 4 7 15,-2-2 0-15,3 0-4 16,0 2 8-16,-3 0-4 15,5 1 0-15,-2-4 3 16,1 1-6-16,-4 1 3 16,3-6 0-16,0 1 1 15,-3-2 9-15,0 0-10 16,0 0 0-16,0 0 2 16,0 0-4-16,0 0 2 0,0 0 0 15,-6 0-4-15,-3 0-20 16,-2 0-192-16</inkml:trace>
  <inkml:trace contextRef="#ctx0" brushRef="#br0" timeOffset="-195550.37">15318 9561 51 0,'0'0'70'16,"0"0"-63"-16,0 0 0 15,0 0-5-15,0 0-2 16,0 0 21-16,10 0-13 15,-8 0 8-15,-2-2-11 16,0 2-1-16,0 0 24 16,0 0-18-16,0 0 5 15,0 0-6-15,0 0-4 16,0 0 2-16,0 0-1 16,0 0 3-16,0 0 29 0,0 0-20 15,0 0 4-15,0 0 1 16,0 0-17-16,0 0 14 15,0 0-13-15,0 0-7 16,0 0 20-16,0 0-15 16,0 0-3-16,0 0 3 15,0 0 0-15,3 0 11 16,-3 0 0-16,3 2-8 16,0 4 29-16,-3 2-29 15,7 2 4-15,-5 4 12 16,1 2-20-16,1 1 19 15,4 4-22-15,1 0 1 16,-7 0 22-16,1 2-20 0,4-2 2 16,-4 2 18-16,1 0-20 15,0-1 23-15,-1 3-21 16,1 2-4-16,-1 4 24 16,2 1-22-16,-2 2-4 15,0-2 11-15,0 2-5 16,1-5 7-16,-2 7-13 15,1-6 0-15,0-1 17 16,2 1-10-16,0-3-6 16,-3-1 14-16,1-4-13 15,0-2 17-15,0 0-19 16,-1-2 0-16,3 4 1 16,0 0 1-16,-5 1-2 0,3 2 2 15,-3-2 7-15,3-4-6 16,-3 0-3-16,0-5 0 15,0 5 2-15,0 4 0 16,2 1-2-16,-2 3 6 16,0 4 0-16,3-2 0 15,-3-1-6-15,0-3 0 16,0-1-3-16,0-2 3 16,0 0 0-16,0-2 0 15,0 0 10-15,0-4-10 16,0 2 0-16,0-3 0 15,0-4-3-15,4-3 5 16,-4-2-2-16,0-2 0 0,0 0 9 16,0 0-7-16,0 1-2 15,0 1 0-15,0 0-4 16,0 0 4-16,0 1 0 16,0 4-2-16,0-2 14 15,0-1-14-15,0 1 2 16,0-6 0-16,0 0-3 15,0-2 6-15,0-1-3 16,0 0 4-16,0 0 5 16,0 0-5-16,0 0-4 15,0 0 0-15,0 0 2 16,0 0 3-16,0 0-5 0,0 0 17 16,0 0-16-1,0 0 28-15,0-1-29 16,-7-8 3-16,-1-3-6 0,-4 1 4 15,1 0-1-15,-2-2 0 16,-2-2 12-16,4-1-15 16,-4-2 3-16,0-2 0 15,2 0-13-15,2 0 13 16,2 0 0-16,3 5 0 16,-2 0 13-16,2 3-18 15,5 3 5-15,-2 3 0 16,0 5-6-16,1 1 6 0,2 0 0 15,-3 0-3 1,3 0 13-16,0 0-15 0,0 0 5 16,0 0 0-16,0 0-15 15,0 0 15-15,0 0 0 16,0 0-4-16,0 0 10 16,0 10-14-16,5 8 8 15,8 4 0-15,-2 0-6 16,1 0 6-16,-1-2 0 15,2 0-2-15,-5-2 14 16,2-2-16-16,-2-1 4 16,-1-1 0-16,1-3-7 15,-2-4 8-15,-2-2-1 16,-2-5 0-16,1 0 12 16,-3 0-17-16,0 0 5 0,0 0 0 15,0 0-10-15,3 0 10 16,2 0 0-16,5-4 3 15,-2-10 8-15,2 0-13 16,-2-4 2-16,2-4 0 16,1-4-3-16,1-1 3 15,4 0 0-15,-7-1 0 16,5 0 12-16,-2 2-17 16,-2 3 5-16,4 5 0 15,-6 7-6-15,-1 0 6 16,-2 6 0-16,-3 0-1 15,-2 5 13-15,0 0-17 0,0 0 5 16,0 0 0 0,0 0-15-16,0 0 15 0,0 0 0 15,0 0-5-15,0 0 5 16,0 0-6-16,0 0-21 16,0 17-34-16,0 4 5 15,0-10-140-15,0-3-147 16</inkml:trace>
  <inkml:trace contextRef="#ctx0" brushRef="#br0" timeOffset="-194336.26">15410 11489 221 0,'0'0'107'16,"0"0"-73"-16,0 0-23 15,0 0-7-15,0 0 10 0,0 0 0 16,0 0-12-1,0 0 3-15,0 0-2 0,0 0-2 16,0 0 6-16,0 0-4 16,0 0 8-1,0 0-11-15,0 0 2 0,0 0 13 16,0 0-13-16,0 0-1 16,0 0 14-16,3 0-4 15,3-5 13-15,0-3-20 16,3-2 0-16,-2 0 19 15,-2-2-23-15,3-4 10 16,2 0 14-16,-2-2-21 16,2-3 13-16,1 1-16 15,-1 4 2-15,-2 2 5 16,4 0-6-16,-5 2-1 0,4 2 6 16,-3 2 2-16,-5 2-4 15,4 1-4-15,-4 5 0 16,-3 0 2-16,0 0 1 15,0 0-3-15,0 0 9 16,0 0-6-16,0 0 10 16,0 11-10-16,0 6 3 15,0 2-1-15,0 2-4 16,0 2-1-16,0 5 2 16,-6 3 8-16,-1 2-10 15,2 0 0-15,-3 3 0 16,1 2-1-16,1-2 1 15,4 4 0-15,-1-3 1 0,-4-4 9 16,7 0-6-16,0-12-4 16,0-1 0-16,0-7-1 15,0-6 1-15,0 0 0 16,0-7 4-16,0 2 6 16,0-2-5-16,0 0-5 15,0 0 2-15,0 0 33 16,0 0-23-16,0 0-1 15,0 0 8-15,0 0-12 16,0 0-5-16,0 0-2 16,0 0 0-16,0 0-11 15,0 0 11-15,0 0-39 0,0 0-47 16,0 0-124 0</inkml:trace>
  <inkml:trace contextRef="#ctx0" brushRef="#br0" timeOffset="-192759.09">16150 9609 67 0,'0'0'84'0,"0"0"-50"16,0 0 7-16,0 0-20 16,0 0 9-16,0 0-5 15,0 0-13-15,6 0 2 16,-6 0-12-16,0 0 10 16,0 0 5-16,0 0-1 15,0 2 9-15,0 0-13 16,-3 0-11-16,0 1 25 15,1-3-26-15,-5 0 3 16,4 0 4-16,3 0-1 16,0 0-4-16,0 0-2 15,0 0 1-15,0 0 18 16,0-7-13-16,0-3-4 0,0 0 2 16,3 0 5-16,6 4-13 15,-3 5 4-15,-1-2 0 16,5 3-9-16,-5 0 9 15,-2 0-7-15,4 0 7 16,-4 0-14-16,0 10 14 16,-3 2 0-16,0 0 4 15,0 1-1-15,0-5-3 16,0 3 0-16,0-5-1 16,0 0 6-16,0-4 4 15,0-2-9-15,0 0 6 16,-6 0 2-16,-1 0-4 0,2 0-4 15,-2 0 6-15,5-10 2 16,-2-2-12-16,2 1 4 16,2 2 0-16,0-1 8 15,0 4-8-15,0-2 0 16,0-2-4-16,0 2 10 16,6 2-8-16,3 2 2 15,-4 0 0-15,5 2-9 16,-7 2 9-16,-1 0 0 15,1 0-5-15,-3 0-13 16,0 0-2-16,0 10 15 16,0 4 5-16,-3-1 19 15,-2 2-19-15,-5-5 0 0,5-2 3 16,2-3 4 0,3-2-14-16,0-1 2 15,0-2-34-15,0 0 23 16,0 0-29-16,0 0 13 0,0 0-2 15,0 0 15-15,0 0-17 16,0 0-48-16</inkml:trace>
  <inkml:trace contextRef="#ctx0" brushRef="#br0" timeOffset="-191141.02">16148 9665 14 0,'0'0'40'0,"0"0"-5"0,0 0-7 16,0 0-18-16,0 0 13 15,0 0 0-15,0 0-10 16,11-12 12-16,-11 8-21 16,2 2 3-16,-2 0 10 15,0 2-11-15,0 0 13 16,0 0 2-16,0 0-1 16,0 0 19-16,0 0-27 15,0 0-3-15,0 0 5 16,0 0-9-16,0 0-1 0,0 0-4 15,4 0 0-15,-4 0-3 16,2 6 6-16,5 8 12 16,-5 0 1-16,1 4-11 15,4 4-1-15,-1 2-4 16,-4 4 6-16,4 2 6 16,1 2-8-16,1 0-2 15,-5 4 22-15,4-1-23 16,-5-3 19-16,1 1-13 15,0 0-4-15,-3-3 20 16,3 2-19-16,4-2 4 16,-5 0 16-16,1-2-22 15,0-1 20-15,0-1-12 0,-1-1-9 16,-2-6 24 0,5 1-24-16,-3-2 5 0,1-3 8 15,-3 2-9-15,0 1 5 16,0 0-10-16,0 2 2 15,3 2 7-15,-3 0-9 16,0 2 0-16,0 2 10 16,0 1-4-16,0 1 2 15,0-1-8-15,0-1 0 16,0 1 1-16,0-4 0 16,3 4-1-16,-1-1 6 15,-2 0 2-15,3-2-3 16,1-2-5-16,-4-5 2 15,0 2-2-15,0 0 2 0,0-4-2 16,0 1 7-16,0 1 5 16,0-4-8-16,0 4-4 15,3-3 0-15,-3-2 3 16,3 2-3-16,-1-3 0 16,1 2 1-16,-3 0 9 15,3-3-8-15,-3 1-2 16,0-2 1-16,0-5-2 15,0 2 1-15,4-3 0 16,-4-1-2-16,0 0 16 16,0-2-16-16,0 0 2 15,0 0 0-15,0 0 4 16,0 0 0-16,0 0-4 16,0 0 39-16,0 0-24 15,0 0 19-15,0-10-34 0,0-2 5 16,-4-3 2-16,-2 1-4 15,1 2-3-15,2-2 2 16,-4 3 13-16,2-5-20 16,-1-3 5-16,-1 0 0 15,2-2-9-15,-1 3 9 16,4 4 0-16,-5 5-3 16,4 0 17-16,3 3-18 15,-3 2 4-15,3 0 0 16,0 4-9-16,0 0 9 0,0 0 0 15,0 0-7 1,0 0 20-16,0 0-18 0,0 0 5 16,0 0-2-16,0 0-18 15,0 0 20-15,0 0 0 16,0 12-7-16,9 5 1 16,0 2 6-16,4 1 0 15,-5-2 0-15,0-1-1 16,-1 0 1-16,1-2 0 15,2 0 0-15,-2-1 13 16,2-2-17-16,-5-3 4 16,1-5 0-16,-3 0-10 15,1-4 10-15,-4 0 0 16,0 0-7-16,2 0 17 16,-2 0-15-16,3-3 5 0,0-19 0 15,3-6 8-15,-2-1-8 16,4-6 0-16,0 1-2 15,2-2 18-15,-2 5-19 16,2 2 3-16,-5 5 0 16,5 6-8-16,-7 6 8 15,-1 6 0-15,-2 5-1 16,3 1 14-16,-3 0-20 16,0 0 7-16,0 0-21 15,0 0 18-15,0 0-34 16,0 0 15-16,0 0-8 15,0 0-56-15,0 4-34 0,0 2-130 16</inkml:trace>
  <inkml:trace contextRef="#ctx0" brushRef="#br0" timeOffset="-189985.22">16382 11712 212 0,'0'0'97'16,"0"0"-69"-16,0 0-26 15,0 0 17-15,0 0 23 0,-44-102 5 16,34 82-11 0,5-2-33-16,2 0 16 0,0 2 6 15,-1-3-23-15,4 9 18 16,0-3-20-16,0 3 7 15,0 0-7-15,0 0 0 16,0 2 0-16,10 0 0 16,-5 2 9-16,5 0-14 15,1 3 5-15,-2 4 0 16,0 0-7-16,0 3 7 16,-3 0-9-16,-1 0 8 15,2 17-20-15,-7 1 21 0,3 4 11 16,-3 1-10-1,0 4 19-15,0 1-20 0,0 3 0 16,0-2 4-16,0 0 7 16,-7 2-20-16,2-5 9 15,-4 3 0-15,-3-1 0 16,0 0 5-16,-2 0-5 16,1-4 5-16,-2-3 1 15,4 0-6-15,-1-7 0 16,-1-2 9-16,2-6 8 15,2-6-12-15,-2 0 5 16,1 0 23-16,2 0-31 16,1-14 9-16,1-4-9 15,4-3 1-15,2 2 12 16,0-2-15-16,0 3 0 0,0-2 1 16,2-2 9-1,8 4-12-15,1-2 2 0,1 6 0 16,4 2-10-16,-3 3 10 15,0 1 0-15,2 5-4 16,0 3 12-16,-1 0-14 16,1 0 6-16,0 11-7 15,-4 3-5-15,-1 4 6 16,-5-6 6-16,2 1 11 16,-4-1-6-16,2-6 2 15,1 2-7-15,1-2 0 16,1-3-14-16,5 0 14 0,2-3 0 15,5 0 7 1,7-8-7-16,-1-18 0 0,7-7-3 16,-21 14-190-16,-1 2-212 15</inkml:trace>
  <inkml:trace contextRef="#ctx0" brushRef="#br0" timeOffset="-182588.92">13717 12446 112 0,'0'0'16'16,"-101"81"19"-16,78-69 0 16,7-10-34-16,7-2-2 15,9-10-18-15,0-24-73 16,0-13 40-16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55:50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20 4114,'-191'-19'208,"162"19"-160,18 0-96,0 0-16,5 0-64,6 0 112,0 0-64,0 0 16,0 0-576,0 0-1137</inkml:trace>
  <inkml:trace contextRef="#ctx0" brushRef="#br0" timeOffset="1">90 1 848,'0'0'593,"0"0"-433,0 0 112,0 0-272,0 0-32,0 0-640,0 0-305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4:55:51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0 32,'0'0'3025,"0"0"-2897,0 0-128,0 0-256,0 0 224,0 0-304,-136 0-16,136 0-416,0 0 111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2T14:57:24.3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5943 8125 59 0,'0'0'80'0,"0"0"-29"16,0 0-38-16,0 0-8 16,0 0 19-16,0 0-5 15,0 0 158-15,0 0-124 16,0 0-28-16,0 0 4 16,0 0-29-16,0 0 0 15,0 0 37-15,0 0-29 16,0 0 12-16,0-1 3 0,-3-4-22 15,-5 1 21-15,4 0-22 16,-2 0 0-16,-1 2 12 16,2 0-4-16,2 0-6 15,0 0 7-15,1 0-1 16,-3 2 4-16,0 0-12 16,2 0 0-16,-7-2 1 15,-1 0 2-15,-1-3-3 16,-6 3 0-16,-3-2 11 15,1 1-12-15,-4 0 1 16,1 2 0-16,-6 0-3 16,4-2 5-16,2 1-2 0,-1 2 0 15,5 0 11-15,5 0-16 16,-1 0 5-16,3 0 0 16,3 0-6-16,0 0 8 15,3 0-2-15,-3 0 0 16,3 0 9-16,1 0-10 15,-5 0 1-15,4 0 0 16,1 0-5-16,-2 0 7 16,2 0-2-16,2 0 0 15,-3 0 11-15,3 0-13 16,-1 0 2-16,4 0 0 16,0 0-8-16,0 0 8 15,0 0 0-15,0 0 0 0,0 0 9 16,0 0-21-1,0 0 12-15,0-2 0 0,0 2-9 16,0-2 9-16,7 2 0 16,2 0 0-16,3 0 11 15,3 0-16-15,-4 0 5 16,7 0 0-16,-3 0-7 16,9 0 7-16,-1 0 0 15,10 0 0-15,3 2 12 16,5 5-17-16,8-5 5 15,-3 3 0-15,5-1-6 16,-7-1 7-16,1 2-1 16,-10-3 0-16,-2-2 10 0,-6 0-17 15,-9 0 7-15,-3 2-3 16,-7-2-13-16,-1 2-2 16,-2-2-23-16,-5 2-7 15,3-2-15-15,1 2-3 16,-4-2-103-16,0 0-117 15</inkml:trace>
  <inkml:trace contextRef="#ctx0" brushRef="#br0" timeOffset="823.9">5642 8807 144 0,'0'0'97'15,"0"0"-13"-15,0 0-72 0,0 0 18 16,0 0-24-16,0 0 6 15,0 0-3-15,-35-4 1 16,35 4-19-16,0-2 9 16,0 2-11-16,0-2 0 15,0 2 6-15,0 0 5 16,0 0-3-16,0-2 13 16,12 0-5-16,-1 0-5 15,4-3 1-15,0 2 6 16,3-1-6-16,3-3-1 15,5 2 1-15,6-1 10 16,8 1-11-16,4 2 0 0,7-1 0 16,5 0-2-16,-2-2 3 15,3 0-1-15,-5-3 2 16,-1 4 7-16,-6-3-9 16,-6-1 0-16,-7 4 0 15,-5 0-4-15,-10 2 4 16,2-1 0-16,-11 2 0 15,1-1 11-15,-5 3-14 16,-4 0 3-16,0 0 0 16,0 0-3-16,0 0 3 15,0 0-8-15,0 0-1 16,0 0-85-16,-13 0-60 16</inkml:trace>
  <inkml:trace contextRef="#ctx0" brushRef="#br0" timeOffset="8438.92">11344 8032 111 0,'0'0'127'0,"0"0"-83"15,0 0-36-15,0 0 3 16,0 0-9-16,0 0 6 16,0 0-6-16,0 0-2 15,-57-21 38-15,54 21-10 16,3 0 7-16,0 0 2 15,-4 0-16-15,1 0 5 16,-2 0-26-16,2 0 0 0,-2 0 5 16,-2 0 0-1,4 0-5-15,-3 0 0 16,6 0 4-16,-4 0 3 0,4 0-7 16,0 0 0-16,0 0 5 15,0 0 0-15,0 0-5 16,0 0 0-16,0 0 1 15,0 0-7-15,0 0 6 16,0 0 0-16,0 0-2 16,0 0 9-16,0 0-7 15,0 0 1-15,0 0 3 16,0 0 6-16,0 0-10 0,0 0 0 16,0 0-6-1,0 0 10-15,0 0-4 0,0 2 0 16,15 4 2-16,1 0 6 15,-1-2-8 1,3-1 0-16,-3 3 9 0,0 1-1 16,2-3-8-16,0 2 0 15,1-2 1-15,-2 4-2 16,1-1 1-16,4-2 0 16,-3 1 3-16,3-3 4 15,-3 0-7-15,-3-1 0 16,0-2 4-16,-1 0 1 15,4 0-5-15,-3 0 0 0,0 0 18 16,3 0-7 0,-3 0-11-16,3 0 0 15,-1 0 2-15,5 0-3 16,1 2 1-16,3 2 0 0,2 0-1 16,1 0 9-16,-2 0-8 15,-1 0 0-15,-2-1 1 16,-3 1-3-16,-1-2 2 15,2-1 0-15,-1 0-1 16,0 2 6-16,-1-1-5 16,-2-1 0-16,0 3 1 15,0-1-3-15,-4-1 2 0,6-2 0 16,-3 0-3 0,0 2 9-16,0-2-6 0,-1 2 0 15,-1-2 1-15,-1 2-5 16,1-2 4-16,5 2 0 15,-2 0-2-15,6 0 8 16,-2 0-6-16,-2 2 0 16,1-2 1-16,-3 0-4 15,0-2 3-15,-7 2 0 16,1 1-1-16,4-2 7 16,-5 2-8-16,1-3 2 15,0 0 0-15,-1 0-2 16,3 2 2-16,5-1 0 15,-2 0-3-15,8 2 11 16,-2-3-8-16,1 2 0 0,3-2 0 16,-6 2-2-1,-2-2 2-15,0 2 0 0,-3-2-2 16,-1 0 10-16,-4 0-8 16,0 0 0-16,-2 0 0 15,1 1-5-15,1-1 5 16,2 3 0-16,-1-3-2 15,2 2 11-15,-2-2-11 16,1 2 2-16,-5 0 0 16,1 0-3-16,2-2 3 15,-1 0 0-15,1 2-1 16,-1-2 8-16,1 0-8 16,1 2 1-16,6-2 0 15,0 2-2-15,0 0 2 0,3 0 0 16,-1-2 0-16,4 0 8 15,-4 0-8-15,8 2 0 16,-2-2 0-16,7 0 1 16,-4 0-1-16,1 0 0 15,-3 0-2-15,3 0 10 16,-1 0-8-16,1 0 0 16,3 0 2-16,-6-4-2 15,0-4 0-15,-4 2 0 16,1 1 1-16,-3 2 4 15,2-1-5-15,-5-1 0 16,-3 0 2-16,0 1-6 16,-2 2 4-16,-2 0 0 15,-2 0-1-15,-6 0 8 0,3 2-9 16,-4-4 2-16,8 4 0 16,4-4-2-16,8 0 2 15,1-5 0-15,10-2-1 16,-1-3 8-16,4-4-7 15,0 0 0-15,-6 2 0 16,-4 4-1-16,-5 3 1 16,-6 3 0-16,-4 3-5 15,-1 0 12-15,-2 1-8 16,4-1 1-16,-3 1 0 16,0 0-4-16,0 2 4 0,6 0 0 15,-2-2-2-15,4 2 6 16,1 0-4-16,-4 0 0 15,-2 0 0-15,1 0-3 16,-5 0 3-16,-3 0 0 16,2 0-2-16,-1 0 10 15,-1 0-8-15,5 0 0 16,-5 0 0-16,5 0-2 16,-2 0 2-16,2 0 0 15,1 0-3-15,-1 0 10 16,1 0-7-16,4 0 0 15,0 0 0-15,3 0-2 16,0 0 2-16,0 0 0 16,0 0-5-16,2 2 12 15,-3 0-7-15,5-2 0 0,-1 5 1 16,-1-4-2-16,1 0 1 16,-3 2 0-16,0 0-5 15,0 1 10-15,2-2-5 16,-3 3 0-16,2-3 1 15,-2-2-2-15,2 2 1 16,-3-2 0-16,2 2-4 16,0 0 9-16,3 0-5 15,1 0 0-15,1-2 1 16,1 0-1-16,-1 2 0 0,8-2 0 16,2 0-5-1,-2 0 11-15,5 0-6 0,3 0 0 16,-1 0 1-1,4 0-2-15,-6 0 1 0,-3 0 0 16,-7 0-6-16,-1 0 13 16,-2 0-7-16,-2 0 0 15,-3 0 1-15,0 0-4 16,-3 0 3-16,-7 0 0 16,2 0-5-16,1 0 10 15,-6 0-5-15,8 0 0 16,-4 0 2-16,0 0-4 15,3 0 2-15,-4 0 0 0,5 0-3 16,-5 2 9 0,4-2-6-16,-1 2 0 0,2 0 1 15,2 0 0-15,0 0-1 16,3 2 0-16,3-1-2 16,2-2 9-16,0 0-7 15,1-1 0-15,3 0 3 16,2 3-3-16,2-1 0 15,-2-2 0-15,1 1-4 16,0 2 9-16,-2-3-5 16,6 1 0-16,2-1 2 15,0 0-1-15,-2 2-1 16,2 1 0-16,-3-1-4 16,-2 0 8-16,-8 0-4 0,-4 0 0 15,1-2 2-15,-5 2-3 16,-4 0 1-16,4-2 0 15,-4 0-3-15,4 0 11 16,3 0-8-16,-3 0 0 16,0 0 0-16,1 0 0 15,-1 0 0-15,-4 0 0 16,1 2-4-16,-6 0 11 16,-1-2-7-16,-1 0 0 15,-1 0 2-15,5 0 1 16,-2 0-3-16,3 0 0 15,-3 0 4-15,4 0 7 16,1 0-11-16,4 0 3 16,3 0 1-16,-3 0 5 0,3 0-9 15,-3 0 0-15,-1 0-2 16,1 0 7-16,-3 0-5 16,-3 0 0-16,0 0 3 15,-1 0-4-15,5 0 1 16,-2 0 0-16,1 0-5 15,3 0 12-15,1 0-7 16,4 0 0-16,1 0 3 16,0 0 2-16,-1-2-5 15,-5 2 0-15,-1-2 4 16,-4 0 7-16,2 0-11 0,-1 2 0 16,4 0 4-16,-2 0 0 15,5-2-4-15,-4 0 0 16,1 0-1-16,3 0 6 15,-6-1-5-15,2 1 0 16,-2 2 3-16,-3-1-3 16,-3 1 0-16,0 0 0 15,-3-3-3-15,4 2 9 16,-2 1-6-16,-2 0 0 16,0 0 8-16,-1 0-7 15,2 0-1-15,2 0 0 16,0 0-1-16,3 0 8 15,2 0-7-15,2 0 4 0,2-2 2 16,-4-2 4 0,1 3-10-16,3-6 0 0,-4 5 8 15,-1-2 1-15,-2 2-9 16,-6 2 6-16,-2 0-2 16,0 0 12-16,0 0-16 15,0 0 0-15,0 0 32 16,0 0-29-16,0 0 12 15,0 0 6-15,0 0-14 16,0 0 36-16,0 0-34 16,0 0-8-16,0 0 40 15,0 0-36-15,0 0 7 16,0 0-3-16,0 0-5 16,0 0 10-16,0 0-14 0,0-2 0 15,0 2 1-15,0 0 3 16,0 0-4-16,0 0 0 15,0 0 9-15,0 0-14 16,0 0 5-16,0 0 0 16,0 0-8-16,0 0 11 15,0 0-3-15,0 0 0 16,0 0 7-16,0 0-14 16,0 0 7-16,0 0 0 15,0 0-13-15,0 0 18 16,0 0-5-16,0 0 0 15,0 0 7-15,0 0-14 16,0 0 7-16,0 0 0 0,0 0-22 16,0 0-10-16,-4 0-24 15,-5 0-48-15,-9 0-163 16</inkml:trace>
  <inkml:trace contextRef="#ctx0" brushRef="#br0" timeOffset="13080.18">10357 1971 166 0,'0'0'127'0,"0"0"-80"0,0 0-31 16,0 0 18-16,0 0-8 16,0 0 13-16,0 0-2 15,0 0-35-15,0 0 23 16,0-6-18-16,0 4 2 15,0 0 43-15,0-2-40 16,-6-1 5-16,-14-1-9 16,-5 5 0-16,-7 1-5 0,-9 0-3 15,-7 0 0 1,-9 0-2-16,-5 12 2 0,0 10 0 16,-1 8-2-1,1 7 13-15,8 5-20 0,4 0 9 16,12-1 0-16,5-3-8 15,15-3 8-15,8-5 0 16,10-8 0-16,0 1-2 16,10-4-9-16,28 3 11 15,16 0 0-15,5-2-7 16,9-1 7-16,6-2 0 16,-2 3 2-16,-3 0 12 15,-7 3-21-15,-8 0 7 16,-13 4 0-16,-8 0-10 15,-10 5 10-15,-10 0 0 0,-10 5-2 16,-3-1 12-16,0 0-10 16,-13-2 0-16,-20-2 0 15,1-4-5-15,-6-4 8 16,-5-2-3-16,2-1 0 16,2-4 13-16,-2-2-15 15,-1-6 2-15,-2 0 0 16,-1-4-2-16,6-1 2 15,6-2 0-15,4 1 1 16,9-3 13-16,2 0-17 16,3 0 3-16,-3 1 0 15,7 1-12-15,-2 4 12 0,8 1-27 16,5-3-87-16,0-4-90 16</inkml:trace>
  <inkml:trace contextRef="#ctx0" brushRef="#br0" timeOffset="13486.11">11264 1994 328 0,'0'0'60'16,"0"0"-24"-16,0 0-26 15,0 0-10-15,0 0 28 16,0 0-26-16,0 0 11 16,34 35-9-16,-34 19 3 15,-8 8 6-15,-5 6-7 16,0 5-5-16,-3 4 8 15,1 2-4-15,-3 5 7 16,-2-3-12-16,-1-7 5 16,0-10-2-16,6-13-3 15,3-8 0-15,4-9 1 0,5-9 9 16,0-10-14-16,0-5 4 16,-1-6-27-16,-4-4 1 15,2 0-46-15,-3 0-129 16</inkml:trace>
  <inkml:trace contextRef="#ctx0" brushRef="#br0" timeOffset="13728.09">10642 2689 403 0,'0'0'159'0,"0"0"-152"15,0 0-7-15,0 0-16 0,0 0 16 16,0 0-1-16,121-26 4 16,-49 15-3-16,2 0 1 15,-2 1 12-15,-13 0-14 16,-8 3 1-16,-12 6 0 16,-10 1-17-16,-29 0-49 15,0 0-171-15</inkml:trace>
  <inkml:trace contextRef="#ctx0" brushRef="#br0" timeOffset="14384.46">11269 2949 173 0,'0'0'94'15,"0"0"-53"1,0 0-36-16,0 0 13 0,0 0 92 16,0 0-13-16,18 10 0 15,-12-36-92-15,3-12 11 16,5-4-15-16,-4-4-1 16,-2 0 0-16,2 0 0 15,-5 2 16-15,1 4-19 16,0 8 3-16,-3 10 0 15,0 8-8-15,0 9 8 16,-3 5 0-16,0 0-3 16,0 0-14-16,0 5 13 15,0 16-4-15,0 5 8 16,0 6-6-16,0 3 6 0,0-4 0 16,0 0-5-16,0-3 18 15,0 0-15-15,0-2 2 16,0-2 0-16,0-4-6 15,0-2 6-15,0-7 0 16,0-4-4-16,0-1 4 16,0-4-4-16,12-2 4 15,3 0 0-15,9 0-13 16,-4 0 19-16,7 0-6 16,0-8 2-16,-1-2 11 15,7 2-17-15,-4-4 4 16,4 2-6-16,-2-5-5 15,-26 13-97-15,1-4-155 0</inkml:trace>
  <inkml:trace contextRef="#ctx0" brushRef="#br0" timeOffset="14620.29">11873 2763 89 0,'0'0'18'15,"0"0"-1"-15,0 0-7 0,-48 120-6 16,35-91 28-16,2-2-7 16,-1 1 4-16,3 1-29 15,3-5 2-15,6-21-4 16,-3-3-49-16</inkml:trace>
  <inkml:trace contextRef="#ctx0" brushRef="#br0" timeOffset="14852.19">12051 2319 418 0,'0'0'77'0,"0"0"-77"0,0 0 6 16,44-103 8-16,-35 90-5 15,-3 8 22-15,-6 5-14 16,0 0-17-16,0 0-3 16,0 11-27-16,0 4-58 15,0 0-161-15</inkml:trace>
  <inkml:trace contextRef="#ctx0" brushRef="#br0" timeOffset="15457.81">12226 2664 207 0,'0'0'113'15,"0"0"-113"-15,0 0 0 16,0 0-6-16,0 0 9 15,0 0-3-15,23 67 0 0,-13-37 1 16,-5 3 6-16,-2 2-7 16,-3 1 0-16,0 2-2 15,0-2 10-15,0-2 7 16,-3-8-15-16,-9-8 4 16,3-6 19-16,7-9-17 15,2-3 15-15,0 0 20 16,0 0-12-16,0-9 32 15,0-20-58-15,8-8 12 16,22-3-20-16,6 0 5 16,3 2 0-16,2 6-2 15,-2 4 15-15,-4 1-19 0,1 6 6 16,-4 1 0-16,-2 5-7 16,-6 8 7-16,-4 3 0 15,-2 4-5-15,-3 0 2 16,-5 0-6-16,-3 11 9 15,-7 14 0-15,0 6 21 16,0 5-20-16,0-3-1 16,-17-1 6-16,-3-3 4 15,2-4-7-15,3 1-3 16,6-3 2-16,7-22-18 16,2-1-110-16</inkml:trace>
  <inkml:trace contextRef="#ctx0" brushRef="#br0" timeOffset="16199.22">13105 2767 436 0,'0'0'87'16,"0"0"-87"-16,0 0 21 0,0 0-16 15,0 0 6-15,0 0 12 16,-44-12-23-16,23 18 0 16,-7 16 10-16,-7 4 0 15,3 3-9-15,-1 2-1 16,0-2 0-16,12-1-7 15,6-2 7-15,7-2 0 16,8-4-4-16,0-2 3 16,0-6-8-16,12-2 9 15,9-8 0-15,2-2-11 16,3 0 16-16,-1-6-5 16,1-14 6-16,-2-4 7 15,-4-1-11-15,-2 6-2 16,-5-4 0-16,2 3-2 15,-10 1 2-15,8-2 0 0,-5 5 0 16,-2 4 14-16,0 4-17 16,-3 4 3-16,0 4 0 15,-3 0-5-15,0 0 5 16,0 0 0-16,0 0-4 16,0 0-2-16,0 0 2 15,0 0-6-15,0 18 10 16,0 6-1-16,0 4 2 15,0 7-1-15,-12 2 0 16,-9 6 14-16,-3 8-15 16,-2 5 1-16,-4 1 0 15,1 1-5-15,-7 1 5 16,-2-1 0-16,2-7 5 0,3-1 6 16,-3-3-7-16,0-2-4 15,0-6 0-15,-2-3 13 16,-4-8-6-16,1-6-7 15,0-9 31-15,2-7-26 16,0-6 36-16,-2 0-41 16,8-5 8-16,0-17-4 15,10-1-4-15,5 2-15 16,18 13-62-16,0 1-276 16</inkml:trace>
  <inkml:trace contextRef="#ctx0" brushRef="#br0" timeOffset="17416.25">13681 2658 167 0,'0'0'358'15,"0"0"-291"-15,0 0-28 16,0 0-7-16,0 0 7 16,0 0 52-16,0 0-77 15,-62-39 0-15,62 34-5 16,0 5 8-16,9 0-23 15,18 0 6-15,11 0 0 16,19 0-6-16,7 0 6 16,18 0 0-16,3 0 4 15,5 0 13-15,-2-1-22 0,-1-2 5 16,-5 3 0-16,-7 0-6 16,-3 3 6-16,-8 12 0 15,2 3-2-15,-9 3 19 16,-7-3-24-16,-2 1 7 15,-10-2 0-15,-5-3-8 16,-6-3 8-16,-9-2 0 16,-6-3-1-16,-7-2 18 15,-2-2-22-15,-3-2 5 16,0 0 0-16,0 0 10 16,0 0-4-16,0 0-6 15,0-16 3-15,-5-8 15 16,-10-2-25-16,-6-4 7 0,-3 1 0 15,0 1-10 1,-5 2 10-16,-2-2 0 0,0 0-1 16,-2 0 19-16,2 2-27 15,5 6 9-15,5 4 0 16,1 6-8-16,2 2 8 16,8 3 0-16,2 0-2 15,5 4 21-15,3 1-29 16,0 0 10-16,0 0-8 15,0 0-14-15,18 0 20 16,21 7 2-16,5 9-2 16,7 0 20-16,5 1-24 0,-3-4 6 15,-5 3 0 1,-1 5-10-16,-9 2 10 0,-2 8 0 16,-8 4 0-16,-10 6 15 15,-10 1-29-15,-5-6 14 16,-3-2 0-16,0-6-5 15,0-8 6-15,0-6-1 16,0-4 0-16,0-4 14 16,-11 0-13-16,-5 2-1 15,-1 2 0-15,-7 3 4 16,-6-1-3-16,1 1-1 16,-4 2 0-16,3-4 19 15,6 0-24-15,1 0 5 16,5-3 0-16,0 2-8 15,0 0 8-15,3 2 0 16,9 2-4-16,3 4-17 0,3-13-39 16,0-2-160-16</inkml:trace>
  <inkml:trace contextRef="#ctx0" brushRef="#br0" timeOffset="18499.91">16531 2402 219 0,'0'0'233'15,"0"0"-176"-15,0 0-27 0,0 0-24 16,0 0 7-16,0 0 39 15,15 2-47 1,-30-2 29-16,-3 0-25 0,-3 4-7 16,-6 1 15-16,0 2-7 15,0 0-10-15,-5 8 10 16,-4 6-1-16,-5 2-10 16,0 10 1-16,-5 2 0 15,-2 6-4-15,4 5 5 16,0 0-1-16,0 5 0 15,8-4 9-15,8-5-15 16,12-4 6-16,9-8 0 16,7-8-16-16,0-4 11 0,7-5 5 15,24-4-1-15,11 1 4 16,6-6 10-16,3-2-13 16,-2 1 0-16,2-3 0 15,-6 0 0-15,0 0-6 16,-4 0-34-16,-35 0-145 15</inkml:trace>
  <inkml:trace contextRef="#ctx0" brushRef="#br0" timeOffset="19163.38">16947 2051 386 0,'0'0'102'0,"0"0"-102"0,0 0 4 16,0 0-17-16,0 0 13 15,0 0-12-15,5-2 9 16,-5 42 6-16,0 12 13 15,0 10-16-15,0 5 1 16,-20 3 10-16,-1 3-3 16,-7 0-4-16,5 4 6 15,-7-1-2-15,1-4 4 16,-7-2-12-16,3-6 0 16,1-14 2-16,2-12 2 0,12-14-4 15,3-11 0-15,12-10 9 16,3-3-12-16,0 0 3 15,0 0 0-15,0 0 12 16,0-7-12-16,6-11 0 16,16-1-2-16,-2 2 11 15,6-4-12-15,1 1 3 16,0 0 0-16,6 2-8 16,-1-2 10-16,-2 2-2 15,-1 2 0-15,-1 0 5 16,-5 4-8-16,-2 5 3 0,-3-2 0 15,-3 7-11 1,-4 0 11-16,-1 2 0 16,-4 0-2-16,3 0 4 0,-4 0-13 15,1 0 7-15,-2 10 4 16,-4 10-7-16,0 10 16 16,0 4-9-16,0 6 6 15,-15 2-5-15,-10 3 12 16,-1-1-13-16,0-1 0 15,-5 1 5-15,8-1-3 16,-1-5-4-16,15-32-18 16,6-6-377-16</inkml:trace>
  <inkml:trace contextRef="#ctx0" brushRef="#br0" timeOffset="19830.72">17588 2773 282 0,'0'0'81'16,"0"0"-80"-16,0 0 25 15,0 0-24-15,0 0 39 0,0 0 3 16,0 0-39-16,-50-24 10 16,28 24-15-16,1 0 0 15,-5 0 10-15,0 0-7 16,-4 10-6-16,-3 8-1 16,4 4 4-16,-4 4 13 15,6 2-13-15,7 4 0 16,2-4-10-16,8 3 12 15,7-5-2-15,3-2 0 16,0-1 8-16,0-2-19 16,0-5 11-16,18-4 0 15,6-7-7-15,-5-5 18 0,3 0-11 16,3 0 14 0,0-7-14-16,-1-18 21 0,7-4-21 15,-5-2 0-15,-3 1 4 16,-2 2 0-16,-3 6-4 15,-6 5 0-15,-2 0 5 16,-2 5-5-16,-2 4 0 16,1 4 0-16,-5 1-4 15,-2 3 8-15,0 0-4 16,0 0 0-16,0 0 4 16,0 0-13-16,0 0-1 15,0 21 10-15,0 9 5 0,0 8-4 16,-15 2 8-16,3-1-9 15,4-6 6-15,2-1-3 16,6-1-3 0,0-3 0-16,0 0-4 15,0-4 8-15,0-2-4 0,0-5 0 16,0-17-67-16,6 0-207 16</inkml:trace>
  <inkml:trace contextRef="#ctx0" brushRef="#br0" timeOffset="20412.34">18012 3012 394 0,'0'0'105'16,"0"0"-83"-16,0 0-19 15,4-133 39-15,-4 95-10 16,3-4 0-16,5 2-6 16,2 0-21-16,4 6-5 15,-5 6 0-15,-3 12 7 16,1 6 8-16,-7 7-15 16,0 3 0-16,0 0-3 15,0 0 3-15,0 9 0 16,0 15-5-16,0 9 11 15,0 2-3-15,0-1-3 0,0-1 0 16,0 3-1 0,0-5 6-16,0 1-5 0,0 0 0 15,-10-3 4-15,-5-3-6 16,4-9 2-16,1-2 0 16,5-9 6-16,2-3 4 15,3-3-10-15,0 0 9 16,0 0-7-16,0 0 29 15,0 0-29-15,0 0 2 16,0 0 33-16,0-2-32 16,0-13-5-16,0-8 0 15,0-4 10-15,15-8-12 0,9-4 2 16,2-8 0-16,7 1-5 16,3 1 10-16,-5 2-5 15,5 6 0-15,-6 10 2 16,-1 9-16-16,-4 3 12 15,-1 10-30-15,-6 5 6 16,2 0-117-16,-14 0-21 16,-3 0-179-16</inkml:trace>
  <inkml:trace contextRef="#ctx0" brushRef="#br0" timeOffset="21310.65">19248 2413 69 0,'0'0'477'15,"0"0"-408"-15,0 0-40 16,0 0 34-16,0 0-29 16,0 0 13-16,-23-37-47 15,13 31 0-15,5 0 24 16,-4 0-13-16,-3 2-11 16,0-2 0-16,-5 4 7 0,-1 2-7 15,-9 0 0 1,0 0 0-16,-3 0-6 0,1 2 16 15,-1 13-10-15,6-4 0 16,6 1 7-16,3 4-11 16,4 2 4-16,2 4 0 15,3 7-12-15,-1 8 21 16,2 6-9-16,-4 5 0 16,-8 4 0-16,-1 5 1 15,-6 0-1-15,-1-1 0 16,-1-1-2-16,0-4 10 15,-2-1-8-15,8-6 0 16,-1-5 2-16,3-5-5 16,10-7 3-16,-2-8 0 15,8-5-9-15,2-8 9 16,0-2 0-16,0-2 0 0,0 1 0 16,0-3 2-16,0 0-2 15,0 1 0-15,0-1-2 16,0 0 11-16,0 0-9 15,0 0 0-15,0 0 2 16,0 0-14-16,0 0 11 16,0 1 1-16,17 2-1 15,7-3 12-15,1 0-11 16,4 0 0-16,0 0 2 16,-2 0-1-16,-1 0-1 15,2 3 0-15,-5 2-3 0,-6 1 9 16,-1-2-6-1,-5 2 0-15,-2-2 0 0,-5-2-5 16,-1 1 5-16,-3 0-2 16,0 1-15-16,0 1-15 15,0-4-38-15,0-1-108 16</inkml:trace>
  <inkml:trace contextRef="#ctx0" brushRef="#br0" timeOffset="22462.45">19456 2366 297 0,'0'0'72'0,"0"0"-67"16,0 0 23-16,0 0-1 0,0 0 64 16,0 0-37-1,0 0-34-15,-66 0 21 0,66 0-31 16,0 0 15-16,0 0 52 16,-1 0-57-16,1 0 15 15,0 0-10-15,0 0-25 16,0 0 22-16,0 0-22 15,0 0 0-15,0 0-5 16,26 0 16-16,13 0-11 16,2 5 0-16,3 4 0 15,1-3-2-15,-3 0 2 16,2-2 0-16,-1-2-2 16,-2-2 12-16,-9 2-11 15,-2-2 1-15,-7 0 0 16,-5 0-4-16,-5 2 4 15,-8 0 0-15,5-2-5 0,-7 4 14 16,-1-2-11-16,1 1 2 16,-3 0 0-16,0 0-13 15,0 2 13-15,0 7 0 16,0 4 0-16,0 8 6 16,0 8-6-16,-3 6 0 15,-12 11 8-15,-3-2-7 16,0 6-1-16,-2 3 0 15,-1 0-2-15,0 0 12 16,-2-2-10-16,2-1 0 16,1-6 0-16,-5 2-2 15,1-2 2-15,4-2 0 16,-1-1-2-16,3-4 12 0,0-4-10 16,6-10 0-1,1-3 0-15,4-8-4 0,1-5 4 16,4-2 0-16,2-1 7 15,-3-3 2-15,3-1-9 16,-7 1 0-16,4-1 6 16,0-2 4-16,1 2-10 15,-4-3 0-15,-6 0 40 16,-6 0-35-16,-6 0 10 16,-3 0-15-16,-5 0 8 15,-1 0 3-15,-8-7-11 16,2-2 0-16,1-3-1 0,2 1 13 15,5 6-13-15,11 1 1 16,2 4 0-16,12 0-8 16,4 0 8-16,2 0 0 15,0 0-14-15,0 0-4 16,0 0-32-16,0 1-22 16,0 7-126-16</inkml:trace>
  <inkml:trace contextRef="#ctx0" brushRef="#br0" timeOffset="33957.98">15015 6501 307 0,'0'0'46'0,"0"0"-25"15,0 0-17-15,0 0 3 16,0 0-1-16,0 0 7 0,0-112 64 16,0 91-50-1,0 6 15-15,-6 0-16 0,1 1-8 16,-5 0 34-16,-5 1-46 15,4-2-4-15,-1-1 10 16,-6-2-2-16,7 2-10 16,1 1 0-16,2 7 7 15,5 3-6-15,3 4-1 16,-4 1 0-16,4 0-13 16,0 0 12-16,0 0-7 15,0 13 2-15,0 13 6 16,0 8 3-16,0 6-3 15,0 4 0-15,0 6 2 16,0 5 7-16,0 3-9 16,0 5 0-16,-6 6 4 0,-9 4-8 15,-3 1 4 1,0-3 0-16,0-2-3 0,5-8 11 16,-3-10-8-16,1-2 0 15,4-8 2-15,-4 0-7 16,3-5 5-16,3-10 0 15,0-8-2-15,6-9 12 16,3-8-10-16,0-1 0 16,0 0 5-16,0-4 2 15,-3-20-7-15,-6-10 0 16,-2-4-1-16,-5-6 8 16,-4-1-7-16,-6-5 0 15,-8-4 2-15,1 4-13 16,7 2 11-16,-1 10 0 0,6 8-3 15,10 10 12-15,-1 6-9 16,9 4 0-16,-1 5 4 16,1 5-14-1,3 0 10-15,0 0 0 0,0 0-15 16,0 0 8-16,0 6 6 16,7 17 1-16,13 6 0 15,1 6-9-15,3 5 9 16,-1 2 0-16,-1-2-3 15,-1 0 9-15,-8-3-6 0,5-4 0 16,-2-8 3 0,-1-4-11-16,0-5 8 15,-4-7 0-15,1-4-5 0,1-2 11 16,1-3-6-16,1 0 0 16,3 0 1-16,5-14-2 15,2-8 1-15,4-7 0 16,4 0-2-16,0-6 8 15,8-3-6-15,3-3 0 16,7 1 3-16,3 3-12 16,-2 5 9-16,-1 3 0 15,-6 10-11-15,0 5-7 16,-9 6-52-16,-33 8-80 16,-1 0-168-16</inkml:trace>
  <inkml:trace contextRef="#ctx0" brushRef="#br0" timeOffset="41648.04">5699 9653 58 0,'0'0'28'16,"0"0"-13"-16,0 0-13 15,0 0-4-15,0 0-1 16,0 0-19-16,0 0 6 15,0 0 4-15,0 0-4 16,0 0-12-16</inkml:trace>
  <inkml:trace contextRef="#ctx0" brushRef="#br0" timeOffset="41888.93">5699 9653 67 0</inkml:trace>
  <inkml:trace contextRef="#ctx0" brushRef="#br0" timeOffset="42357.1">5699 9653 67 0,'-14'-8'68'0,"14"8"-52"0,0 0-14 0,-1 0 2 0,1 0-1 0,0 0 6 16,0 0 62-16,0 0-42 16,0 0-7-16,0 0-15 15,0 0-4-15,0 0 3 16,0 0-6-16,0 0 0 15,0 0 7-15,0 0-5 16,0 0-2-16,0 0 0 16,0 0 0-16,0 0 0 15,0 0 0-15,0 0 0 16,0 0 7-16,0 0-1 0,0 0-2 16,0 0-1-16,0 0 0 15,0 0 0-15,0 0-3 16,0 0 0-16,0 0-3 15,0 0 6-15,9 0-3 16,12 0 2-16,8-2 2 16,7-4 8-16,2-2-10 15,8 0 0-15,1 2 21 16,-6 0-20-16,5-2 10 16,-5 4-12-16,-4-2 3 15,-1 2 1-15,0-2-5 16,2 1 0-16,-5 0 2 0,1 3 6 15,-8 0-8 1,-8 2 0-16,0 0 0 0,-6 0-2 16,-4 0 2-16,-1 0 0 15,-4 0 2-15,2 0-1 16,1 0-2-16,1 2-2 16,-2 3-37-16,4-3-4 15,-9 1-32-15,0-3-82 16</inkml:trace>
  <inkml:trace contextRef="#ctx0" brushRef="#br0" timeOffset="43605.37">7105 9593 19 0,'0'0'32'0,"0"0"7"15,0 0-3-15,0 0 9 16,0 0-32-16,0 0-11 16,0 0 8-16,2 2-5 0,-2-2 2 15,0 0 0-15,0 2-6 16,0-2 21-16,6 0-19 15,-1 4 3-15,5-2 18 16,0 4-17-16,6 0 5 16,-3-2-5-16,-1 2-7 15,2-2 10-15,-2-2-10 16,3 2 0-16,-4-2 27 16,2 0-15-16,2 0 3 15,-4-2-3-15,7 2 4 0,0-2 26 16,2 2-27-1,1-2-2-15,7 0 22 0,-2 0-27 16,4 0 14 0,-5 0 2-16,7 0-19 0,-3 0 12 15,4 0-17-15,-3 0 0 16,-1 0 2-16,-6 0 5 16,-5 0-7-16,0 0 0 15,-8 0 5-15,-2 0-6 16,-5 0 1-16,0 0 0 15,-3 0-4-15,0 0 10 16,0 0-6-16,0 0 0 16,0 0 4-16,0 0-9 15,0 0 5-15,0 0 0 16,4 0-5-16,1 4 11 0,1 10-12 16,1 5-47-1,-7-10-100-15,0-3-99 0</inkml:trace>
  <inkml:trace contextRef="#ctx0" brushRef="#br0" timeOffset="44485.01">5547 10262 0 0,'0'0'0'0,"0"0"0"16</inkml:trace>
  <inkml:trace contextRef="#ctx0" brushRef="#br0" timeOffset="44878.46">5547 10262 91 0,'-64'-1'96'0,"64"1"-17"16,-9 0-3-16,8 0-50 15,-2 0-3-15,0 0-6 16,3 0-8-16,0 0 29 15,0 0-27-15,0 0-1 16,0 0 11-16,0 0-15 16,0 0-5-16,0 0-1 0,6 0 2 15,27 0-9 1,8 0 7-16,1 0 0 16,6 0 4-16,-1 0 3 0,-2 0-7 15,-1 0 0 1,-2 1 6-16,-1-1-11 0,-2 0 5 15,2 0 0-15,-5 0 5 16,0 0 2-16,-9 0-7 16,-6 0 0-16,-7 0 6 15,-2 0-11-15,-2 0 5 16,-2 0 0-16,0 0 1 16,2 7 4-16,2 0-6 15,2 1 1-15,4 2-47 16,0 1-11-16,-13-9-69 15,-5 4-111-15</inkml:trace>
  <inkml:trace contextRef="#ctx0" brushRef="#br0" timeOffset="45831.92">7313 10376 220 0,'0'0'76'0,"0"0"-23"15,0 0-53-15,0 0 0 16,0 0 6-16,0 0 2 15,-22 0-5-15,22 0 2 16,0 0-1-16,0 0 9 16,0 0-10-16,0 0 4 15,0 0 36-15,0 0-25 0,0 0 22 16,0 0-21 0,0 0-16-16,0 0-3 15,0 0 0-15,0 0 0 0,0 0-12 16,7 0 24-16,21 0-12 15,8-1 12-15,10 0-9 16,6 1 21-16,5-5-23 16,-1 4 4-16,-5-2 17 15,0 1-13-15,-1 2-8 16,-6-2-1-16,1 2 4 16,-6 0 3-16,-3 0-7 15,-5 0 0-15,-3 0 14 16,-7 0-6-16,-6 0-3 15,-7 0 7-15,-2 0-12 0,-2 0 36 16,-2 0-32 0,-2 0 5-16,3 0 23 0,-3 0-27 15,0 0 5-15,0 0-10 16,0 0 8-16,0 0-11 16,0 0 3-16,0 0 0 15,0 0-1-15,0 0 10 16,0 0-9-16,0 0 0 15,0 0 4-15,0 0-8 16,0 0 4-16,0 0 0 16,0 0-13-16,0 2-13 15,0 6-44-15,0 3 19 16,0 2-37-16,3-9-17 0,0-2-93 16</inkml:trace>
  <inkml:trace contextRef="#ctx0" brushRef="#br0" timeOffset="52235.24">5757 9364 31 0,'0'0'60'16,"0"0"-23"-16,0 0-16 16,0 0-21-16,0 0 0 15,0 0 1-15,0 0 5 16,0 0-8-16,0 26 2 15,0-22 0-15,0 1-5 0,0-1 5 16,0-3 0-16,0 1 0 16,0 0 5-16,0 0-5 15,0 2 0 1,0 0 2-16,0-1-4 0,0-2 2 16,0-1 0-16,0 0 15 15,0 0-1-15,0 0 29 16,-7 0-12-16,-5 0-15 15,-5-4 16-15,7-4-24 16,-5 1 14-16,0 0 2 16,-3 1-20-16,0 3 4 15,-5-3-8-15,-1-1 5 0,-3-3-2 16,-2 2-1-16,-4-2-2 16,-3 2 17-16,-5 2-13 15,-4 0 5-15,-5 2-9 16,-13 4 6-16,-3 0-13 15,-8 0 8-15,0 6-1 16,3 3 5-16,2-9 4 16,13 0-9-16,6 0 0 15,7-30 0-15,9-5-2 16,4-7 2-16,4-4 0 16,-2 0-3-16,2 0 10 15,-2 1-7-15,2 5 0 16,-4 1 3-16,1-3-7 0,-4 3 4 15,4-5 0 1,4-4 0-16,4-3 2 0,1-2-2 16,2 0 0-16,0 6 5 15,0 0-12-15,4 7 7 16,-1-1 0-16,3 2-2 16,3-2 6-16,7 4-4 15,-3 4 0-15,5 5 2 16,0 5-7-16,0 0 5 15,0 0 0-15,0-4-7 16,13-3 8-16,7 0-1 16,1 0 0-16,3 0 5 0,-1 4-12 15,5 7 7 1,-5 0 0-16,2 7-7 0,-2 4 3 16,1 2-1-16,2 2-2 15,-1 0-5-15,1 0 5 16,-3 0 1-16,1 2 3 15,0 2-3-15,3 0-3 16,-4 0 9-16,2 0 0 16,-2 0 0-16,-2 0-12 15,2 0 12-15,5 0 0 16,1 4-10-16,1-1 9 16,-1 4 1-16,4-3 0 15,0-4-4-15,0 0-5 0,-4 0 9 16,-5 0 0-1,1 0-5-15,-5 0 7 0,-6 0-2 16,-2 0 0-16,-6 0 3 16,1 0-7-16,-4-3 4 15,2 2 0-15,1-2-2 16,0 3 5-16,0-1-3 16,0 1 0-16,-2 0 3 15,-4 0-6-15,0 0 3 16,0 0 0-16,0 0 14 15,0-3-12-15,0 0 5 16,0-1-7-16,-7-3 9 16,-4 2-3-16,-7-1-2 15,-3 1 2-15,0 3 14 16,4-2-19-16,-5 4 6 0,5-5-7 16,-5 0 9-16,-2 0-12 15,-2-5 3-15,-1 0 0 16,1-2 5-16,5-1-1 15,3 1-4-15,3 5 2 16,0-2 8-16,6 6-13 16,7-2 3-16,-1 3 0 15,-1 0-5-15,4 2 5 16,0 0 0-16,0 0 0 16,0 0-10-16,0 0 1 15,22 0 9-15,7 12 0 16,4 2-7-16,3 2 12 15,2-2-5-15,6-2 0 16,5-2 6-16,-5 1-17 0,0-1 11 16,-8-3 0-16,-3 2-2 15,-10-2 4-15,-5 4-4 16,-3 0 2-16,-7 1 0 16,-5 3-2-16,-3-1 2 15,0-2 0-15,0-3 3 16,0 4 1-16,0-1-4 15,0 6 0-15,-5 2 8 16,-4 4-12-16,-6 4 4 16,0 4 0-16,-3 8-7 0,0 4 7 15,0 3-7 1,0 0-12-16,1-4-19 0,8-3 32 16,4-8-28-1,5-9 1-15,0-20-20 0,0-3-99 16</inkml:trace>
  <inkml:trace contextRef="#ctx0" brushRef="#br0" timeOffset="54942.91">6242 10054 25 0,'0'0'33'0,"0"0"-5"16,0 0-27-16,0 0 2 16,0 0-6-16,0 0 1 15,0 0-4-15,78-11 3 16,-72 11 6-16,-1 0-3 16,1 0 3-16,-2 0-2 15,2 0 11-15,-4 0-8 16,4 0 3-16,1 0 13 15,1 0-20-15,4 0 7 16,4 0-6-16,0 0 1 0,2 0 3 16,-3 0-5-1,3 0 0-15,-3 0 9 0,0 0-7 16,-1 0 13-16,-1 0 8 16,-1 0-15-16,2 0 4 15,1 0-12-15,-3-5 0 16,4-1 7-16,1-4-2 15,1-5 5-15,6 1 20 16,-1-5-8-16,3-4 14 16,-1 4-32-16,1-4 0 15,-2 1-1-15,6 0 2 16,-6 0-5-16,-1 0 0 16,-2 2 4-16,-6-2-3 15,-3 5-1-15,-3-2 0 16,-3 7 2-16,-3 2 1 15,-3 2-3-15,0-2 7 16,0-2-4-16,0-4 20 0,0-6-21 16,0-2 2-16,0-4 12 15,0 1-12-15,-7-3-1 16,5 1 9-16,-4 1-12 16,3-1 12-16,0 6-12 15,1 5 0-15,-5 1 6 16,1 5-1-16,6 0-5 15,0 0 3-15,0-2 2 16,0-4 11-16,-2-2-15 16,-1-2 0-16,-4 0 32 0,1 3-33 15,1 2 10 1,-2 1-1-16,2 1-6 0,-8 2 7 16,2 1-10-16,-4-2 0 15,-6 2 8-15,1-5-6 16,-4 0-2-16,-6-3 0 15,4-7 9-15,-5 0-9 16,-2-2 0-16,7-1 0 16,0 4-2-16,-2 4 4 15,5 0-2-15,-1 4 0 16,-3 2 8-16,6 2-17 16,-2 4 9-16,2-2 0 15,3 4-2-15,0-1 2 16,0 4 0-16,6-1 2 15,1 0 8-15,1 2-13 0,-1 0 3 16,2-2 0-16,-2 2-2 16,1 0 2-16,4 2 0 15,-3-4 1-15,3 2 11 16,4-4-16-16,-4 4 4 16,2-2 0-16,4 4-3 15,-6 0 3-15,4 0 0 16,2 2 0-16,-3 0 12 15,-3-2-12-15,-1 2 0 16,2-5 0-16,-1 4-1 16,2-1 1-16,4-1 0 15,-2 3 2-15,2 0 10 16,0 0-20-16,0 0 8 0,0 0-8 16,0 0-3-16,0 0 2 15,0 0 9-15,0 0-2 16,9 0 15-16,2 3-15 15,2-1 2-15,2-2 0 16,3 1-5-16,-5-1 5 16,10 0 0-16,-6 0-1 15,4 0 15-15,0 0-15 16,-3 0 1-16,0-3 0 16,2-6-4-16,-2 2 4 15,-4-5 0-15,4 2-2 16,-3 0 13-16,-3 2-13 15,-1 1 2-15,-1 1 0 16,-2 2-5-16,-1 0 5 0,-1 4 0 16,-6 0-3-16,3 0 12 15,-3 0-12-15,0 0 3 16,0 0 0-16,0 0-14 16,0 0 14-16,0 0-4 15,0 0 1-15,0 0-8 16,0 0 9-16,0 0 4 15,0 0-2-15,0 0 18 16,-9 0-18-16,-6 3 0 16,0 1 9-16,-6 1-1 0,3 4-4 15,-2-3-4-15,-1-1 0 16,-2 3-4-16,-2-1 4 16,4-3 0-16,0 2 0 15,4-5 10-15,1 2-10 16,4-2 0-16,4-1 1 15,2 0-7-15,3 0 6 16,3 0 0-16,0 3-2 16,-2-3 11-16,2 2-11 15,-3-2 2-15,3 0 0 16,0 0-8-16,0 1 8 16,0-1 0-16,0 0-3 15,0 0 11-15,0 0-8 16,0 0 0-16,0 3 0 15,0-1-14-15,0 2 14 16,0 2 0-16,0 0-4 16,0-2 5-16,0 2-2 0,0 2 1 15,3 3 0-15,8 6-12 16,4-1 12-16,0 4 0 16,3-2 1-16,-3 0 5 15,2 2-9-15,-2-2 3 16,3-2 0-16,-3 0-6 15,-3-2 6-15,-1 6 0 16,2-2-1-16,-8 2 10 16,2-1-9-16,-7-8 0 15,0-3 6-15,0-3-9 16,0-4 3-16,0-1 0 16,0 0 2-16,0 0 3 0,3 0-6 15,-3 0 1-15,3 0-1 16,-3 0 0-16,0 0 2 15,0 0-1-15,0 0 3 16,0 0 0-16,0 0-6 16,2 0-8-16,-2 0-48 15,0 3 4-15,0-1-71 16,0 2-54-16</inkml:trace>
  <inkml:trace contextRef="#ctx0" brushRef="#br0" timeOffset="57213.26">9275 11101 76 0,'0'0'71'0,"0"0"-22"15,0 0 10-15,0 0-36 16,0 0 19-16,0 0-19 15,0 0 8-15,-48-14 10 16,48 14-28-16,-2 0 19 16,2-3 4-16,0 3-12 15,-2-2 34-15,2 1-43 0,0 1-6 16,0-3-1-16,0 3-1 16,0 0-9-16,0-2 2 15,0 2 0-15,0-1-11 16,11 1 11-16,14-2 0 15,1 2-2-15,3 0 9 16,1 0-7-16,0 0 0 16,-6 0 3-16,-4 0-18 15,1 0 11-15,0 0-25 16,-1 0-10-16,4 0-76 16,-19 0-38-16</inkml:trace>
  <inkml:trace contextRef="#ctx0" brushRef="#br0" timeOffset="57995.86">10247 11171 316 0,'0'0'82'0,"0"0"-53"0,0 0-26 15,0 0 19-15,0 0-18 16,0 0-4-16,-42 0 1 15,42 0 2-15,0 0-1 16,0 0-2-16,0 0-4 16,0 0-9-16,0 0 19 15,10 0-6-15,11 0 0 16,2 0 1-16,10 0-10 16,6 0 8-16,5 1-28 15,12 2 11-15,6-2-56 16,-34-1 19-16,-2 0-72 0</inkml:trace>
  <inkml:trace contextRef="#ctx0" brushRef="#br0" timeOffset="58369.03">11411 11125 142 0,'0'0'249'0,"0"0"-152"0,0 0-86 16,0 0-2-16,0 0-18 15,0 0 7-15,25 10 2 16,-7-4-2-16,8-4 6 16,4 0-4-16,2-2 0 15,9 0 7-15,2 0-8 16,-2 0 1-16,9 0 0 16,-5 4-12-16,2 0-1 15,2 2-14-15,-5 0-22 16,-32-3-94-16,-4-3-80 15</inkml:trace>
  <inkml:trace contextRef="#ctx0" brushRef="#br0" timeOffset="60469.99">7354 5963 247 0,'0'0'79'15,"0"0"-58"-15,0 0-7 16,0 0 2-16,0 0 26 16,0 0 11-16,-18-118-31 15,18 104-17-15,0 2 33 16,0 2-34-16,0 6 10 15,0 0 5-15,0 0-19 0,0-1 23 16,-12 2-23-16,-6-2 0 16,0 2 0-16,-6 3 3 15,4 0-3-15,-4 0 0 16,-3 0 4-16,6 0-1 16,-2 5-3-16,2 7 0 15,3 1-2-15,0-1 2 16,3 1 0-16,0 2-6 15,4 3 14-15,-2-1-6 16,5 4-2-16,-1-3 0 16,3 2-8-16,-4-2 8 15,8 0 0-15,2 3 0 0,0-6 9 16,0 0-16-16,0-4 7 16,0-2-2-16,0-1-15 15,2-4 17-15,14-4 0 16,-1 0-1-16,3 0 11 15,2 0-7-15,4 0-3 16,3-14 0-16,-1-2 0 16,2-4 0-16,-5-1 0 15,4 1 1-15,-4-1 12 16,2 0-13-16,-2 3 0 16,1 0 0-16,-4 1-7 15,-4 2 7-15,-4 1 0 0,-4 0 0 16,2 2 13-1,-7 0-14-15,2 2 1 0,-5 1 0 16,3 6 12-16,-3 0-9 16,0 3-3-16,0 0 11 15,0 0 1-15,0 0-15 16,0 0 3-16,0 0-2 16,0 0-5-16,0 15 7 15,0 3 0-15,-3 4 4 16,0 0 10-16,3 1-15 15,0 2 1-15,0-1 0 16,0 2-9-16,3-3 9 16,15-1 0-16,3-6-3 0,2-4 18 15,5 1-17 1,-2 0 2-16,7 0-39 0,-4 6 3 16,-19-15-117-16,-5 0-83 15</inkml:trace>
  <inkml:trace contextRef="#ctx0" brushRef="#br0" timeOffset="61116.96">8093 6054 239 0,'0'0'128'15,"0"0"-64"-15,0 0-57 16,0 0 37-16,0 0-38 16,0 0 15-16,0-2 21 15,0 2-41-15,0-2 7 16,0 2-8-16,0 0 6 15,0-3-19-15,0 3 13 16,7-1 0-16,-2-2 4 16,1 3 5-16,-2-1-9 15,-4 1 6-15,0 0-1 0,0 0 24 16,0 0-20-16,0 0 3 16,0 0 25-16,0 0-37 15,0 0 19-15,0 0-16 16,0 0 8-16,0 0-9 15,0 0-2-15,0 0 0 16,0 0 0-16,2 0 6 16,-2 0-6-16,3 0 0 15,5 0 6-15,5 0-18 16,2 0 12-16,6 0 0 16,2 0-2-16,3 0 7 15,2 0-5-15,1-3 0 0,4 2 6 16,0-2-12-16,0 2 6 15,-1 1 0-15,-5 0-3 16,0 0 9 0,-7 0-6-16,-2 0 0 15,0 0 3-15,-3 0-9 0,-7 0 6 16,2 0 0-16,-10 0-3 16,0 0 3-16,0 1-38 15,0 11-82-15,-12-7-41 16,-6 0-123-16</inkml:trace>
  <inkml:trace contextRef="#ctx0" brushRef="#br0" timeOffset="61340.92">8251 6123 317 0,'0'0'97'0,"0"0"-65"0,0 0 1 16,0 0-2-16,0 0 7 15,0 0 20-15,-38 0-54 16,38 0-7-16,2 0 3 16,22 0 0-16,9 0-5 15,0 3 5-15,5 7-26 16,-21-6-104-16,1-2-246 16</inkml:trace>
  <inkml:trace contextRef="#ctx0" brushRef="#br0" timeOffset="62286.9">9008 6164 267 0,'0'0'108'0,"0"0"-70"16,0 0-37-16,0 0 16 15,0 0-7-15,0 0-6 0,0-45 41 16,0 23-44-16,0-6 10 15,15 1 4-15,-3-5-13 16,-1 0 25-16,2 1-27 16,-4 1 3-16,-3 4 10 15,2 2-6-15,-5 4-4 16,1 4 17-16,-1 4-11 16,-3 4 35-16,0 4-22 15,0 4-9-15,0 0 25 16,0 0-38-16,0 0 0 15,-7 0 0-15,1 0 11 16,-2 2-14-16,-2 12 3 16,5 4 0-16,-1 6-9 15,0 2 9-15,-3 5 0 16,4 0-1-16,-9 5 16 0,10 3-19 16,-6-6 4-16,5 3 0 15,2-5-9-15,3-3 9 16,0-2 0-16,0-4-4 15,0-4 15-15,8-4-18 16,6-3 7-16,3-4 0 16,-4-2-11-16,2-4 11 15,3-1 0-15,0 0-1 16,0 0 13-16,3-7-9 16,2-8-3-16,2-3 0 15,-7 1-6-15,-1 0 6 0,-9 1 0 16,1 5 0-16,-4-2 14 15,-5 5-13-15,0-2-1 16,0 1 0-16,0 0-4 16,0 1 4-16,-7-1 0 15,-11 4-3-15,-8-1 15 16,-5 3-12-16,-3 3 0 16,-6 0 1-16,1 0-11 15,5 3 10-15,2 8 0 16,7 2-6-16,7 3 17 15,6-2-16-15,7 4 5 16,5 1-54-16,0-12-2 16,0-3-136-16</inkml:trace>
  <inkml:trace contextRef="#ctx0" brushRef="#br0" timeOffset="62938.49">9626 6110 325 0,'0'0'5'0,"0"0"3"16,0 0-8-16,0 0 0 16,0 0 27-16,0 0-23 15,-107-1 16-15,92 1-20 16,-6 2 9-16,-2 17-9 16,-1 1 1-16,-3 0 0 15,3 0 20-15,4-1-17 16,7-4 3-16,2 1-6 15,8-2 8-15,3 0-9 16,0-2 0-16,0 0 0 16,0-6 1-16,0-1 11 0,0-5-11 15,11 0 11-15,5 0-9 16,2-3 28-16,2-15-31 16,1-3 0-16,2-2 9 15,2 1-2-15,-7 4-7 16,0 0 0-16,-7 5 3 15,-1 6-6-15,-5 1 3 16,1 6 0-16,-4 0-7 16,1 0 7-16,4 0-1 15,-4 5-3-15,2 18 4 16,-1 5 11-16,-4 4-11 16,0 2 0-16,0-1 6 0,0-8 1 15,0-6-7-15,0-9 0 16,11-6 2-16,2-4-13 15,2 0 11-15,3 0-5 16,-2-20-3-16,7-9-36 16,-7-7-23-16,6-2-22 15,-19 22-21-15,2-2-32 16</inkml:trace>
  <inkml:trace contextRef="#ctx0" brushRef="#br0" timeOffset="63250.32">9979 5779 196 0,'0'0'33'15,"0"0"-4"-15,0 0-28 16,0 0 24-16,-20 107-12 15,11-65 11-15,-3 8 27 16,-6 1-37-16,0-1 14 16,-3-1 0-16,4-7-13 15,3-8 19-15,1-4-34 16,11-8 1-16,2-6-3 16,0-6 2-16,0-6-7 15,0 1-69-15,0-5-97 0,0 0-21 16</inkml:trace>
  <inkml:trace contextRef="#ctx0" brushRef="#br0" timeOffset="63480.23">9719 6150 200 0,'0'0'117'0,"0"0"-8"15,0 0-43-15,0 0 5 16,0 0-25-16,0 0-16 15,-64-36-3-15,64 36-27 16,5 0-4-16,23 0-1 16,14 0 10-16,6 3-1 15,2 8-4-15,1-3 0 0,-7-4-5 16,-2 2 7-16,-7 2-4 16,-10-2-13-16,-25-5-161 15,0 2-158-15</inkml:trace>
  <inkml:trace contextRef="#ctx0" brushRef="#br0" timeOffset="65230.95">7151 6917 75 0,'0'0'77'16,"0"0"-58"-16,0 0 12 16,0 0-23-16,34-110 9 15,-29 78 27-15,7-4-13 16,-1 0-2-16,5 2-6 15,-1 0-4-15,-7 6 9 16,-1 5-27-16,-7 2 0 16,0 6 21-16,0 2-16 15,0 3-3-15,0 2-1 16,0-2 2-16,0 1 1 16,0 0-5-16,0-1 0 15,0-1-1-15,0 2 9 16,0 3-8-16,0 1 10 15,0 4-9-15,0 1 14 0,0 0-15 16,0 0 0-16,0 0 1 16,0 0 3-16,0 0-8 15,0 0 3-15,0 0-23 16,-3 7 23-16,-1 20 2 16,-3 5-1-16,3 8 17 15,-8 4-8-15,3 4-7 16,-3 0-2-16,0 1 3 15,3-2-3-15,1-2 0 16,-2-6 0-16,8 1-3 16,-4 0 3-16,6-9 0 0,0-1 0 15,0-10 10 1,0-7-20-16,0-6 9 0,0-2 0 16,0-4-9-16,21-1 20 15,5 0-10-15,4 0 9 16,5-13-5-16,5-2 2 15,-2-3-6-15,1-4 0 16,-1-3 0-16,-3-2 6 16,1-2-6-16,-7-2 0 15,1 1 3-15,-12 3 1 16,-3 6-4-16,-12 3 0 16,-3 1 5-16,0 3 1 0,0 3-6 15,-11-2 8 1,-17 3-4-16,-1 4 11 0,-5 2-15 15,-6 4 0-15,1 0 0 16,3 0 9-16,3 0-7 16,4 0-2-16,5 14 2 15,0 5-6-15,2 2 4 16,3 4-3-16,6-3-7 16,8-3-39-16,2 2-22 15,3-15-19-15,0-2-226 16</inkml:trace>
  <inkml:trace contextRef="#ctx0" brushRef="#br0" timeOffset="66071.64">8210 6834 196 0,'0'0'0'0,"0"0"3"15,0 0 7 1,0 0-8-16,0 0 25 0,0 0 31 16,0 0-31-16,-84 16-12 15,84-16-15-15,0 0 0 16,0 0 11-16,12 0-10 15,9 0-1-15,2 0 4 16,5 0 5-16,1 0-8 16,7 0-1-16,2 0 0 15,1 0 0-15,-3 0 0 16,-3 4 0-16,-7 1 2 16,-3-4 7-16,-5 5-7 15,-12-5-2-15,-2 1 0 16,-4 2-2-16,0 1 4 0,0 3-2 15,-4 2 23 1,-25 3-21-16,-7-2 11 0,-5 1-13 16,-4 0 0-16,0-2 0 15,6-1 0-15,4 0 0 16,8-3 9-16,7 0-6 16,5-2 11-16,6-2-14 15,2 0 4-15,7 0-19 16,0 1 14-16,0-1-12 15,0-1 5-15,16 2 16 16,7-2-5-16,7 1-3 16,3 1 8-16,2-3-10 15,-2 0 2-15,0 1-7 0,-25-1-5 16,-5 0-225-16</inkml:trace>
  <inkml:trace contextRef="#ctx0" brushRef="#br0" timeOffset="71614.53">8881 7059 96 0,'0'0'120'0,"0"0"-72"16,0 0-40-16,0 0 6 16,0 0-14-16,0 0 1 0,0 0 17 15,0 0-14-15,0 25-4 16,0-23 15-16,0-2-13 15,0 0 19-15,0 2-17 16,0 1-1-16,0-2 16 16,0 1-17-16,0 1 3 15,0-1 10-15,0-1-11 16,0 2 9-16,0-2-13 16,0-1 2-16,0 2 18 15,0-2-17-15,0 0 0 16,0 3 7-16,0-3-3 15,0 0 1-15,0 0-8 16,0 0 1-16,0 0 4 16,0 0-3-16,0 0-2 15,0 0 23-15,0 0-16 0,0 0 21 16,0 0-18-16,0-5-7 16,0-11 11-16,0-4-14 15,0-4 0-15,0 0 3 16,0-4 8-16,0-4-9 15,0-2-2-15,0-2 0 16,0 5 14-16,0 1-14 16,0 8 19-16,0 4 23 15,0 4-30-15,0 5 26 16,0-4-31-16,-10 3-1 16,2 2 10-16,-2 1-15 15,5-4-1-15,2 5 11 0,3 0 0 16,0 0-9-16,-3 2-2 15,3 0 3-15,-2-3-3 16,2 1 0-16,0 0 0 16,0 0 0-16,0 1 11 15,0-1-11-15,0 2 0 16,0 0 1-16,0 0-8 16,0 0 7-16,0 1 0 15,0 2 1-15,0 1 12 16,0 0-13-16,0 0 0 15,0 0 1-15,0 0-11 16,0 0 10-16,0 0 0 16,0 0-4-16,0 0 13 15,0 0-9-15,0 0 0 16,0 0-7-16,0 0-13 0,0 0 20 16,0 10 0-16,0 11-1 15,0 6 15-15,0 5-14 16,0 9 0-16,0 3 4 15,-5 0-9-15,0 0 5 16,2-4 0-16,0-6 0 16,3-3 8-16,0-8-8 15,0 0 0-15,0-4 3 16,0-3-12-16,0-1 9 16,0-5 0-16,6-1-5 0,-1 0 15 15,2-1-10 1,-1-2 0-16,-1 0 3 0,-2-3-13 15,1 1 10 1,-1 1 0-16,0-4-6 0,0 2 14 16,1-2-8-16,4-1 0 15,0 0 5-15,2 0-11 16,-1 0 6-16,5 0 0 16,-1 0-3-16,0 0 12 15,3-1-9-15,-1-5 0 16,3-4 4-16,0 1-15 15,2-1 11-15,-2-1 0 16,-3 0-6-16,-4-1 14 16,-1 4-8-16,-4 0 0 15,-4 2 4-15,1-2-10 0,-3-2 6 16,0 0 0-16,0-6-2 16,0-2 10-16,0 0-8 15,0-2 0-15,-5 1 5 16,-8 0-12-16,2 5 7 15,-1 4 0-15,-1 4-3 16,2 5 3-16,-1 1-1 16,-3 0-3-16,1 0 4 15,-7 6-6-15,3 7 6 16,3-3 0-16,0 0-1 16,3-4 9-16,3 0-8 15,-3 0 0-15,4 1 6 0,-7 2-14 16,-1 5 8-16,3 2 0 15,0 0-4-15,4-4 9 16,0 1-5-16,7-7 0 16,-1-3 5-16,3 1-18 15,0-3 13 1,0 2-9-16,0 3 1 0,0 1-22 16,0 0-20-16,14 0-49 15,10-6-55-15,-15-1 23 16,-4 0-86-16</inkml:trace>
  <inkml:trace contextRef="#ctx0" brushRef="#br0" timeOffset="72507.64">9496 6860 166 0,'0'0'172'16,"0"0"-129"-16,0 0-30 15,0 0 30-15,0 0-24 16,0 0 18-16,0 0-8 16,-27-17-19-16,18 14 20 15,-4 1-30-15,0 2 0 16,-3 0 30-16,1 0-22 15,-3 0-4-15,-2 0-4 16,2 4 6-16,-3 8-4 0,3-3-2 16,0 4 0-1,3-3-1-15,3 0 5 0,1 3-4 16,0-5 0-16,-3 3 2 16,6 3-6-16,-1 0 4 15,4 4 0-15,-2 0-8 16,0 1 14-16,7 0-6 15,0-2 0-15,0-3 1 16,0-3-10-16,0-3 9 16,7-2 0-16,8-1-7 15,-1-4 7-15,5-1 0 16,2 0-2-16,-3 0 9 0,2 0-1 16,1-12-6-1,0-8 0-15,-6-2 3 0,0 0 2 16,-4-2-5-16,-1 4 0 15,-5-2 3-15,1 4 0 16,1-1-3-16,-5 6 0 16,4-1-4-16,1 4 6 15,-2 3-2-15,-2 4 0 16,0 0 4-16,-3 3-11 16,0 0 7-16,0 0-1 15,0 0-15-15,0 0 20 16,0 10-4-16,0 7 0 15,0 4 8-15,0 6-8 16,0 2 0-16,0 3 0 16,-6-3 1-16,4-3 0 0,2-6-1 15,0-2 0 1,0 0 4-16,0-4-16 0,2 3 7 16,13-5-37-16,-4-2 4 15,5-9-57-15,-1-1 10 16,0 0-2-16,-10-4-15 15,1-7-49-15</inkml:trace>
  <inkml:trace contextRef="#ctx0" brushRef="#br0" timeOffset="73121.52">9866 6585 112 0,'0'0'176'15,"0"0"-121"-15,0 0-37 16,0 0-13-16,0 0 16 15,0 0-8-15,0-14-12 0,0 14-1 16,0 0 0 0,0 0-20-16,0 0 20 0,-5 4 8 15,2 12 7-15,-3 4-15 16,-3 3 0-16,1 6-2 16,-5 5 12-16,1 7-10 15,-5-1 29-15,-1-5-26 16,3 2 21-16,0-5-10 15,3-1-14-15,3 0 24 16,4-3-22-16,-2-3-2 16,7-8 2-16,0-3 11 15,0-4-16-15,0-4 3 16,0 0 0-16,0-3-5 16,0-2 6-16,0 1-1 15,0-2 4-15,0 3 8 16,0-3-13-16,0 1 1 15,0-1 0-15,0 1 24 0,0-1-22 16,-3 0 4-16,3 0 8 16,0 0-4-16,0 0-13 15,0 0 3-15,0 0-5 16,0 0-9-16,0 0-18 16,0 0-8-16,0 0 15 15,0-8-45-15,0-11-10 16,0 11-25-16,0-2-38 15</inkml:trace>
  <inkml:trace contextRef="#ctx0" brushRef="#br0" timeOffset="82017.41">9647 6767 129 0,'0'0'118'15,"0"0"-113"-15,0 0 26 16,0 0-29-16,0 0 15 16,0 0 29-16,-26 0-31 0,26 0 8 15,0 0-23 1,0 0 6-16,0 0 0 0,0 0-1 15,0 0-5-15,0 0 5 16,0 0 4-16,0 0-9 16,3 0 0-16,8 2 6 15,1 2 4-15,1 1-10 16,-2-1 0-16,4-1 8 16,0 1 0-16,-1-1-5 15,4 1-3-15,-3-3 6 16,0 4 6-16,-3-4-12 15,-3-1 0-15,3 0 6 16,-7 3 1-16,4-3-7 16,-2 4 0-16,-5-3 5 0,4 1-13 15,1 2 8-15,-2-2 0 16,-2 1 0-16,3-2 6 16,-2-1-6-16,-2 2 0 15,1-2 4-15,-3 0-6 16,3 3 2-16,-3-3 0 15,0 0 0-15,0 0 7 16,0 0-7-16,0 1 0 16,0-1 3-16,0 0-3 15,0 0 0-15,0 0 0 16,0 0 1-16,3 0 7 16,-3 0-8-16,0 0 0 15,0 0 2-15,3 0-9 0,-3 0 7 16,2 0 0-1,2 3-1-15,-1-3 7 0,0 2-6 16,0-2 0-16,-3 0 4 16,0 0-11-16,0 0 7 15,0 0 0-15,0 0-2 16,0 0 7-16,0 0-5 16,5 0 0-16,2 0 4 15,1 2-8-15,-5-2 4 16,4 2 0-16,-4-2-2 15,-1 2 8-15,1-2-6 16,0 0 0-16,-3 0 4 16,3 0-12-16,-3 0 8 15,4 0 0-15,-1 0-1 0,-3 0 6 16,2 2-5-16,4-2 0 16,-3 1 1-16,4 2-4 15,-2-2 3-15,-5-1 0 16,6 3-2-16,-4-1 8 15,2-2-6-15,-1 2 0 16,-3-2 0-16,3 2-2 16,-3-2 2-16,3 0 0 15,-3 3-2-15,3-3 8 16,-3 0-6-16,0 1 0 16,0-1 1-16,0 0-5 0,0 0 4 15,0 0 0 1,0 0 0-16,0 0 9 0,2 0-9 15,-2 0 0-15,0 0 2 16,0 0-5-16,0 0 3 16,0 0 0-16,0 0-7 15,0 0 14-15,0 0-7 16,0 0 0-16,0 0 1 16,0 0 1-16,0 0-2 15,0 0 0-15,0 1 10 16,0-1 0-16,0 0-1 15,0 0 7-15,0 0-12 16,0 0 17-16,0 0-21 16,0 0 0-16,0 0 4 0,0 0 4 15,0 0-8-15,0 0 0 16,0 0 1-16,0 0 3 16,0 0-4-16,0 0 0 15,0 0 15-15,0 0-8 16,0 0 1-16,0 0 4 15,0 0-11-15,0 0 19 16,0 0-20-16,0 0 0 16,0 0 8-16,0 0 0 15,0 0-8-15,0 0 0 16,0 0 6-16,0 0-1 16,0 0-5-16,0 0 0 15,0 0 6-15,0 0 2 0,0 0-8 16,0 0 0-1,0 0 7-15,0 0 2 0,0 0-9 16,0 0 0-16,0 0 5 16,0 0 6-16,0 0-11 15,0 0 5-15,0 0 1 16,0 0 6-16,0 0-12 16,0 0 0-16,0 0-3 15,0 0 8-15,0 0-5 16,0 0 0-16,0 0 3 15,0 0-4-15,0 0 1 16,0 0 0-16,0 0-4 0,0 0 9 16,0 0-5-1,0 0 0-15,0 0 7 16,0 0-3-16,0 0-4 0,0 0 0 16,0 0-2-16,0 0 6 15,0 0-4-15,0 0 0 16,0 0 7-16,0 0-8 15,0 0 1-15,0 0 0 16,0 0-4-16,0 0 7 16,0 0-3-16,0 0 0 15,0 0 8-15,0 0-8 16,0 0 0-16,0 0 0 16,0 0-1-16,0 0 8 15,0 0-7-15,0 0 0 16,0 0 9-16,0 0-12 0,0 0 3 15,0 0 0-15,0 0-6 16,0 0 9-16,0 0-3 16,0 0 0-16,0 0 11 15,0 0-17-15,0 0 6 16,0 0 0-16,0 0-5 16,0 0 6-16,0 0-1 15,0 0 0-15,0 0 14 16,0 0-20-16,0 0 6 15,0 0 0-15,0 0-8 16,0 0 9-16,0 0-1 16,0 0 0-16,0 0 16 15,0 0-25-15,0 0 9 0,0 0 0 16,0 0-8-16,0 0 8 16,0 0 0-16,0 0 2 15,0 0 15-15,0 0-17 16,0 0 0-16,0 0 0 15,0 0-6-15,0 0 6 16,0 0 0-16,0 0-2 16,0 0 20-16,0 0-25 15,0 0 7-15,0 0 0 16,0 0-8-16,0 0 8 16,0 0 0-16,0 0 0 15,0 0 18-15,0 0-19 16,0 0 1-16,0 0 0 15,0 0-8-15,0 0 8 0,0 0 0 16,0 0-2-16,0 0 20 16,0 0-22-16,0 0 4 15,0 0 0-15,0 0-12 16,0 0 12-16,0 0 0 16,0 0-2-16,0 0 18 15,0 0-17-15,0 0 1 16,0 0 0-16,0 0-11 15,0 0 11-15,0 0 0 16,0 0 0-16,0 0 16 16,0 0-17-16,0 0 1 0,0 0 0 15,0 0-7 1,0 0 7-16,0 0 0 0,0 0 0 16,0 0 15-16,0 0-15 15,0 0 0-15,0 0 1 16,0 0-12-16,0 0 11 15,0 0 0-15,0 0-2 16,0 0 15-16,0 0-13 16,0 0 0-16,0 0 4 15,0 0-14-15,0 0 10 16,0 0 0-16,0 0-4 16,0 0 16-16,0 0-12 0,0 0 0 15,0 0 4 1,0 0-14-16,0 0 10 0,0 0 0 15,0 0-3 1,0 0 14-16,0 0-11 0,0 0 0 16,0 0 5-16,0 0-15 15,0 0 10-15,0 0 0 16,0 0-5-16,0 0 16 16,0 0-11-16,0 0 0 15,0 0 4-15,0 0-15 16,0 0 11-16,0 0 0 15,0 0-2-15,0 0 10 16,0 0-8-16,0 0 0 16,0 0 6-16,0 0-16 15,0 0 10-15,0 0 0 0,0 0-3 16,0 0 13-16,0 0-10 16,0 0 0-16,0 0 7 15,0 0-18-15,0 0 11 16,0 0 0-16,0 0-4 15,0 0 13-15,0 0-9 16,0 0 0-16,0 0 6 16,0 0-17-16,0 0 11 15,0 0 0-15,0 0-3 16,0 0 13-16,0 0-10 16,0 0 0-16,0 0 7 15,0 0-14-15,0 0 7 0,0 0 0 16,0 0 0-16,0 0 10 15,0 0-10-15,0 0 0 16,0 0 3-16,0 0-12 16,0 0 9-16,0 0 0 15,0 0-4-15,0 0 13 16,0 0-9-16,0 0 0 16,0 0 2-16,0 0-7 15,0 0 5-15,0 0 0 16,0 0-3-16,0 0 11 15,0 0-8-15,0 0 0 16,0 0 0-16,0 0-7 0,0 0 7 16,0 0 0-1,0 0-5-15,0 0 16 16,0 0-11-16,0 0 0 0,0 0 1 16,0 0-3-16,0 0 2 15,0 0 0-15,0 0-4 16,0 0 12-16,0 0-8 15,0 0 0-15,0 0 1 16,0 0-4-16,0 0 3 16,0 0 0-16,0 0-2 15,0 0 10-15,0 0-8 16,0 0 0-16,0 0 0 16,0 0-4-16,0 0 4 15,0 0 0-15,0 0-5 16,0 0 12-16,0 0-7 0,0 0 0 15,0 0 2-15,0 0-5 16,0 0 3-16,0 0 0 16,0 0-5-16,0 0 11 15,0 0-6-15,0 0 0 16,0 0 3-16,0 0-5 16,0 0 2-16,0 0 0 15,0 0-6-15,0 0 11 16,0 0-5-16,0 0 0 15,0 0 4-15,0 0-6 16,0 0 2-16,0 0 0 16,0 0-8-16,0 0 13 0,0 0-5 15,0 0 0-15,0 0 4 16,0 0-6-16,0 0 2 16,0 0 0-16,0 0-7 15,0 0 12-15,0 0-5 16,0 0 0-16,0 0 4 15,0 0-5-15,0 0 1 16,0 0 0-16,0 0-8 16,0 0 11-16,0 0-3 15,0 0 0-15,0 0 7 16,0 0-10-16,0 0 3 16,0 0 0-16,0 0-7 15,0 0 9-15,0 0-2 0,0 0 0 16,0 0 8-16,0 0-10 15,0 0 2-15,0 0 0 16,0 0-7-16,0 0 9 16,0 0-2-16,0 0 0 15,0 0 10-15,0 0-15 16,0 0 5-16,0 0 0 16,0 0-8-16,0 0 9 15,0 0-1-15,0 0 0 16,0 0 14-16,0 0-20 15,0 0 6-15,0 0 0 16,0 0-8-16,0 0 9 0,0 0-1 16,0 0 0-16,0 0 15 15,0 0-23-15,0 0 8 16,0 0 0-16,0 0-9 16,0 0 9-16,0 0 0 15,0 0 0-15,0 0 18 16,0 0-26-16,0 0 8 15,0 0 0-15,0 0-9 16,0 0 10-16,0 0-1 16,0 0 0-16,0 0 18 15,0 0-25-15,0 0 7 16,0 0 0-16,0 0-10 16,0 0 10-16,0 0 0 0,0 0-1 15,0 0 19-15,0 0-23 16,0 0 5-16,0 0 0 15,0 0-10-15,0 0 10 16,0 0 0-16,0 0-2 16,0 0 19-16,0 0-21 15,0 0 4-15,0 0 0 16,0 0-11-16,0 0 11 16,0 0 0-16,0 0-4 15,0 0 23-15,0 0-23 16,0 0 4-16,0 0 0 15,0 0-11-15,0 0 11 16,0 0 0-16,0 0-4 16,0 0 20-16,0 0-17 0,0 0 1 15,0 0 0-15,0 0-13 16,0 0 13-16,0 0 0 16,0 0-4-16,0 0 19 15,0 0-16-15,0 0 1 16,0 0 0-16,0 0-13 15,0 0 13-15,0 0 0 16,0 0-2-16,0 0 17 16,0 0-15-16,0 0 0 15,0 0 1-15,0 0-13 16,0 0 12-16,0 0 0 16,0 0-3-16,0 0 14 15,0 0-11-15,0 0 0 0,0 0 4 16,0 0-15-1,0 0 11-15,0 0 0 0,0 0-3 16,0 0 14-16,0 0-11 16,0 0 0-16,0 0 5 15,0 0-15-15,0 0 10 16,0 0 0-16,0 0-5 16,0 0 15-16,0 0-10 15,0 0 0-15,0 0 6 16,0 0-17-16,0 0 11 15,0 0 0-15,0 0-4 16,0 0 15-16,0 0-11 16,0 0 0-16,0 0 6 0,0 0-18 15,0 0 12-15,0 0 0 16,0 0-4-16,0 0 14 16,0 0-10-16,0 0 0 15,0 0 7-15,0 0-20 16,0 0 13-16,0 0 0 15,0 0-5-15,0 0 14 16,0 0-9-16,0 0 0 16,0 0 6-16,0 0-18 15,0 0 12-15,0 0 0 16,0 0-3-16,0 0 14 16,0 0-11-16,0 0 0 15,0 0 4-15,0 0-15 16,0 0 11-16,0 0 0 0,0 0-3 15,0 0 11-15,0 0-8 16,0 0 0-16,0 0 3 16,0 0-11-16,0 0 8 15,0 0 0-15,0 0-2 16,0 0 11-16,0 0-9 16,0 0 0-16,0 0 1 15,0 0-9-15,0 0 8 16,0 0 0-16,0 0-4 15,0 0 11-15,0 0-7 16,0 0 0-16,0 0 2 16,0 0-7-16,0 0 5 0,0 0 0 15,0 0-4-15,0 0 13 16,0 0-9-16,0 0 0 16,0 0 2-16,0 0-8 15,0 0 6-15,0 0 0 16,0 0-5-16,0 0 13 15,0 0-8-15,0 0 0 16,0 0 1-16,0 0-5 16,0 0 4-16,0 0 0 15,0 0-4-15,0 0 10 16,0 0-6-16,0 0 0 16,0 0 2-16,0 0-6 15,0 0 4-15,0 0 0 0,0 0-4 16,0 0 10-16,0 0-6 15,0 0 0-15,0 0 4 16,0 0-8-16,0 0 4 16,0 0 0-16,0 0-6 15,0 0 12-15,0 0-6 16,0 0 0-16,0 0 2 16,0 0-4-16,0 0 2 15,0 0 0-15,0 0-7 16,0 0 12-16,0 0-5 15,0 0 0-15,0 0 4 16,0 0-7-16,0 0 3 0,0 0 0 16,0 0-7-16,0 0 12 15,0 0-5-15,0 0 0 16,0 0 7-16,0 0-11 16,0 0 4-16,0 0 0 15,0 0-5-15,0 0 9 16,0 0-4-16,0 0 0 15,0 0 7-15,0 0-11 16,0 0 4-16,0 0 0 16,0 0-6-16,0 0 9 15,0 0-3-15,0 0 0 16,0 0 7-16,0 0-9 16,0 0 2-16,0 0 0 15,0 0-7-15,0 0 10 16,0 0-3-16,0 0 0 0,0 0 8 15,0 0-10-15,0 0 2 16,0 0 0-16,0 0-9 16,0 0 10-16,0 0-1 15,0 0 0-15,0 0 12 16,0 0-17-16,0 0 5 16,0 0 0-16,0 0-8 15,0 0 9-15,0 0-1 16,0 0 0-16,0 0 14 15,0 0-20-15,0 0 6 16,0 0 0-16,0 0-9 16,0 0 9-16,0 0 0 15,0 0-1-15,0 0 18 16,0 0-24-16,0 0 7 0,0 0 0 16,0 0-10-16,0 0 10 15,0 0 0-15,0 0-1 16,0 0 20-16,0 0-26 15,0 0 7-15,0 0 0 16,0 0-9-16,0 0 9 16,0 0 0-16,0 0-2 15,0 0 20-15,0 0-24 16,0 0 6-16,0 0 0 0,0 0-12 16,0 0 12-1,0 0 0-15,0 0-3 0,0 0 21 16,0 0-23-1,0 0 5-15,0 0 0 0,0 0-10 16,0 0 10 0,0 0 0-16,0 0-3 0,0 0 20 15,0 0-20-15,0 0 3 16,0 0 0-16,0 0-10 16,0 0 10-16,0 0 0 15,0 0-2-15,0 0 17 16,0 0-16-16,0 0 1 15,0 0 0-15,0 0-11 16,0 0 11-16,0 0 0 0,0 0-3 16,0 0 19-16,0 0-18 15,0 0 2-15,0 0 0 16,0 0-12-16,0 0 12 16,0 0 0-16,0 0-2 15,0 0 17-15,0 0-15 16,0 0 0-16,0 0 1 15,0 0-15-15,0 0 14 16,0 0 0-16,0 0-2 16,0 0 14-16,0 0-12 15,0 0 0-15,0 0 2 16,0 0-12-16,0 0 10 16,0 0 0-16,0 0-3 15,0 0 15-15,0 0-12 0,0 0 0 16,0 0 4-16,0 0-16 15,0 0 12-15,0 0 0 16,0 0-3-16,0 0 13 16,0 0-10-16,0 0 0 15,0 0 5-15,0 0-16 16,0 0 11-16,0 0 0 16,0 0-3-16,0 0 13 15,0 0-10-15,0 0 0 16,0 0 7-16,0 0-20 15,0 0 13-15,0 0 0 16,0 0-3-16,0 0 13 16,0 0-10-16,0 0 0 0,0 0 6 15,0 0-17-15,0 0 11 16,0 0 0-16,0 0-8 16,0 0 18-16,0 0-10 15,-2 0 0-15,2 0 5 16,0 0-14-16,0 0 9 15,0 0 0-15,0 0-1 16,0 0 11-16,0 0-10 16,0 0 0-16,0 0 6 15,0 0-15-15,0 0 9 16,0 0 0-16,0 0-2 16,0 0 10-16,0 0-8 15,0 0 0-15,0 0 3 0,0 0-6 16,0 0 3-16,0 0 0 15,0 0-1-15,0 0 12 16,0 0-11-16,0 0 0 16,0 0 2-16,0 0-8 15,0 0 6-15,0 0 0 16,0 0-2-16,0 0 11 16,0 0-9-16,0 0 0 15,0 0 1-15,0 0-6 16,0 0 5-16,0 0 0 0,0 0-5 15,0 0 15 1,0 0-10-16,0 0 0 16,0 0 0-16,0 0-4 0,0 0 4 15,0 0 0-15,0 0-6 16,0 0 14-16,0 0-9 16,0 0 1-16,0 0 0 15,0 0-2-15,0 0 2 16,0 0 0-16,0 0-5 15,0 0 13-15,0 0-8 16,0 0 0-16,0 0 2 16,0 0-4-16,0 0 2 15,0 0 0-15,0 0-6 16,0 0 14-16,0 0-8 16,0 0 0-16,0 0 2 0,0 0-6 15,0 0 4 1,0 0 0-16,0 0-8 0,0 0 17 15,0 0-9 1,0 0 0-16,0 0 3 0,0 0-8 16,0 0 5-16,0 0 0 15,0 0-6-15,0 0 12 16,0 0-6-16,0 0 0 16,-3 0 4-16,3 0-6 15,0 0 2-15,0 0 0 16,0 0-7-16,0 0 14 15,0 0-7-15,0 0 0 16,0 0 3-16,0 0-5 16,0 0 2-16,0 0 0 0,0 0-5 15,0 0 10-15,0 0-5 16,0 0 0-16,0 0 5 16,0 0-8-16,0 0 3 15,0 0 0-15,0 0-9 16,0 0 16-16,0 0-7 15,0 0 0 1,0 0 7-16,0 0-9 0,0 0 2 16,0 0 0-16,0 0-7 15,0 0 10-15,0 0-3 16,0 0 0-16,0 0 7 16,0 0-11-16,0 0 4 15,0 0 0-15,0 0-7 0,0 0 10 16,0 0-3-16,0 0 0 15,0 0 10-15,0 0-14 16,0 0 4-16,0 0 0 16,0 0-9-16,0 0 9 15,0 0 0-15,0 0 0 16,0 0 14-16,0 0-19 16,0 0 5-16,0 0 0 15,0 0-9-15,0 0 11 16,0 0-2-16,0 0 0 15,0 0 16-15,0 0-24 16,0 0 8-16,0 0 0 0,0 0-8 16,0 0 8-16,0 0 0 15,0 0-1-15,0 0 19 16,0 0-25-16,0 0 7 16,0 0 0-16,0 0-10 15,0 0 10-15,0 0 0 16,0 0-2-16,0 0 21 15,0 0-27-15,0 0 8 16,0 0 0-16,0 0-9 16,0 0 9-16,0 0 0 15,0 0-1-15,0 0 19 16,0 0-27-16,0 0 9 16,0 0 0-16,0 0-11 15,0 0 11-15,0 0 0 16,0 0-1-16,0 0 18 0,0 0-19 15,0 0 2-15,0 0 0 16,0 0-11-16,0 0 11 16,0 0 0-16,0 0-2 15,0 0 19-15,0 0-23 16,0 0 6-16,0 0 0 16,0 0-11-16,0 0 11 15,0 0 0-15,0 0 2 16,0 0 14-16,0 0-20 15,0 0 4-15,0 0 0 0,0 0-10 16,0 0 10 0,0 0 0-16,0 0-4 0,0 0 17 15,0 0-13-15,0 0 0 16,0 0 0-16,0 0-11 16,0 0 11-16,0 0 0 15,0 0-3-15,0 0 16 16,0 0-13-16,0 0 0 15,0 0 2-15,0 0-12 16,0 0 10-16,0 0 0 16,0 0-3-16,0 0 14 15,0 0-11-15,0 0 0 16,0 0 3-16,0 0-14 16,0 0 11-16,0 0 0 15,0 0-5-15,0 0 16 0,0 0-11 16,0 0 0-1,0 0 4-15,0 0-14 0,0 0 10 16,0 0 0-16,0 0-2 16,0 0 12-16,0 0-10 15,0 0 0-15,0 0 6 16,0 0-19-16,0 0 13 16,0 0 0-16,0 0-4 15,0 0 14-15,0 0-10 16,0 0 0-16,0 0 6 15,0 0-18-15,0 0 12 16,0 0 0-16,0 0-2 0,0 0 11 16,0 0-9-1,0 0 0-15,0 0 6 0,0 0-20 16,0 0 14-16,0 0 0 16,0 0-2-16,0 0 10 15,0 0-8-15,0 0 0 16,0 0 7-16,0 0-18 15,0 0 11-15,0 0 0 16,0 0-3-16,0 0 11 16,0 0-8-16,0 0 0 15,0 0 3-15,0 0-11 16,0 0 8-16,0 0 0 16,0 0-3-16,0 0 11 15,0 0-8-15,0 0 0 16,0 0 2-16,0 0-9 0,0 0 7 15,0 0 0-15,0 0-3 16,0 0 11-16,0 0-8 16,0 0 0-16,0 0 1 15,0 0-8-15,0 0 7 16,0 0 0-16,0 0-6 16,0 0 15-16,0 0-9 15,0 0 0-15,0 0 0 16,0 0-4-16,0 0 4 15,0 0 0-15,0 0-3 16,0 0 11-16,0 0-8 16,0 0 0-16,0 0 1 0,0 0-6 15,0 0 5 1,0 0 0-16,0 0-4 0,0 0 10 16,0 0-6-16,0 0 0 15,0 0 2-15,0 0-7 16,0 0 5-16,0 0 0 15,0 0-2-15,0 0 9 16,0 0-7-16,0 0 0 16,0 0 1-16,0 0-4 15,0 0 3-15,0 0 0 16,0 0-5-16,0 0 10 16,0 0-8-16,0 0 3 15,0 0-28-15,0 2 3 16,0 8-56-16,0 3 13 15,0-1-18-15,0-7-134 0,0-4-121 16</inkml:trace>
  <inkml:trace contextRef="#ctx0" brushRef="#br0" timeOffset="127088.27">13413 5869 238 0,'0'-4'8'15,"0"0"16"-15,0 0-21 16,-2 0 3-16,-1 0 5 15,3 0 8-15,-3 0 2 16,3 2 15-16,0 2-34 16,0 0 8-16,0 0-10 15,0 0 4-15,0 0-1 16,0 0 0-16,-3 0 4 16,3 0 41-16,0 0-14 15,-6 0 10-15,0-5-19 16,-9 0-20-16,-3-1 6 15,-3 2-11-15,-5 2 0 0,-7 2-2 16,-3 0 2-16,-11 0 0 16,-4 8 2-16,-8 12 10 15,-3 7-24-15,3 0 10 16,2 3 2-16,9 2 3 16,12 0 3-16,13 3-6 15,5 4 0-15,15 8 2 16,3 5-18-16,0 2 19 15,6-4-3-15,21-10 6 16,9-12-5-16,3-10-1 16,5-10 0-16,3-5 4 15,6-3 5-15,-2 0-9 0,-4-3 0 16,-1-5-5-16,-41 2-50 16,-5 0-175-16</inkml:trace>
  <inkml:trace contextRef="#ctx0" brushRef="#br0" timeOffset="127852.87">14293 6278 292 0,'0'0'55'16,"0"0"-41"-16,0 0-8 16,0 0-6-16,0 0 6 15,0 0 6-15,48-68-2 16,-30 48-3-16,0-3 2 15,2-4-2-15,-2-3-7 16,-1-5 0-16,-5 2 5 16,-5-3 1-16,-1 2-6 0,-6-2 0 15,0 7 5-15,0 3 2 16,0 8-7-16,-3 4 0 16,-3 4 4-16,-3 2 4 15,2 2-4-15,1 0 1 16,4 2 23-16,-1 2-27 15,0 0 27-15,3 2-17 16,0 0-7-16,-5 0-8 16,2 0 0-16,-4 10 4 15,-8 24-5-15,1 16 10 16,-14 11 5-16,2 2-10 16,-1 1 6-16,0-4-11 15,10-7 5-15,6-6 0 0,11-9-3 16,0-11 3-1,0-4 0-15,13-11-14 0,20-6 14 16,6-6 10-16,2 0-10 16,1 0 0-16,3-12 8 15,-1-13 0-15,0-3-6 16,-1-5-2-16,-9 0 4 16,-3 1-4-16,-11 0 0 15,-4 0 0-15,-16 4 4 16,0 3 4-16,0 3-8 15,-18 7 0-15,-13 1 6 16,-3 6-20-16,-6 8 10 0,1 0 4 16,-2 0 1-1,5 18 6-15,7 5-7 0,6 4 0 16,10-1 1-16,11 0-13 16,2-6-31-16,0-4-60 15,11-16-38-15</inkml:trace>
  <inkml:trace contextRef="#ctx0" brushRef="#br0" timeOffset="128393.51">15113 5997 141 0,'0'0'108'0,"0"0"-90"16,0 0 1-16,0 0 45 0,0 0-39 15,0 0 39-15,7-78-49 16,-20 76 4-16,2 2 16 16,-1 0-35-16,-6 0 3 15,-3 0 6-15,-2 17-1 16,-10 10 1-16,-3 5-9 16,0 4 0-16,3 1-2 15,7-3 4-15,8-4-2 16,9-10 0-16,9-6-19 15,0-6 18-15,9-4-20 16,27-4 21-16,2 0 21 16,6 0-21-16,2-16 13 0,-2-8-13 15,4-8 5 1,-7-3-6-16,-2 1 1 0,-7 2 0 16,-2 2 1-16,-7 6 8 15,-7 9-9-15,-10 6 0 16,0 7 4-16,-3 2-18 15,-3 0 12-15,3 13-19 16,-3 17 21-16,0-3 5 16,0 2 10-16,0-9-15 15,5-6 5-15,10-6-18 16,6-8 5-16,9 0 8 16,9 0 11-16,5-7-11 15,7-16-1-15,1-8-53 16,2-2-40-16,-9-6 45 15,-3 3-32-15,-6-4-14 0,-10 2 6 16</inkml:trace>
  <inkml:trace contextRef="#ctx0" brushRef="#br0" timeOffset="128632.84">15811 5695 13 0,'0'0'82'0,"0"0"-15"16,0 0 12-16,0 0 4 16,0 0-32-16,0 0-10 15,0-47-41-15,0 47 0 16,0 0 0-16,0 11 1 15,0 12-1-15,0 8-6 16,0 7 6-16,0 3 8 16,0 6-8-16,-8-1 2 15,-17-2 4-15,-1 2-6 0,-4-5 0 16,6-3 7-16,4-8 0 16,4-4-4-16,5-6-3 15,7-4 1-15,4-3-10 16,0-8-26-16,0-5-101 15,0 0-129-15</inkml:trace>
  <inkml:trace contextRef="#ctx0" brushRef="#br0" timeOffset="128882.44">15602 5939 244 0,'0'0'22'0,"0"0"-19"16,0 0-6-16,0 0 6 15,0 0 3-15,0 0 18 16,114-30-22-16,-57 28 7 16,-6 2-9-16,-10 0 4 15,-8 2-10-15,-16 17 6 16,-8 2-9-16,-9-11-42 15,0-3-183-15</inkml:trace>
  <inkml:trace contextRef="#ctx0" brushRef="#br0" timeOffset="129715.61">13551 6192 368 0,'0'0'97'0,"0"0"-81"16,0 0-13-16,0 0 2 15,0 0-5-15,0 0-14 16,44 0 8-16,-15 0 6 15,17 8 17-15,1-2-14 16,4-2-3-16,0-3 5 16,-7-1 4-16,-6 3-5 0,-2-3-4 15,-12 0-14-15,-7 2-6 16,-11-2-94-16,-6 0-34 16,0 0-39-16</inkml:trace>
  <inkml:trace contextRef="#ctx0" brushRef="#br0" timeOffset="129894.73">13606 6342 380 0,'0'0'131'15,"0"0"-71"-15,0 0-58 16,0 0-2-16,0 0 0 16,0 0 1-16,33 11 11 0,3-11-10 15,6 0-2 1,-4 0 0-16,-2 0-14 0,-8 0 8 15,-28 0-71-15,0 7-144 16</inkml:trace>
  <inkml:trace contextRef="#ctx0" brushRef="#br0" timeOffset="131054.54">12544 7009 272 0,'0'0'88'16,"0"0"-88"-16,0 0-8 15,0 0 4-15,0 0 4 16,0 0 10-16,14-23 4 16,8 0-11-16,-2 0 19 15,4-1-19-15,-1-2-3 16,-5 2 23-16,0 0-20 16,-6-2 20-16,-6-1-23 15,-1 1 6-15,-5-3-7 16,0 2 1-16,0 1 0 0,0 2 3 15,0 2 7-15,0 6-10 16,0 2 0 0,-5 4 0-16,-1 4-2 0,4 2 2 15,-2 3 0-15,4-2 3 16,0 3 6-16,0 0-13 16,-3 0 4-16,0 0-22 15,-2 0 20-15,2 3 4 16,-1 8 3-16,1 5-2 15,-5-2 13-15,2 2-18 16,-1 0 2-16,2 5 0 16,2 0-4-16,-4 5 4 0,0 6 0 15,3-1 0-15,-6-6 11 16,10-2-14-16,0-5 3 16,0-3 0-16,0 2-6 15,0 0 6-15,0-3 0 16,0 5-1-16,0-1 11 15,0-2-8-15,0-2-2 16,0-1 0-16,0-4-5 16,0-1 5-16,0 2 0 15,0 0-4-15,0-2 8 16,0 4-8-16,0 0 4 16,7 2 0-16,4 3-5 0,4-1 5 15,-2-1 0-15,1-2-3 16,1-4 11-16,3-2-11 15,0-4 3 1,-3-3 0-16,5 0 5 0,-2 0-4 16,3 0-1-16,-3 0 3 15,-3 0 7-15,-4 0-10 16,-1 0 0-16,-5-1 0 16,1-1 1-16,1-1 0 15,-2-2-1-15,8-2 1 16,0 0 10-16,0-1-15 15,2-1 4-15,0 4 0 16,-1-4-5-16,1 5 5 16,0 1 0-16,0-3-2 15,-1-1 13-15,8 0-15 0,-1 0 4 16,0-2 0-16,-4 2-3 16,-3 0 3-16,-1-4 0 15,-4 3 3-15,0-2 6 16,-4-4-2-16,5-2-7 15,-5-2 0-15,1-2 1 16,-6 2 2-16,0-4-3 16,0 0 6-16,0 0 2 15,-14-2-3-15,-16 5-5 16,-3 3 0-16,1 5-10 16,-4 8 10-16,0 3 0 15,-5 0 1-15,0 3 12 0,-5 17-16 16,5 4 3-16,-1 2 0 15,4 4-6-15,5 0 6 16,4 0-4-16,8 0-9 16,11-2-74-16,10-20-11 15,0-6-96-15</inkml:trace>
  <inkml:trace contextRef="#ctx0" brushRef="#br0" timeOffset="132757.65">13135 6802 1 0,'0'0'28'0,"0"0"27"16,0 0-15-16,0 0 12 0,0 0-6 15,0 0 24-15,0 0 7 16,18-5-29-16,-18 0-14 15,0-3-26-15,-12 2 4 16,-6-3 14-16,-3 1-26 16,-2 0 0-16,-1 0 5 15,-3-2 2-15,0 4 1 16,-3-1-8-16,-3 2 0 16,-1 5-9-16,-2 0 5 15,-3 0 4-15,3 11 4 16,-2 17 0-16,-1 5 4 15,3 7-8-15,0-2 0 16,6-1-4-16,7-5 7 16,5-8-3-16,10-4 0 0,5-1 3 15,3-7-13-15,0 7-4 16,8-2 4-16,22-4 10 16,9 4 0-16,0-8 2 15,5-3-1-15,2-1 1 16,0-5 4-16,-5 0-6 15,3 0 0-15,2 0 4 16,-8-19 0-16,4-3-4 16,-4-2 0-16,-5-4 5 15,-4 2 1-15,-4-2-6 16,-8 0 0-16,1-2-2 16,-3-1 6-16,0-1-4 15,-3-1 0-15,2-2 4 0,-1 5-3 16,2 4-1-1,-7 6 0-15,4 2-1 0,-3 2 9 16,-2 1-8-16,-2 4 0 16,-2 1 4-16,2 4 1 15,-1-2-5-15,2 2 0 16,0 0 0-16,-4 2 2 16,5 3-2-16,-7 1 0 15,0 0 2-15,0 0-11 16,0 0 6-16,0 0-11 15,0 25 5-15,0 15 18 16,-21 13 1-16,-3 8-5 16,-3 8-4-16,7-5 7 15,2-4-8-15,6-10 0 0,9-12-5 16,3-8 5-16,0-5-7 16,5-6 5-16,16-5 2 15,4 1-4-15,-5-2 4 16,1 2-5-16,-18-15-30 15,-3 0-306-15</inkml:trace>
  <inkml:trace contextRef="#ctx0" brushRef="#br0" timeOffset="133397.76">13814 6689 433 0,'0'0'85'0,"0"0"-85"15,0 0 15-15,0 0-7 16,0 0-8-16,0 0 0 15,-79 56-12-15,85-45 12 16,23 0-6-16,7 0 6 16,0-4 0-16,-7 0 1 15,1-3 6-15,-12-3-7 16,-3 2 0-16,-11-1 2 16,-4-1-1-16,0 3-1 15,0 0 0-15,-8 2 13 0,-23 2-9 16,-11 3 4-16,-1 0-8 15,2 1 1-15,3-2 8 16,4 1-9-16,8-1 0 16,11-4 6-16,7 1 1 15,5-4-9-15,3 2 2 16,0 0-12-16,0 2 9 16,3 2-9-16,20-1 12 15,10 0 11-15,9-3-10 16,2-2-2-16,10 0-20 15,-1-3-79-15,-35 0-18 0,-3 0-67 16</inkml:trace>
  <inkml:trace contextRef="#ctx0" brushRef="#br0" timeOffset="136509.04">15425 6840 12 0,'0'0'14'0,"0"0"-8"0,0 0-6 16,0 0 0-16,0 0-1 15,0 0 1-15,39 12 0 16,-39-12-12-16,0 2 12 16,3 0-3-16,5 3 3 15,-1 1 0-15,4-1 1 16,1-4 3-16,1-1-5 16,-2 3 1-16,-2-3 0 0,-3 0 0 15,-3 0 0-15,-3 0 0 16,0 0 1-16,0 0 0 15,2 0-1-15,1 0 0 16,-3 0 0-16,0 2-1 16,0 0 6-16,0 0-3 15,0 0 49-15,0 0-18 16,0-2 5-16,0 2 6 16,0-2-6-16,0 0 1 15,0 0-27-15,0 0 1 16,0 0 13-16,0 0-19 15,0 0 18-15,0 0 2 16,0 0-16-16,0 0 18 0,0 0-21 16,0 0 2-1,0 0 19-15,0 0-27 0,0 0 9 16,0 0-11-16,0 0 4 16,4-8-5-16,2 0 1 15,-2-3 0-15,7 0-2 16,0-1 9-16,1-3-7 15,1-1 0-15,1-2 1 16,4 1-6-16,-1-3 5 16,4-4 0-16,0-2 0 15,1-1 4-15,-3-1-4 16,3 0 0-16,-1 1 3 0,-6 4-7 16,-5 2 4-1,1 7 0-15,-9 1-3 0,-2 3 12 16,0 2-9-16,0 2 0 15,0 3 4-15,0 3 3 16,0 0-7-16,0 0 0 16,0 0 0-16,0 0-6 15,-2 0 6-15,-11 19 9 16,-5 4 1-16,-2 6-11 16,-8 5 1-16,-1 2 0 15,3 2-1-15,-4-2 6 16,4 0-5-16,5-3 0 15,3-1 4-15,3-4-12 16,5 0 8-16,5-6 0 16,2-1-6-16,3-7 6 0,0 1-1 15,0 1-6-15,0-4 2 16,4-2-7-16,13-4 11 16,-2-6 1-16,5 0 10 15,0 0-3-15,2 0-1 16,5-10-5-16,-5-3 6 15,6-4-10-15,-5 3 3 16,-2-1 0-16,1 2 2 16,-4-1 5-16,-4 0-7 15,-2 1 0-15,-6-3 3 16,1 2-6-16,-5 1 3 16,-2 0 0-16,0 2 6 0,0 1 1 15,0 0-6 1,0 1-1-16,0 2 3 0,-13-4 9 15,1 5-4 1,-4 1-7-16,1-1 22 16,0 1-23-16,-1 1 11 0,1 1-6 15,4 0-1-15,-1 3 12 16,1 0-16-16,-2 0 0 16,4 0 15-16,-2 0-9 15,-2 0 1-15,5 0-7 16,-2 0 0-16,2 0-7 15,-1 3 7-15,0 3 0 16,4-3-1-16,1 1 6 16,1 1-6-16,0 0 1 15,3 3 0-15,0-2-9 0,0 2 9 16,0-3 0-16,0-2-8 16,0 3 2-16,0-3 4 15,0 1-3-15,3-2-14 16,9-1 14-16,3-1 1 15,6 0 4-15,-3 0-8 16,-4 0 0-16,4 0 7 16,-9-6-5-16,0 0-11 15,0 2 13-15,0 1-35 16,3-3-1-16,-4 2 5 16,5 0-23-16,-5-1 16 15,4 3 6-15,-2 2 16 16,1-2 14-16,4-2 4 0,3 0 2 15,1 0-3-15,3 1 0 16,-4-3-26-16,-3 3 3 16,-4 1 26-16,-1 2-5 15,-2 0 5-15,2 0 0 16,-4 0-2-16,-1 0 8 16,2 0-6-16,1 0 0 15,-2 0 0-15,3 0-9 16,0 0 5-16,0 0-38 15,0 0 19-15,-3 0 1 16,-6 0 22-16,0 0 0 16,0 0 0-16,0 0 11 0,0 0 31 15,0 0 18 1,0 0-15-16,0 0-29 0,0 0 8 16,0 0-5-16,0 0-6 15,0 0 16-15,0 0-28 16,0 0 1-16,0 0 2 15,0 0 4-15,0 0-8 16,0 0 0-16,-2 0 0 16,2 5 2-16,0-5-2 15,0 1 0-15,0-1-1 16,0 0-10-16,0 0 6 16,0 0 4-16,0 0 1 15,0 0 15-15,0 0-11 16,0 0-4-16,2 0 14 15,1 0-13-15,0 0 12 0,-3 0-5 16,3 0-6-16,-3 0 27 16,0 0-25-16,0 0 15 15,0 0 17-15,0 0-20 16,0 0 3-16,0 0-6 16,0 0 6-16,-11 0 13 15,-7 0-30-15,-4 0 13 16,-4 0-12-16,-3 0 14 15,1 11-19-15,2 7 2 16,-2 2 0-16,8 4-5 0,2-1 5 16,7 0 0-1,4-4-2-15,7-2 7 0,0-3-12 16,0-2 1-16,0 1 6 16,0-4-12-16,12-1 12 15,1-2 0-15,-2-4 2 16,4 0 6-16,-3-2-5 15,2 0-3-15,1 0 0 16,3 0 2-16,3-12-2 16,-1-9 0-16,8-2 2 15,-2-2 9-15,2 2-12 16,-5 0 1-16,1 2 0 0,-4 3-6 16,-2 0 6-1,0 1 0-15,-4 5-1 0,-2 3 6 16,-2 3-14-16,-5 1 9 15,-2 3-3-15,0 0-11 16,-3 2 16-16,0 0-2 16,0 0 0-16,0 0-6 15,0 0 5-15,0 0-10 16,0 0 11-16,-11 9 2 16,-4 10-1-16,0 6-1 15,4 4 0-15,-2 4 7 16,5-3-14-16,4-4 7 15,4-1-4-15,0-6-10 0,0-1 6 16,0-2 8 0,4-2 3-16,10-4 9 0,1-2-22 15,0-4 10-15,0-2 0 16,-1-2 2-16,4 0-2 16,0 0-3-16,-3-8-7 15,8-17-50-15,2-2-8 16,-1-11-19-16,-16 18-47 15,-1 0-35-15</inkml:trace>
  <inkml:trace contextRef="#ctx0" brushRef="#br0" timeOffset="136889.51">16657 6364 81 0,'0'0'219'0,"0"0"-146"16,0 0-73-16,0 0-2 16,0 0-7-16,0 0 9 15,0 0-1-15,25 21-5 16,-25 1 12-16,0 2 1 16,-9 6 5-16,-18 0-10 15,-6 4 14-15,0 0-7 16,-1 4-5-16,-2 4 25 15,0 4-28-15,-2 0 7 16,7 2 8-16,2-8-16 0,5-5 12 16,12-11-12-1,6-10 0-15,6-8-9 0,0-4-5 16,0 1 14-16,0-3 8 16,0 0-6-16,6 0 6 15,6 0-8-15,-3 0 0 16,-1-13-9-16,2-4-23 15,-7 11-81-15,-3 0-43 16</inkml:trace>
  <inkml:trace contextRef="#ctx0" brushRef="#br0" timeOffset="140669.2">16295 6623 254 0,'0'0'67'0,"0"0"-60"0,0 0-7 15,0 0 9-15,0 0 17 16,0 0 14-16,0 0 1 16,-18 5-27-16,18-5 1 15,0 0-2-15,0 0 0 16,0 0 10-16,0 0-10 15,0 0 1-15,0 0 13 16,0 0-16-16,0 0 2 16,0 0-7-16,0 0 0 15,0 0 12-15,0 0-16 16,0 0 4-16,0 0 14 16,0 0-17-16,0 0 16 15,10 0-2-15,10 0 0 0,1-3 11 16,0-3-26-16,2 2 0 15,5 0 13-15,-2 0-11 16,4 2-2-16,-1 2-2 16,4 0 0-16,6 0 2 15,-3 0-2-15,-1 0 0 16,-6 0-1-16,-1 0 7 16,-7 0-8-16,-3 0 2 15,-7 0 0-15,-2 0-1 16,-3 0 1-16,-3 0 0 15,-3 0 0-15,0 0 6 16,0 0-7-16,0 0 1 16,0 0 0-16,0 0 5 15,4 0-5-15,-4 0 0 0,0 0 11 16,0 0-8-16,0 0 4 16,0 0-3-16,0 0-4 15,0 0 4-15,0-2-4 16,2 2 0-16,1 0-3 15,-3 0 5-15,0 0-4 16,0 0-20-16,3 0-83 16,-3 0-63-16,0 0-311 15</inkml:trace>
  <inkml:trace contextRef="#ctx0" brushRef="#br0" timeOffset="148558.35">9552 11057 116 0,'0'0'22'15,"0"0"-7"-15,0 0-11 0,0 0-3 16,0 0-1-16,0 0-4 15,0 0 2-15,0 0 2 16,0 0-3-16,0-2 2 16,0 2 1-16,3 9-14 15,2-6-58-15</inkml:trace>
  <inkml:trace contextRef="#ctx0" brushRef="#br0" timeOffset="149109.06">9552 11057 16 0,'101'0'8'0,"-110"0"-5"16,2 0-2-16,7 0-1 16,0 0 0-16,0 0-1 15,0 0 1-15,0 0 1 16,0 0 0-16,0 0-1 16,0 0 2-16,0 0-2 0,0 0 0 15,0 0 1 1,0 0 0-16,0 0 0 0,0 0 6 15,0 0 23-15,-2 0 1 16,-1 0-18-16,-3-2 0 16,4 0 9-16,-5 0-2 15,1-2 0-15,1 1 6 16,2 0 2-16,-1 1-15 16,-2 2-10-16,6 0 1 15,-2 0 3-15,-1 0-6 16,3 0 4-16,-3 0 7 15,3 0-1-15,-4 0 1 16,4 0-4-16,0 0-6 16,0 0-1-16,0 0-1 15,0 0-3-15,0 0 3 0,0 0-7 16,0 0 5 0,0 0-16-16,0 0 4 0,0 0-8 15,0 0-44-15,0 0 14 16</inkml:trace>
  <inkml:trace contextRef="#ctx0" brushRef="#br0" timeOffset="151117.54">9817 10374 106 0,'0'0'48'0,"0"0"-14"0,0 0 0 16,0 0-19-16,0 0-6 15,0 0-4-15,-60-48-4 16,58 48 2-16,2 0-3 15,0 0 0-15,0-1 2 16,0 1-2-16,0 0-3 16,0 0 2-16,0 0-4 15,0 0-3-15,0 0-3 16,0 0 8-16,0 0 2 16,0 0-9-16,0 0-7 0,0 0-21 15,0 0 0-15,-5 9 36 16,0 2-4-16,2-3 6 15,-2-2-1-15,-2 0-2 16,4-3 3-16,0-2 2 16,1 1-1-16,-1-2 2 15,-4 0-3-15,1 0 3 16,1 0 3-16,-2 0 1 16,1 0 5-16,4 0 2 15,-4 0-8-15,2 0 6 16,1 0-1-16,1 0 0 15,-1 0 3-15,0 0 0 16,3 0-1-16,-3 0-1 16,3 0-5-16,-2 0-2 15,2 0-5-15,0 0-5 0,0 0 5 16,-5 0 2-16,3 0-2 16,-1 3 5-16,-3 2-5 15,-1 3 1-15,-1 2-1 16,3 5 0-16,-5 4 0 15,2 5 0-15,-2 6 0 16,-5 4 3-16,4 3-3 16,-1 4 1-16,-4 4-1 15,5 3 0-15,-1 0 0 16,2 1-1-16,5-4 1 0,2-1 0 16,3-6 0-1,0-2 0-15,0-5 1 0,0-8-1 16,0-1 0-16,0-7 1 15,0-3-1-15,0-4 0 16,0-5 1-16,0 0-1 16,0-1-1-16,0 0 1 15,0-2 0-15,0 2 0 16,0-2 0-16,0 0 2 16,0 0-2-16,0 0 5 15,0 0 0-15,0 0 1 16,0 0 1-16,0 0-3 15,0 0-3-15,0 0-1 16,0 2 0-16,0 1 0 16,-3 3 0-16,3 1 0 0,-2-1 1 15,-1-2-1 1,3-2 0-16,0-2 1 0,0 0 1 16,0 0 5-16,0 0 3 15,0 0 6-15,0 0-1 16,0 0-8-16,0 0 0 15,0 0 2-15,0 0-7 16,0 0 1-16,0 0-3 16,0 0 0-16,0 0 1 15,0 0-1-15,0 0-1 16,0 0 0-16,0 0 2 16,15 0 3-16,3 0-4 0,5 0 1 15,1 0 1 1,-1 2-2-16,5 2 0 0,-5 1 2 15,3-1-2-15,7 3 0 16,-2 3 0-16,3 0 0 16,-1 2 1-16,0-1 0 15,0-3-1-15,-4-2 2 16,-5 1-1-16,1-5-1 16,-8-2 0-16,-3 0 0 15,-1 0 0-15,-1 0 0 16,-4 0 0-16,5 0 0 15,-2 0 0-15,-2 0-8 16,2 0 3-16,-1 0 1 16,1 0 3-16,-1-4-3 15,-2-1 4-15,-1 4 1 0,-4-1-1 16,-1-2 1-16,-2 1 0 16,0 2-1-16,0-5 3 15,0 0-2-15,0-2-1 16,0-2 0-16,0-3 1 15,0 0-2-15,0-5 2 16,0-3-1-16,0 0 0 16,0-3 0-16,0-3 0 15,3-2 0-15,0-9 1 16,-3-6-2-16,0-10 2 16,7-11-1-16,-2-8 2 15,4 0-1-15,6-2-1 0,0 9 0 16,0 8 0-16,0 10 0 15,-4 14 0-15,-1 13 0 16,-7 8 0-16,-3 7 1 16,0 2-1-16,0 2 1 15,0 2 0-15,0 0 1 16,0 0-1-16,0 0-1 16,0 0 2-16,0 0-1 15,0 0 0-15,0 0-1 16,-6 0 0-16,-12 0 3 15,-4 8 0-15,-1 2-2 16,2-3 1-16,-2-1-1 16,-1-4 1-16,-3 1-1 0,-2-3 4 15,-7 0-4-15,-3 0 5 16,1-3-2-16,-1-5 2 16,6 3-4-16,0 3 0 15,1 0-2-15,5 2 0 16,3 0-3-16,4 0 2 15,2 0 1-15,0 0 2 16,3 0-2-16,4 4 0 16,-2-1 0-16,1-1 0 15,4 3-2-15,-2-2 0 16,4 1-2-16,4-1 3 16,-1 1-11-16,3 4-1 0,0 8-11 15,0-10-46 1,0 1-70-16</inkml:trace>
  <inkml:trace contextRef="#ctx0" brushRef="#br0" timeOffset="154320.45">13313 10629 633 0,'0'0'0'16,"0"0"-219"-16</inkml:trace>
  <inkml:trace contextRef="#ctx0" brushRef="#br0" timeOffset="156289.95">16035 10975 207 0,'0'0'58'16,"0"0"-40"-16,0 0-15 0,0 0 2 15,0 0-1-15,0 0 4 16,-155 0 17-16,146 0 9 16,3-3-22-16,3 2-2 15,3 1-3-15,0-3 1 16,0 3 4-16,-2 0 8 16,-5-1 30-16,-2-4 13 15,0 1-11-15,0 0 2 16,0 0-20-16,1 3-7 15,5-2 5-15,0 1-11 16,3 1-6-16,0 1 4 16,0 0-9-16,0 0-2 15,0 0-7-15,0 0 0 0,0 0-1 16,0 0-2-16,0 0-2 16,0-3 3-16,6 2 2 15,17-1 1-15,10-3 0 16,6 1-1-16,7 2 5 15,5 1-5-15,6 1 2 16,-3 0 8-16,-7 0-11 16,-9 0 5-16,-2 0-4 15,-6 0-1-15,-9 0 8 16,-6 0-8-16,-1 0 5 16,1 0 4-16,0 0-5 15,6 0 4-15,0 0-8 16,9 1 0-16,6 1 4 0,2-2-4 15,6 0 0-15,-2 0 1 16,-4 0 1 0,-5 0-1-16,-9 0-1 0,-1 0 0 15,-5 0 1-15,-3 0-1 16,-2 0-2-16,-2 0 2 16,-2 0 0-16,0 0-1 15,-5 0 1-15,1 3 0 16,1-3 0-16,-6 0 0 15,0 1 0-15,0-1-1 16,0 0 4-16,0 0-3 0,0 2 0 16,0-2 0-1,0 3 0-15,0-3 0 0,0 2 0 16,0-1 0-16,0 2 0 16,0-3 10-16,0 0 2 15,0 0 7-15,0 0-2 16,0 0-13-16,0 0-1 15,0 0-3-15,0 0 2 16,0 0-4-16,0 0-2 16,0 0 4-16,0 0-1 15,0 0 0-15,0 0 1 16,0 0 1-16,0 0 0 16,0 0-1-16,0 0 1 15,0 0-1-15,0 0 0 0,0 0-1 16,0 6-4-16,0 6-17 15,0 9-35 1,0 8-26-16,0-19-135 0,0-7-344 16</inkml:trace>
  <inkml:trace contextRef="#ctx0" brushRef="#br0" timeOffset="163384.98">10384 6407 232 0,'0'0'66'0,"0"0"-21"16,0 0 1-16,0 0-24 0,0 0-4 15,0 0 7-15,0 0-2 16,0 0-4-16,0 0-11 16,-66-25-8-16,66 24 0 15,0-2-2-15,3-3 4 16,27-6 1-16,9-4-3 15,2-1 0-15,1 0 0 16,3 4 0-16,5-4 0 16,-2 3 2-16,4 2 1 15,-1-4-3-15,0 2 0 16,3-4 0-16,-7 0 1 16,-3 0-1-16,-5 2 0 0,-9 4 3 15,-4 2-2-15,-3 6-2 16,-3 4-6-16,-4 0-61 15,-16 0-65-15</inkml:trace>
  <inkml:trace contextRef="#ctx0" brushRef="#br0" timeOffset="163991.82">10550 7231 188 0,'0'0'66'16,"0"0"-54"-16,0 0-8 15,0 0 5-15,0 0-9 16,0 0 5-16,-24 13 0 16,24-13 6-16,0 0 17 15,0 0-28-15,0 0 0 16,0 0-3-16,0 0 3 15,9 0 0-15,9 0 3 16,6 0-2-16,3 0 1 16,3 0-2-16,2-8 2 15,1-6 1-15,0-5 1 16,3-3 5-16,-2-5-4 0,6 1-3 16,-1 1 3-16,-1 4-5 15,-6 7-2-15,-25 14-3 16,-7 0-167-16</inkml:trace>
  <inkml:trace contextRef="#ctx0" brushRef="#br0" timeOffset="174000.67">9704 11698 40 0,'0'0'36'0,"0"0"-36"0,0 0-12 15,0 0-21-15,0 0 33 16,0 0 2-16,0 0 1 16,0 0-3-16,0 0 3 15,-13 6-1-15,10 4-2 16,1-6 0-16,2 0-34 15</inkml:trace>
  <inkml:trace contextRef="#ctx0" brushRef="#br0" timeOffset="176713.53">9665 11883 11 0,'0'0'33'0,"0"0"-16"0,0 0 16 15,0 0 22 1,0 0-7-16,0 0-5 0,-15-12-12 16,15 12 5-16,-3-2-3 15,0 2-30-15,3 0 1 16,0 0-4-16,0 0 2 16,0-3-4-16,0 3 2 15,0-1 0-15,0 1-6 16,0 0 5-16,0 0 1 15,0 0 1-15,0 0 1 16,0 0-3-16,0 0 1 16,0 0 0-16,0 0-4 15,0 0 8-15,0 0-3 16,0 0 20-16,0 0 4 16,0 0 13-16,0 0 3 15,0 0-13-15,0 0 4 0,0 0-28 16,0 0 0-16,0 0-3 15,0 0 5-15,0 0-7 16,0 0 1-16,0 0 0 16,0 0-5-16,0 0 5 15,0 0 0-15,0 0-1 16,0 0 7-16,0 0-6 16,0 0 0-16,3 0 0 15,0 0-3-15,2 0 3 16,8 0 0-16,2 0 3 15,3 0-1-15,3 0-1 16,2 6-1-16,-2-1 0 16,6 2-1-16,-3-3 2 0,-1 0-1 15,3-4 1-15,-4 2 3 16,2-2-4-16,-6 0 0 16,-7 2 0-16,1-2-2 15,-4 0 3-15,-1 0-1 16,-1 0 1-16,-1 0 4 15,5 0-7-15,-2 0 2 16,5 0 0-16,-1 0-3 16,-1 2 4-16,1-2-1 15,-1 0 0-15,5 0 6 16,2 0-7-16,-1 0 1 16,4 0 0-16,0 0-3 15,-1 2 5-15,5-2-2 0,-7 2 0 16,3-2 5-16,-3 0-7 15,-2 0 2-15,2 0 0 16,0 0-2-16,0 2 4 16,-3 3-2-16,3-4 0 15,-3-1 2-15,3 2-2 16,0-2 0-16,0 3 0 16,3-3 2-16,-1 0-1 15,4 0-1-15,2 0 1 16,4 0 3-16,1 0-2 15,2 0-2-15,1 0 0 16,-4 0-1-16,-3 0 1 0,-1 0 0 16,-4 0 1-16,-1 0 4 15,-4 1-6-15,4-1 1 16,-3 0 0-16,3 0 2 16,-3 0 0-16,0 0-2 15,2 0 1-15,1 0 4 16,2 0-4-16,-2 0-1 15,0 1 0-15,-6 2 4 16,-3 0 0-16,-1 1-4 16,2-1 0-16,-2 1 3 15,4-2 1-15,0 0-4 16,0 0 0-16,3-2 1 16,-4 2 4-16,4-2-5 0,-6 2 1 15,1 0 2 1,-8-2 4-16,1 0-7 0,0 0 0 15,-3 0 9 1,3 2-6-16,-4-2-3 0,1 2 0 16,4 0 5-16,-1 2-6 15,2 0 1-15,4 1 0 16,-2 0 0-16,1-2 1 16,1 0-1-16,-3-2 0 15,0 4 5-15,-3-3-5 16,-1 0 0-16,2-2 0 15,-4 0 0-15,2 0 3 0,1 2-3 16,1 0 0-16,-2-2 2 16,5 2-3-16,-2 2 1 15,5-2 0-15,-5 2-3 16,7 1 8-16,-4-3-6 16,-1-1 1-16,-2 2 0 15,-1-1 0-15,-2-2 0 16,1 0 0-16,4 0 5 15,-5 0-1-15,8 0-3 16,-5 0-1-16,1 0 1 16,3 0 2-16,0 0-3 15,-4 0 0-15,5 0 3 16,-1 0 2-16,6 0-4 16,-4-2 0-16,4-4 0 15,2-1 4-15,-2 3-5 0,0-2 0 16,0 2 3-16,-3 2 1 15,0 0-7-15,0 0 3 16,-1-1 0 0,1-1 0-16,1 4 0 0,4-1 0 15,1 1 2-15,0 0 1 16,2 0-5-16,2 0 2 16,-5 0 0-16,7 0 1 15,3 0-1-15,-1 0 0 16,1 0 0-16,2 4 4 15,-2 0-4-15,1 0 0 16,-2-2 0-16,1 0 0 0,-5 0 0 16,9 0 0-16,-8 0 1 15,7 2 3-15,0 0-7 16,-1 1 3-16,1 3 0 16,-2-6 0-16,-3 5 0 15,-4-2 0-15,3-2-2 16,-3-3 6-16,-3 0-6 15,-4 0 2-15,4 0 0 16,-3 0 1-16,3 0-1 16,-3 0 0-16,-2 0 0 15,6-2 3-15,2 1-6 16,0 1 3-16,5 0 0 16,2 0 0-16,-2 0 0 0,-2 0 0 15,-1 0-1 1,-2 0 6-16,-4 0-9 15,-4 0 4-15,-1 0 0 0,0 0 1 16,-4 0-1-16,7 0 0 16,-3 0-2-16,3 0 6 15,-3 0-8-15,6 0 4 16,-3 0 0-16,2 1 2 16,1 3-2-16,-6-4 0 15,-4 0 0-15,2 0 6 16,-4 0-9-16,0 0 3 15,3 0 0-15,-4 0 0 0,-2 0 0 16,1 0 0 0,-5 0-1-16,1 0 6 15,0 0-10-15,-3 0 4 16,3 0 1-16,-3 0 0 0,0 0 0 16,0 0 0-16,0 0 7 15,0 0-3-15,0 0-4 16,0 0 0-16,0 0 0 15,0 0 1-15,0 0-1 16,0 0 0-16,0 0 0 16,0 0 5-16,0 0-9 15,0 0 4-15,0 0-5 16,0 0-20-16,0 8-117 0,0-3-63 16,0 2-47-1</inkml:trace>
  <inkml:trace contextRef="#ctx0" brushRef="#br0" timeOffset="180719.51">15793 11958 261 0,'0'0'60'16,"0"0"-40"-16,0 0-8 15,0 0-10-15,0 0 8 16,0 0 2-16,0 0-8 15,0 0-4-15,6 0 0 0,-6 0-7 16,0 0-1-16,0 0 1 16,0 0 7-16,0 0-4 15,4 0 4-15,-1 0 3 16,-3 0-3-16,0 0 0 16,0 0 4-16,0 0-3 15,0 0 9-15,0 0 3 16,0 0 4-16,0 0 11 15,0 0-3-15,0 0-3 16,0 0 7-16,0 0-12 16,0 0 6-16,0 0-7 15,0 0 5-15,0 0 14 16,0 0-16-16,0 0 5 16,0 0 10-16,0 0-18 0,0 0 5 15,0 0-8-15,0 0 1 16,0 0 9-16,0 0-14 15,0 0 7-15,0 0 14 16,0 0-22-16,3 0 10 16,-3 0-15-16,0 0 2 15,2 0 2-15,-2 0-7 16,2 0 0-16,-2 0-1 16,4 0 7-16,-4 0-10 15,0-3 4-15,0 3 0 16,4 0-3-16,-4 0 3 15,0 0 0-15,0 0 1 0,0 0 2 16,0 0-6-16,3 0 3 16,-1 0 0-16,4 0-4 15,4 0 4-15,-3 0 0 16,6 0 1-16,-4 0 4 16,0 0-9-16,-1 0 4 15,2 0 0-15,-2 0 0 16,1 0 0-16,-4 0 0 15,5 0 0-15,-1 0 5 16,-3 0-8-16,5 0 3 16,4 0 0-16,0 0-4 15,0 0 4-15,3 7 0 16,-2 6-1-16,1-1 6 0,-6-2-5 16,2-1 0-1,-5-3 1-15,2-4-5 0,-5-1 4 16,5 0 0-16,-2 2 0 15,5 1 5-15,-5 1-5 16,2-2 0-16,-2 1 0 16,-3 0-2-16,-1-2 2 15,2 0 0-15,-6-2-1 16,5 0 6-16,-2 0-5 16,4 0 0-16,1 0 1 15,8 0-7-15,-1 0 6 16,3 0 0-16,-5 0 0 15,3 0 6-15,1 4-7 16,-1 2 1-16,-1 3 0 0,-4-3-4 16,1-1 4-16,-3 1 0 15,0-2 0-15,-6-4 4 16,2 0-4-16,2 0 0 16,-1 0 1-16,9 0-7 15,3 0 7-15,-4 0-1 16,4 0 0-16,-3 0 5 15,-3 0-6-15,-1 0 1 16,-1 0 0-16,1 0-5 16,-2 0 6-16,4 0-1 15,-2-1 1-15,4-2 3 0,0 2-3 16,3 1-1 0,-4-3 0-16,1 3-4 15,0 0 4-15,0 0 0 0,-6 0-1 16,3 0 6-16,-4 0-5 15,5 0 0-15,-1-2 0 16,2 0-3-16,1-1 3 16,0-1 0-16,6-2-1 15,-6 1 5-15,3-1-5 16,0 5 1-16,-4-2 0 16,-2 1-7-16,-2 2 7 15,1 0 0-15,-2 0-2 16,-3 0 5-16,-1 0-3 15,-2 0 0-15,1 0 0 0,-1 0-4 16,-3 0 5 0,0 0-1-16,0 0 0 0,0 0 5 15,0 0-7-15,0 0 2 16,3 0 0-16,-3 0-7 16,0 0 11-16,0 0-4 15,0 0 0-15,0 0 5 16,0 0-3-16,0 0-2 15,0 0 0-15,0 0-2 16,0 0 4-16,0 0-2 16,0 0 0-16,0 0 3 15,0 0-5-15,0 0 2 16,0 0 0-16,0 0-4 0,0 0 6 16,0 0-2-16,0 0 0 15,0 0 4-15,0 0-5 16,0 0 1-16,0 0 0 15,0 0-4-15,0 0 7 16,0 0-3-16,0 0 0 16,0 0 3-16,0 0-7 15,0 0 4-15,0 0 0 16,0 0-2-16,0 0 4 16,0 0-2-16,0 0 0 15,0 0 3-15,0 0-3 16,0 0 0-16,0 0 0 15,0 0-4-15,0 0 6 16,0 0-2-16,0 0 0 16,0 0 3-16,0 0-6 0,0 0 3 15,0 0-3-15,0 0-6 16,0 0-18-16,0 8-73 16,0 1 27-16,0 2-137 15</inkml:trace>
  <inkml:trace contextRef="#ctx0" brushRef="#br0" timeOffset="184109.27">14444 11466 236 0,'0'0'93'0,"0"0"-41"16,0 0-29-16,0 0 5 0,0 0 10 15,0 0-26-15,0 0-9 16,0 0-3-16,-29 12-4 15,29 0 0-15,0 6 4 16,0 2 0-16,11-1 2 16,-1 6 2-16,-2-3-5 15,-1 0 1-15,-7-5 0 16,6-4 1-16,-6-5-1 16,2-2 0-16,1-4 1 15,-3-2 4-15,0 0 1 16,0 0 4-16,6 0 1 15,6-18 8-15,3-8-19 0,6 1 0 16,6-2 1-16,5 1 1 16,7 2-4-16,6-2 2 15,-1-2 0-15,7 3-1 16,-7 2 1-16,1 3-9 16,-4 4 6-16,-8 3-47 15,-6 10-44-15,-27 3-84 16</inkml:trace>
  <inkml:trace contextRef="#ctx0" brushRef="#br0" timeOffset="184739.06">13624 10426 165 0,'0'0'33'0,"0"0"-1"16,0 0-24-16,0 0 0 15,0 0 15-15,0 0-2 16,39-21 6-16,-35 21-10 16,2 0-5-16,-1 0 19 0,5 14-20 15,1 4-6 1,-2 2 13-16,-3 4-17 16,4-4 6-16,1 0-7 15,1-2 0-15,-1-4 1 0,1 2-1 16,4-3 0-16,-7-5 0 15,8-6 0-15,1-2 0 16,5 0 6-16,10-2-1 16,3-20 13-16,5-4-13 15,10-4-1-15,-1-6 9 16,4-1-12-16,2 1 0 16,-5 2-1-16,-7 6 0 15,-2 6-3-15,-9 12-11 16,-33 10-103-16</inkml:trace>
  <inkml:trace contextRef="#ctx0" brushRef="#br0" timeOffset="192065.25">9603 12693 10 0,'0'0'54'0,"0"0"-5"15,0 0-12-15,0 0-4 16,0 0-18-16,0 0-1 16,0 0-10-16,0 0 0 15,0 0 14-15,0-2 9 16,0-2 18-16,0 0-5 15,0 2 0-15,0 0-1 16,0 2-19-16,0 0-6 16,0 0 0-16,0 0-12 15,0 0 1-15,0 0-3 16,0 0 1-16,0 0 0 0,0 0-1 16,0 0 0-16,0 0 7 15,0 0-5-15,0 0 1 16,0 0-1-16,0 0-2 15,3 0 4-15,0-2-4 16,2 2 0-16,5-2-3 16,-2 2 7-16,4-4-4 15,4 2 0-15,-3-2 0 16,5 0 5-16,0 2-5 16,0 1 0-16,-3-2 2 15,0 3 3-15,-1 0-8 16,4 0 3-16,3 0 0 15,1-2 9-15,7-2-8 0,4 4 0 16,5-2 13-16,4 2-14 16,-1-2 2-16,0 2-2 15,5-2 0-15,-8-2 5 16,-2 2-5-16,-4-2 0 16,-2-1 2-16,-3 4 1 15,-7-4-3-15,1 4 1 16,-6-1-1-16,-3-1 7 15,-3 3-7-15,-2 0 0 16,-2 0 6-16,1 0-3 16,0 0 0-16,0 0-3 15,6 0 0-15,-1 0 5 16,5 0-5-16,2 0 0 0,-1 0 2 16,4 0 1-1,0 3-5-15,2-1 2 0,5-2 0 16,-2 4 2-16,4-1-2 15,-4 2 0-15,5 1 0 16,-5 0 5-16,-3 0-7 16,5-4 2-16,-2 3 0 15,0-5 0-15,2 0 0 16,1 1 0-16,1-1 5 16,-1 0-2-16,4 2-3 15,3-2 0-15,-4 3 0 16,3-3-1-16,1 0 1 15,-3 0 0-15,0 0 2 0,-4 0 0 16,-1 0-3 0,-2 0 2-16,-5 0-1 0,4 0 0 15,-2 0 0-15,0 0 0 16,1 0 1-16,1 0 4 16,-2 0-8-16,-2 0 3 15,2-5 0-15,-2 4 2 16,-6-4-2-16,0 1 0 15,-4 2 0-15,-1 2 3 16,-2 0-6-16,2 0 3 16,-5 0 0-16,5 0-1 15,1 0 1-15,-4 0 0 0,4 0 0 16,-4 0 4-16,-4 0-7 16,-1 0 3-1,1 0 0-15,-3 0 0 0,0 0 0 16,0 0 0-16,0 0 4 15,0 0-2-15,0 0-2 16,0 0 0-16,0 0 0 16,0 0 0-16,0 0 0 15,0 0 0-15,0 0 1 16,0 0 3-16,0 0-3 16,0 0 0-16,0 0 1 15,0 0 5-15,0 0-7 16,0 0 0-16,0 0 3 15,0 0 1-15,0 0-3 16,0 0 1-16,0 0-2 0,0 0 6 16,0 0-4-16,0 0-2 15,0 0 3-15,0 0-1 16,0 0 0-16,0 0 1 16,0 0-3-16,0 0 11 15,0 0-11-15,0 0 1 16,0 0 11-16,0 0-3 15,0 0 8-15,0 0-3 16,0 0-7-16,0 0 3 16,0 0-10-16,0 0 0 15,0 0 0-15,0 0 3 16,0 0-4-16,0 0 1 0,0 0 0 16,0 0-1-16,0 0 2 15,0 0-1-15,0 0 9 16,0 0-9-16,0 0 9 15,0 0-9-15,0 0 2 16,0 0-4-16,0 0 2 16,0 0 0-16,0 0-1 15,0 0 3-15,0 0-2 16,0 0 0-16,0 0 0 16,0 0-4-16,0 0 5 15,0 0-1-15,0 0 1 16,0 0 1-16,0 0 0 15,0 0-2-15,0 0 1 16,0 0-4-16,0 0 4 0,0 0-1 16,0 0 0-16,0 0 3 15,0 0-3-15,0 0 0 16,0 0 0-16,0 0-2 16,0 0 2-16,0 0 0 15,0 0 2-15,0 0 1 16,0 0-1-16,0 0-2 15,0 0 0-15,0 0-1 16,0 0 1-16,0 0 0 16,0 0 1-16,0 0 2 15,0 0 0-15,0 0-3 16,0 0 0-16,0 0 3 16,0 0 1-16,0 0-3 0,0 0 4 15,0 0-4-15,0 0 9 16,0 0-10-16,0 0 1 15,0 0 6-15,0 0-4 16,0 0-2-16,0 0 3 16,0 0-2-16,0 0 3 15,0 0-5-15,0 0 0 16,0 0-1-16,0 0 6 16,0 0-4-16,0 0-1 15,0 0 3-15,0 0 0 16,0 0-3-16,0 0 0 15,0 0-1-15,0 0 4 16,0 0-3-16,0 0 2 0,0 0 0 16,-3 0 0-16,1 0-2 15,-1 0 0-15,-1 0-2 16,1 0 5-16,3 0-3 16,-3 0 0-16,3 0 2 15,-3 0-3-15,3 0 1 16,0-2 0-16,0 2-4 15,0 0 4-15,0 0 0 16,0 0-1-16,-2 0-7 16,2 0 4-16,0 0-23 15,0 0-62-15,0 0-74 16,0 0-175-16</inkml:trace>
  <inkml:trace contextRef="#ctx0" brushRef="#br0" timeOffset="194061.19">15470 12725 145 0,'0'0'131'0,"0"0"-81"0,0 0-37 16,0 0-13-16,0 0 0 15,0 0 7-15,0 0-5 16,-24 10 29-16,24-10-5 16,0 0 9-16,0 0 0 15,0 0-22-15,0 0-5 16,0 0-6-16,0 0-1 16,0 0-2-16,0 0-1 15,0 0 2-15,0 0 2 16,0 0-2-16,0 0 0 0,0 0 4 15,0 0-3 1,0 0 6-16,0 0 5 0,0 0-3 16,0 0-2-1,6-2-7-15,17-2 0 0,10-4 5 16,0 2-2-16,6-1-5 16,2-2 3-16,0 1-1 15,1-2 1-15,-4 0-1 16,1-2 0-16,-3 2 3 15,0 0 1-15,-5-1 1 16,4 4 0-16,-4 1 0 16,3 2 5-16,-4 2-10 15,2 2 4-15,3 0-1 16,-2 0 0-16,3 0-4 0,-3 0 1 16,-4 0 0-1,2 0 1-15,-2 0-1 0,1 0 0 16,-4 0 1-16,-2 0 3 15,3 0-7-15,-4 2 3 16,8 2 0-16,3 2-1 16,2 0 1-16,0 0 0 15,0 0 2-15,0 0 1 16,-3 2-5-16,-7-2 2 16,0 0 0-16,-4 1-2 15,2 0 2-15,-4-3 0 16,4 2 2-16,-4-2 2 15,1-2-8-15,0 2 4 0,3-2 0 16,0 2 1 0,-3 0-1-16,2-2 0 0,0 1 1 15,-1-3 3-15,-1 0-5 16,3 0 1-16,-4 0 0 16,4 0 0-16,-1 0 0 15,2 0 0-15,-7 0 2 16,-4 0 3-16,-2-3-9 15,-2 1 4-15,-5 1 0 16,1-2 2-16,-1 1-2 16,-1 2 0-16,2 0 4 15,-3 0 0-15,-1 0-5 0,1 0 2 16,-3-2-1 0,0 2 5-16,0 0-2 0,0 0-3 15,0 0 9-15,0 0-9 16,0 0 3-16,4 0-3 15,-4 0 0-15,0 0-1 16,0 0 1-16,0 0 0 16,0 0-1-16,0 0-12 15,0 0-150-15,0 0-187 16</inkml:trace>
  <inkml:trace contextRef="#ctx0" brushRef="#br0" timeOffset="199539.96">15891 7331 66 0,'0'0'76'16,"0"0"-41"-16,0 0-17 16,0 0-13-16,0 0 25 15,0 0 14-15,0 0-3 16,0 0-15-16,-67-16 4 15,56 12 10-15,4-4 13 16,-3 2-29-16,2 0-1 16,-5 0 10-16,5 2-21 0,1 0 3 15,5 2 3 1,-1 1 0-16,3 1 7 0,0 0-22 16,0 0 4-16,0 0-2 15,0 0-2-15,0 0 1 16,0 0-4-16,0 0 0 15,0 0-6-15,0 0 5 16,0-3 1-16,26 1 16 16,10 0-13-16,2 0 4 15,13 2-6-15,6 0 1 16,5 0 7-16,10-4-7 16,5 0 1-16,0 0 8 15,3 0-11-15,-6 4 10 16,-2 0-9-16,-10 0 3 15,-6 0-1-15,-7 9-1 0,-8 4-2 16,-8-3 7-16,-9 0-5 16,-9-4 5-16,-4-4-7 15,-9 2 0-15,0-4 1 16,-2 0 3-16,0 0-4 16,0 0 10-16,0 0-6 15,0 0 11-15,0 0-4 16,0 0-6-16,0 0 19 15,0 0-24-15,0 0 7 16,0 2 5-16,0-2-11 16,0 0 9-16,0 0-10 15,0 2 3-15,0-2-1 0,0 0-2 16,0 0 0 0,0 0 0-16,0 0 3 15,0 0-5-15,0 0 2 0,0 0 0 16,0 0-8-16,0 0 8 15,0 2-21-15,0 8-48 16,0 9-26-16,-7-6 11 16,-8 1-94-16</inkml:trace>
  <inkml:trace contextRef="#ctx0" brushRef="#br0" timeOffset="206137.12">9650 13307 144 0,'0'0'84'0,"0"0"-41"0,0 0-12 15,0 0-3-15,0 0-18 16,0 0-9-16,0 0 12 16,0 0-8-16,-59 0-1 15,43 14-4-15,1-4 0 16,7 0 9-16,-2-6-4 15,8-2 20-15,-1-2 22 16,3 0-12-16,0 0 0 16,-3 0-12-16,0 0-7 0,1 0-6 15,-1 0-6 1,3 0-4-16,0 0 14 0,0 0-13 16,0 0 5-16,0 0-6 15,0 0 0-15,0 0 1 16,0 0 2-16,0 0-3 15,0 0 3-15,0 0 0 16,0 0-3-16,0 0 0 16,0 0 0-16,0-2-4 15,5-4 5-15,22-2-1 16,6-1 10-16,8-1-8 16,3 5 5-16,7-1-7 15,0 6 0-15,6 0 4 16,-1 0-4-16,1 0 0 0,-8 0 2 15,-1 0 3 1,-6 8-8-16,-4-5 3 0,-5 1 0 16,-1-1 1-16,-2-3-1 15,-3 0 0-15,-3 0 2 16,-10 0 1-16,-1 0-1 16,-8 0-2-16,2 0 0 15,-1 0 1-15,-6 0-1 16,0 0 0-16,0 0 2 15,0 0 2-15,0 0-6 16,0 0 2-16,0 0 0 16,0 0-1-16,0 0 1 15,0 0 0-15,2 0-1 0,1 0 5 16,7 0-7-16,-5 0 3 16,8 0 0-16,-2 0 0 15,1 0 0 1,6 0 0-16,0 0-3 0,3 0 9 15,-1 0-9-15,6 3 3 16,5 2 0-16,-2-1-3 16,6 2 3-16,-1-6 0 15,4 0 3-15,-1 0 0 16,9 0-2-16,2 0-1 16,3 0 0-16,6 0 0 15,-1 0 1-15,3-3-1 0,1-3 4 16,-1 0-2-1,3 3 1-15,0-4-3 0,1 4 0 16,-1-1 2-16,-3 1-2 16,-2 3 0-16,-1 0 0 15,-2 0 4-15,-4 0-5 16,-2 0 1-16,-1 9 0 16,-2 1-2-16,0 0 2 15,3 2 0-15,-4 2 2 16,0 6 1-16,1 0-3 15,-3-1 0-15,-1 2 0 16,-5-5-2-16,3 0 2 16,-6-2 0-16,-4-2 1 0,1 1 3 15,-7-5-5 1,1-1 1-16,-1 1 0 0,-2-4-3 16,1 0 3-16,-1 0 0 15,-4 0 0-15,-3 1 4 16,1-4-5-16,-2 4 1 15,-5-5 0-15,2 1-3 16,-2 1 3-16,2-2 0 16,-5 0 0-16,3 3 4 15,5-3-4-15,-2 0 0 16,1 0 0-16,-2 0-2 16,-2 0 2-16,-2 0 0 0,1 0 1 15,1 0 4 1,-5 0-6-16,1 0 1 15,-2 0 0-15,1 1-6 0,3-1 6 16,-4 4 0-16,3-4 1 16,-5 0 4-16,0 0-4 15,2 0-1-15,-2 0 0 16,0 0 0-16,0 0 0 16,0 0 0-16,0 0 1 15,0 0 3-15,0 0-2 16,0 0-2-16,0 0-1 15,3 0-1-15,8 0-191 16</inkml:trace>
  <inkml:trace contextRef="#ctx0" brushRef="#br0" timeOffset="207456.39">15696 13461 124 0,'0'0'11'0,"0"0"-4"16,0 0-7-16,0 0 2 16,0 0 0-16,0 0 1 15,0 0 34-15,-90 30 17 16,90-30-11-16,0 0 2 16,0 2-9-16,0-2-10 15,0 0 12-15,0 0-10 16,0 0 0-16,0 0 3 15,0 0 1-15,0 0 6 16,0 0-12-16,0 0-16 16,0 0 13-16,0 0-19 15,0 0 5-15,0 0-3 0,0 0-2 16,0 0-7 0,0 0 3-16,18 2 0 0,15 5-4 15,3-1 4-15,2 0 0 16,1-1 11-16,0 1-9 15,-4 0 7-15,1 0-9 16,-4 3 2-16,1-6-1 16,3 1 0-16,-3-2-1 15,-1-2 1-15,3 3 3 16,-2-2-3-16,3 4-1 16,0 0 3-16,0 1 1 15,3 1 0-15,-1 0-4 0,-6 1 5 16,1-2-2-16,-3 2 0 15,-1 0-3-15,-5-1 2 16,0-4-6-16,-6 1 6 16,-9-4-2-16,-1 0 3 15,-4 0-1-15,-4 0 2 16,3 0-4-16,-3 0 3 16,0 0 14-16,0 0-9 15,0 0 14-15,0 0 0 16,0 0-11-16,0 0 5 15,0 0-12-15,0 0 0 16,0 0 3-16,0 0-5 16,0 0-2-16,0 3 0 0,0-3 5 15,0 0-4 1,0 0-1-16,0 0 0 0,0 0-2 16,0 0 4-1,0 0-2-15,0 0 2 0,0 0 2 16,0 0-2-16,0 0-2 15,0 0 0-15,0 0-5 16,0 0 5-16,0 0 0 16,0 0 0-16,0 0-5 15,0 0 4-15,2 1-20 16,11 6-80-16,-8-7-9 16,-5 0-339-16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2T15:06:34.3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11834 4168 179 0,'0'0'93'16,"0"0"-77"-16,0 0-2 15,0 0-8-15,0 0 24 16,0 0 16-16,0 0-30 16,-22 0 0-16,22 0-7 15,-5 0-8-15,5 0 6 16,0 0-7-16,0 0 0 16,0 0 10-16,0 0-6 0,0 0-2 15,0 0 7-15,0 0-4 16,0 0 12-16,0 0-17 15,0 0 0-15,0 0 17 16,0 0-9-16,0 0 15 16,0 0-5-16,0 0-7 15,0 0 20-15,0 0-16 16,-3 0-2-16,3 0 7 16,0-4-15-16,-3-1-4 15,3-3-1-15,0 2 0 16,0-2-6-16,0-1 6 15,0 4 0-15,0-1-3 16,0 2 6-16,0 1-3 0,0 3 0 16,0 0 0-16,0 0 2 15,0 0-2-15,0 0 0 16,0 0 2-16,0 0 0 16,0 0-2-16,0 0 0 15,0 0 2-15,0 0-10 16,0 0 7-16,0 0 1 15,0 0 1-15,0 0 3 16,0 0-5-16,0 0 1 16,0 0 0-16,0 0 2 15,0 0-2-15,0 0 0 16,0 0 11-16,0-1-8 0,0-5 4 16,0-5 8-1,0-3-14-15,0-4 7 0,3 0-8 16,2-1 0-16,2 5 3 15,2-1 0-15,-4 1-3 16,2 1 0-16,-2 5 0 16,2-1-3-16,2 5 3 15,-4 2 0-15,1 0-9 16,0 2 4-16,3 0 3 16,3 0-4-16,-1 17 6 15,-1 6-6-15,-5 5 6 16,-5 8 0-16,0 5 2 15,0-1-2-15,0 1 0 0,-5-2-1 16,-13-4 2 0,-3-4 3-16,-2-6-4 0,-2 0 0 15,-4-6-4-15,-4 0 10 16,-6-7-6-16,4-1 7 16,2-9-6-16,6-2 11 15,9 0-12-15,3 0 2 16,13-4 7-16,2-15-8 15,0 1-2-15,9-2-1 16,20 2 2-16,4 6-2 16,0 3 2-16,-1 8 0 15,-2 1-10-15,-4 0 10 16,-1 11-4-16,-1 10 3 16,-4 4 1-16,-2 0 5 0,0 1-5 15,0-3 0-15,0-4 18 16,5-2-17-16,4-8 8 15,8-3-4-15,11-6-2 16,9 0 5-16,-27-1-8 16,1-16-155-16</inkml:trace>
  <inkml:trace contextRef="#ctx0" brushRef="#br0" timeOffset="9163.2">15595 3585 6 0,'0'0'89'0,"0"0"-57"0,0 0-32 16,0 0 0-16,0 0 1 16,0 0 0-16,0 0-2 15,0 0 0-15,-18 3-38 16,18-3-11-16,0 0 12 16</inkml:trace>
  <inkml:trace contextRef="#ctx0" brushRef="#br0" timeOffset="38306.25">4089 3645 26 0,'0'103'19'16,"0"-49"-8"-16,0 8 2 0,-9 4-6 15,9 2-7-15,0 2 3 16,0 1-3-16,38-1 0 16,-14-54-2-16,-5-2-16 15</inkml:trace>
  <inkml:trace contextRef="#ctx0" brushRef="#br0" timeOffset="44991.31">5060 15240 23 0,'0'0'24'0,"0"0"-17"16,0 0-1-16,0 0-6 16,0 0 2-16,0 0 12 15,0 0 27-15,4 0 5 16,-4 0-1-16,0 0-14 16,0 0-4-16,0 0-11 15,0 0-3-15,0 0-3 16,0 0-10-16,0 0 0 15,0 0 4-15,0 0-2 16,0 0 1-16,0 0 6 16,0 0 10-16,0 0 10 0,2 0-14 15,-2 0 0 1,0 0 4-16,0 0-13 0,0 0 4 16,0 0-10-16,3 0 0 15,0 0 3-15,2 0-2 16,5 0-1-16,-2 0 12 15,-1 0-11-15,2 0 8 16,0 0-8-16,2 0-1 16,10 0 10-16,0 0-8 15,3 0 0-15,5 0 3 16,4 0-4-16,3 0 5 16,3 0-1-16,-3 0-5 15,5 0 9-15,-8 0-6 16,1 0-1-16,-3 0 3 15,-5 0 0-15,4 0-5 0,-6 0 0 16,-1 0 2-16,5 0 1 16,-2 0-3-16,4 3 0 15,-1 0 8-15,1 3-7 16,-1 0 12-16,2-1 1 16,2 2-5-16,-2-1 3 15,3-2-10-15,-4 0 0 16,-5-1 3-16,6 0-3 15,-2-2 6-15,4 1-3 16,-6 3-4-16,0-5 8 0,-1 0-8 16,-2 0-1-1,3 0 3-15,-1 0 3 0,2 0-4 16,4 0 1-16,1 0-1 16,3 0 5-16,-1 0-6 15,4 0-1-15,0 0 4 16,-4 0-2-16,1 0 1 15,-7 0-3-15,2 0 4 16,-5 0-2-16,0 0-2 16,4 0 0-16,-4 0 2 15,2 0 1-15,-5 0-3 16,-7 0 0-16,-1 4 1 16,-7-4-3-16,-5 0 2 15,0 0 0-15,-3 0 6 16,0 0-4-16,0 0 3 0,0 0-5 15,0 0 2 1,0 0-2-16,0 0 0 0,0 0 0 16,0 0 7-16,0 0-7 15,0 0 8-15,0 0 2 16,0 0-4-16,0 0 24 16,0 0-20-16,0 0-2 15,0 0-4-15,0 0-2 16,0 0-3-16,0 0 1 15,0 0-14-15,0 0 2 0,0 0-105 16,0 0-120 0</inkml:trace>
  <inkml:trace contextRef="#ctx0" brushRef="#br0" timeOffset="47800.78">7635 15423 236 0,'0'0'97'16,"0"0"-72"-16,0 0-23 15,0 0 25-15,0 0 18 16,0 0 12-16,0 0-1 0,-26 1-36 15,26-1 0-15,0 0-17 16,0 0-3-16,0 0 21 16,0 0-21-16,0 0 4 15,0 0-3-15,0 0 3 16,0 0-3-16,0 0-1 16,0 0 0-16,0 0 0 15,0 0 1-15,0 0-1 16,0 0 5-16,0 0-2 15,0 0 3-15,15 0-6 16,11 0 0-16,-1 3 9 16,1-1-7-16,3-2-2 0,-1 0 8 15,5 0-8-15,-1 0 5 16,1 0-5-16,2 0 0 16,1-2 9-16,0-1-7 15,-7 2-2-15,4 1 0 16,-1 0 4-16,-5 0-3 15,4 0-1-15,-5 0 0 16,0 0-2-16,-1 0 5 16,1 0-3-16,0 0 1 15,2 0 3-15,1-5-1 16,4 5-3-16,0-4 0 16,3 4 2-16,-5-6 0 15,5 4-2-15,-3-4 1 16,3 6 0-16,0-9 6 0,-4 2-7 15,1 2 1-15,-6 0 13 16,-6-1-14-16,-7 6 7 16,-5 0 1-16,-3 0-7 15,-1 0 12-15,5 0-11 16,-4 0-2-16,6 0 18 16,-4 0-16-16,7 0 8 15,3 0-2-15,6 0-7 16,3-2 6-16,4 2-7 15,3 0 0-15,-1 0-1 16,0 0 4-16,-4 0-3 16,2 0 0-16,0 0 0 0,0 0 3 15,2-2-3-15,2 2 0 16,-3-2-1-16,4 2 5 16,-4 0-5-16,2 0 1 15,-5 0 0-15,1 0 0 16,-1 0 0-16,2 0 0 15,-5 0-2-15,4 0 4 16,-1 0-3-16,-1 0 1 16,3 0 0-16,0 0 0 15,-1 2 0-15,-4 2 0 16,0 2-2-16,-1-1 4 16,1 0-4-16,0-3 2 15,-5-1 0-15,4-1 2 0,-4 0-2 16,-1 0 0-16,4 0 1 15,-4 0 1-15,8 0-2 16,-2-1 0-16,0-1 0 16,2 1-2-16,-5 1 2 15,1 0 0-15,3 0-4 16,-6 0 6-16,2 0-4 16,-2 0 2-16,0 0 0 15,2 0 0-15,2 0 0 16,-2 0 0-16,8-4-1 15,-8-1 2-15,3 5-2 16,-2 0 1-16,1 0 0 16,-5 0-7-16,4 0 0 0,-1 0 5 15,-2 9-5-15,4-8 8 16,1 1-2-16,0-1 1 16,2-1 0-16,0 0-3 15,0 3 3-15,-5-2-2 16,-2 4-3-16,0 1-4 15,-1 2 8-15,1 0-10 16,0 1 11-16,-3-3-6 16,2-3 6-16,-2 1 0 15,0-4-2-15,0 0 4 16,0 0-4-16,-3 0 0 16,6 0-4-16,-6 0 5 15,3 0-13-15,-7 0 7 16,0 0 1-16,0 0-4 0,-5 0 9 15,-4 1-3-15,1-1 4 16,-3 0 4-16,0 3-4 16,0-3 0-16,0 0 8 15,0 0-8-15,0 0 9 16,0 0-3-16,0 0-6 16,0 0 7-16,0 0-7 15,0 0 0-15,0 0-3 16,3 0 7-16,-3 0-8 15,0 0 3-15,3 0-3 16,1 0 1-16,0 0-1 16,3 0 4-16,-5 0-1 15,-2 0 5-15,5 0-5 0,-5 0 1 16,0 0 0-16,0 0 2 16,0 0-2-16,0 0 0 15,0 0 8-15,0-8-3 16,0-4-6-16,0 2 1 15,0 2 0-15,-7 2 1 16,0-4-1-16,3 3 0 16,-3-2-3-16,1-5 8 15,1 0-8-15,2 2 3 16,-4 2 0-16,3-6-4 16,3-1 4-16,-2-2 0 15,3-4-1-15,0 0 6 0,-3-12-6 16,-1 3 1-16,4-8 0 15,0-6-3-15,0-6 3 16,0-3 0-16,0 4-1 16,0 1 7-16,0 6-8 15,0 12 2-15,0 9 0 16,0 5-6-16,0 10 5 16,0 2-3-16,0 2-1 15,0 4 5-15,0-3-3 16,0-3 2-16,0 3 1 15,0 1 2-15,0-2-2 16,0 4 0-16,0 0 0 0,0 0 0 16,0 0 0-1,0 0-5-15,0 0 5 0,0 0-5 16,0 0 5-16,0 0 0 16,0 0-5-16,-3 0 9 15,3 0-6-15,0 0 2 16,0 0 0-16,-3 0-3 15,-5 0 3-15,-4 0 0 16,-3 0 0-16,-1 9 4 16,3-3-4-16,-2-3 0 15,-3 3 0-15,-3-2 1 16,-7 4-1-16,-1 2-4 16,17-6 2-16,-2 5-166 0</inkml:trace>
  <inkml:trace contextRef="#ctx0" brushRef="#br0" timeOffset="50513.94">7665 14847 278 0,'0'0'65'15,"0"0"-49"-15,0 0 1 16,0 0-9-16,0 0 3 16,0 0 12-16,0 0-15 15,0-31-1-15,0 31-7 16,0 0-13-16,0 0 6 16,0 0-15-16,0 13 22 15,0 9 21-15,0 8-18 0,0 5 7 16,0 3-10-16,0-3 4 15,0-3-4-15,-5 5 0 16,-2 2 0-16,7 1 2 16,-3-1 1-16,3-7-3 15,-2-6 0-15,2-12 2 16,-3-4-5-16,3-6 3 16,-3-4 0-16,3 0 6 15,0 0-3-15,0 0-3 16,0 0 0-16,0 0-6 15,0 0-1-15,0 0 6 16,0 0 1-16,0 0-4 0,0 0 11 16,0 0-5-16,0 0 2 15,0 0-3-15,0 0 14 16,0 0-15-16,0-8 3 16,6-6 3-16,-1-8-3 15,5-10-2-15,-2-5-1 16,4-7 0-16,1-3-3 15,-6-3 3-15,0-7-3 16,-1 1 1-16,-6-5-5 16,0 4 7-16,0 7-5 15,0 2 5-15,0 13 0 16,0 13 0-16,0 14 0 16,0 4-1-16,0 4 0 15,0 0-6-15,0 0-6 16,0 0 0-16,0 0 12 0,0 0-9 15,0 0 10-15,0 0 0 16,0 0-5-16,0 0 5 16,6 0 0-16,6 0 3 15,2 0-6-15,-1 0 5 16,0 0-2-16,4 0 0 16,1 4 3-16,-2-2-3 15,9 0 0-15,-1 0 0 16,6 0 0-16,-1 0 2 15,9 3-2-15,11-1 0 16,3-1 4-16,11 2-5 16,5 4 1-16,12-9 0 0,9 0 0 15,9 0 1-15,-3 0-1 16,2-6 2-16,-3-5-2 16,-2-6 5-16,-5 3-5 15,-7 3 0-15,-10 3-2 16,-1 4 2-16,-10 1 0 15,-5 3-1-15,-3 0 3 16,-4 0-3-16,-3 0 1 16,-2 0 0-16,0 0-5 15,-6 0 7-15,2 0-2 16,1 0 0-16,2 0 4 16,0 0-5-16,4 0 1 15,0 4-3-15,-4 0-2 0,-2 3-13 16,0-5-79-16,-6 1 55 15,-7-3 12-15,-3 0 2 16,-2 0 17-16,-6 0 11 16,0 0-1-16,3 0 2 15,0 0-1-15,0 0 0 16,-3 0 0-16,-1 4-1 16,1 2 1-16,0 2-3 15,3-2 1-15,-3 3 3 16,-1-4-1-16,4 0 2 15,-6-4 0-15,9-1 3 16,-3 0-5-16,0 0 1 16,3 0 0-16,-1 0 0 15,1 0-1-15,1 0 0 0,1 1 2 16,-2 2-4-16,-7 3 2 16,-2-4 0-16,-6 2-3 15,3-2 5-15,-3 2-2 16,-1-4 2-16,2 0-1 15,-1 0 3-15,-3 0-4 16,6 0 2-16,0 0 0 16,3 0-1-16,-1 2-1 15,1 2 0-15,1-4 2 16,-8 4-4-16,4-4 2 16,-3 0 0-16,-3 0-1 15,3 0 2-15,-6 0-1 0,7 0 1 16,-2 0 1-16,3 0-3 15,-1 0 1-15,-1 0 0 16,-1 0 1-16,-3 0-1 16,3 0 0-16,-2 0 0 15,-3 0 2-15,0 0-2 16,0 0 6-16,0 0 7 16,0 0 15-16,0 0-21 15,0 0 6-15,0 0 3 16,0 0-7-16,0 0 2 15,0 0-6-15,0 0 3 0,0 0 6 16,0 0-11 0,0 0 0-16,0 0 1 0,0 0-1 15,0 0 10-15,0 0-7 16,0 0 3-16,0 0 17 16,0 0-8-16,0 0 10 15,0 0-8-15,0 0-3 16,0 0-6-16,0 0-11 15,0 0 0-15,0 0 4 16,0 0-1-16,0 0-2 16,0 0 4-16,0 0 4 15,0 0 9-15,0 0-17 16,0 0 1-16,-8 0 7 16,6 0-7-16,0-4-2 15,-1 4 0-15,3 0 0 0,-3-4 3 16,3 4-3-16,-3 0-1 15,3 0-7-15,0 0 7 16,-4 0-5-16,4 0-20 16,-3-2-65-16,1 0-49 15,2 0-71-15</inkml:trace>
  <inkml:trace contextRef="#ctx0" brushRef="#br0" timeOffset="59803.52">15809 9919 81 0,'0'0'114'15,"0"0"-80"-15,0 0-17 16,0 0 1-16,0 0 3 16,0 0-11-16,0 0 9 15,0 0 6-15,0 0-22 16,2-37 6-16,-2 35-2 15,0 0-5-15,0-2 1 16,0-2-3-16,0-5 0 16,0 1 9-16,2-1-5 15,6-1-4-15,-3 1 0 16,1 5 4-16,-3 2-6 0,-3 4 2 16,7 0 0-16,-2 0-4 15,3 0 3-15,8 0 0 16,-3 0 1-16,4 0-4 15,-3 0-2-15,1 0 2 16,-3 7-7-16,1 1 8 16,-8 2-5-16,1-2 8 15,-1 2 0-15,-5-2 2 16,0 0 0-16,0-1-2 16,0 0 0-16,0-5 14 15,0 0-10-15,-5 0 9 16,-6-2-5-16,1 0-5 0,-2 0 16 15,-1 0-18 1,5 0-1-16,2-4 11 0,4-6-10 16,-1-1 9-16,3 0-4 15,0 1-5-15,0-1 2 16,0 1-3-16,0 5 0 16,0-2 2-16,0 7 0 15,0 0-4-15,0 0-2 16,0 0-15-16,0 0 12 15,0 0-14-15,0 0 21 16,0 9 7-16,0-2-5 16,-3-1 3-16,-1 1-5 15,4-7 1-15,0 0 0 16,0 0 0-16,0 0-1 16,0 0 5-16,0 0-1 0,0 0 8 15,0 0-9-15,0 0 4 16,0 0-10-16,0 0 3 15,0 0 0-15,0 0-2 16,0 0-9-16,0 0-1 16,0 0-12-16,0 0 3 15,0 0 16-15,0 4-4 16,0 6-19-16,0-9-41 16,0 2-90-16</inkml:trace>
  <inkml:trace contextRef="#ctx0" brushRef="#br0" timeOffset="61683.21">16269 10547 33 0,'0'0'24'0,"0"0"-24"16,0 0 3-16,0 0-1 0,0 0-2 16,0 0 23-16,0 0 0 15,-8 6-17-15,8-6 14 16,0 0 0-16,0 0 0 15,0 0 19-15,0 0-18 16,0 0-1-16,0 0 6 16,0 0-11-16,0 0 0 15,0 0-8-15,0 0-4 16,0 0 10-16,0 0-12 16,0 0 4-16,0 0 7 15,0 0-11-15,0 0 9 16,0 0-10-16,0 0 0 0,0 0-1 15,0 0 2-15,0 0-1 16,0 0 2-16,2 0 1 16,7 0-2-16,0 0-1 15,2 0 0-15,2 0 6 16,-1 0-3-16,2 3-3 16,1-2 4-16,-3 1 0 15,-3 1 1-15,0-3-5 16,-3 1 0-16,2 1 9 15,-1 1-7-15,-2-2 4 16,4 1 5-16,0 1-11 16,4-2 10-16,-5 3-10 15,4 3 0-15,0-3 3 16,0 2 0-16,-4-2-3 0,2-3 7 16,-2 1-6-16,-1 1 6 15,-2-3-7-15,-5 0 0 16,3 0-2-16,-3 0 2 15,0 0 0-15,0 0-1 16,0 1 5-16,0-1-7 16,0 0 3-16,0 0 0 15,0 0 0-15,0 0 4 16,0 0-4-16,0 0 8 16,0 0-8-16,3 0 13 15,-3 0-5-15,0 0-6 0,0 0 15 16,0 0-17-1,0 0 5-15,3 0-5 0,1-6 5 16,-1-2-6 0,-1 1 1-16,1-4 0 0,0 1-1 15,-3-4 1-15,0 2 0 16,0 1 0-16,0-2 6 16,0 4-7-16,0-2 1 15,0 3 0-15,0 0-1 16,0 0 1-16,0 5 0 15,0-3 0-15,0-1 5 16,0 1-5-16,0 2 0 16,0 0 0-16,0 0-3 15,0 4 3-15,0-2 0 16,0 2 2-16,0-3 2 0,0 2-5 16,0 1 1-1,0 0 0-15,0 0-5 0,0 0 5 16,0 0 0-16,0 0-1 15,0 0 4-15,0 0-8 16,0 0 3-16,0 0-8 16,0 0 8-16,0 0-13 15,0 0 15-15,0 0-3 16,0 0 5-16,0 0-6 16,0 0 4-16,0 0-50 15,0 0-253-15</inkml:trace>
  <inkml:trace contextRef="#ctx0" brushRef="#br0" timeOffset="64038.12">15680 6391 140 0,'0'0'48'0,"0"0"-23"15,0 0-11-15,0 0 14 16,0 0 13-16,0 0 6 16,0 0 1-16,-139-80-27 15,121 75 12-15,-5 2-11 16,2 3-13-16,-6 0 1 15,3 0-10-15,-6 0 0 0,-2 15 4 16,-4 8-3 0,1 4-1-16,-1 8 0 0,7-2 0 15,7-1-5-15,13-2 5 16,7-5-5-16,2-3 1 16,0 0-2-16,20-5 1 15,16-4 5-15,3-7 5 16,8-4 8-16,4-2-13 15,2 0 0-15,4-20 12 16,-5-6-7-16,-2-2-4 16,-5 0-1-16,-9 0 2 15,-11 0-3-15,-7-2 1 16,-7 2 0-16,-6-1 3 16,2-1-1-16,-4 3-2 0,0-2 1 15,2 2 1-15,-1 2 3 16,2 6-5-16,-1 0 0 15,1 2 1-15,4 6 2 16,-5 3-3-16,-2 4 0 16,1 4 1-16,-4 0-5 15,3 0-11-15,2 0-15 16,-3 22 30-16,-2 8 0 16,0 8 3-16,0 10 2 15,0 6-4-15,-14 2 4 16,-10 5-5-16,4-1 0 0,-1-4-1 15,6-6 4 1,9-2-3-16,6-10 0 0,0-8 0 16,0-5-4-16,18-10 1 15,6-2-10-15,9-5 3 16,-18-8-105-16,-1 0-174 16</inkml:trace>
  <inkml:trace contextRef="#ctx0" brushRef="#br0" timeOffset="65043.39">16287 6481 1 0,'0'0'58'15,"0"0"17"-15,0 0-50 16,0 0-1-16,0 0 35 16,0 0-41-16,-116-24-9 15,80 24-9-15,-2 0 0 0,2 10 11 16,0 7-9-1,7 2-1-15,-1 1-1 0,9 2 1 16,6-4 1-16,9 0-2 16,6-7-7-16,0 0 3 15,15-5 0-15,17-4 4 16,11-2 24-16,4 0-19 16,6-2 6-16,7-21-11 15,-1 2 0-15,-3 3-3 16,-5 2 2-16,-12 6-2 15,-10 6 2-15,-11 4-1 16,-11 0 1-16,-7 6-25 16,0 18 26-16,0 7 10 15,-7 0-8-15,-11-1 1 16,7-6-2-16,4-8-1 0,7-6 0 16,0-8-3-1,0-2-14-15,0 0 17 0,21 0 19 16,4-6-9-16,1-16-10 15,4-5 0-15,6-4-12 16,-2-3-39-16,2-2-39 16,-6 2 50-16,-1 0 38 15,-7 3 2-15,-1 5 22 16,-7 5 3-16,1 9 9 16,-5 2-4-16,-5 6 5 15,-2 4-2-15,0 0-33 16,-3 0-5-16,0 4 5 0,0 15 4 15,0 9 25-15,0 6-28 16,0 4 2-16,-3 10 10 16,-20-1-12-16,-5 1 1 15,5 2-2-15,-1-6 3 16,3-7-3-16,9-12 0 16,4-4 0-16,5-11 0 15,3-4 3-15,0-5-3 16,-7-1 0-16,2 0 6 15,-4-6-6-15,-6-15-22 16,0-6-33-16,-3 3 26 16,-5-2-8-16,-5 4 21 15,2 3 15-15,0 4 1 16,1 5 8-16,11 4 17 16,5 4 10-16,6 0 14 0,3 2-41 15,0 0-8-15,5 0-13 16,28 6 13-16,6 8 15 15,5-4-14 1,7-2 11-16,0 0 5 0,1-4-16 16,-1 0 1-16,-2-2-1 15,-8-2-1-15,0 0 0 16,-8 0-2-16,-27 0-30 16,-6 0-138-16</inkml:trace>
  <inkml:trace contextRef="#ctx0" brushRef="#br0" timeOffset="65823.2">16988 6645 50 0,'0'0'61'0,"0"0"-58"0,0 0-1 16,0 0 13-16,0 0 1 15,0 0-10-15,0 0 0 16,-38 2-3-16,31-2-3 16,-4 4 0-16,1 2 1 15,-4 9 0-15,-4-1-1 16,0 9 0-16,-2 7 12 15,-5 6-5-15,4 5 8 16,1-3-4-16,4-8 1 16,11-8 6-16,5-12-6 15,0-9-9-15,18-1 30 16,20-4 4-16,13-23-20 16,2-7-10-16,-2-2-7 0,-3-1 6 15,-9 7-6-15,-8 4 0 16,-10 5 4-16,-10 5-2 15,-7 8-1-15,-4 3 1 16,0 5 8-16,0 0 36 16,0 0-25-16,-11 16-7 15,-19 23-12-15,-6 8-2 16,1 6-1-16,11-5 0 16,15-11-7-16,9-8 8 15,0-10-14-15,0-19-17 16,14 0-98-16</inkml:trace>
  <inkml:trace contextRef="#ctx0" brushRef="#br0" timeOffset="69662.88">17736 6859 23 0,'0'0'186'0,"0"0"-147"16,0 0-24-16,0 0 20 15,0 0 13-15,0 0-16 16,0 0-17-16,-62-21 4 16,60 8 6-16,-2-1-23 15,4 5 4-15,0-4 2 16,-6 3-8-16,6-2 4 16,-3 1-4-16,3-3 0 15,0 0-6-15,0-1 13 16,0 1-7-16,0 1 0 0,0 5 5 15,0-1-6-15,0 6 2 16,0 3-1-16,3 0 2 16,3 0-2-16,6 0-1 15,3 0-6-15,3 7 4 16,-4 6 0-16,4 4 3 16,-6 2 0-16,-2-3-8 15,-5 3 9-15,-5 2-1 16,0-2 0-16,0 6 3 15,0-1 4-15,0 2-7 16,-12 0 0-16,-12-2 5 16,1-2-2-16,-5-3 6 15,-3-2 9-15,3 0-2 16,2-4 13-16,-2-3-16 16,15 0-8-16,-2-4 13 0,2 0-15 15,10-4 7-15,-2-2 0 16,2 0 7-16,-1 0 9 15,1-14-26-15,3-6 0 16,0-2 7-16,0 0-7 16,0 2 2-16,15 6-2 15,1 4-2-15,1 5-7 16,4 5 9-16,0 0-2 16,2 0-5-16,-2 11 0 15,-3 5 6-15,2 3 1 0,-2-2 0 16,0 3 0-1,0-2 0-15,-3-4 0 0,3 1-2 16,0-6 5-16,3-1-3 16,0-2 1-16,2-2 1 15,5-4-4-15,6 0-18 16,-22 0-139-16,1 0-194 16</inkml:trace>
  <inkml:trace contextRef="#ctx0" brushRef="#br0" timeOffset="70848">18428 6803 26 0,'0'0'55'16,"0"0"-26"-16,0 0 0 16,0 0 15-16,0 0 33 15,0 0-23-15,0 0-22 0,-36 13-2 16,36-13-18-1,0 0 8-15,0 0 1 0,0 0-12 16,0 0 10-16,0 0-19 16,0 1-2-16,13 4 2 15,31 1 3-15,19 2 15 16,17-4-8-16,13-1-5 16,7 0 9-16,1 1-14 15,1 2 0-15,-9-1 3 16,-6 6-1-16,-10-1-2 15,-5 4 0-15,-13 0 5 16,-9-1-7-16,-14 0 2 16,-9-3 0-16,-9-2-4 15,-12-3 4-15,-3-4 0 16,-3-1 0-16,0 1-5 16,0-1 5-16,0 0 6 0,0 0 10 15,-6 0 2-15,-6-8-14 16,-2-15 4-16,-1-1 5 15,0-2-13-15,-3-7 6 16,0 5-6-16,0 1 0 16,3 4 0-16,1 7 7 15,1 5-7-15,8 3 7 16,-2 2-5-16,4 3 13 16,3 1-15-16,0 2-3 15,0 0-3-15,0 0-5 16,21 5 11-16,9 14 1 0,2 7 4 15,-2 4-6 1,1 3 1-16,-8-2 0 0,-2 2-4 16,-6 1 4-16,-7-5 0 15,-8 2-5-15,0 1 10 16,0 1-4-16,-11-4-1 16,-19 5 0-16,-9 1 6 15,-2 0-1-15,-7 4-2 16,1 1-1-16,3 0 3 15,29-27-10-15,5-8-175 16</inkml:trace>
  <inkml:trace contextRef="#ctx0" brushRef="#br0" timeOffset="71477.31">20488 6822 273 0,'0'0'64'0,"0"0"-64"16,0 0 0-16,-150 82-1 16,137-48 3-16,6-5-2 15,7-4 0-15,0-6-1 16,27-8 1-16,9-7 10 15,8-4-7-15,0-2 12 16,7-32-12-16,11-12 8 16,4-16-4-16,7-13 1 15,2-4 38-15,-6-4 3 16,-5 5-21-16,-4 2 13 0,-9 7-24 16,-7 7 10-16,-8 13 0 15,-12 16-1-15,-7 14 11 16,-7 8-21-16,-8 10-12 15,-2 1 11-15,0 0-15 16,0 0-16-16,-5 23 3 16,-28 16 13-16,-14 11 16 15,-4 4-16-15,0 0 3 16,10 0-4-16,8 0 4 16,4 6-3-16,1 7 0 15,2 3 4-15,2-2-10 16,9-5 1-16,7-16-53 15,8-9-57-15,0-38-46 16,0 0-57-16</inkml:trace>
  <inkml:trace contextRef="#ctx0" brushRef="#br0" timeOffset="72085.48">21027 6861 194 0,'0'0'77'0,"0"0"-22"16,0 0-5-16,0 0 4 16,0 0-8-16,0 0-29 0,-23-82 11 15,-1 82-23 1,-2 3-2-16,-1 12-3 16,1 7 0-16,3-1 4 0,10-2-11 15,0-2 7-15,8-3 0 16,5 2-9-16,0 0 9 15,0-2 0-15,0-2 0 16,0-4-2-16,0-3-4 16,0-3 3-16,5 1-1 15,2-2 0-15,-4-1 8 16,0 0-2-16,-3 3 6 16,0 1-8-16,0 4-4 15,0 2-8-15,0 4 12 0,0 0 22 16,0 0-22-1,0-4 5-15,0-1-5 0,0-6-5 16,18 1 3-16,5-4 4 16,10 0 12-16,0 0-5 15,2-13-9-15,-2-8-22 16,-6-2-20-16,-6 0 3 16,-7-3 27-16,-5 2 5 15,-6 5 7-15,-3 2 2 16,0 5 0-16,0 6-2 15,0 2 0-15,0 4 0 16,-5 0 3-16,-8 0-3 16,-5 12 5-16,-2 8-7 15,-4 2 4-15,4 0 1 0,2-4 9 16,5-6-12-16,8 0 5 16,5-3-5-16,0-4-4 15,0 0-2 1,0-5-4-16,0 0-82 0,0 0-228 15</inkml:trace>
  <inkml:trace contextRef="#ctx0" brushRef="#br0" timeOffset="72491.55">21580 6468 117 0,'0'0'23'16,"0"0"-14"-16,-62 105 6 16,36-61-2-16,-2 5 16 0,-6 7 5 15,-12 4-11-15,2-2-3 16,-4-6-13-16,4-10-1 16,11-10 14-16,12-10-9 15,6-10 2 1,4-2-4-16,4-6-8 0,1-4 4 15,4 0-1-15,-1 0-4 16,3 0-11-16,0 0-262 16</inkml:trace>
  <inkml:trace contextRef="#ctx0" brushRef="#br0" timeOffset="72731.19">21215 6661 288 0,'0'0'103'0,"0"0"-69"16,0 0-34-16,0 0-14 15,0 0 14-15,0 0 0 16,41 48 1-16,-16-26 4 16,1 0-2-16,2 0-3 15,-5-4 4-15,3-1-2 16,5-5-2-16,-2-2 0 15,6-6-5-15,-22-4-52 16,-5 0-141-16</inkml:trace>
  <inkml:trace contextRef="#ctx0" brushRef="#br0" timeOffset="73248.97">21619 6884 170 0,'0'0'77'0,"0"0"-46"0,0 0 20 15,0 0-32-15,0 0 0 16,0 0-10-16,-109-21-7 15,73 42 5-15,3 1-7 0,-3 2 0 16,10 0-1-16,2-4 4 16,9 0-3-16,6-4 0 15,6-2-5-15,3-6 3 16,0-4-16-16,7-4 18 16,22 0 6-16,6 0 15 15,7-6-8-15,-1-13-13 16,-5 0 1-16,-9 3 0 15,-9 3 0-15,-7 4-1 16,-5 3 9-16,-6 6-5 16,0 0 34-16,0 0 4 0,0 0-23 15,0 0-19 1,-3 13 9-16,-20 16-3 0,-10 7 5 16,-3 2-7-1,10-2-2-15,8-5-2 16,9-8 0-16,9 0-5 0,0-6-1 15,0-2-1-15,0-3 6 16,9-4-44-16,-4-8-65 16,2 0-250-16</inkml:trace>
  <inkml:trace contextRef="#ctx0" brushRef="#br0" timeOffset="74029.45">22053 6950 191 0,'0'0'137'0,"0"0"-114"0,0 0 11 16,0 0 5-16,0 0-12 16,0 0 4-16,0 0-28 15,45-22-2-15,-24 20 2 16,2-2 3-16,1 2-9 16,-4 2 3-16,-2 0 0 15,-5 0-3-15,2 0-2 16,-7 0-6-16,-2 6 5 0,-4 8-2 15,-2 2 2 1,0 4 12-16,0 3 4 0,0-4-3 16,-20 3-4-16,-4-1-3 15,-2-2 11-15,3 0-11 16,1-8 6-16,9-3-1 16,5-4-3-16,8-2 5 15,0 1-7-15,0-2-17 16,3 2 17-16,21 2 5 15,3 3 1-15,-5 2-5 16,4 4 3-16,-8 0-8 16,-10 7-5-16,-8 7 2 15,0 2 6-15,-3 6 2 0,-35-1 6 16,-6 2-7-16,-7-1 0 16,-6-2 8-16,1-4-7 15,5-4-1-15,-3-4 23 16,4-4-15-16,-3 0 12 15,-1-4-14-15,-3 1-5 16,-2-5 2-16,-3 0-3 16,-7-1 0-16,-1 4-3 15,-2 1-14-15,49-12-93 16,-5 2-241-16</inkml:trace>
  <inkml:trace contextRef="#ctx0" brushRef="#br0" timeOffset="88976.85">17493 8875 42 0,'0'0'21'16,"0"0"-10"-16,0 0 10 0,0 0-10 15,0 0 0 1,0 0-3-16,-3-120 2 0,3 96 15 16,0-3-23-16,0-1 1 15,0 5-3-15,0-2-2 16,3 7 0-16,-1 1-10 15,5-2-37-15,-1-1-13 16</inkml:trace>
  <inkml:trace contextRef="#ctx0" brushRef="#br0" timeOffset="89440.22">17588 8274 27 0,'0'0'33'0,"0"0"6"0,0 0-10 15,0-125 0 1,-6 101-9-16,-15 0 6 0,-6-1-6 15,-5 6 6-15,-4 0-22 16,-2 6 13-16,-4 1 10 16,-3 4-20-16,1 4 12 15,0 4-14-15,1 0 2 16,2 0 9-16,-3 10-15 16,-5 14 3-16,-3 8-2 15,-2 6 0-15,-2 4-2 16,5 4 0-16,7 3 0 15,11-2-4-15,17 0 4 16,14-3-2-16,2 0-3 16,12-6 3-16,29-3-3 15,16-10 5-15,12-7-5 0,11-11 5 16,15-7 17-16,8 0-15 16,2-13-2-16,-4-14-2 15,-16-6-1-15,-13-1-17 16,-21 0 17-16,-18 2 0 15,-22 4 6-15,-11 4 2 16,0 2 31-16,-33 4-11 16,-20 2 8-16,-13 3 3 15,-14 7-10-15,-7 4 4 16,5 2-24-16,2 0 0 16,3 30-6-16,2 24-9 15,52-21-1-15,-5 9-241 0</inkml:trace>
  <inkml:trace contextRef="#ctx0" brushRef="#br0" timeOffset="93810.89">9359 15370 97 0,'0'0'79'16,"0"0"-27"-16,0 0-46 15,0 0-5-15,0 0 12 16,0 0 4-16,0 0 5 16,-27-29 2-16,16 25 3 0,-2 1 8 15,-5-1-26 1,3 0-1-16,1 2 6 0,-6 2-10 16,2-4 7-16,-3 4-4 15,-4-4 0-15,2 4 7 16,-3-4-12-16,1 4-1 15,-4-2 20-15,-1 0-20 16,-2 0 3-16,-7 0-4 16,3 2 0-16,-2 0-1 15,-8 0 1-15,0 0 0 16,-3 0-4-16,2 0 9 16,6 6-5-16,0 0 0 0,1 2 0 15,5 1-4-15,2-1 4 16,3 7 0-16,4 3-5 15,0 8 6-15,-5 3-2 16,8 0-1-16,-2 1 2 16,4-2-1-16,3 0 0 15,5 2 1-15,-3 7-1 16,7-3 1-16,1 2 0 16,5-1-3-16,0 3 3 15,0-7 1-15,3-1-1 16,0-12 0-16,0-3-1 15,0-11 6-15,0-4-5 16,0 0 0-16,0 0 0 16,0 0 2-16,0 0-2 15,0 3-3-15,0 7 2 0,0 2-2 16,9 10 2-16,14 2 2 16,0-1-1-16,-1-1 1 15,-1-9-1-15,-3-1 0 16,-7-6-6-16,4 3 7 15,0-5-1-15,6 0 0 16,8 6 1-16,4-6 6 16,6 3-7-16,-1-1 0 15,4-1 2-15,-5-5-2 16,7 0 0-16,-3 0 0 16,1 0 1-16,-1 0 2 15,0 0-3-15,-4 0 0 0,-1 0 2 16,0-5 3-16,-1-1-5 15,0 3 0-15,0-5 0 16,-2 0 0-16,0 2 0 16,0-2 0-16,-7 0-3 15,-2 5 6-15,1 0-4 16,1-1 1-16,-3 4 0 16,3 0 0-16,2-5 0 15,-5 4 0-15,1-2 0 16,-2 3 2-16,-6-1-3 15,2-2 1-15,-3 2 0 16,1 1 1-16,1 0-1 16,1-4 0-16,0 4-4 0,-3 0 4 15,2 0-1-15,5 0 1 16,-1 0 0-16,2 0 1 16,-2 0-1-16,-3 0 0 15,0 0 2-15,-3 0 0 16,-1 0-4-16,-5 0 2 15,-3 0 0-15,-4-5 0 16,-2 5 0-16,5-4 0 16,-3 3-8-16,1-3 13 15,-3-8-7-15,3 1 2 16,-3-5 0-16,0-1 3 16,0-2-3-16,0-1 0 0,0 0-1 15,0 0 4-15,0 5-6 16,-3 0 3-16,0 1 0 15,3 5 1-15,0 2-1 16,-2 2 0-16,2-6-2 16,-5 5 4-16,3 0-2 15,2 2 0-15,0-7 0 16,-3 4 3-16,0-3-3 16,0-2 0-16,3 4-3 15,-2 2 6-15,-2 1-3 16,4-1 0-16,0 3 0 15,-3 3 2-15,3 0-1 16,0-4-1-16,-3 4 12 0,0-8-12 16,-6-1 14-1,0 0-14-15,-3-2 0 0,1 4 7 16,1-7-7-16,2 1 1 16,-4 3 5-16,3-3-2 15,-3 4-4-15,4-3 1 16,-5 1 1-16,1 3 0 15,1-6-2-15,-4 1 0 16,0 3 0-16,-1-1 5 16,3 0-7-16,-7 3 2 15,7-5 0-15,-5 5 5 16,2 2-5-16,5-3 0 16,-1 5 11-16,-3-4-7 15,0 2 2-15,4-4-6 0,-4 4 3 16,6 1-3-16,0 5 0 15,0-5 0-15,2 5 1 16,2-4 2 0,2 2-3-16,0 0 2 0,-1 0-2 15,-1 0 8-15,2 0-8 16,-5 2 0-16,1 0-1 16,1-4 4-16,-2 4-3 15,-2-6 0-15,2 4-5 16,-4 0 0-16,6 2 3 15,-1 0 2-15,2-3 6 16,2 3-2-16,0-2-1 16,1 2 2-16,-3-4-1 15,3 4-4-15,-1 0 0 0,-1 0 0 16,2 0-4-16,2 0 2 16,0 0-2-16,0 0-9 15,0 0 13-15,0 0 6 16,-2 0-6-16,2 0 0 15,-7 0 4-15,4 0-3 16,-2 0-1-16,-1 0 0 16,-1 0 2-16,3-3-3 15,4 3 1-15,0-1 0 16,-1 1-1-16,-2-4 1 16,0 4 0-16,-4-3 0 15,2 3 6-15,2 0-8 16,0 0 2-16,0 0 0 0,-1 0-4 15,0 0 3-15,4-2 1 16,-1 2 2-16,-2-4 2 16,0 4-5-16,1-4 1 15,2 4 0-15,-5-4-2 16,3 2 2-16,-1 2 0 16,0 0 0-16,0 0 3 15,1 0-7-15,-1 0 3 16,-3 0 1-16,5 0-3 15,-2 0 8-15,3-2-5 16,-3 0 1-16,3 2 4 16,0 0-7-16,0 0 2 15,0 0 0-15,0 0-2 0,0 0 3 16,0 0-1-16,0 0 0 16,0-2 4-16,0 2-8 15,0 0 3-15,-2 0 1 16,2-2 1-16,0 2 0 15,-3-4-1-15,-4 4 0 16,2-5 4-16,2 3-8 16,-4 2 4-16,4 0 0 15,-2-1-1-15,-4-2 6 16,2 2-5-16,2-1 0 16,-1 2 2-16,0-4-6 15,0 4 4-15,1 0 0 0,2 0-3 16,-1 0 4-16,4 0-1 15,-3 0 0-15,3-4 0 16,-7 4-4-16,3 0 4 16,-3 0 0-16,1 0-4 15,4 0 7-15,-4 0-3 16,-1 0 0-16,-1 0 3 16,-7 0-6-16,2 0 2 15,2 0 1-15,-4 0-4 16,-3 0 4-16,6 0 0 15,-2-4 0-15,5 4 2 16,0 0-2-16,0 0 0 16,3 0 0-16,-4 0-3 15,8 0 3-15,-9 0 0 16,1 0-1-16,-1 0-9 0,1 0 2 16,5 0 0-16,-5 0-5 15,2 0 12-15,-2 0-20 16,5 0 6-16,-1 0 11 15,3 0 4-15,-1 0-4 16,-1 4 4-16,-3-4 0 16,-2 4-3-16,2 0 4 15,-2-4-1-15,5 0 0 16,-5 0 2-16,4 0-2 16,-2 2 0-16,0-2 0 15,4 0-1-15,-2 1 1 16,3 2 0-16,-3-2 0 0,-3 6 2 15,4-3-5-15,-5-4 3 16,7 2 0-16,1 2-4 16,-1 0 4-16,-1 0 0 15,-2 0-2-15,1 0 3 16,-2 1-2-16,1 0 0 16,4-2-4-16,-1-3-1 15,0 4 6-15,0-4 0 16,-4 5-2-16,5-3 6 15,-4 2-5-15,3 0 1 16,-1 0-2-16,1 0-3 16,1 2-8-16,-1 3-5 15,3-5 6-15,0 3-3 0,-3 5 6 16,0 4-8-16,1-1-37 16,-5 2-47-16,7-9 14 15,-3-8-33-15</inkml:trace>
  <inkml:trace contextRef="#ctx0" brushRef="#br0" timeOffset="96243.53">9275 15348 89 0,'0'0'58'0,"0"0"-19"16,0 0-39-16,0 0-8 15,0 0 2-15,0 0-3 16,0 0-4-16,0 0-39 16</inkml:trace>
  <inkml:trace contextRef="#ctx0" brushRef="#br0" timeOffset="101733.52">18188 9069 274 0,'0'0'82'16,"0"0"-45"-16,0 0-17 16,0 0 5-16,0 0 9 15,0 0-14-15,0 0-5 16,0 0-7-16,-33 2-7 15,33-2 12-15,-2 0-13 16,2 0 1-16,0 0 6 16,-3 0-2-16,3 0 1 15,-7 0 3-15,-4 7-9 16,-7-2 4-16,-3 8-4 0,1-2 0 16,-5 1-2-16,7 1 5 15,-5-1-3-15,2 0 0 16,3-2 0-16,-3 0-1 15,6 0 1-15,-3 3 0 16,0 1-1-16,-2 5 5 16,-1-1-6-16,0 2 2 15,-8 4 0-15,-4 2 0 16,-5 5 0-16,-8 3 0 16,-3 3-1-16,-6-1 5 15,2 5-5-15,-6-2 1 16,-5 2 0-16,-3-1 0 15,-3 0 0-15,-2 0 0 16,-2-2-1-16,2 0 6 0,4 2-5 16,8-1 0-16,7-3 0 15,8-4-3-15,13-4 3 16,2-4 0-16,4-4-2 16,5-4 4-16,6-2-2 15,0-1 0-15,-3 1 0 16,-3 5 1-16,0-1-1 15,-2 2 0-15,2-2-1 16,3-6 5-16,3 0-5 16,0-2 1-16,3-3 0 15,3-3 1-15,7-3-1 16,2 2 0-16,0-3 3 16,0 0 1-16,0 0-5 15,0 0 1-15,0 0 0 0,0 0-3 16,0 0-13-16,0 0-31 15,0 0-10-15,5 0-41 16,5 0-64-16</inkml:trace>
  <inkml:trace contextRef="#ctx0" brushRef="#br0" timeOffset="103271.42">16801 9012 11 0,'0'0'46'16,"0"0"-32"-16,0 0 6 15,0 0-9-15,0 0 11 16,0 0-4-16,0 0-15 16,-75 0-1-16,60 0 11 15,0 1 3-15,4-1 3 16,-4 0-12-16,2 0-2 16,5 0 4-16,3 0-8 0,5 0 6 15,0 0 14-15,0 0-7 16,0 0 10-16,0 0 0 15,-4 0-13-15,4 0 5 16,0 0-16-16,0 0 0 16,0 0 7-16,0 0-4 15,0 0-1-15,0 0-1 16,0 3-1-16,0 0 0 16,0 3-6-16,0 2 6 15,0 2 6-15,0 3-5 16,12-1 5-16,-2 2-4 0,1 0 1 15,1 2 9 1,3-2-11-16,3 0-1 16,-1 0 12-16,7 0-11 0,0 2 8 15,9 1-1-15,-1 2 0 16,6 1 3-16,5 4-11 16,-2 0 0-16,3 0 11 15,-4 1-9-15,0-4 1 16,-1 2-3-16,-3-1 1 15,-3-3 10-15,0-1-11 16,-7 0 0-16,0 0 7 16,-4 0-4-16,-1 3-2 15,0-1-1-15,1 2 0 16,2-3 5-16,4 2-5 0,-5-3 0 16,4-1 3-1,0 0 1-15,2 2-4 0,-1-5 1 16,1 3-1-16,-6-3 6 15,5-2-6-15,-5 0 0 16,0 0 0-16,2-1 5 16,-4-2-7-16,2 1 2 15,-5-2 0-15,3-2 3 16,-3 1-3-16,0-1 0 16,-3 0 0-16,-4 3 4 15,4 2-7-15,-2-1 5 16,-2 2-2-16,-2-3 3 15,-1 4-3-15,5-2 0 16,-2 2 2-16,1-1 2 16,-3 0-4-16,3 0 0 0,-2 1 0 15,3-3 4-15,0 3-4 16,-1-1 0-16,-4-2 0 16,5-3 5-16,-2-1-5 15,1 1 2-15,-3-3 0 16,3 0 6-16,-4-2-8 15,-1-2 0-15,-1 0 13 16,-4 0-10-16,-2 2-2 16,3 0-1-16,-3-2 0 15,0 0 3-15,0 0-3 0,0 0 0 16,0 0 4 0,0 0 0-16,0 0-6 0,0 0 2 15,0 0 0-15,0 0 0 16,0 0 0-16,0 0 0 15,0 0-3-15,0 0-3 16,0 0 2-16,0 2-16 16,0-2-8-16,0 4-31 15,0-4-68-15,0 3-167 16</inkml:trace>
  <inkml:trace contextRef="#ctx0" brushRef="#br0" timeOffset="121655.1">11313 15133 195 0,'0'0'101'15,"0"0"-77"-15,0 0-9 16,0 0-15-16,0 0 1 0,0 0-1 16,0 0 17-1,0 0 1-15,0 0 8 0,0 0-17 16,0 0 2-16,0 0 11 16,0 0-4-16,0 0 4 15,0 0 3-15,0 0-22 16,0 0 5-16,0 0-8 15,0 0 2 1,0 0 4-16,0 0-6 0,0 0 0 16,0 0 10-16,0 0-8 15,0 0 1-15,0 0 2 16,0 0 2-16,0 0 12 16,0 0-12-16,0 0 1 15,0 0 0-15,0 0-7 16,0 0-2-16,0 0 1 0,0-1 0 15,0 1 0-15,0 0 0 16,7 0 0-16,7 0 0 16,4-3 5-16,2 3-5 15,5-2 1-15,-1 0-1 16,2 0 5-16,-1 2-5 16,1 0 0-16,3-4 0 15,-2 4 4-15,0 0-4 16,0 0 0-16,-1 0 2 15,5-4 2-15,-2 0-4 16,1 2 0-16,-1 1 1 16,-2-2 1-16,0 3-3 0,0 0 1 15,-1-3 0 1,1 3 1-16,3 0-1 0,-1-5 0 16,-4 4 0-1,-2-2 3-15,0 3-4 0,-5 0 1 16,0 0 0-16,0 0 1 15,-5 0-1-15,-2 0 0 16,-2 0 1-16,-3 0 4 16,-1 0-6-16,-2 0 1 15,4 0 0-15,-7 0 1 16,3 0-1-16,1 0 0 16,4 0 0-16,-2 0 2 15,-1 0-3-15,2 0 1 16,-4 0 0-16,-3 0 1 15,3 0-1-15,-3 0 0 0,0 0 6 16,0 0-4-16,0 0 5 16,0 0-2-16,0 0 2 15,0 0 10 1,0 0-14-16,0 0-3 0,0 0 11 16,0 0-8-16,0 0-3 15,0 0 0-15,0 0 1 16,0 0-1-16,0 0 0 15,0 0 0-15,0 0 4 16,0 0 1-16,0 0-2 16,0 0 0-16,0 0-1 15,0-2 0-15,-13-6-2 0,2-2 0 16,1 2-1-16,-2-2 5 16,1 2-5-16,-4-4 1 15,0 2 0-15,-3-7-2 16,0 2 2-16,4 1 0 15,2 1-2-15,-1 5 8 16,8-1-10-16,-1 5 4 16,4-2 0-16,2 6 3 15,0 0-3-15,0 0 0 16,0 0-3-16,0 0 6 16,0 0-6-16,0 0 1 15,-5 0-2-15,5 0 1 16,0 0-7-16,0 0 1 0,0 0 7 15,0 0-9-15,0 0 10 16,0 2-1-16,0 8 2 16,7 1 6-16,8 4-6 15,-1-3 0-15,4 3-2 16,0-7 6-16,0 7-4 16,0 1 0-16,0-5 0 15,-6 1 1-15,2-1-1 16,1-1 0-16,-5 0-2 15,1-2 7-15,-2-4-8 16,0 2 3-16,-2-2 0 16,-2 0 3-16,-4-2-3 0,-1 0 0 15,0-2 0 1,0 0 5-16,0 0-5 0,0 0 0 16,0 0 0-1,0 2 5-15,0-2-5 0,0 3-10 16,0-3 10-16,0 0 6 15,0 1-4-15,0 7-1 16,0 5-1-16,-13 2 2 16,-5 3-2-16,0 3 0 15,4 1-2-15,-1-3 5 16,0 2-6-16,0-5 3 16,-1 0 0-16,3-2 0 15,0-6 0-15,5-3 0 16,1-4 1-16,4 2 2 15,3-3-4-15,0 0 1 0,0 0 0 16,0 0-3-16,0 0-16 16,0 0-14-16,0 0 28 15,0 0-51-15,0 0-56 16,0 0-175-16</inkml:trace>
  <inkml:trace contextRef="#ctx0" brushRef="#br0" timeOffset="173352.05">14965 10944 83 0,'0'-4'37'16,"0"-2"-18"-16,0 4-7 15,0-2-2-15,0 1 0 0,0 0-8 16,0-1 1 0,0 0 0-16,0 0 8 0,0 0 1 15,0 2-12-15,0 1 0 16,0 1 2-16,0-3 2 15,0 3-6-15,0 0 2 16,0 0 0-16,0 0 1 16,0 0-1-16,0 0 0 15,0 0 5-15,0-1-3 16,0-2 3-16,0 1 3 16,0 2 9-16,0 0 9 15,0-1-16-15,0 1 0 16,0 0 10-16,0 0-12 15,0 0 15-15,0 0-4 16,0-3 1-16,0 3 12 0,0-1-20 16,0-4 1-16,0 3 10 15,0 1-16-15,0-2 10 16,0 3-8-16,0 0-1 16,0 0-8-16,0 0 0 15,0 0-15-15,0 0 9 16,0 15 4-16,8 4 2 15,2 8 0-15,-2 2 4 16,-8 7 2-16,0 4-6 16,0 11 0-16,0 5 5 0,0 8 0 15,-18-1-6 1,-2-4 1-16,2-9 0 0,0-7 4 16,3-14-4-16,4-2 0 15,-2-10 1-15,5 4 4 16,1-5-6-16,2 0 1 15,-1-2 0-15,-1-1-2 16,7-2 2-16,0 1 0 16,0 4 1-16,0 1 6 15,0-2-11-15,0 2 4 16,0-5 0-16,-2-1-1 16,2-1 1-16,0-3 0 15,0-1 0-15,0-6 6 16,0 1-9-16,0-1 3 15,0 0 0-15,0 0 3 0,0 0-3 16,0 0 0 0,0 3 0-16,0 1 2 0,0 2-5 15,0 0 3-15,0 0 0 16,0-5-3-16,0 2-1 16,0-2 4-16,9 2 10 15,9-1-8-15,0-1 9 16,0 2-9-16,8-3 0 15,4 1 12-15,14 3-13 16,10 5-1-16,14 3 5 16,3 3 0-16,9-1-7 15,0 0 2-15,4-1 0 0,-4-7 2 16,-1-4-2-16,2-2 0 16,-9 0 6-16,-3 0-4 15,-5 0-2-15,-7 0 0 16,-1-6 0-16,-2-2 4 15,-4 1-4-15,1 3 0 16,0 4 0-16,-7 0 4 16,0 0-6-16,-8 0 2 15,0 3 0-15,-6 6-2 16,-7 0 5-16,4 1-3 16,-7-2 0-16,2-3 4 15,-1 1-6-15,-3 0 2 16,3-1 0-16,-8-3 3 0,5-2-1 15,0 0-2 1,0 0 5-16,-3 0-2 0,0 0-3 16,-4 0 0-16,-1 0 0 15,-2 0 4-15,-4 0-2 16,-1 0-2-16,0 0 11 16,-3 0-10-16,0 0 7 15,0 0-8-15,0 0 0 16,3 0-1-16,9 0-2 15,2 0 3-15,7 0 3 16,1 0-1-16,-2-2-1 16,4-9-1-16,-1-6 0 15,-2-4 4-15,-3-4-4 16,-3-9 0-16,-3-10 4 0,-1-6-1 16,-1-7-4-16,-4 3 1 15,2 4 0-15,1 6 0 16,-3 5 0-16,-3 10 0 15,-3 0-1-15,0 7 6 16,0 7-8-16,0 1 3 16,0 5 0-16,0 4 3 15,0 0-1-15,0 3-2 16,0 1 4-16,0-2 0 16,0 1-7-16,0-2 3 15,0 0 0-15,0 0 0 16,0 0 0-16,-3 0 0 15,0-2 2-15,0 0 2 16,1-1-5-16,-5-6 1 16,4 3 0-16,-2-3 2 0,2 1 1 15,-3-1-3-15,2-1 4 16,-4-2 1-16,2 0-3 16,-1 2-2-16,-1-2 0 15,1 5 2-15,2 0-2 16,-1 3 0-16,1 4 1 15,-2 0 5-15,4-1-9 16,0 1 3-16,-2 1 0 16,-2-1 6-16,-1-2-1 15,-3 0-5-15,7 0 4 16,-5-4 0-16,2 1-5 16,-1 1 1-16,-2 1 0 0,5-1 4 15,-1 0-4-15,0-1 0 16,-5 4 1-16,1 3 1 15,-1-3-4-15,-4 4-8 16,-3-2 10-16,-3 1 12 16,-2 1-12-16,-2-3 0 15,-1 1 0-15,-5-1 5 16,5 1-6-16,-7-1 1 16,-3-3 0-16,-5 3 0 15,-6 1 0-15,-7 3 0 16,-2-3-2-16,-6 2 8 15,-4-1-11-15,1-7 5 16,6-1 0-16,2 2 2 0,6-2 0 16,7 3-2-16,-4 3 0 15,1-1 3-15,-1 3-6 16,-1 2 3-16,7 0 0 16,-1 0-5-16,4 0 5 15,8 0 0-15,0 0 0 16,3 0 5-16,3 0-9 15,4 0 4-15,3 0 0 16,7 0-1-16,1 0 1 16,5 0 0-16,5 0 0 15,0 0 1-15,0 0-3 16,0 0-9-16,0 0-19 0,0 0 9 16,0 0-6-16,0 0 21 15,0 0 4-15,0 0-7 16,0 2-26-16,0 3-79 15,0-4-58-15,-3 2-39 16</inkml:trace>
  <inkml:trace contextRef="#ctx0" brushRef="#br0" timeOffset="177420.62">12478 11731 183 0,'0'0'84'16,"0"0"-50"-16,0 0-25 15,0 0-2-15,0 0-4 16,0 0 12-16,0 0-15 15,0 0-7-15,-9-24 7 16,9 20 2-16,0 4-1 16,0 0 1-16,9 0-2 15,-2 0-8-15,-2 0-18 0,-2 0-12 16,2 0-4 0,-5 0-58-16</inkml:trace>
  <inkml:trace contextRef="#ctx0" brushRef="#br0" timeOffset="178834.36">12385 11821 40 0,'0'0'60'15,"0"0"-37"-15,0 0-12 16,0 0 5-16,0 0 13 15,0 0 0-15,0 0 1 0,0 0-8 16,0 0-15-16,0 0 3 16,-2 0-9-16,2 0 4 15,0 0 8-15,-5 0-12 16,5 0 1-16,0 0 1 16,0 0-2-16,0 0 5 15,0 0-6-15,0 0 3 16,0 0 10-16,0-5 0 15,0-8-10-15,17-3 0 16,-5 0-1-16,2-1 2 16,-1 0-4-16,2-2 0 15,3-3 0-15,1 2 0 16,6-2 0-16,-7 2 0 0,0 2 3 16,0 2-4-16,-7 3 1 15,1 0 0-15,-2 3 0 16,-5 2 1-16,1 2-1 15,-1 2 0-15,-1 1 5 16,-4 3-7-16,0 0 2 16,0 0 0-16,0 0-2 15,0 0 0-15,0 1 2 16,0 23 6-16,0 9-4 16,-7 10 0-16,-4 3-2 15,-4 3 0-15,3-1 0 16,4-2 0-16,-5-1 0 15,5 2 1-15,-5 0 2 0,-2 2-5 16,2-1 2 0,-4-3 0-16,3-7 1 0,6-8-1 15,1-10 0-15,0-8-1 16,7-4 3-16,-1-6-5 16,1-2 3-16,0 0-13 15,0 0-17-15,0 0-30 16,0-4-8-16,1-8-41 15</inkml:trace>
  <inkml:trace contextRef="#ctx0" brushRef="#br0" timeOffset="179441.02">12647 11707 136 0,'0'0'41'16,"0"0"-5"-16,0 0-4 16,0 0-30-16,0 0 16 15,0 0-11-15,-36-43-5 16,28 43 0-16,3 0-2 16,-5 0 0-16,-2 0 7 15,1 0-6-15,-10 0 3 16,-7 0 3-16,-3 0-7 15,-12 12 0-15,2 12-3 16,-1 4 3-16,6-2 3 0,5 3-3 16,3-7 0-16,7-2-2 15,6-2 6-15,4-2-8 16,2 1 4-16,4 4 0 16,5-2-3-16,0 4 1 15,0-3 2-15,10 0-2 16,15 2 4-16,4 0-1 15,9 1 0-15,4 0-2 16,9 1 0-16,1-2 1 16,6-1 2-16,-4-7-2 15,-2-8 0-15,5-4 11 16,-4-2-9-16,4 0 3 0,-3-14 2 16,-3-12-4-16,-2-6 4 15,-5-8 8-15,-4 0-5 16,-8-4 4-16,-11-2-11 15,-12 6-1-15,-9-2 3 16,0 5-5-16,-5 1 0 16,-28 3 0-16,-3 8-2 15,-3 5 1-15,3 8-5 16,3 5-1-16,13 7 12 16,2 0-8-16,7 0 3 15,11 0-21-15,0 7-128 16</inkml:trace>
  <inkml:trace contextRef="#ctx0" brushRef="#br0" timeOffset="180205.27">14017 12172 351 0,'0'0'26'0,"0"0"-14"16,0 0-6-16,0 0 0 15,0 0-4-15,0 0 7 16,-59-32-8-16,44 15 7 16,2 0 8-16,2-2-8 15,2 0-1-15,0 0-5 16,7 5 2-16,-1 0 3 0,3 1-7 15,0 2 0 1,0 1 0-16,18 2 3 0,11 1-6 16,1 7 2-16,-4 0-5 15,-2 0 5-15,-7 17-7 16,-4 3-2-16,-8 4 9 16,-5 1 2-16,0-5-2 15,0-1 0-15,0 2 1 16,-18-6 2-16,-2 2 0 15,-9-3-2-15,-1-2 3 16,-4-1-1-16,6-2 1 16,0-3-3-16,7-5 1 0,6 2 1 15,7-3-2 1,5 0 0-16,3 0 0 0,0 0-9 16,0 2 7-1,15 8 2-15,11 4-5 0,-2 7 3 16,-6 4-3-16,-6 1 5 15,-4-4 4-15,-1-7-3 16,-4 0 1-16,-3-5-2 16,1-4 0-16,-1-1-2 15,5-4 1-15,4-1 0 16,0 0 1-16,8 0 5 16,7 0 0-16,-1-1-3 15,5-14-1-15,-5 3-1 16,-21 8-29-16,-2-1-178 15</inkml:trace>
  <inkml:trace contextRef="#ctx0" brushRef="#br0" timeOffset="180664.14">13987 12025 176 0,'0'0'34'16,"0"0"-3"-16,0 0-15 16,0 0 4-16,-157-50 4 15,139 50-1-15,0 0-7 0,4 0-16 16,-8 10 0-16,5 14-4 16,2 8 4-16,0 2-2 15,0 5-2-15,4-3 4 16,1 1 0-16,8 2-1 15,2-9-3-15,0-3 0 16,0-8-7-16,17-5 8 16,12-2 3-16,4-7 0 15,9-5 6-15,-1 0-3 16,5-3 6-16,-5-19-8 16,-2-3 4-16,-1-8 6 15,3-9-6-15,-5-4 1 16,2-7 14-16,-4 2-8 15,-13 2 3-15,-6 9-11 16,-15 8 0-16,0 11 0 0,0 10-4 16,-13 5-11-16,-10 6 5 15,0 0 0-15,-2 0 1 16,16 10-67-16,0 2-159 16</inkml:trace>
  <inkml:trace contextRef="#ctx0" brushRef="#br0" timeOffset="181240.99">14870 12086 323 0,'0'0'54'15,"0"0"-30"-15,0 0-10 16,0 0-12-16,0 0 7 16,0 0-2-16,124-22-4 15,-65 10-6-15,10 1 3 16,-4 1 0-16,1 0 0 16,-9 10-3-16,-13 0-10 15,-11 0-4-15,-12 14-27 16,-10 9 8-16,-7-2 13 15,-4-3 11-15,0-1 12 0,-13-2 0 16,-20 2 1-16,-5-1 5 16,-1 2 0-16,-5-2 7 15,0 0-1-15,-2-2 1 16,8 0 3-16,6-4-14 16,10-4 4-16,17-4 1 15,5-2-5-15,0 0-2 16,0 0 5-16,33 0-4 15,8 0 4-15,0 0-4 16,-2 0-2-16,-6 0-1 16,-12 2-8-16,-16 16 2 15,-5 1 8-15,0 2 0 0,-8 1 7 16,-28-4-6 0,-5 1 2-16,-5-6 2 0,5-3-1 15,5-4 7 1,10-4-7-16,13 0 2 0,8-2-3 15,5 0-3-15,0 0-11 16,0-2-38-16,5-10-206 16</inkml:trace>
  <inkml:trace contextRef="#ctx0" brushRef="#br0" timeOffset="181685.39">15233 11985 173 0,'0'0'4'0,"-167"-6"2"16,84 6-6-16,-1 6 2 15,10 4 13-15,12 4 27 16,11 2 5-16,19 5-14 16,17 2-24-16,9 8-9 15,6 9 2-15,0 7-2 16,18 6 7-16,21-3-7 15,5-1 1-15,3-10-2 16,6-5 4-16,1-7-4 16,0-8 5-16,-4-2-3 15,1-11 4-15,-7-6-4 16,4 0 5-16,-7 0 15 0,3-23 1 16,-1-4 8-16,-4-10-13 15,-4-7-2-15,-7-6 7 16,4-9-11-16,-6 0 4 15,-5-1-2-15,-4 0-5 16,-11 7 5-16,-2 9-12 16,-4 14 3-16,0 14 0 15,0 11-4-15,0 5-11 16,-4 0 2-16,-7 11-2 16,1 15-37-16,8-11-91 15,2-2-150-15</inkml:trace>
  <inkml:trace contextRef="#ctx0" brushRef="#br0" timeOffset="182823.79">17513 12443 235 0,'0'0'205'0,"0"0"-113"16,0 0-67-16,0 0-22 15,0 0 1-15,0 0-3 16,0 0-1-16,3-37 1 16,12 21 1-16,0-6-2 15,0-2 3-15,-4-2 0 16,5-2-5-16,-7 0 3 15,0 2-1-15,-4-2 2 0,-5 2 0 16,0-3-2-16,0 4 8 16,0-1-2-16,0 3 14 15,0 3-14 1,0 7 8-16,0 4 8 16,-3 3-16-16,3 6-3 0,-2 0-3 15,2 0-7-15,-9 0-14 16,-6 10 21-16,-12 22 2 15,-15 14 0-15,-12 8-2 16,-8 5-7-16,0-7 5 16,-2-6 3-16,0-12-5 15,15-9 4-15,6-10 0 16,17-3 4-16,13-7 0 16,8-4 0-16,5-1 8 0,0 0-9 15,0 0-3-15,10 0 0 16,21 0 9-16,15-6 2 15,1 0-11-15,1 4 0 16,-7 2 0-16,0 0-4 16,-7 2 4-16,-3 15-11 15,0 0 11-15,-8 1-1 16,-2-2 0-16,-1-4 1 16,-5-1 0-16,1-5-8 15,-1-5-14-15,-12-1-91 16,-1 0-91-16</inkml:trace>
  <inkml:trace contextRef="#ctx0" brushRef="#br0" timeOffset="183376.92">17909 11933 375 0,'0'0'74'16,"0"0"-20"-16,-157-90-23 16,106 80-7-16,-3 3-4 15,0 7 9-15,-5 0-19 16,-3 0-6-16,-6 21 0 0,-1 13-1 16,-5 10-6-16,-3 0 3 15,2 3 0-15,4 1-1 16,6-9 3-16,11 4-2 15,13-3 1-15,8 2 2 16,15 2-6-16,18 2 3 16,0 2 0-16,3 0 3 15,33 4-2-15,6-2-1 16,5 3 8-16,4-7-6 16,-3-2-4-16,10-6 2 15,1-8 0-15,10-10-3 16,0-9 6-16,4-11-3 15,-1 0 8-15,-6-13-1 0,-2-17-2 16,-7-2-5-16,-10-4 0 16,-8-2 3-16,-6 0-1 15,-6 0-2-15,-6-2 9 16,-3-3-8-16,-7 3 6 16,-1 0-6-16,-2-4 0 15,-2-2-1-15,0-4-1 16,-3 0 1-16,-3 2-1 15,0 5-10-15,0 10-16 16,0 6-68-16,-21 12-8 16,12 15-3-16,-2 0-134 15</inkml:trace>
  <inkml:trace contextRef="#ctx0" brushRef="#br0" timeOffset="191930.48">14534 13153 189 0,'0'0'31'0,"0"0"10"15,0 0 13-15,0 0-39 16,0 0-11-16,0 0 14 16,0-112 9-16,0 101 21 15,0-1-32-15,0 2 11 0,0-4 26 16,0 0-35-16,0-4-10 16,0 0 22-16,0 0 17 15,0 0-4-15,0 4-16 16,0 2-6-16,0 8 12 15,-6 2-33-15,4 2 4 16,-3 0-4-16,3 0 5 16,-1 0-5-16,-3 3-1 15,-3 26 1-15,0 13 2 16,-3 5-2-16,4 6 0 16,-5 7-2-16,5 7 5 15,-7 4-6-15,0 9 1 0,0 1-4 16,-6-3 5-1,3-7-21-15,-3-10-5 0,6-8 7 16,7-13-11-16,2-8 18 16,6-10-23-16,0-12-2 15,0-3-15-15,0-7-19 16,0 0-16-16,0 0 76 16,6-17-45-16,-1 4-77 15</inkml:trace>
  <inkml:trace contextRef="#ctx0" brushRef="#br0" timeOffset="192215.96">14266 13305 198 0,'0'0'179'0,"0"0"-142"16,0 0-20-16,0 0-17 16,0 0 0-16,0 0 5 15,0 0-1-15,51-47-2 16,-15 46 7-16,3 1-7 16,1 0-4-16,3 8-2 0,-2 11 4 15,0 2-2 1,-2-1-28-16,-30-17-71 0,-6 2-101 15</inkml:trace>
  <inkml:trace contextRef="#ctx0" brushRef="#br0" timeOffset="193301.37">14956 13198 64 0,'0'0'76'0,"0"0"-52"15,0 0-11-15,0 0-6 16,0 0 4-16,0 0-4 15,-21 0 5-15,21 0 12 16,0 0-12-16,-3 0-1 16,0 0 17-16,-4 0-12 15,5-2 7-15,-4-4-13 16,3 5-7-16,1-2 3 16,-5 3-6-16,4 0 0 0,-5 0 12 15,-7 0 1 1,-6 0-13-16,-3 8 0 0,-6 9 0 15,1 2 0-15,-1 4-1 16,0 2 1-16,3 8 0 16,1 5 2-16,-1 6-4 15,6 0 2 1,3 0 0-16,7-6-3 0,4-8 2 16,7-10 1-16,0-6-4 15,0-8 1-15,0-4-4 16,7-2-12-16,19 0 19 15,5-12 1-15,0-9 0 16,2-8-1-16,0 2 0 16,-6-6 3-16,-1-3-3 15,-1-6 0-15,1-4 9 16,1-2 6-16,-1-1-11 16,-2 8 11-16,-1 6 3 0,-1 9-15 15,-8 8 1 1,-1 10-4-16,-5 8-4 0,-4 0-2 15,-1 0-19-15,-3 21 24 16,0 12 1-16,0 9 6 16,0 11-1-16,-18 6-5 15,0 4 2-15,0-3-5 16,0-6 2-16,3-7-26 16,15-40-93-16,-3-2-78 15</inkml:trace>
  <inkml:trace contextRef="#ctx0" brushRef="#br0" timeOffset="193887.31">15173 13203 425 0,'0'0'15'15,"0"0"-15"-15,0 0-4 16,0 0-18-16,0 0 21 15,0 0 2-15,14 8 3 16,-22 28 1-16,-5 4-8 16,2 1 3-16,-1-3 0 15,0-3 1-15,1-9-1 16,4-8 0-16,1-8-3 0,6-7 2 16,0-3-1-1,0 0-21-15,0 0 23 0,10-25 5 16,10-5-5-16,1-8 0 15,-3 4 5-15,-4 1-3 16,1 10 6-16,-5 6-4 16,-5 10 4-16,-2 4-8 15,-3 3-5-15,0 0-8 16,0 6 13-16,0 18 5 16,0 5 4-16,0-2-6 0,-6 3-2 15,-3-9 3 1,3-5-4-16,3-6 0 0,3-6 3 15,0-3-1-15,0-1-4 16,0 0 4-16,3-5 16 16,25-28-5-16,6-6-13 15,2-3 0-15,-3 3 3 16,-7 14 0-16,-8 6-2 16,-8 13-1-16,-6 5-4 15,-4 1-4-15,0 0-14 16,0 0 22-16,0 9 12 15,0 18-11-15,0 7 2 16,0 10-3-16,0 6 0 16,-7 8 0-16,-11-4-17 15,11-35-135-15</inkml:trace>
  <inkml:trace contextRef="#ctx0" brushRef="#br0" timeOffset="194613.52">15279 14153 136 0,'0'0'119'0,"0"0"-77"16,0 0-8-16,0 0-9 15,0 0-20-15,0 0 6 16,0-84-6-16,0 58 10 15,10-13-15-15,4-1 0 16,1-2 8-16,6-8-7 16,-5 2 0-16,6-8 23 15,-4 4-5-15,0-2-2 16,0 0-14-16,0-2 10 16,0 3 10-16,0 5-8 0,-3 8-8 15,-4 14 8-15,-1 10-12 16,-8 6-2-16,1 3-1 15,0 4 0-15,-3-1-1 16,1 2-5-16,5 2 1 16,-6 0 4-16,8 0-17 15,4 0 18-15,2 2-3 16,11 19 7-16,-4 8-5 16,1 5 1-16,5-2-1 15,-5-4-2-15,-5-2-6 16,1-4 7-16,-6-1-1 15,-4-2 3-15,-5 0-3 0,-3 3-1 16,0 0 4-16,0 6-2 16,-16-6-1-16,-17-3-1 15,-3-2-3-15,-3-4 7 16,-2-8 5-16,-9-2-1 16,7-3-4-16,2 0 11 15,5 0-8-15,10 0 5 16,1-7-8-16,14 1 4 15,2 2-8-15,9 1 4 16,0 3-49-16,0 0-103 16</inkml:trace>
  <inkml:trace contextRef="#ctx0" brushRef="#br0" timeOffset="196359.5">16130 13703 161 0,'0'0'62'0,"0"0"-25"16,0 0-34-16,0 0-1 0,0 0 4 16,0 0-4-16,0 0 0 15,-36 29 2-15,44-22-3 16,22 0 15-16,5 3-8 15,1 2-8-15,0 0 5 16,-3 2-5-16,2 2 0 16,-2-2-1-16,-1 2 5 15,1-2-5-15,0 0 2 16,0-4-1-16,-4 1 5 16,-5-2-5-16,-6-3 0 15,2 0 11-15,5-4-11 16,-1-2 12-16,9 0-9 0,5 0 8 15,1 0 7-15,2-12-18 16,1 3 0-16,-4 4 0 16,-5 5 2-16,-4 0-4 15,-8 0 1-15,1 0 1 16,-6 0-3-16,0 0 0 16,-1 0 3-16,-3 5 1 15,6 2 1-15,3-1-4 16,2 0 0-16,-1 6 2 15,7-4 0-15,0 1 0 16,-1 0 0-16,1 1 1 16,-5 0 3-16,3 0-7 0,-4-4 3 15,-2 3 0-15,-1-4-4 16,1 4 4-16,-3-1 0 16,-4-2-4-16,5 0 4 15,2-3-3-15,-3 1 2 16,2-1 1-16,-2-1 0 15,0 2 0-15,-7 1 0 16,1-1-3-16,-2 5-1 16,-2-5-1-16,-5 0-6 15,0 1 11-15,1 1 0 16,-1 1 0-16,0-1 0 16,2-2 4-16,-2 0-1 15,0-3-5-15,3 6 2 0,0-1 0 16,-1 0 0-1,0 4-1-15,-3 0-11 0,-2-10-48 16,0 0-90-16</inkml:trace>
  <inkml:trace contextRef="#ctx0" brushRef="#br0" timeOffset="199494.59">15348 10989 70 0,'0'0'39'0,"0"0"-27"16,0 0-11-16,0 0-1 15,0 0-9-15,0 0 3 16,0 0 5-16,11-7 1 16,-4 7 0-16,-1-1 0 15,2-2 0-15,-1 1-2 16,-4 2 5-16,-2-1-4 15,3 1 1-15,-4 0 0 16,0-3 3-16,0 3-3 0,0 0 0 16,3 0 3-16,-3 0-1 15,0 0-2 1,0 0 2-16,0 0 5 0,0 0 16 16,0 0 9-16,0-1 12 15,0-2-2-15,0 2-28 16,0-5-7-16,0 3-5 15,0-1 0-15,0 4 14 16,0-1-8-16,0 1 6 16,0-3 3-16,0 3-11 15,0-1 5-15,0-2-5 16,-3 1-2-16,-5 1 11 16,-2-3-14-16,2 2 1 0,-6-3 16 15,5 4-13 1,-4-2 3-16,5 1-4 0,-2 1 3 15,2-2 13-15,-7 2-18 16,2-2-1-16,-2 3 4 16,1 0-1-16,-1 0-4 15,-5 0 0-15,2 0 0 16,-3 0 0-16,3 0 0 16,0 0 0-16,9 0-3 15,3 0 9-15,6 0-7 16,0 0 1-16,0 0 0 15,0 0 2-15,0 0-2 16,-3 0 0-16,1 0 5 16,-5 0-1-16,-2 0-5 0,-3 0 1 15,4 0 0-15,-5 0 0 16,5 0 0-16,-2 0 0 16,5 0-2-16,-1 0 7 15,4 0-5-15,-5 0 2 16,4 0 3-16,0 0 6 15,0 0-11-15,3 0 0 16,-6 0 5-16,6 0 0 16,-6 0-7-16,6 0 2 15,0 0 0-15,0-1 1 16,0 1-1-16,0 0 0 16,0 0-1-16,0 0 5 15,-6 0-6-15,-3 0 2 0,-5 0 0 16,-1 0-4-16,0 0 4 15,-3 0 0-15,10 0-1 16,-2 0 5-16,4 0-5 16,6 0 1-16,0 0 0 15,0 0 3-15,0 0-3 16,0 0-3-16,0 0-3 16,0 0 5-16,0 0 0 15,0 0-9-15,0 0 10 16,0 0 4-16,3 0-4 15,12 5-5-15,-6 5 4 16,6 8-11-16,-15-10-4 0,0 2-78 16</inkml:trace>
  <inkml:trace contextRef="#ctx0" brushRef="#br0" timeOffset="205343.87">16693 13928 89 0,'0'0'81'0,"0"0"-49"0,0 0 13 16,0 0 23-16,0 0-18 15,0 0-8-15,0 0 3 16,0 0-12-16,-67-45-9 16,64 45-23-16,-4 0 0 15,2 0 16-15,-5-5-11 16,-4 1 2-16,-4-2-3 16,0-2-4-16,-2 2 6 15,-1-2-4-15,-4 1-3 0,2-4 6 16,-3-3-1-16,-5-3-4 15,5-4 0-15,-4-6 0 16,1-4 19-16,-2-5-20 16,-2-6 0-16,4-2 5 15,2-6-1-15,-6-5-4 16,-2-5 0-16,-3-7 0 16,-6-6 2-16,1-6-2 15,-1 1 0-15,-4-6-3 16,-2-8 8-16,-6-8-10 15,2-11 5-15,7-3 0 16,8 2 2-16,12 5-2 0,12 9 0 16,6 10-2-1,9 7 7-15,0 9-9 0,0 6 4 16,0 4 0 0,3 4 0-16,10 0 0 0,-5 2 0 15,-3 2-2-15,-5 5 8 16,0 5-10-16,0 12 4 15,0 6 0-15,0 7-2 16,-2 12 1-16,-1 2-3 16,-1 3 4-16,4 2-9 15,-2 0 8-15,2 0-8 16,0 0 9-16,0 0-4 16,0 0 4-16,0 0 0 15,0 0-7-15,0 0 11 16,0 0-8-16,0 0 4 0,0 0 0 15,0 0-3-15,0 0 1 16,0 0 2-16,0 0 2 16,0 0 0-16,0 0-4 15,0 0 0-15,-2 0 2 16,2 0-1-16,0 0 1 16,0 0 0-16,0 0-2 15,0 0 3-15,0 0-2 16,0 0 0-16,0 0 1 15,0 0 0-15,0 0 0 16,0 0 0-16,0 0 2 16,0 0 2-16,-3 0-7 15,3 0 3-15,0 0 0 0,0 0-2 16,0 0 2-16,0 0 0 16,0 0 0-16,0 0 4 15,0 0-6-15,0 0 2 16,0 0 0-16,0 0 1 15,0 0-1-15,0 0 0 16,0 0 2-16,0 0 2 16,0 0-4-16,0 0 0 15,0 0 0-15,0 0 1 16,0 0-1-16,0 0 0 16,0 0-2-16,0 0 2 15,0 0-4-15,0 0-67 0,0 0-20 16,0 0-14-1,3 0 26-15,8 0-81 0</inkml:trace>
  <inkml:trace contextRef="#ctx0" brushRef="#br0" timeOffset="214048.48">15391 11676 174 0,'0'0'21'16,"0"0"19"-16,0 0-31 15,0 0-3-15,0 0 13 16,0 0 32-16,0 0 28 16,0 0-28-16,0 0-29 15,-14 2 19-15,14-2-28 16,0 0 3-16,0 0-12 15,-3 0-3-15,3 0 5 16,0 0-6-16,0 0 0 0,0 0 18 16,0 0-14-1,0 0 7-15,0 0-4 0,0 0-4 16,0 0 1-16,0 0-4 16,0 0 0-16,0 0 6 15,0 0-1-15,0-10-3 16,0-4 9-16,17-7-9 15,11-4 1-15,2 0-3 16,3 0 0-16,-7 6-1 16,4 0 4-16,-3 2-3 15,0 3 0-15,-1-3 3 16,-6 7-6-16,-4-1 3 16,-1 2 0-16,-6 3-3 15,3 0 6-15,-6 2-3 0,-1 1 0 16,-2 2 4-16,1-2-4 15,-3 0 0-15,-1 3 0 16,4 0-3-16,-4 0 3 16,0 0 0-16,0 0 0 15,0 0 4-15,0 0-7 16,0 0 3-16,0 0 0 16,0 0-8-16,0 0 8 15,0 0-2-15,0 0 2 16,3 0-9-16,7 0 7 15,1 0-4-15,4 14 5 16,3 3-6-16,0 6 12 16,0 4-5-16,0 4 0 0,-5 3 4 15,5 1-1-15,-2 2-3 16,-3-3 0-16,4 1-4 16,-9-12 8-16,2-1-4 15,-2-8 0-15,-2-4 3 16,-2-4-2-16,-2 0-1 15,-2 3 0-15,0-4-5 16,0 0 5-16,0 1-4 16,0-4 1-16,0-2-12 15,0 0 11-15,0 0-7 16,0 0-23-16,0 1-41 16,0-1-62-16,0 0-76 15</inkml:trace>
  <inkml:trace contextRef="#ctx0" brushRef="#br0" timeOffset="-213117.25">14251 12928 173 0,'0'0'17'16,"0"0"-17"-16,0 0-2 15,0 0-3-15,0 0-1 16,0 0-10-16,0 0 16 16,-77-91 20-16,74 73-12 15,1 2 19-15,-1 2-18 16,0 3 1-16,-1 2 4 16,1 4-8-16,3-1 4 15,-3 1 4-15,-1 4-2 16,4 1 11-16,-1 0 1 15,-2 0 0-15,3 0-1 16,-7 0-16-16,2 0 4 16,-3 0 2-16,-5 4-3 0,-5 13-10 15,-2 9-2-15,-1 8 2 16,3 5 1-16,-3 5 2 16,1-1-3-1,-1 4 0-15,-4-1 1 0,2 8-3 16,-3 12 2-16,-6 10 0 15,4 7 0-15,-8 2 4 16,6-6-4-16,-2-5 0 16,5-7 0-16,3-4 0 15,7-2 0-15,1-3 0 16,1-8 1-16,10-8 4 16,-1-8-5-16,-1-7 0 0,7-5 0 15,-4-3-3-15,4 3 3 16,0-1 0-16,0 1 2 15,0-2 1-15,0-2-4 16,0-5 1-16,0-4 0 16,0-5-1-16,8-2 3 15,3-2-1-15,10 4 17 16,7 2-5-16,8 2 6 16,2 3-12-16,6 2-1 15,0 1 0-15,5 3-3 16,0-6-3-16,8 1 6 15,-1-10-3-15,3 0 5 16,10-2-6-16,3 0-1 0,2 0 4 16,4 0-5-1,1 16 0-15,4 10-1 0,1 10 1 16,-1 4-1-16,2 1 1 16,-1 0 0-16,-6-7 1 15,-4-5-1-15,-2-5 0 16,-2-7-2-16,2-2 7 15,-3-3-8-15,1 0 3 16,1-1 0-16,4 6 1 16,-3-7-1-16,-8 5 0 15,2-8 1-15,-4 1 7 16,-4-2-8-16,6 2 5 16,-2-4 14-16,7-2-3 15,0 4-16-15,-2-3 0 0,-1 4 2 16,-7-3 1-16,-5 0-6 15,-7 2 2-15,-6 2-1 16,-2-4-3-16,-9 2-3 16,-1 2 6-16,-4 1-4 15,-4-4 7-15,-1 3-2 16,1-2 1-16,0 2 0 16,2 0-1-16,5 1 1 15,1 1 0-15,1-2 2 16,-4 2 3-16,5-3-10 15,-3 5 5-15,6 5 0 16,-4 1 1-16,4-2-1 16,2 2 0-16,10-1 0 0,0-2 5 15,5-5-8-15,9-2 3 16,-4-8 0-16,3 0-3 16,1 0-3-16,-7-4-2 15,-3-8 8-15,-2 1-17 16,-6 5-2-16,-4 3-8 15,-9-1 9-15,-1 0 15 16,-5-2-7-16,-8 0 10 16,0 1-1-16,-6-2 4 15,-2-3 2-15,1-6 6 16,2-5-6-16,1-2 8 16,1-4-13-16,3 0 0 0,6-3-1 15,2-1 6-15,3-1-7 16,5 2 2-16,-5-2 0 15,4 0-1-15,-4-4 1 16,2-5 0-16,1-5-2 16,-2-5 2-16,0-6-3 15,3-3-27-15,-4-10-30 16,4 2 9-16,-1-4-6 16,4 5 20-16,-6 5 24 15,0 11 9-15,-13 8 4 16,-2 13 2-16,-9 11 17 15,-3 11-5-15,0-1-10 16,0 5 8-16,0-2 10 16,0 2-19-16,0-6 5 15,0 1-4-15,0 1 7 0,0-4 12 16,-3 5-18-16,1 1 0 16,-4 4 10-16,-1-1-1 15,-1 2 5-15,-4-2-12 16,-4 1-5-16,-7-2 6 15,-3-1 13-15,-10-5-3 16,-8-2 25-16,-7-2-17 16,-6-4 12-16,-7 1-20 15,-3 2 0-15,0-4 14 16,-2 3-23-16,-3 2-3 16,5-2 14-16,-2 2-19 15,-5-1 13-15,-4-6-6 0,-2-3 0 16,-9-2 4-16,1-6-12 15,-2-2 0-15,1 0 8 16,0-2-2-16,3 1-8 16,0 3 2-16,-1 4 0 15,2 6-3-15,-2 0 1 16,0 4 2-16,2 1-1 16,-2-4 7-16,-4 5-12 15,-1-4 8-15,-6 4-2 16,0-3 4-16,-4 0-4 15,1 0 0-15,6 0 0 16,6 3 8-16,3 0-11 16,9 0 3-16,0 2 0 0,3 1 2 15,2 0-2-15,3 0 0 16,-1 2-2-16,1 0 4 16,1 3-4-16,2 2-1 15,7 0 3-15,0-2 0 16,8 0 0-16,1-2 0 15,-1 1 2-15,0-1 2 16,1-1-4-16,-1 1 0 16,0 4 0-16,7 1-1 15,3 0 1-15,2 2 0 16,6-1-2-16,10 1 4 16,-1 1-4-16,4 0 1 0,-2-2 1 15,4 2-1-15,4 0 1 16,4 0 0-16,3 2-7 15,6 0 7-15,1 0-5 16,0 0-68-16,0 2-102 16,0 8 33-16,1 2-181 15</inkml:trace>
  <inkml:trace contextRef="#ctx0" brushRef="#br0" timeOffset="-207296.39">15490 11650 85 0,'0'0'52'0,"0"0"-14"15,0 0-26-15,0 0-7 0,0 0 1 16,0 0-6-16,0 0-2 16,0 0-2-16,-11-6-6 15,11 6 6-15,0 0-5 16,0 0-2-16,0 0 2 16,0-1-7-16,0 1 16 15,0 0 0-15,0 0 1 16,6 0 0-16,-4 0-1 15,-2 0 0-15,0 0-3 16,0 0 3-16,0 0-7 16,0 0 6-16,0 0 1 15,0 0 7-15,0 0-4 16,0 0-3-16,0 0 7 0,0 0-6 16,0 0-1-16,0 0 0 15,0 0-4 1,0 0-25-16</inkml:trace>
  <inkml:trace contextRef="#ctx0" brushRef="#br0" timeOffset="-205947.27">15669 11560 11 0,'0'0'34'15,"0"0"-23"-15,0 0-11 16,0 0-6-16,0 0 0 15,0 0 4-15,0 0 1 16,9-13 1-16,-7 12-1 16,1-1 2-16,1 1-1 15,-1-2 4-15,-3 3-4 16,0-1 11-16,3 1 2 16,-3-2-6-16,0-1 8 0,0 2-12 15,0-2-2-15,0 1 1 16,0 0-1-16,0-2 2 15,0-2-3-15,0 2 0 16,0 0 9-16,0-1 7 16,0 2-5-16,0-1-3 15,0 2-8-15,0 1 4 16,0 1-4-16,0 0 0 16,0 0-3-16,0 0 2 15,0 0-5-15,0 0-1 16,0 0 7-16,0 0 3 15,0 0-3-15,-10 0-10 0,7 0 9 16,-4 0-6-16,7 1 7 16,-1 2-1-16,-2 1 1 15,-1 3-2-15,1 1 2 16,-2 2-10-16,-1 3-16 16,2-9-32-16</inkml:trace>
  <inkml:trace contextRef="#ctx0" brushRef="#br0" timeOffset="-181914.51">15574 14618 113 0,'0'0'3'16,"0"0"-3"-16,0 0-116 0</inkml:trace>
  <inkml:trace contextRef="#ctx0" brushRef="#br0" timeOffset="-181833.73">16138 14857 81 0,'0'0'0'0,"0"0"-17"16</inkml:trace>
  <inkml:trace contextRef="#ctx0" brushRef="#br0" timeOffset="-178824.7">19192 13258 189 0,'0'0'95'0,"0"0"-17"15,0 0-35-15,0 0 2 16,0 0 24-16,0 0-26 15,0 0-1-15,-62 101-10 0,62-101-20 16,0 0-3-16,0 0-9 16,0 0 0-16,0 0 4 15,0 0 5-15,0 0-8 16,0 0 1-16,0 0 8 16,0 0 25-16,0 0-35 15,0 0-4-15,0 28 4 16,0 28 1-16,-6 24 20 15,-14 24-9-15,-14 9-10 16,-7 11 2-16,-10 1-4 16,-3 5 0-16,5-10 3 15,-1-16 2-15,18-17-10 16,19-20 4-16,13-18-39 0,0-49-132 16,0 0-226-16</inkml:trace>
  <inkml:trace contextRef="#ctx0" brushRef="#br0" timeOffset="-178320.71">19682 13632 184 0,'0'0'75'16,"0"0"-6"-16,0 0-30 0,0 0 15 15,0 0 27 1,0 0-17-16,-9 8-19 0,-26 25-15 16,-3 8-28-16,-1 3 18 15,-6 4-9-15,0 10-7 16,7 2 16-16,-1 10-20 16,9-2 0-16,12-8 4 15,10-10 5-15,8-11-16 16,0-5 7-16,29-10-4 15,24-8-5-15,14-8 2 16,3-8-5-16,4-4 2 16,-5-27 10-16,3-18 11 15,-7-13-10-15,-6-8-1 16,-11-5 4-16,-12 1-4 16,-21 14 0-16,-9 12 0 0,-6 14 10 15,-18 14-12 1,-30 12 2-16,-15 8-13 0,-8 2 13 15,-6 22 0-15,2 4 4 16,13-4 21-16,18-6-9 16,19-8 19-16,14-4-32 15,11 7 3-15,0 2-12 16,47 9-21-16,30 2 1 16,-35-17-107-16,0-4-200 15</inkml:trace>
  <inkml:trace contextRef="#ctx0" brushRef="#br0" timeOffset="-177896.68">20764 14164 604 0,'0'0'147'0,"0"0"-108"16,-21 111-34-16,-9-81-3 15,15-14-2-15,12-12 1 16,3-2 6-16,0 3-14 16,31 2 3-16,31 3 4 15,17-1-12-15,19-9 12 16,7 0 0-16,-4 0 0 0,-1-19 2 16,-10-5-4-1,-21-2-19-15,-14-4-8 16,-19-7 22-16,-16-4-13 0,-20-12 20 15,0-3 32-15,-5 5 2 16,-39-4-5-16,-4 13 9 16,-2 14-9-16,2 12 30 15,6 10-56-15,6 6 8 16,8 0 4-16,-6 0-5 16,1 16-19-16,4 10 9 15,2 10-34-15,12 9 6 16,15 6-74-16,0-28-77 15,9-5-292-15</inkml:trace>
  <inkml:trace contextRef="#ctx0" brushRef="#br0" timeOffset="-177570.67">21973 14722 286 0,'0'0'172'16,"0"0"-87"-16,0 0-84 15,0 0 54-15,0 0 45 16,0 0-34-16,0 0-14 16,-87 62-52-16,87-62 15 0,18-18-23 15,48-18 8 1,35-20 0-16,27-16 1 0,4-8 7 15,3 1-16-15,-7 1 7 16,-4 6 1-16,-5 8-10 16,-9 6 10-16,-12 9-4 15,-11 11-16-15,-13 5-53 16,-12 9 19-16,-8 5-73 16,-54 19-17-16,0 0-49 15</inkml:trace>
  <inkml:trace contextRef="#ctx0" brushRef="#br0" timeOffset="-177336.53">22620 13794 723 0,'0'0'178'0,"0"0"-138"16,0 0-30-16,0 0-10 16,0 0 0-16,0 0 0 15,-97-4-26-15,97 20-33 0,0-4-81 16,2 14-167-16</inkml:trace>
  <inkml:trace contextRef="#ctx0" brushRef="#br0" timeOffset="-177149.97">22706 14811 829 0,'0'0'125'15,"0"0"-76"-15,0 0-49 16,0 0-25-16,0 0-41 15,0 0-42-15,40 19-77 16</inkml:trace>
  <inkml:trace contextRef="#ctx0" brushRef="#br0" timeOffset="-172875.58">19695 15410 320 0,'0'0'133'15,"0"0"-133"-15,0 0-55 16,0 0-70-16,0 0 56 16,0 0 69-16,0 0 97 15,0 0-3-15,-61 19-60 16,61-19-20-16,0 0-14 0,0 0-62 16,0 0 6-16,0 0 6 15,0 0 50-15,0 0 0 16,0 0 4-16,0 0 30 15,0 0 2-15,0 0-7 16,0 0 17-16,-8 0-15 16,-5 0 0-16,-4 0-31 15,3 0 0-15,4 0 7 16,2 0-7-16,1 0 6 16,7 0 0-16,0 0-6 15,0 0-4-15,0 0-19 16,0 0-17-16,0 0 30 15,0 0-19-15,0 0-4 16,0 0 15-16,7 0-58 16,-7 0-52-16</inkml:trace>
  <inkml:trace contextRef="#ctx0" brushRef="#br0" timeOffset="-148538.23">15992 10269 374 0,'0'0'46'0,"0"0"-4"16,0 0-5-16,0 0-23 15,0 0-1-15,-160 32 40 16,141-28-46-16,12-2 13 16,0 0-9-16,7-2-8 15,0 0 8-15,0 0-11 16,0 0-3-16,0 0-6 0,0 0 3 16,0 0 6-16,0 0 0 15,0 0 5-15,7 0-5 16,13 0 0-1,3-10 1-15,4-5 6 0,-2 5-2 16,-2-6-5-16,1 2 0 16,-1-4 1-16,5 0 2 15,-2-2-3-15,-1-1 0 16,1 0 0-16,-5 1 8 16,-4 2-9-16,1 6 1 15,-7 4 0-15,-1 7-6 16,-4 1 5-16,-4 0-7 15,-2 0 6-15,0 17-30 16,0 10 29-16,0 6 3 0,0 6 13 16,-20 1-4-16,-4 1-9 15,-2-1 0-15,1-3 1 16,5-5 5-16,2 0-9 16,7-8 3-16,4-4 0 15,4-8-7-15,3-10 5 16,0-2-22-16,0 0-14 15,15 0 22-15,15 0 15 16,9-15 1-16,-3-6 0 16,2-1 3-16,-3 2-3 15,-5 4 0-15,-6 8-2 16,-6 3 4-16,-9 5-4 16,-3 0-4-16,-4 0-20 0,-2 21 10 15,0 3 16-15,0 4 5 16,-5-2 7-16,-16 2-5 15,-3-3-4-15,0-7 1 16,6-1-1-16,4-5 10 16,7-4-13-16,7-4-8 15,0-1-2-15,21-3-2 16,21 0 12-16,3 0 0 16,2 0 0-16,1 0-3 15,-9 0-27-15,-34 0-24 16,-5 2-92-16</inkml:trace>
  <inkml:trace contextRef="#ctx0" brushRef="#br0" timeOffset="-143275.3">16079 7375 29 0,'0'0'69'0,"0"0"2"16,0 0-19-16,0 0-18 16,0 0-29-16,0 0-3 15,0 0 10-15,0 0-12 16,-124-51-12-16,117 51 0 15,7 0-80-15,-3 0-66 0</inkml:trace>
  <inkml:trace contextRef="#ctx0" brushRef="#br0" timeOffset="-142765.53">16079 7375 103 0,'-173'-106'46'0,"173"104"33"16,0 0-69-16,0 2-10 15,0 0 9-15,0 0-7 0,0 0-4 16,0 0 1-16,0 16 1 16,3 10 12-16,0 8-6 15,0 4-6-15,-3 5 3 16,0-2-3-16,0-1 6 15,0-4-6-15,0-3 1 16,0-8 1-16,0-3-2 16,-3-5 0-16,3-13 2 15,0-4-2-15,0 0-7 16,0-7 5-16,18-22 2 16,15-14 0-16,3-7 0 15,5-2-19-15,-5 4 17 16,0 4-2-16,-5 9 2 15,-7 10 2-15,-2 4 0 16,-11 10 7-16,-4 5-7 0,-7 6 0 16,0 0-2-16,0 0-10 15,0 8 12-15,0 14 9 16,0 7-9-16,-13 4 8 16,2 3-8-16,2 2 0 15,-4 5 8-15,5 3-4 16,-2 4-4-16,2 6 0 15,0 0 0-15,1-39-4 16,7-9-68-16</inkml:trace>
  <inkml:trace contextRef="#ctx0" brushRef="#br0" timeOffset="-142217.86">16474 7455 349 0,'0'0'37'0,"0"0"-36"16,0 0-2-16,0 0-16 15,0 0 17-15,0 0-4 16,-84 105 4-16,81-83 0 15,3-4-1-15,0-2 1 0,0 0 0 16,0-6-1-16,15 0 1 16,-2-5-3-16,1-2-7 15,4-2 10-15,-3-1 0 16,3 0 8-16,2 0-8 16,1-1 23-16,0-13-15 15,-1-2 8-15,-2-3-7 16,3 1-6-16,-6 4 21 15,-5 2-21-15,-2 5 6 16,-8 3 6-16,3 1-11 16,-3 3 1-16,0 0-3 15,0 0 0-15,0 0-4 0,0 0-7 16,0 16 9-16,-9 7 14 16,-8 7-8-16,4 4-11 15,-1 4 5-15,5 0 0 16,3 0-6-16,3 0 2 15,3-2-1-15,0-2-3 16,0-5 9-16,0-5-5 16,0-6 1-16,6-4-15 15,2-5-15-15,-1-9-84 16,-4 0-87-16</inkml:trace>
  <inkml:trace contextRef="#ctx0" brushRef="#br0" timeOffset="-141865.8">17074 7399 234 0,'0'0'49'15,"0"0"-9"-15,0 0-26 16,0 0 10-16,0 0 2 16,0 0-2-16,0 0 16 15,7-27-40-15,-7 27-10 16,-10 21 10-16,-8 10 13 0,-5 6-5 16,-1 9-8-16,-1 0 0 15,5 5-7-15,-1 1 6 16,3-1 1-16,7 2-3 15,-1-7 1-15,3-5-16 16,5-11-41-16,4-8-39 16,0-11 14-16,0-11-29 15</inkml:trace>
  <inkml:trace contextRef="#ctx0" brushRef="#br0" timeOffset="-141594.65">17176 7519 44 0,'0'0'226'0,"0"0"-159"0,0 0-27 15,0 0 4-15,0 0-20 16,0 0 15-16,11-100 0 16,-17 100-5-16,3 0-34 15,-4 3-6-15,-2 20 6 16,1 10 24-16,-6 8-20 15,-4 7 4-15,-7 3-8 16,-1 5 0-16,0 4-9 16,-5 0-11-16,8 4-29 15,0-4-55-15,16-43-17 0,4-5-107 16</inkml:trace>
  <inkml:trace contextRef="#ctx0" brushRef="#br0" timeOffset="-139090.64">17012 10949 7 0,'0'0'1'0,"0"0"11"15,0 0-12-15,0 0 0 16,0 0-20-16</inkml:trace>
  <inkml:trace contextRef="#ctx0" brushRef="#br0" timeOffset="-138805.95">17012 10949 11 0,'-193'-103'43'16,"182"97"-12"-16,7 3 15 16,-5 0 2-16,2 3-6 15,5 0-26-15,-1 0 6 0,3 0-12 16,0 0-5-16,-3 0 0 16,0 10-5-16,-2 14 0 15,3 7 6-15,-3 7-1 16,-1 9-5-16,0 10 1 15,-3 11 3-15,4 5-2 16,-5 7-2-16,7-3-5 16,1 2 3-16,2-8-8 15,0-10 3-15,0-10-4 16,0-8-15-16,0-11 4 16,0-5-17-16,8-9-16 15,7-8 26-15,0-4-30 16</inkml:trace>
  <inkml:trace contextRef="#ctx0" brushRef="#br0" timeOffset="-138160.58">18206 11811 7 0,'0'0'54'0,"0"0"-25"0,0 0 8 16,0 0-23-16,0 0-3 15,0 0 7-15,9-49-18 16,-9 48 1-16,2-2 4 16,1-1-2-16,0 1 0 15,1-1 2-15,-1 1 0 16,-3 3 19-16,0 0-4 15,0 0 7-15,0 0 5 16,0 0-20-16,0 0 2 16,0 0-2-16,0 0 3 15,0 0 14-15,0 0-21 16,0 0-7-16,0 0 8 0,3-1-3 16,2-8-7-16,5 0 1 15,5-8 0-15,-1-1-3 16,-7 11-40-16,-5-4-100 15</inkml:trace>
  <inkml:trace contextRef="#ctx0" brushRef="#br0" timeOffset="-137223.08">18200 11007 240 0,'0'0'107'0,"0"0"-63"16,0 0-27-16,0 0 25 15,0 0-8-15,0 0 15 16,0 0-31-16,0-17-12 16,0 26 5-16,-6 16-8 15,-4 6 1-15,-1 9 1 0,2 6 1 16,0 6-6-16,-3 0 0 16,4 0 0-16,-5 1-9 15,5-6 7-15,-2-2 2 16,2-9-10-16,5-4 13 15,-1-5-6-15,4-6 1 16,0-1 2-16,0-1 0 16,0 0 0-16,0-1 0 15,0 1-2-15,-2-5 7 16,-4 0-7-16,0-1 2 16,0 0 0-16,0-2-6 15,3-1-9-15,1-1 14 16,-1-3-9-16,-1-2 13 15,4 2-6-15,-6 2-17 16,3 2-1-16,1 0 7 0,-1 0-22 16,0-3 28-16,-1-2 4 15,1-1 3-15,0-2 1 16,1-2 1-16,-4 0 0 16,-3 0 5-16,0 0-6 15,-3 0-8-15,0 0 8 16,0 0 1-16,0-6 9 15,-3 1-10-15,1 1 0 16,-1-1-2-16,-3 0 2 16,-5-1 0-16,-2-1 0 15,-4-2 7-15,-4 0-11 16,-6-1 4-16,-5-5 0 0,-7 5-6 16,0 0-5-16,2 5-1 15,-2 0 8-15,1 1-6 16,2 3 10-16,4-2 3 15,5 2 2-15,-2-1 6 16,-1 2-11-16,2 0 0 16,-1 0 10-16,-6 0-5 15,0 0-5-15,2 0 0 16,4 0 1-16,2 0 4 16,0 0-5-16,6 0 0 15,-3 0 18-15,3 0-17 16,2 0 13-16,-2-3 6 15,2 2-12-15,5-1 5 0,5 2-13 16,6 0 0-16,7 0-3 16,8 0-13-16,0 0-69 15,0 2-26-15,0 4-54 16</inkml:trace>
  <inkml:trace contextRef="#ctx0" brushRef="#br0" timeOffset="-136375.62">16819 10722 7 0,'0'0'105'0,"0"0"-31"0,0 0-35 16,0 0-6-16,0 0-16 15,0 0 7-15,-36 8 26 16,36-8-23-16,0 0-11 15,0 0 6-15,0 0-19 16,0 0-6-16,0 4 1 16,8 0 2-16,20 4-1 15,8-3 1-15,8 6 0 16,7-1 4-16,11 2 4 16,2 0-4-16,8-1-4 15,0 0 4-15,2-5 6 16,1-6-6-16,-1 0-3 15,-1 0-1-15,-1 0 19 0,-6 0-17 16,-1 0-2-16,-6 0 0 16,-8 8 0-16,-10 4 0 15,-2-2 0-15,-13 2 4 16,-1 0 3-16,-7-1-9 16,-5 0 2-16,-3-3 0 15,-4 2-10-15,-6-2 10 16,2-2-8-16,-2-1-13 15,0 1-12-15,0 0 26 16,0 6-36-16,0-9-65 16,-11 1-7-16</inkml:trace>
  <inkml:trace contextRef="#ctx0" brushRef="#br0" timeOffset="-134883.72">17222 14077 54 0,'0'0'80'0,"0"0"-20"0,0 0-53 16,0 0-5-16,0 0 1 16,0 0-1-16,6-16 9 15,-5 6 0-15,5 3-3 16,-3 2 16-16,-1 5-24 16,-2 0 0-16,3-2-2 15,-3-1-17-15,0 3 14 16,0 0-1-16,0-4 6 15,0 1 10-15,0-9-5 16,0-5 8-16,0-1 4 16,-8 0-8-16,-5 0 22 15,-2 4-5-15,4 0-6 16,-1-2 0-16,-6-4-20 16,0-2 0-16,0-3 4 0,-3-6 3 15,6-5-7-15,2-10 0 16,0-6 1-16,-1-20-8 15,7-13 8-15,2-10-1 16,5-10 5-16,0-13-3 16,0-5 11-16,0-3-2 15,8 1-10-15,18 7 10 16,2 10-11-16,1 8 0 16,-2 10 0-16,-3 5 7 15,-1 13-7-15,-1 6 0 16,2 8 1-16,-1 5-5 0,-5 3 4 15,0 10 0 1,-7 2 15-16,-1 11-13 0,1 4 11 16,-4 13-13-16,-5 4 5 15,-2 6-9-15,0 0 4 16,0 0-18-16,0 0-1 16,0 0 8-16,0 0 9 15,0 0 1-15,0 1 2 16,0 10 23-16,-12 1-24 15,-3 5 0-15,-10 6 0 16,0 3 2-16,-8 8-5 16,-3 2-11-16,-2 2-2 0,-6 1 13 15,-7-5-1 1,1 0 4-16,-1-6 6 0,0-4-2 16,7-4 5-16,3-4-9 15,10-4 5-15,8-3 2 16,5-4-1-16,10-5-6 15,4 0 21-15,4 0-17 16,0 0 5-16,0-8-4 16,0-12-5-16,0-10 9 15,24-4-7-15,3-4-2 16,6-4 4-16,5-2 3 16,-2-1-7-16,5-3 0 15,-2 2 0-15,-3 2 10 16,-9 4-8-16,2 7-1 15,-11 9 13-15,-7 10-10 0,-4 6 2 16,-4 7-6-16,0 1 0 16,-3 0-10-16,0 0 10 15,0 0-2-15,0 8-1 16,5 25 6-16,13 26 9 16,-4 17-12-16,5 16 1 15,-1 9-14-15,3-1-5 16,-1 2 5-16,1-4 3 15,5-1-30-15,5-10 4 16,-23-68-71-16,3-5-184 16</inkml:trace>
  <inkml:trace contextRef="#ctx0" brushRef="#br0" timeOffset="-116711.98">6141 12637 252 0,'0'0'26'15,"0"0"26"-15,0 0-46 16,0 0 13-16,0 0-9 16,0 0 33-16,0 0 30 15,0 0-53-15,0 0 16 16,0 0-9-16,-67-76-12 16,63 74 6-16,4 2-21 15,-3 0 0-15,3 0-2 0,0 0 11 16,0 0-9-1,0 0 0-15,0 0 2 0,0 0 18 16,0 0-14-16,0 0 12 16,0 0 6-16,0 0-24 15,0 0 21-15,0 0-21 16,0-4 3-16,8-3 12 16,17 2-8-16,-2 1-7 15,5-1 12-15,-5 4-4 16,1-4-6-16,3 4-2 15,2-4 0-15,-3 4-1 16,8-4 3-16,-4 4-2 16,-1-2 2-16,-2 2 6 15,2-2-8-15,2 2 0 0,-5 1 0 16,1-3 0-16,-3 3 1 16,-1 0-1-16,1 0 1 15,0 0 7-15,3 0-6 16,-1 0-2-16,1 0 0 15,-3 0 0-15,-1 0 0 16,5 0 0-16,-2 0 7 16,4 0 0-16,-1 0 0 15,2-3-7-15,-2-1 0 16,4 4-1-16,0 0 2 16,-2 0-1-16,5 0 6 15,-3 0 1-15,-2 0-2 16,0 1-5-16,0 5 0 0,-5-2-2 15,4 0 4-15,-4 0-2 16,5 1 2-16,4-1 6 16,4-1-8-16,2 2 0 15,6-1 0-15,-4 2-3 16,0-1 3-16,5 0 0 16,-3-1 1-16,-1 1 9 15,1-2-12-15,-7 1 2 16,1-4 0-16,-3 0-3 15,-3 0 4-15,-3 0-1 0,-4 0 0 16,0 0 9 0,7 0-11-16,0 0 2 15,3 0 0-15,6 3-8 0,-4 3 8 16,4 3 0-16,-4 1-4 16,-2-2 11-16,-3-4-4 15,-1 1-3-15,-2-4 0 16,-4-1-4-16,2 0 4 15,1 0 0-15,-2 0 3 16,2 0 5-16,-1 0-9 16,-2 0 1-16,0 0 0 15,5 0-5-15,-5 0 5 16,1 0 0-16,1 0 1 16,1 0 6-16,0 0-8 15,1 0 1-15,-1 0 0 0,1-1-4 16,-6-6 4-16,3 3 0 15,-1 0 2-15,-4 0 7 16,5 0-10-16,-7 2 1 16,-2 2 0-16,0 0-6 15,-1-2 6-15,5-1 0 16,-2 0 0-16,7-1 8 16,-1 2-8-16,4-1 0 15,-8 2 0-15,7-1-7 16,-8-1 7-16,-3 2 0 15,0 1-1-15,-5 0 10 16,3 0-10-16,-4 0 1 0,-1-3 0 16,1 3-7-1,-6 0 7-15,4 0 0 0,-2 0-1 16,1 0 8-16,2 0-9 16,2 0 2-16,-5 0 0 15,2 0-8-15,-2 0 8 16,-1 0 0-16,-2 0-3 15,4 0 8-15,-2 0 0 16,1 0-5-16,4 0 0 16,3 3-3-16,-1-3 3 15,-1 0 0-15,2 0 4 16,-4 0 3-16,4 0-7 16,0 1 0-16,0 4 0 0,3-1-6 15,0-1 6-15,0 3 0 16,0 1-1-16,-2-1 9 15,2 0-7-15,-2-2-1 16,-4-2 0-16,-1 3-4 16,-1-5 4-16,-2 1 0 15,4 0 1-15,-3-1 9 16,0 0-12-16,-1 0 2 16,-1 0 0-16,2 0 0 15,-4 0 2-15,-1 0-2 16,-1 0 10-16,-3 0-7 15,0 0 11-15,0 0-11 16,0 3-2-16,0-3 14 16,0 0-12-16,0 0-3 0,0 0 16 15,0 0-14 1,0 0 13-16,0 0-12 0,0 0-3 16,0 0 13-16,0 0-11 15,0 0-2-15,0 0 11 16,0 0-5-16,0 0 4 15,0 0-10-15,0 0 0 16,0 0 10-16,0 2-7 16,0-2-3-16,0 0 8 15,0 0 1-15,0 0-8 16,0 0-1-16,0 0 0 16,0 0-6-16,0 0 6 15,0 0 0-15,0 0 1 0,0 0 12 16,0 0-18-16,0 0 5 15,0 0 0-15,0 1-8 16,0-1 7-16,0 3 1 16,0-3-2-16,0 0 13 15,0 2-11-15,0-2 0 16,0 0 0-16,0 0 18 16,0 0-11-16,0 0-6 15,-3 0 22-15,-6 0-22 16,0 0 14-16,0 0-14 15,6 0-1-15,0-5 13 16,0 5-13-16,3 0 0 0,0-1 3 16,0 1 9-1,0 0-24-15,0 0 12 0,0 0 0 16,0 0-5-16,0 0-2 16,0 0 7-16,0 0-4 15,0 0 14-15,0 0-16 16,0 0 6-16,0 0 0 15,0 0 2-15,0 0-1 16,0 0-1-16,0 0 9 16,0 0 0-16,0 0-4 15,0 0-4-15,0 0-1 16,0 0 10-16,-2 0-10 16,-2 0 0-16,4 0 8 15,-3 0 3-15,3 0-18 16,-3 0 7-16,3 0 0 0,0-2-4 15,0 2 4-15,0 0 0 16,0 0 0-16,0 0 11 16,0 0-17-16,0 0 6 15,0 0 0-15,0 0 2 16,0-3 0-16,0 2-2 16,-5-3 6-16,2 2 4 15,-1 0-13-15,-2 0 3 16,3 0 0-16,1 0 9 15,-4 2-9-15,2 0 0 16,-2-2 7-16,4 2 3 16,2-2-14-16,0 2 4 0,0 0 0 15,0 0 0-15,0 0 0 16,0 0 0-16,0 0-3 16,0 0 13-16,0 0-19 15,0 0 9-15,0 0 0 16,0 0-6-16,0 0 6 15,0 0 0-15,0 0 6 16,-3 0 2-16,-4 0-8 16,2-2 0-16,-6-2 0 15,-2-3 1-15,3 4-1 16,5-1 0-16,-1 2 2 16,1-2 10-16,-2-1-20 15,2 1 8-15,-1 3 0 0,2-3 1 16,1 2-1-1,0 0 0-15,1 0 1 0,2 2 10 16,-3 0-19-16,3 0 8 16,0 0 0-16,0 0 1 15,0 0-1-15,0 0 0 16,-3 0-1-16,3 0 11 16,0 0-18-16,0 0 8 15,0 0 0-15,0 0-2 16,0 0 2-16,0 0 0 15,0 0-2-15,0 0 13 16,0 0-20-16,0 0 9 0,0 0 0 16,0 0 0-16,0 0 0 15,0 0 0-15,0 0-1 16,0 0 12-16,-4 0-18 16,4 0 7-16,0 0 0 15,0 0-2-15,0 0 2 16,0 0 0-16,0 0-1 15,0 0 11-15,0 0-19 16,0 0 9-16,0 0 0 16,0 0-3-16,0 0 3 15,0 0 0-15,0 0 1 16,0 0 9-16,0 0-17 16,0 0 7-16,0 0 0 0,0 0-2 15,0 0 2 1,0 0 0-16,0 0-2 0,0 0 12 15,0 0-18-15,0 0 8 16,0 0 0-16,0 0 0 16,0 0 0-16,0 0 0 15,0 0 0-15,0 0 10 16,0 0-19-16,0 0 9 16,0 0 0-16,0 0-3 15,0 0 3-15,-3 0 0 16,3 0 0-16,0 0 9 15,0 0-18-15,0 0 9 16,0 0 0-16,0 0 1 0,0 0-1 16,0 0 0-16,0 0-2 15,0 0 13-15,0 0-19 16,0 0 8-16,0 0 0 16,0 0 0-16,0 0 0 15,0 0 0-15,0 0-2 16,0 0 12-16,0 0-17 15,0 0 7-15,0 0 0 16,0 0 0-16,0 0 0 16,0 0 0-16,0 0-1 15,0 0 9-15,0 0-14 16,0 0 6-16,0 0 0 16,0 0-1-16,0 0 1 15,0 0 0-15,0 0 0 0,0 0 10 16,0 0-16-1,-3 0 6-15,1 0 0 0,2 0-3 16,0 0 3-16,0 0 0 16,0 0-5-16,0 0 14 15,0 0-18-15,0 0 8 16,0 0 1-16,0 0 0 16,0 0 0-16,0 0 0 15,0 0 1-15,0 0 7 16,0 0-15-16,0 0 7 15,0 0 0-15,0 0 2 16,0 0-2-16,0 0 0 0,0 0 0 16,0 0 9-1,0 0-15-15,0 0 6 0,0 0 0 16,0 0 1-16,0 0-1 16,0 0 0-16,-3 0 1 15,0 0 8-15,0 0-16 16,-1-3 7-16,2 3 0 15,2 0-3-15,-3-1 1 16,3 1 2-16,0-3 0 16,0 3 8-16,0 0-15 15,0 0 7-15,-3 0 0 16,3 0-2-16,0 0 2 0,0 0 0 16,0 0-6-1,0 0 14-15,0 0-14 16,0 0 6-16,0 0 0 15,0 0 3-15,0-1-3 0,0 1 0 16,0 0-4-16,0 0 13 16,0 0-15-16,0 0 6 15,0-2 0-15,0 0-3 16,0 2 3-16,0-2 0 16,0-2-5-16,0 2 15 15,0-2-14-15,0-2 4 16,0 1 0-16,0 4 1 15,0-2-1-15,0 2 0 16,0 1-4-16,0-3 14 16,0 3-16-16,0 0 6 0,0 0 0 15,0 0-4-15,0-1 4 16,0 1 0-16,0 0 0 16,0 0 9-16,0 0-12 15,0 0 3-15,0-3 0 16,0 3-1-16,0 0 1 15,0 0 0-15,0-1-3 16,0 1 13-16,0-2-16 16,0-1 6-16,0 2 0 15,0-3 0-15,0-3 0 0,0 2 0 16,0-4-3 0,0 1 9-16,-3 2-8 0,3 2 2 15,-4 0 0-15,4 2-4 16,-3 0 3-16,3 0 1 15,0 2-2-15,0-1 10 16,-2-2-10-16,2-1 2 16,-3 1 0-16,0-3-1 15,-2-3 1-15,-2-1 0 16,1 0-5-16,3-1 14 16,-1-2-12-16,3 5 3 15,-3 0 0-15,1 4 0 16,0 2 0-16,3 0 0 15,0 2-5-15,0 0 12 16,-2 0-11-16,2 0 4 0,0 0 0 16,0 0-5-16,0 0 5 15,0 0 0-15,0 0-4 16,0 0 12-16,0 0-9 16,0 0 1-16,0 0 0 15,0 0 0-15,0 0 0 16,-3 0 0-16,3 0-3 15,0 0 9-15,0 0-7 16,0 0 1-16,0 0 0 16,0 0-3-16,0 0 3 15,0 0 0-15,-3 0-5 16,3 0 10-16,0 0-5 0,0 0 0 16,0 0 1-16,0 0-5 15,0 0 4-15,0 0 0 16,0 0-6-16,0 0 12 15,-3 0-6-15,3 0 0 16,0 0 2-16,0 0-6 16,0 0 4-16,0 0 0 15,0 0-7-15,0 0 12 16,0 0-5-16,0 0 0 16,0 0 0-16,0 0-4 15,0 0 4-15,0 0 0 16,0 0-3-16,0 0 8 15,0 0-5-15,-4 0 0 16,4 0 2-16,0 0-5 16,0 0 3-16,0 0 0 0,0 0-4 15,0 0 8-15,0 0-4 16,0 0 0-16,0 0 2 16,0 0-6-16,0 0 4 15,0 0 0-15,0 0-7 16,0 0 10-16,0 0-3 15,0 0 0-15,0 0 3 16,0 0-7-16,0 0 4 16,0 0 0-16,0 0-4 15,0 0 10-15,0 0-6 16,0 0 0-16,0 0 2 16,0 0-4-16,0 0 2 15,0 0 0-15,0 0-6 16,0 0 13-16,0 0-7 0,0 0 0 15,0 0 3-15,0 0-7 16,0 0 4-16,0 0 0 16,0 0-6-16,0 0 13 15,0 0-7-15,0 0 0 16,0 0 3-16,0 0-8 16,0 0 5-16,0 0 0 15,0 0-9-15,0 0 12 16,0 0-3-16,0 0 0 15,0 0 1-15,0 0-8 16,0 0 7-16,0 0 0 16,0 0-9-16,0 0 10 15,0 0-1-15,0 0 0 0,0 0 4 16,0 0-10-16,0 0 6 16,0 0 0-16,0 0-7 15,0 0 10-15,0 0-3 16,0 0 0-16,0 0 4 15,0 0-7-15,0 0 3 16,0 0 0-16,0 0-7 16,0 0 11-16,0 0-4 15,0 0 0-15,0 0 4 16,0 0-7-16,0 0 3 0,0 0 0 16,0 0-6-1,0 0 10-15,0 0-4 16,0 0 0-16,0 0 1 0,0 0-3 15,0 0 2-15,0 0 0 16,0 0-8-16,0 0 10 16,0 0-2-16,0 0 0 15,0 0 3-15,0 0-7 16,0 0 4-16,0 0 0 16,0 0-7-16,0 0 12 15,0 0-5-15,0 0 0 16,0 0 4-16,0 0-5 15,-3 0 1-15,3 0 0 0,0 0-7 16,0 0 9 0,0 0-2-16,0 0 0 0,0 0 6 15,0 0-7 1,0 0 1-16,0 0 0 0,0 0-10 16,0 0 10-16,0 0 0 15,0 0 0-15,0 0 2 16,0 0-10-16,0 0 6 15,0 0-20-15,0 0 18 16,0 0-32-16,0 0 5 16,0 0-6-16,0 10-15 15,0 4-6-15,0 3-53 16,3 8-65-16,1-19-56 16</inkml:trace>
  <inkml:trace contextRef="#ctx0" brushRef="#br0" timeOffset="-109676.36">5838 13301 4 0,'0'0'7'0,"0"0"-5"16,0 0-2-16,0 0 1 0,0 0-1 16,0 0 7-16,0 0-6 15,0 0 24-15,0 0-9 16,0 0-15-16,48-48-2 16,-48 48-20-16,0 5 18 15,0-1-7-15,0 3-8 16</inkml:trace>
  <inkml:trace contextRef="#ctx0" brushRef="#br0" timeOffset="-104690.03">5838 13301 14 0,'84'-145'11'16,"-84"139"20"-16,0 4-2 16,0-2-10-16,0 0-2 15,0 3-17-15,0-4 2 16,0 1-1-16,0-2 3 16,0 2 10-16,3 2 32 15,-3 0-24-15,0 2-4 16,0 0-14-16,0-2-3 15,0 2 14-15,0 0-14 16,0 0 10-16,0 0 4 16,0 0-13-16,3 0-2 0,-1 0 0 15,0 2 9-15,6 6 7 16,-2 7-16-16,2 2 3 16,2 5 6-16,-8 8-6 15,0 2 6-15,-2 3-9 16,0 5 3-16,0-3 1 15,0-2-4-15,0-1 0 16,0-4 3-16,0-4 1 16,0-1-3-16,0-2 1 15,0 1-1-15,0-4 8 0,0-3-9 16,0-3 0 0,0-3 3-16,0-3 3 0,0 0-6 15,0-2 0-15,0-2 0 16,0-1-4-16,0-3 4 15,0 1 0-15,0-1 4 16,0 0 0-16,0 0-1 16,0 0-3-16,0 0 2 15,7 3-9-15,2-1 8 16,9-1-1-16,6-1 9 16,2 0-6-16,7 0 2 15,0 0 1-15,3 0 4 16,2 0 7-16,4 3-17 15,-4-3 2-15,4 0 9 16,2 2-6-16,1 1 0 16,-1 1-5-16,-2 5 3 0,0-8-3 15,-3 2 0-15,-1 1 0 16,-3-3 2-16,1 2 5 16,0-3-4-16,-3 2-3 15,0-2 0-15,-2 2 0 16,3-2 0-16,-1 0 0 15,-4 0 9-15,4 0-5 16,-3 0-1-16,2 0-1 16,-2 0 0-16,3 0 10 15,-1 0-11-15,-2 0-1 16,-1 0 6-16,1 0-1 16,-8 0-6-16,3 0 1 15,0 6 0-15,-4-2 0 0,2 1 0 16,0 1 0-1,2-2 1-15,1 1 6 0,-5-1-10 16,1 0 3-16,-3 0 0 16,2 0 1-16,-3 0-1 15,3 2 0-15,4-2-1 16,-2 1 7-16,6 4-8 16,1-1 2-16,3-2 0 15,-4 2 0-15,2 1 0 16,-3-4 0-16,0 1-1 15,-2 0 9-15,2 0-13 16,-5-2 5-16,1 0 0 16,-4 0-1-16,1-4 1 0,-3 2 0 15,0-2 1-15,0 0 8 16,0 0-14-16,-3 0 5 16,3 0 0-16,0 0-1 15,5 2 1-15,0 3 0 16,4-4 3-16,3-1 3 15,-7 0-8-15,8 0 2 16,-2 0 0-16,1 0-4 16,3 0 4-16,-4 0 0 15,1 0 3-15,-3 0 2 16,0 0-8-16,-1-1 3 16,0 1 0-16,-5 0-2 0,4 0 2 15,-4 0 0-15,-4 0-4 16,7 0 10-16,-1 0-6 15,5 0 0 1,-2 0 0-16,4 0-1 0,2 0 1 16,1 0 0-16,0 0 1 15,-4 0 3-15,-1 0-7 16,-5 0 3-16,-2-5 0 16,-3 3-2-16,-6 0 2 15,-1-2-19-15,2 2 19 16,-7-2 0-16,6 0 14 15,-4 2-14-15,-1 0 0 16,-2-2 4-16,-1 2-4 16,0-1 0-16,6 0 0 0,-4-1 6 15,6 3-10-15,-4-4 4 16,5 4 0-16,-5 1-1 16,-1-3 1-16,-3 3 0 15,3 0-2-15,-7 0 7 16,3 0-9-16,-3 0 4 15,0 0 0-15,0 0-3 16,0 0 3-16,0 0 0 16,0 0 2-16,0 0 4 15,0 0-8-15,0 0 2 16,4 0 0-16,-4 0 0 0,0-2 0 16,0 0 0-16,0 0 4 15,3-2 2-15,-1 2-9 16,-2 0 3-16,6 2 0 15,-6 0 2-15,3-4-2 16,-3 2 0-16,0 0 0 16,0 2 6-16,0 0-11 15,0-2 5-15,0-2 0 16,2 1 2-16,-2 0-2 16,0-2 0-16,0 3 3 15,0-3 2-15,0 3-6 16,0 0 1-16,0-1 0 15,0 3 5-15,0-1-5 16,0 1 0-16,0 0 0 16,0-4 6-16,0 4-8 0,0 0 2 15,0-2 0-15,0 2 2 16,0-2-2-16,0-2 0 16,0-1 9-16,0 1-6 15,0-2 4-15,0 1-7 16,0-2 1-16,0 0 18 15,0-4-19-15,0 0 0 16,0-6 2-16,0 2 5 16,0-2-10-16,0 1 3 15,0 0 0-15,0 4 6 16,0 2-6-16,0-2 0 16,0 2-1-16,0 0 6 0,0 1-6 15,0-2 1 1,0 1 0-16,0 0 0 0,0-2 0 15,0 0 0-15,0-2-3 16,0 0 9-16,0-1-8 16,0 0 2-16,0-1 0 15,0-3-1-15,0 2 1 16,0 2 0-16,0-3 0 16,0 3 7-16,0-3-11 15,0-3 4-15,0 3 0 16,0-1-1-16,0 1 1 15,0 4 0-15,0 1 1 16,0 4 7-16,0-2-10 0,0 1 2 16,0 1 0-1,0 4 1-15,0-1-1 0,0 0 0 16,0 2 0-16,0 0 3 16,0 0-4-16,-2 0 1 15,-4 0 0-15,3 2 10 16,3-3-10-16,-2 2 0 15,-1 0 6-15,-1 2-2 16,1 1 2-16,0-1-6 16,-1 1 0-16,0-3 3 15,-3 0-3-15,-1-2 0 16,-2 1 15-16,2 0-7 0,-7-2-8 16,-1 0 0-16,-4-2 0 15,-4-1-3-15,-7 1 3 16,-2-3 0-16,-10-1 2 15,-4-1 5-15,-1 0-7 16,-2 1 0-16,-1 2 2 16,0 0-2-16,2-1 0 15,-2 2 0-15,1-1-2 16,-4 2 7-16,3 0-5 16,0-1 0-16,4 3 3 15,-6 5-11-15,-1-2 8 16,2 3 0-16,-5 0-5 15,6 0 10-15,-5 0-5 0,2 0 0 16,-5 0 4 0,-1 4-8-16,-2-1 4 0,3 0 0 15,5 2-3-15,1-4 8 16,0 4-5-16,1-1 0 16,2 0 2-16,2-1-10 15,1 4 8-15,6-1 0 16,-3 2-6-16,4 2 10 15,1-2-4-15,3 0 0 16,5 0-3-16,-5 0-3 16,3-1 4-16,0 1 2 15,6 1-9-15,1 1 10 0,-1-2-2 16,3 2 1 0,1 0-1-16,2-2-6 0,6 2 2 15,0-4 2-15,2 0-11 16,5-2 13-16,0 1 1 15,1-4 1-15,1 4 5 16,1-4-6-16,-5 0 0 16,-2 2 0-16,1-1-4 15,-4 2 6-15,2-2-2 16,0 0 0-16,0 0 6 16,-2-2-7-16,0 2 1 15,1-2 0-15,-4 0-7 16,0 0 12-16,-2 0-5 15,2 0 0-15,-3 0 5 16,0 2-8-16,1 0 3 16,2 0 0-16,3 0-11 0,2-2 11 15,2 0 0-15,1 0 0 16,-1 0 8-16,-4 0-11 16,-4 0 3-16,2 2 0 15,-3-2-7-15,-4 2 8 16,2 2-2-16,2-1 0 15,2-2-7-15,0-1 3 16,4 0 5-16,4 0 0 16,2 0-5-16,-2 0 8 15,8 0-3-15,2 0 0 16,-3 0 6-16,3 0-8 16,-3 0 2-16,3 0 0 15,-3 0-7-15,3 0 9 0,0 0-2 16,0 0 0-16,0 0 7 15,0 0-12-15,0 0 5 16,0 0 0-16,0 0-11 16,0 0 11-16,0 0-5 15,0 0 0-15,0 0-29 16,0 0-3-16,0 0-11 16,0 0 7-16,0 0 36 15,0 0-10-15,0 0 15 16,0 0-2-16,0 0 9 15,0 0-6-15,0 0-1 16,0 0 0-16,0 0-2 16,0 0 2-16,0 0 0 0,0 0 0 15,0 0 3-15,0 0-5 16,0 0 2-16,0 0 0 16,0 0-3-16,0 0 3 15,0 0 0-15,0 0 1 16,0 0 5-16,0 0-6 15,0 0 0-15,0 0 0 16,0 0-3-16,0 0 3 16,0 0 0-16,0 0-2 15,0 0 7-15,0 0-5 16,0 0 0-16,0 0 0 16,0 0-5-16,0 0 5 0,0 0 0 15,0 0 0-15,0 0 6 16,0 0-5-16,0 0-1 15,0 0 0-15,0 0-1 16,0 0 1-16,0 0 0 16,0 0 1-16,0 0 5 15,0 0-6-15,0 0 0 16,0 0 0-16,0 0-6 16,0 0 6-16,0 0 0 15,0 0-4-15,0 0 10 16,0 0-4-16,0 0-2 15,0 0 0-15,0 0-1 0,0 0 1 16,0 0 0 0,0 0 0-16,0 0 6 15,0 0-7-15,0 0 1 0,0 0 0 16,0 0-1-16,0 0 2 16,0 0-1-16,0 0 7 15,0 0-2-15,0 0-5 16,0 0 0-16,0 0 0 15,0 0-4-15,-2 0 4 16,2 0 0-16,0 0 1 16,0 0 6-16,0 0-10 15,0 0 3-15,0 0 0 16,0 0-4-16,0 0 4 0,0 0 0 16,0 0-1-1,0 0 6-15,0 0-10 0,0 0 2 16,0 0 3-16,0 0-6 15,0 0 5-15,0 0 1 16,0 0 0-16,0 0 9 16,0 0-15-16,0 0 6 15,0 0 0-15,0 0-1 16,0 0 1-16,0 0 0 16,0 0-3-16,0 0 9 15,0 0-10-15,0 0 4 16,0 0 0-16,0 0-1 15,0 0 1-15,0 0 0 16,0 0 0-16,0 0 5 16,0 0-8-16,0 0 3 15,0 0 0-15,0 0-1 0,0 0 1 16,0 0 0-16,0 0-1 16,0 0 5-16,0 0-8 15,0 0 4-15,0 0 0 16,0 0 0-16,0 0 0 15,0 0 0-15,0 0-1 16,0 0 6-16,0 0-10 16,0 0 5-16,0 0 0 15,0 0 0-15,0 0 0 16,0 0 0-16,0 0-1 16,0 0 7-16,0 0-8 0,0 0 2 15,0 0 0-15,0 0 0 16,0 0 0-16,0 0 0 15,0 0 0 1,0 0 5-16,0 0-10 0,0 0 3 16,0-1 2-16,0 1-2 15,0 0 2-15,0 0 0 16,-4-3-1-16,4 3 4 16,0 0-3-16,0 0 0 15,0 0 0-15,0 0 1 16,0-2-1-16,0 0 0 15,0 2 0-15,0-4 4 16,-3 4-6-16,3-2 2 0,-3 0 0 16,-4 0 4-16,7 0-4 15,-5 2 0-15,5-2-1 16,0 2 6-16,-3 0-6 16,3 0 1-16,-3 0 0 15,3 0 2-15,0 0-2 16,0 0 0-16,0 0-7 15,-3 0 13-15,3 0-8 16,0 0 2-16,0 0 0 16,0 0 1-16,-2 0-1 15,2 0 0-15,0 0-1 16,0 0 5-16,0 0-5 0,0 0 1 16,0 0 0-1,-3 0 0-15,-1 0 0 0,1 0 0 16,0 0-5-1,-4 0 10-15,6 0-7 0,-6 0 2 16,4 0 0-16,1 0-1 16,-1 0 1-16,3 0 0 15,-3 0-3-15,3 0 9 16,0-2-8-16,-3 2 2 16,-1 0 0-16,1 0 0 15,-4 0 0-15,6 0 0 16,-4 0-3-16,0 0 9 0,3 0-8 15,-4 0 2 1,-3 0 0-16,0 0-1 0,4 0 1 16,2 0 0-16,-1 0-3 15,1 0 8-15,3 0-5 16,0 0 0-16,0 0 0 16,0 0-1-16,0 0 1 15,0 0 0-15,0 0-1 16,0 0 5-16,0 0-4 15,0 0 0-15,0 0 0 16,0 0-2-16,0 0 2 16,0 0 0-16,0 0-5 15,0 0 5-15,0 0 0 16,0 0-15-16,0 0-31 16,0 0-3-16,0 2-2 0,0 2-117 15</inkml:trace>
  <inkml:trace contextRef="#ctx0" brushRef="#br0" timeOffset="-99536.09">4977 13589 37 0,'0'0'80'0,"0"0"-45"16,0 0-13-16,0 0-8 15,0 0-8-15,0 0 9 16,0 0-2-16,0 0 6 15,0 0 16-15,-13-24-24 16,13 24-6-16,-2 0-5 16,2 0 0-16,0 0 20 15,0 0-20-15,0 0 0 16,-3 0 1-16,3 0 4 16,0 0-5-16,0 0 3 0,0 0 1 15,0 0 0-15,0 0-4 16,0 0 0-16,0 0 1 15,0 0 6-15,0 0-7 16,0 0 22-16,0-1-3 16,0 1 15-16,0-3-4 15,0 3-21-15,0 0 10 16,0 0-17-16,0 0-2 16,0 0 0-16,0 0 7 15,12 0-7-15,6 0 0 16,0 0 0-16,0 0 2 15,3 0 7-15,-3 0-6 0,0 0 21 16,-5 0-17-16,0 0 12 16,-1 0-12-16,-1 0-1 15,-1 0 16-15,-5 0-17 16,4 3-5-16,0-2 6 16,4 3 2-16,0-4-6 15,5 2-2-15,0 0 0 16,0 0 3-16,0 0 4 15,0-2-7-15,0 0 9 16,-3 0-4-16,3 0 3 16,-4 0-8-16,-2 0 0 15,1 0-2-15,-2 2 2 16,-2 1 0-16,0-3 1 16,0 1 8-16,-3-1-9 0,2 0 0 15,2 0 0-15,-5 0-4 16,2 0 4-16,-4 0 0 15,2 0 0-15,-5 0 7 16,3 0-7-16,0 0 0 16,1 0 0-16,-1 0-4 15,-3 0 4-15,0 0 0 16,0 0 2-16,2 0 4 16,-2 0-6-16,3 0 0 15,0 0 0-15,2-8 7 16,2-12-7-16,2-2 0 0,0 0 5 15,-6 0 1-15,0 2-1 16,0-4-5-16,-1 0 0 16,1-8-2-16,1-2 2 15,-4 0 0-15,0 0 0 16,0 0 10-16,0 3-11 16,0 2 1-16,0 0 0 15,0 6-5-15,0 4 5 16,0 3 0-16,3 4-1 15,-3 2 11-15,3 4-13 16,-1 0 3-16,-2 4 0 16,0 0-3-16,0 0 3 15,0 2 0-15,0-2 1 16,0 2 8-16,0 0-10 16,0 0 1-16,0 0 0 0,0 0-2 15,0 0 5-15,0 0-3 16,0 0 8-16,0-2-2 15,0-2-6-15,0-2 0 16,-12 1 2-16,1 2-4 16,-7-1-3-16,0 0 5 15,-5 2-3-15,-5-2 8 16,-4 2 3-16,2 2-8 16,-3-2 0-16,1 2-2 15,-3-2 2-15,-1 0 0 16,3 0 3-16,-3 0 8 15,0 0-19-15,4 2 8 0,-1 0 0 16,7 0-4-16,1 0 4 16,7 0 0-16,5 0-1 15,-3 0 12-15,7 0-16 16,3 0 5-16,1 0 0 16,-2 0-1-16,4 0 1 15,0 0 0-15,1 0 4 16,-1 0 5-16,0 0-13 15,0 0 4-15,3-2 0 16,0 0-3-16,-4 2 3 16,4 0 0-16,-3-2 0 15,1 2 10-15,2-2-14 16,-3 2 4-16,0 0 0 16,3 0-3-16,0 0 3 15,0 0 0-15,0 0-3 0,0 0 9 16,0 0-12-16,0 0 4 15,0 0 2-15,0 0-9 16,0 0 3-16,0 0 6 16,0 12-6-16,0 7 15 15,0-2-12-15,0 5 3 16,0 0 0-16,0 0-1 16,0 0 1-16,0-2 0 15,0 0-3-15,0 3 12 16,0-2-13-16,0-1 4 0,0-3 0 15,0-5-2 1,0-5 2-16,0-4 0 0,0-1-2 16,0-2 11-16,0 0-13 15,0 0 4-15,0 0 0 16,0 0 0-16,0 0 0 16,0 0 0-16,0 0-1 15,0 2 8-15,0-2-10 16,0 0 3-16,0 0 0 15,0 0-3-15,0 2 3 16,0-2 0-16,0 1-7 16,0 3 15-16,0 3-10 15,0-1 2-15,0-2 0 16,0-3-2-16,0 2 2 16,0-3 0-16,0 2 0 0,0-2 7 15,0 0-10-15,0 0 3 16,0 0 0-16,0 0-1 15,0 0 1-15,0 0 0 16,0 1-5-16,0 2 11 16,0 3-9-16,0 0 3 15,0-2 0-15,0 0 0 16,0-2 0-16,0 0 0 16,0 6-4-16,0 1 11 15,0 3-10-15,0 5 3 16,-3-3 0-16,-1 2-4 15,1-2 4-15,1-2 0 0,2-2-3 16,-3 0 9-16,0 0-10 16,3-2 4-16,0-2 0 15,0 4-2-15,-3 0 2 16,3 4 0-16,-4 3-5 16,2-4 10-16,2 1-7 15,-3-1 2-15,3-3 0 16,0-4-2-16,0-5 2 15,0-1 0-15,0 0 0 16,0 0 7-16,0 0-7 16,0 0 0-16,0 0 0 15,0 0-4-15,0 0 4 16,0 0 0-16,0 0-4 16,0 0 8-16,0 0-4 15,0 0 0-15,0 0 1 0,0 0-1 16,0 0 0-16,0 0 0 15,0 0 4-15,0 0 3 16,-3 0-7-16,3 0 0 16,0 0 2-16,0 0-3 15,0 0 1-15,0 0-14 16,0-3 9-16,0-8 6 16,0-5-1-16,0 2 2 15,0-2 3-15,0 2-5 16,0 4 0-16,0 5 0 0,0 2-4 15,0 3 6 1,0 0-2-16,0 0 0 0,0 0-6 16,0 0-1-1,0 0-5-15,0 0 3 0,0 0 2 16,0 0-17-16,0 0-15 16,0 0-27-16,0 0 8 15,0 0 36-15,6 0-49 16,0 0-22-16,-3 0-55 15</inkml:trace>
  <inkml:trace contextRef="#ctx0" brushRef="#br0" timeOffset="-95397.21">5090 14114 125 0,'0'0'108'16,"0"0"-76"-16,0 0 0 15,0 0-14-15,0 0-3 16,0 0 10-16,0 0-25 15,0 0 1-15,0-13 6 16,0 13-3-16,0-4-7 16,0 4 3-16,0-2 0 15,0-2 13-15,0 0-12 16,5 1 8-16,-1 3 12 16,-1 0-21-16,-3 0 8 0,6 0-8 15,-1 0 0-15,5 0 4 16,1 0-4-16,4 0 0 15,3 0 1-15,0 0 5 16,3 0-7-16,-3 0 1 16,-1 0 0-16,4 0 5 15,0 0-5-15,-1 3 0 16,4 1-1-16,1 2 7 16,1-2-8-16,1-3 2 15,-3 4 0-15,-3-5 3 16,-1 2-3-16,-5-2 0 15,-4 0-1-15,-1 0 7 0,-2 0-4 16,-1 0 1-16,-4 0 5 16,-3 0 6-16,0 0-13 15,0 0-1-15,0 0 10 16,0 0-7-16,0 2-6 16,0 1 6-16,0-3 4 15,0 0-4-15,0 0-3 16,0 0-17-16,0 5-10 15,0-5-61-15,0 3-40 16</inkml:trace>
  <inkml:trace contextRef="#ctx0" brushRef="#br0" timeOffset="-94910.79">5707 14127 248 0,'0'0'69'16,"0"0"-35"-16,0 0-19 16,0 0-13-16,0 0 17 15,0 0-16-15,-3 0-2 16,3 0 3-16,0 0 3 0,10 0-7 15,14 0 0-15,2 1 2 16,-1 2 0-16,1-3-2 16,0 2 0-16,-1 0-1 15,1 0 7-15,-3 2-6 16,-2-4 3-16,4 4 2 16,-5 2-4-16,2 2-1 15,10-2 0-15,0 0 0 16,-2 1 7-16,3-2-7 15,-4 1 0-15,-5-4 4 16,0 0-1-16,-3 0-3 16,-7 2 0-16,-2-4-1 15,-2 0 4-15,-7 0-3 16,-1 0 0-16,-2 2 2 16,0-2-1-16,0 0-1 0,0 0 0 15,0 0-6-15,3 4-4 16,-3-4-87-16,0 0-84 15</inkml:trace>
  <inkml:trace contextRef="#ctx0" brushRef="#br0" timeOffset="-93823.24">6599 14121 117 0,'0'0'11'16,"0"0"18"-16,0 0 1 16,0 0 38-16,0 0 26 15,0 0-50-15,-54 7-3 16,54-7-5-16,0 0-15 15,0 0 6-15,0 0-7 16,0 0-8-16,0 0 16 16,0 0-28-16,0 0 7 15,0 0-7-15,0 0 7 16,0 0-6-16,0 0-1 16,0 0 0-16,0 0-5 15,0 0 7-15,0 0-2 0,0 0 0 16,0 0 4-16,0 0-2 15,0 0-2-15,0 0 0 16,0 0-6-16,0 0 6 16,0 0 0-16,0 0 2 15,0 0 5-15,0 0-6 16,0 0-1-16,0 0 0 16,0 0-1-16,0 0 2 15,0 0-1-15,0 0 3 16,0 0 3-16,0 0-4 0,0 0-2 15,0 0 0-15,0 0-5 16,0 0 5-16,0 0 0 16,0 0 0-1,0 0 8-15,7 0-8 0,4-4 0 16,10 1 0-16,3 1 0 16,3-2 0-16,6 0 0 15,5 2 0-15,4 2 7 16,-1 0-8-16,7 0 1 15,-6 0 0-15,-1 0-4 16,-2 0 4-16,-6 0 0 16,-7 0 1-16,-3 0 6 15,-5 0-11-15,-5 0 4 16,-5 0 0-16,-1 0-5 16,-2 0 1-16,-5 0 4 0,0 0 1 15,0 0 5-15,0 0-3 16,0 0-1-16,0 0-2 15,0 0 15-15,0 0-14 16,0 0-1-16,0 0 17 16,0 0-14-16,0 0 2 15,0 0-5-15,0 0 0 16,0 0-1-16,0 0 1 16,0 0 0-16,0 0-1 15,0 0 8-15,0 0-10 16,0 0 3-16,0 0 0 15,0 0-2-15,0 0 2 0,0 0 0 16,0 0-5-16,0 0 12 16,0 0-14-16,0 0 7 15,0 0 0-15,0 0-3 16,0 0 3-16,0 0 0 16,0 0-1-16,0 0 7 15,0 0-12-15,0 0 4 16,0 0-7-16,0 0 8 15,0 5-27-15,0 0 4 16,0-2 23-16,0 6-19 16,-5-3 11-16,-2-2-14 15,1 0 0-15,-2 0 11 16,1-2-28-16,-4 2-6 0,-1 0 6 16,3-2-91-16</inkml:trace>
  <inkml:trace contextRef="#ctx0" brushRef="#br0" timeOffset="-92194.73">8884 13184 4 0,'0'0'23'0,"0"0"32"16,0 0-17-16,0 0-11 16,0 0-8-16,0 0-9 15,0 0 1-15,15 9-10 16,-12-8-1-16,3 1 0 16,-1-2-38-16,-1 0-91 15</inkml:trace>
  <inkml:trace contextRef="#ctx0" brushRef="#br0" timeOffset="-91490.75">9225 13243 363 0,'0'0'87'0,"0"0"-29"16,0 0-20-16,0 0 27 16,0 0-14-16,0 0-8 15,-27-22 8-15,27 19-30 16,0 1-1-16,0 2 1 16,0 0-17-16,0 0-4 15,0 0 0-15,0 0 0 16,0 0-8-16,0 0 5 15,21 0 3-15,9-2 7 16,6 0 2-16,0 2-14 16,-1-1 5-16,-3 1 0 15,4-3-1-15,-6 2 1 16,-1 1 0-16,1 0-1 0,-6 0 9 16,-3 0-13-16,-6 0 5 15,-3 0 0-15,-6 0-5 16,-4 4 4-16,-2-1-12 15,0 1 4-15,0 6-15 16,0 1-11-16,0-2-65 16,0-4-83-16,0-4-58 15</inkml:trace>
  <inkml:trace contextRef="#ctx0" brushRef="#br0" timeOffset="-91004.52">9606 13139 216 0,'0'0'111'15,"0"0"-37"-15,0 0-63 16,0 0 9-16,0 0 18 15,0 0-15-15,0 0 6 16,8-55-15-16,-8 43-1 16,3 0 1-16,6-1-13 0,-3 5-1 15,-1-3 18 1,2 3-16-16,-4 0 6 16,0-1-8-16,-3 6 1 0,0-1 8 15,3 4-9-15,-3 0 0 16,0 0 7-16,0 0-2 15,0 0-7-15,0 0 2 16,0 0-1-16,0 0-6 16,0 0-5-16,0 0 12 15,0 0 2-15,0 6 0 16,0 10 11-16,0 7-12 16,0 6 3-16,0 9-3 15,-3 7-1-15,3 6 0 16,0 3-6-16,0 0 4 15,0-2-11-15,0-8-56 0,0-9 1 16,5-1-1-16,-5-32-85 16</inkml:trace>
  <inkml:trace contextRef="#ctx0" brushRef="#br0" timeOffset="-87104.05">7562 13928 291 0,'0'0'37'0,"0"0"10"0,0 0-38 16,0 0 11-1,0 0-12-15,0 0-6 0,0 0 28 16,-113-24-10-16,113 20 10 16,-3 4-20-16,3 0-10 15,0 0-5-15,0 12-24 16,0 17 14-16,0 14 11 15,0 3-19-15,0 1-5 16,0-2-3-16,0-6 23 16,-7-7 8-16,-4-6 0 15,2-6 0-15,-6-10-3 16,4 0 6-16,-2-5-1 16,-2-4 2-16,1-1 1 15,-1 0 1-15,-3 0-6 16,3 0 0-16,7-7-3 0,-2-8 5 15,7 3-2 1,3-3 1-16,0 4 3 0,0 1-6 16,3 4 2-16,18 2 0 15,6 2-2-15,0 2 2 16,-3 0 0-16,8 0 1 16,-9 0 5-16,1 4-9 15,-2 0 3-15,-6 0 0 16,-3-4-1-16,-3 0 1 15,-2 0 0-15,4 0 0 16,2-10 6-16,1-9-7 16,-2-2 1-16,-2-3 0 0,-2-2 0 15,4 0 0 1,-8 1 0-16,1 2 0 0,-6 4 6 16,0 1-11-16,0 2 5 15,0 0 0-15,-3 3-5 16,-10-2 4-16,-4 3-2 15,-4 4-1-15,0-6-5 16,-2 2 8-16,-1 2-3 16,1 6 4-16,-2-2-10 15,4 4-6-15,1 2 16 16,2 0-3-16,7 0-2 16,1 0 2-16,7 0-9 15,3 0 12-15,0 0 3 16,0 0-3-16,0 0-1 15,0 0-2-15,6 4 6 0,19 4 0 16,1-2-3-16,3-2 0 16,4 1 4-16,-1-5-4 15,2 0 1 1,-5 0 13-16,1 0-13 0,-9-15 19 16,5-1-3-16,-8-3-4 15,-3 0 2-15,0-1-15 16,-9 2 0-16,-1 2 1 15,-2 5 5-15,-3 3-11 16,0 7 5-16,4 1-11 16,-1 0-38-16,3 0-59 15,-4 0 18-15,1 0-34 0</inkml:trace>
  <inkml:trace contextRef="#ctx0" brushRef="#br0" timeOffset="-86442.95">7784 14109 287 0,'0'0'69'0,"0"0"-59"16,0 0-8-16,0 0-2 15,0 0 0-15,0 0 0 16,0 0 1-16,56-16 5 0,-38 7-9 15,0-1 3 1,-3 2 0-16,-2 3 2 0,-5-1-2 16,-5 2 0-16,0 4-1 15,-3 0 2-15,0 0-2 16,0 0-28-16,0 0-32 16,0 0 51-16,-14 15-27 15,-4 6 28-15,-4 1 9 16,4-3-6-16,-3 0 1 15,1 0 0-15,-1-2 5 16,3 3 6-16,-3-4-6 16,3-2 0-16,7-4 4 15,-2-1-2-15,9-8 2 16,1 4-3-16,3-5 7 16,-4 0 18-16,1 0 10 0,-3 0-30 15,1-11 18-15,-2-3-19 16,4-3-1-16,3 0-4 15,0-5 2-15,0-2 0 16,0-1 0-16,0 2-2 16,13-2 29-16,5 2-27 15,2 0 8-15,4 4-10 16,-4 2 0-16,1 8 2 16,0 0-2-16,-1 7 0 15,-2 2-4-15,-3 0 8 16,3 0-8-16,-3 0 0 15,-2 15 4-15,-5 3-4 0,-2 1-2 16,-6 12 6 0,0-3-9-16,0 5-9 0,0 4 18 15,-9-5-19-15,-6-2-14 16,7-8-9-16,-2-4-28 16,8-18 1-16,-1 0-12 15</inkml:trace>
  <inkml:trace contextRef="#ctx0" brushRef="#br0" timeOffset="-86156.2">7889 13753 219 0,'0'0'41'15,"0"0"-30"-15,0 0-8 16,0 0 13-16,0 0-8 16,0 0 21-16,0-37-18 15,0 37-11-15,0 0 0 16,0 4 0-16,0 8 6 16,0 3 3-16,0 6-6 15,-7 1-5-15,1 6 2 16,-2 4-36-16,4-18-40 0,-2-4-142 15</inkml:trace>
  <inkml:trace contextRef="#ctx0" brushRef="#br0" timeOffset="-85895.33">7963 14051 290 0,'0'0'35'0,"0"0"-25"15,0 0-10-15,0 0 0 16,0 0 0-16,0 0 3 16,142-77-3-16,-116 77 0 15,-1 0-3-15,-2 0 2 16,-5 15-63-16,-9 7 4 15,-5 10-10-15,-4-23-8 16</inkml:trace>
  <inkml:trace contextRef="#ctx0" brushRef="#br0" timeOffset="-84741.78">4969 15348 61 0,'0'0'64'0,"0"0"-18"16,0 0-30-16,0 0-4 15,0 0-11-15,0 0 0 16,0 0 7-16,-7-5-8 16,7 5-31-16,0 0-78 15</inkml:trace>
  <inkml:trace contextRef="#ctx0" brushRef="#br0" timeOffset="-84014.05">4969 15348 228 0,'130'-46'85'15,"-130"46"-29"-15,0 0-35 16,0 0 7-16,0 0-13 15,0 0-6-15,0 0 9 16,0 0-18-16,6 0 0 16,2-4 0-16,10-7 8 15,3 4-10-15,6-1 2 16,0-1 0-16,0 4 0 0,5-5 0 16,-2 2 0-16,-1 0 0 15,1 2 5-15,-3 2-8 16,3 0 3-16,-7 4 0 15,5-5-5-15,-5 5-1 16,1 0 5-16,-1 0-9 16,-2 0 11-16,0 0-4 15,-4 0 2-15,1 0 1 16,-2 0-4-16,1 5 4 16,1-1 0-16,-2-4-3 15,1 4 8-15,1-4-7 16,0 0 2-16,-1 0 0 15,8 1 0-15,-3-1 0 0,2 0 0 16,4 0-2-16,-2 0 7 16,0 0-6-16,-1 0 1 15,-1 0 0-15,-4 0 0 16,1 0 0-16,0 0 0 16,-3 0-2-16,-1 0 6 15,1 0-5-15,-4 0 1 16,3 0 0-16,-6 0-2 15,4 0 2-15,-3 0 0 16,-1 0-2-16,2 0 6 16,-5 0-5-16,4 0 1 15,-1 0 0-15,2 0-1 0,-1 0 1 16,-4 0 0 0,-1-1-3-16,-1 1 5 0,-1 0-3 15,-5 0 1-15,3 0 0 16,0 0-4-16,-3 0 2 15,7 0-25-15,-7 0-4 16,0 0-79-16</inkml:trace>
  <inkml:trace contextRef="#ctx0" brushRef="#br0" timeOffset="-59054.69">12128 10355 304 0,'23'151'16'16,"-20"-82"-23"-16,9 15 7 15,9 3 0-15,0-3-4 16,2-6 4-16,2-11-6 16,-4-10 1-16,-4-5-26 15,-14-45-64-15,-3-3-4 16</inkml:trace>
  <inkml:trace contextRef="#ctx0" brushRef="#br0" timeOffset="-55890.28">12924 15165 318 0,'0'0'86'16,"0"0"-60"-16,0 0-13 16,0 0-11-16,0 0 16 15,0 0 29-15,0 0 33 16,-33-36-23-16,23 34-43 0,-1 0 11 16,-4 2 20-16,-11 0-29 15,-7 0 0-15,-6 21-16 16,-2 10 0-16,0 10-12 15,5 3 20-15,6 10-8 16,12 4 3-16,12 4 7 16,6 2-16-16,0-3 6 15,15-16 0-15,21-4-5 16,6-15 0-16,7-8 1 16,2-10-1-16,3-8-4 15,0 0 6-15,5-22 5 16,-3-17-2-16,-6-6 15 15,1-14-15-15,-10-2 0 16,-10-4 9-16,-13 9-3 0,-16 12-1 16,-2 12-5-16,0 14 0 15,-30 3 2-15,-11 12-2 16,-3-1 0-16,2 4 2 16,-1 0 3-16,5 0 1 15,9 0-6-15,8 0-2 16,9 4-6-16,12 5-46 15,0 8-22-15,0-7-72 16,3-2-128-16</inkml:trace>
  <inkml:trace contextRef="#ctx0" brushRef="#br0" timeOffset="-51136.38">12480 14012 90 0,'0'0'0'0,"0"0"-24"0,0 0-21 16,0 0 24 0</inkml:trace>
  <inkml:trace contextRef="#ctx0" brushRef="#br0" timeOffset="-51099.08">12480 14012 22 0,'-95'-41'0'0</inkml:trace>
  <inkml:trace contextRef="#ctx0" brushRef="#br0" timeOffset="-49997.51">12671 14055 61 0,'0'0'72'16,"0"0"-27"-16,0 0-29 0,0 0 9 16,0 0 18-16,0 0 17 15,7 0 21-15,-7 0-28 16,0 0-8-1,0 0 7-15,0 0-41 0,-10 0 9 16,-8-3-7-16,0 2-10 16,-3-2 25-16,1-1-28 15,-4 3 0-15,-2-8 8 16,-4 3 0-16,-1 0-8 16,1 5 0-16,11-5 6 15,2 2 11-15,13 1-17 16,1 3 0-16,3 0 6 0,0 0-2 15,0 0-4 1,0 0 0-16,0 0 0 16,0 0-8-16,0 0-20 0,0 20 28 15,0 13 2-15,0-1 2 16,0 3-4-16,0 1 0 16,0-5 0-16,0-5-7 15,0-4 7-15,0-4 0 16,0-4-5-16,0-8 10 15,0-4-5-15,0 0 0 16,0-2 3-16,0 0-12 16,3 0 8-16,1 0-7 15,3 0-2-15,3 0 20 16,1-4-7-16,7-2-3 16,0-3 6-16,2 8-8 15,2 0 2-15,-1 1-2 16,3 0-7-16,-4 0 0 0,-2 0-4 15,-3 7 1-15,-4 7 3 16,-4 3 5-16,-4-3-1 16,-3 3-9-16,0-3 14 15,0 0 0-15,0-2 1 16,-14-3 3-16,-5-4-3 16,-7 4 24-16,-2-6-22 15,-2 1-1-15,-2 2 13 16,-1-1-9-16,4-5-11 15,-4 0 7-15,7 1-2 16,0 2 0-16,4-3-25 0,-2 1-63 16,21-1-41-16</inkml:trace>
  <inkml:trace contextRef="#ctx0" brushRef="#br0" timeOffset="-49247.39">12695 13904 481 0,'0'0'0'16,"0"0"0"-16,0 0-1 16,0 0-8-16,0 0 9 15,-169-34 14-15,146 24 13 16,-2-3 10-16,-3 2-37 16,3-1 0-16,-5 2 17 15,0 2-10-15,-5 4-5 16,2 4 5-16,-3 0-2 15,1 0-10-15,-4 18-6 0,3 14 11 16,-2 5 1 0,2 1 1-16,7-1-2 0,4-4 4 15,8-2 0-15,2-2-1 16,8 1-3-16,5 2 0 16,2-2-1-16,0 6 4 15,0 4-6-15,0 4 2 16,15 3 1-16,15 10 4 15,2-7-4-15,11 4-8 16,3-7 4-16,8-7-21 16,5-8-6-16,3-10 9 15,7-7-9-15,-7-9 29 16,0-6-9-16,-5 0-11 16,2-6 22-16,2-30 1 0,-2-3 10 15,-3-11-10-15,-3-5 4 16,-8-1 4-16,-13 2-8 15,-4 0 15-15,-15 4 34 16,-6 4-18-16,-7 4 1 16,0 2-16-16,-3 1-17 15,-27 6 18-15,-8-2-18 16,-12 3 0-16,-13 4-2 16,-8 6 3-16,-6 0-1 15,3 5 6-15,2 0-3 16,10 7-4-16,11 4 1 15,12 6-19-15,13 0 11 16,3 14-62-16,10 20-5 0,13-10 2 16,0-2-79-16</inkml:trace>
  <inkml:trace contextRef="#ctx0" brushRef="#br0" timeOffset="-46087.71">14819 15655 98 0,'0'0'319'15,"0"0"-300"-15,0 0-19 0,0 0-8 16,0 0 7-16,0 0 1 16,0 0 7-16,-65 49 12 15,65-49-12-15,0 0 11 16,0 0-11-16,0 0 2 16,0 0 15-16,0 0-22 15,0 0-2-15,0 0 1 16,0 0 3-16,0 0-1 15,0 0-2-15,0 0 3 16,0 0 25-16,-9-13-15 16,-2-16-6-16,-2-6 8 15,-2-12-12-15,0-6 7 16,4-10-10-16,1-1 0 16,-1 1 11-16,4 2-9 0,5 7 9 15,2 5 3-15,0 12-7 16,0 6 11-16,0 13-19 15,0 8 3-15,0 8-6 16,0 2 2-16,0 0 0 16,0 0-1-16,0 0-7 15,-3 0 9-15,-3 2 2 16,-1 10-1-16,-1 4-2 16,-10 4 7-16,0 2-6 15,-5 3 17-15,-5-1-14 0,-1 2-6 16,-4 4 1-1,-3 2 2-15,-2-6 8 0,2 5-8 16,0-6 0-16,5-4-3 16,0-2 13-16,8-2-5 15,5-10-1-15,5-1-1 16,11-2 7-16,2-4-10 16,0 0 0-16,0 0 0 15,0 0-11-15,0 0 10 16,7 4-7-16,22 6 8 15,12 0 0-15,7 3 4 16,6 0-4-16,8-1 0 16,3 7 6-16,9-6-12 15,6 0-5-15,7 2-48 16,-58-11-37-16,-4 1-73 0</inkml:trace>
  <inkml:trace contextRef="#ctx0" brushRef="#br0" timeOffset="-30500.74">11418 14028 552 0,'0'0'41'0,"0"0"14"16,0 0-47-16,0 0-3 15,0 0 8-15,0 0-12 0,0 0 30 16,0 0-10-16,0 0-8 16,0 0-7-16,0 0-6 15,0 0 0-15,-30-38 5 16,30 37 4-16,0-4-12 15,0 1 3-15,0-2 0 16,15-2 3-16,0 4-3 16,3-6 0-16,3-1 1 15,-1 4 6-15,-2 0-10 16,-3-2 3-16,2 3 0 16,1 4-1-16,-3 0 1 15,6 2 0-15,-3 0-5 0,2 0 2 16,1 16-2-1,4 6-38-15,-2 0-35 0,-2-1-54 16,-16-16-24-16,-2-2-104 16</inkml:trace>
  <inkml:trace contextRef="#ctx0" brushRef="#br0" timeOffset="-30105.83">11614 14102 445 0,'0'0'71'0,"0"0"-37"0,0 0-18 15,0 0-11-15,0 0-10 16,0 0 13-16,-18-1 1 15,18-7 5-15,0 2-14 16,20-4 0-16,8 2 2 16,1 1 5-16,1 6-11 15,-1 1 4-15,4 0 0 16,0 0 2-16,-6 0-2 16,-3 0 0-16,-4 0 1 15,-8 0 5-15,-4 0-12 16,-1 0 2-16,-7 0 4 0,3 0-3 15,-3 0-6-15,0 0-12 16,0 4-22-16,0 2-66 16,3 6 44-16,-3-11-44 15,2 2-96-15</inkml:trace>
  <inkml:trace contextRef="#ctx0" brushRef="#br0" timeOffset="-25898.07">14549 14865 161 0,'0'0'63'15,"0"0"-37"-15,0 0-17 16,0 0 11-16,0 0 0 0,0 0 27 16,0 0 15-1,-54-44-24-15,49 41 20 0,-5 0-16 16,5-1-5-16,-5 0 11 16,-1-6-17-16,-2 2-1 15,-2-1 9-15,2 0-37 16,-5 0 15-16,0 1-17 15,0 2 3-15,0-2 3 16,3 4-6-16,-3 1 0 16,3 0-2-16,-2 3 8 15,-5 0-12-15,-1 0 0 16,-6 0 6-16,-7 24-4 16,-10 12-2-16,0 12 6 15,-5 7 0-15,1 1-4 16,2 3 4-16,4-9-14 0,-2 0 14 15,12-4 7-15,3-1-7 16,5-1 0-16,1 6-2 16,7 5 10-16,5 3-15 15,3 0 7-15,10-1 0 16,0-4-3-16,0-3-4 16,46-1 7-16,16-6-5 15,15 0 3-15,15-9-3 16,6-6-2-16,5-7 7 15,5-8-4-15,-5-7-24 16,2-2-4-16,-7-4 20 16,-1 0-24-16,-10 0 24 0,-7 0-3 15,-15 0 15 1,-8-10-4-16,-12 7 2 0,-13-7 2 16,-9 1 9-16,2-5-8 15,-7-1 17-15,-4-10 8 16,8-5-14-16,-9-7 3 15,5-7-12-15,-2-1-3 16,-4-4 3-16,2-2 3 16,-2 5-2-16,1-4-4 15,-8 6 0-15,-2 2 14 16,0 3-11-16,-3 5 1 16,0 0-2-16,0 4 7 15,-3-1-10-15,-23 4 1 0,-10 0 0 16,-15-5-3-1,-8-1 1-15,-16-5 2 0,-10 3 0 16,-10-1 4-16,-3 0-8 16,8 10 4-16,16 4-2 15,9 12-2-15,4 6-7 16,6 4 11-16,1 0 6 16,6 0-6-16,10 0-7 15,11 0 2-15,12 8-26 16,3-2-23-16,4 5-73 15,8-4 1-15,0 1-53 16</inkml:trace>
  <inkml:trace contextRef="#ctx0" brushRef="#br0" timeOffset="-22846.42">16549 16096 245 0,'0'0'41'0,"0"0"-28"16,0 0-13-16,0 0 0 15,0 0 12-15,0 0 1 16,0 0 25-16,-36 35-12 16,36-35-22-16,0 0 5 15,0 0-7-15,0 0 10 16,0 0 12-16,0 0-16 0,0 0 18 15,0 0 22-15,0 0-18 16,0 0 16-16,0 0-20 16,-3 0-1-16,-4 0 12 15,2 0-33-15,-4-2 4 16,2-7 22-16,5 5-23 16,-1 2 22-16,3 0-24 15,0 0-1-15,0 2 2 16,0-4-6-16,0 4-3 15,0-4-3-15,0 4-15 16,0 0 10-16,0 0-7 16,0 0 15-16,0 10-6 0,18 15-1 15,-3 11-7 1,-7 3 11-16,-2 11-2 0,-6 9-1 16,0 3-8-16,0 2-19 15,0-5 11-15,-9 0 1 16,-8-13 24-16,-1-11-6 15,3-12 12-15,6-11-3 16,4-10-1-16,5-2 4 16,0 0 29-16,0 0-32 15,0-2-3-15,2-20 13 16,19-4-12-16,8-2 9 16,4-2-10-16,0 9 0 15,-1 2 2-15,-2 9-2 16,1 6 0-16,-5 4-1 0,0 0-3 15,-1 27 0-15,-11 12-5 16,-8 11 9-16,-6 9 0 16,0-6-2-16,-2-4-7 15,-20-17 4-15,5-10 10 16,-1-14-2-16,3-8 19 16,-8 0 16-16,-8-12-19 15,-2-24-19-15,4-13 0 16,6-1 29-16,10-8-26 15,8 4 15-15,5-4-16 16,0 0 4-16,0 0-12 0,26 2-2 16,15 9-7-1,4 7-26-15,-28 32-133 16,-1 8-45-16</inkml:trace>
  <inkml:trace contextRef="#ctx0" brushRef="#br0" timeOffset="-22470.72">16726 15923 639 0,'0'0'88'0,"0"0"-88"15,0 0 0-15,0 0 0 0,0 0 1 16,0 0-2-16,0 0-3 15,-74 31 4-15,71 8 6 16,3 2-6-16,-5 4 0 16,1 0 6-16,-2-5 0 15,-2 0-2-15,1-8-4 16,1-6 0-16,4-12-2 16,2-6 4-16,0-4-2 15,0-4 0-15,0 0-11 16,0 0 9-16,12 0-3 15,20-12 5-15,4-2 9 16,-1-4-9-16,-2-3-3 16,-4 2 3-16,2-4-37 0,-8 10-6 15,-20 9-72 1,-3 4-112-16</inkml:trace>
  <inkml:trace contextRef="#ctx0" brushRef="#br0" timeOffset="-22035.9">16682 16722 511 0,'0'0'91'0,"0"0"-64"15,0 0-27-15,0 0-1 0,0 0-2 16,0 0 2-16,-36 76-14 16,57-70 15-16,8 2 0 15,4 0 3-15,3-8-16 16,-3 0 1-16,-1 0-6 16,-2 0 8-16,-4-18-4 15,-1 0 7-15,-4-8-14 16,-10 4 21-16,-4-9 18 15,-5 3-16-15,-2 6 25 16,0-4 45-16,0 8-59 16,-20 5-2-16,-8 0-10 15,-4 7-1-15,-3 2 0 16,2 4 6-16,-3 0-6 16,10 0 3-16,5 0-3 0,3 0 0 15,11 12-31-15,7 2-36 16,0-9-66-16,4 0-108 15</inkml:trace>
  <inkml:trace contextRef="#ctx0" brushRef="#br0" timeOffset="-21496.51">17214 16611 513 0,'0'0'118'0,"0"0"-67"0,0 0-51 16,0 0-22-16,0 0 15 15,0 0-5-15,15 4 12 16,12-18 3-16,-7-8 0 16,5 4-3-16,-3 5 0 15,-15 4-19-15,0 9-3 16,-7 0-61-16,0 0 56 15,0 0 14-15,-7 0 13 16,-22 9 46-16,-1 4-23 16,-1 1-2-16,-2 4 49 0,7 0-40 15,3-4 2-15,5 7-14 16,3-4-10-16,9 1-9 16,6 0 1-16,0 1-1 15,0-1-16-15,3-5 0 16,23 1-8-16,4 3 12 15,-3-4 13-15,3 2-12 16,-12-3 11-16,0-2 1 16,-7 2-8-16,-6-6 15 15,2-2-7-15,-4-4 11 16,0 0-11-16,-2 0 14 16,3 0-14-16,3 0 0 15,7-4 10-15,13-14-3 16,9-10 0-16,6-2-7 0,-4-2-6 15,1 1-17-15,5-1-39 16,7 1-55-16,-36 22 38 16,-4 5-144-1</inkml:trace>
  <inkml:trace contextRef="#ctx0" brushRef="#br0" timeOffset="-21124.09">17852 16870 555 0,'0'0'144'0,"0"0"-144"0,0 0-9 16,0 0 6-16,0 0 6 15,-33-127-1-15,33 83 4 16,10 4 0-16,19-8-8 15,7 4 2-15,-1 8 0 16,1 9-3-16,-3 4 4 16,-4 15-2-16,2 2-5 15,-5 6-27-15,-3 0 14 16,-1 10-16-16,-5 17-12 16,-5 4 46-16,-6 5 2 15,-6 8 16-15,0 0-11 16,0 1-5-16,0 5 1 0,-3 0-2 15,-5-2-44-15,-2 0 39 16,7-2-50-16,3-38-22 16,0-4-140-16</inkml:trace>
  <inkml:trace contextRef="#ctx0" brushRef="#br0" timeOffset="-20650.93">18788 16940 416 0,'0'0'246'0,"0"0"-224"16,0 0-22-16,0 0 0 15,18-124-9-15,-13 92 9 16,5-3-1-16,1-1 5 16,1 4-7-16,1 10 3 15,-10 5 0-15,-2 2 1 16,-1 7-1-16,0 0 0 0,0 2 19 15,0-1-17-15,-1 2 24 16,-20-1-22-16,-7 4 4 16,-1 2 34-16,-4 0-42 15,-8 0 1-15,-3 0 15 16,-7 13-16-16,-3 8-3 16,0 6-5-16,8 4 16 15,0 1-4-15,8 2-4 16,9 3-24-16,11 3-9 15,18-30-144-15,0-3-48 16</inkml:trace>
  <inkml:trace contextRef="#ctx0" brushRef="#br0" timeOffset="-20260.66">18909 15913 227 0,'0'0'321'0,"0"0"-235"15,4-107-75-15,-4 90-7 16,0 3 46-16,6 5-18 0,-3-3-2 15,2 1-27-15,-1 3-1 16,2 0 10-16,-3-1-12 16,-3 7 0-16,2 2 9 15,-2 0-7-15,0 0-4 16,0 0-5-16,0 2 3 16,0 21-5-16,0 15 18 15,0 16-4-15,-11 12-3 16,-14 8-2-16,5 1-19 15,2-3-41-15,7-2-8 16,8-52-47-16,3-8-141 16</inkml:trace>
  <inkml:trace contextRef="#ctx0" brushRef="#br0" timeOffset="-19862.33">18996 16615 594 0,'0'0'168'15,"0"0"-143"-15,0 0-25 0,0 0-6 16,0 0 1-16,0 0 5 15,92-66-8-15,-63 65 0 16,-3 1-32-16,-1 0 36 16,-10 0-17-16,-4 0 19 15,-1 0-5-15,-7 0-2 16,0 0 8-16,-3 8-23 16,0 19 24-16,0 9 23 15,0 4 0-15,-21 5 16 16,-8-3-18-16,-4-2 0 15,0 0-4-15,9-6-17 16,4-2 0-16,13 0-5 0,7-2-29 16,0-26-61-1,0-4-129-15</inkml:trace>
  <inkml:trace contextRef="#ctx0" brushRef="#br0" timeOffset="-18887.92">20687 16218 330 0,'0'0'148'15,"0"0"-71"-15,0 0-75 16,0 0 14-16,0 0 74 15,0 0-43-15,-102-37-16 16,70 37-31-16,-10 0 2 0,-3 19-7 16,-1 11 14-1,-5 11-9-15,9-6 9 0,12 2-5 16,11-9-4-16,17-6 0 16,2 0 2-16,0-4-12 15,31-2-1-15,7-3 10 16,6-7-2-16,-2 3 6 15,-4-5 1-15,-10 10-2 16,-5-3 4-16,-12 14-12 16,-11 9-11-16,0 6 17 15,0 6 6-15,-31-1 1 16,-11-5 0-16,-6-8-7 0,1-7 18 16,2-6 20-1,1-5-35-15,5-3 3 16,6-5 3-16,7-1-3 0,-5 3-12 15,8 2-29-15,17-10-141 16,4 4-234-16</inkml:trace>
  <inkml:trace contextRef="#ctx0" brushRef="#br0" timeOffset="-18412.33">20877 16333 685 0,'0'0'162'0,"0"0"-162"16,0 0-8-16,0 0 0 15,0 0 6-15,0 0 2 16,0 0-5-16,14 0-8 16,13 0 6-16,5 0 7 0,-2 5 7 15,-3 4 0 1,0-5-2-16,-3 1-5 0,-6-5 0 15,-1 5-8-15,1-1 11 16,0-4-3-16,0 3 0 16,-4 0 9-16,-2 0-11 15,-2-3 2-15,-7 0 0 16,0 0-8-16,-3 0 8 16,0 0-6-16,0 0-29 15,0 0-57-15,0 0-57 16,0 0 5-16,0 0-89 15</inkml:trace>
  <inkml:trace contextRef="#ctx0" brushRef="#br0" timeOffset="-17951.23">21025 16365 233 0,'0'0'367'0,"0"0"-306"16,0 0-58-16,0 0-6 15,0 0 6-15,0 0 1 16,-50 116 6-16,35-72-4 16,2-4 5-16,0 0-11 15,-3-3 0-15,4-10 16 16,-3 8-13-16,-3-8 2 16,-3 0-2-16,1-1 7 15,-7-8-10-15,4-4 0 0,-5-4-1 16,0-2-8-16,-3-5 8 15,4 2 1-15,-2-5-3 16,3 1 10-16,-2 4 0 16,3-5-3-16,6 0 6 15,1 0 22-15,6 0-21 16,6 0 14-16,6 0-1 16,0 0-18-16,0 0-12 15,0 0-3-15,0 0-4 16,18 0 3-16,15 0 20 15,11 0-9-15,4 4 3 16,-1 0 6-16,-3 0-12 16,-5-2 2-16,-1-2 0 0,-4 0-9 15,1 0 9-15,-2 0-26 16,3 0-73-16,-27 0-77 16,-4-2-16-16</inkml:trace>
  <inkml:trace contextRef="#ctx0" brushRef="#br0" timeOffset="-17220.83">21432 16356 497 0,'0'0'175'0,"0"0"-146"0,0 0-24 15,0 0-5-15,0 0 19 16,0 0-17-16,0-18 1 16,0 18-3-16,0 0-11 15,0 0 4-15,6-4 1 16,2 3 6-16,-1-2 0 15,1 3 2-15,2 0-8 16,-2 0 6-16,2 0 0 16,-2 0-4-16,2 0 4 0,1 0 0 15,7 0-2-15,0 0 2 16,0 0 3-16,2 8-3 16,1 1 0-16,2-5 2 15,2 1 3-15,-7 0-5 16,0 2 0-16,-4-1-14 15,-4 3 4-15,-5 5-51 16,-2-2-8-16,-3 2 46 16,0 0-8-16,0-4 31 15,0-2 4-15,0-4-1 16,-6-1 50-16,-6-3-37 16,-9 6-15-16,-2 7 6 15,-3 1-7-15,-13 12 0 16,-4 7-3-16,-1 2-17 0,-7 1 20 15,2-2 0-15,3-6 6 16,12-6 33-16,3-5-24 16,13-7 15-16,6-6-3 15,4-4-14-15,8 0 11 16,0 0-23-16,0 0-1 16,0 0 0-16,0 0-13 15,0 0 13-15,15 0-5 16,11 0 5-16,10 0 5 15,2 0 1-15,4 0-6 16,-1 0 20-16,-5 0-18 16,-3 0 4-16,0 0-6 15,-7 0-36-15,-20 0-81 16,-2 0-175-16</inkml:trace>
  <inkml:trace contextRef="#ctx0" brushRef="#br0" timeOffset="-16337.35">22718 16334 35 0,'0'0'660'0,"0"0"-586"15,0 0-67-15,0 0 6 16,0 0-13-16,0 0 32 15,0 0-27-15,-121-63-4 16,111 59 2-16,1-1-3 16,0 5 28-16,-2-4-28 15,2 4 0-15,-2 0 11 16,-2 0 1-16,1 0-8 16,1 0-4-16,-2 0 3 15,5 0-6-15,-4 0 2 0,-1 0 1 16,-5 22 10-16,5 4-9 15,-9 11 3-15,2-1-3 16,-2 3-1-16,2-2 6 16,-1-1-6-16,3-2 0 15,0-3 5-15,4-2 4 16,-1-3-13-16,3 0 4 16,1 0 0-16,-4 3-1 15,2-8 1-15,8-7 0 16,-6-1-3-16,11-13 15 15,0 3-19-15,0-3 7 16,0 0 0-16,0 0-14 16,0 0 13-16,0 0 1 0,0 3-3 15,0 9 12 1,0-2-12-16,0 2 3 0,0-2 0 16,0-2-2-16,11-4-1 15,7-2-6-15,2 2-3 16,13-4 20-16,-1 0-14 15,4 0 6-15,2 0-4 16,-4 0-8-16,1 0 0 16,-6 0-31-16,-4 0 4 15,-1 0-68-15,-5-4-4 16,-15 2-18-16,-4-2-28 16</inkml:trace>
  <inkml:trace contextRef="#ctx0" brushRef="#br0" timeOffset="-16079.57">22359 16495 692 0,'0'0'205'15,"0"0"-154"-15,0 0-44 16,0 0-14-16,0 0 3 15,0 0 4-15,-50 0-5 16,61 0-2-16,22 0 7 16,8 0 4-16,8 9 2 15,-5-1-12-15,0 5-24 0,-6-7-59 16,-25-2-48-16,-5-4-239 16</inkml:trace>
  <inkml:trace contextRef="#ctx0" brushRef="#br0" timeOffset="-15340.25">23826 16324 699 0,'0'0'91'0,"0"0"-86"16,0 0 9-16,0 0-7 15,0 0-7-15,0 0 0 16,-11 6-25-16,11-12 21 16,8-6-10-16,8-2 13 0,0-4 1 15,1 5 0-15,-6-6-5 16,4 5 5-16,-3 3 0 15,-3-2 2-15,3 3 8 16,-7 0-10-16,1 1 0 16,-3 5 0-16,1 1-5 15,-1 3 5-15,-3 0 0 16,0 0-2-16,0 0 1 16,0 0-1-16,0 0-24 15,0 22-3-15,0 8 29 16,0 11 3-16,-13 4-2 15,-5 8 2-15,-2 5 7 16,-4 0-9-16,-6 4-1 16,-6 0-10-16,-3 2 7 15,5-6-26-15,1-5-69 16,4-13-18-16,25-38-72 0</inkml:trace>
  <inkml:trace contextRef="#ctx0" brushRef="#br0" timeOffset="-14521.85">23959 16131 571 0,'0'0'129'15,"0"0"-129"-15,0 0 12 16,0 0-11-16,0 0 24 16,-176-38-14-16,148 38 12 15,-4 0-23-15,-1 13 2 16,-3 10-12-16,0-2 23 15,0 3-12-15,2 6-1 16,-2-3 0-16,3 13-9 16,3-5 9-16,1 6 0 0,8 0 8 15,3 4-2 1,8 3-12-16,5 2 5 0,2 2 1 16,3-10 0-16,0-2 2 15,0-6-2-15,0-6 0 16,0-1-4-16,13-9 2 15,10 0-6-15,7 0 8 16,6-6-16-16,8-6 16 16,0-2 0-16,0-4 8 15,5 0-6-15,0 0 1 16,8-10-3-16,-1-8-4 16,8-4-7-16,-5 4 5 15,-3-8-2-15,-3-1-7 16,-8-5-13-16,-3 1 6 0,-7-4-6 15,-6-5 3-15,-4-2 24 16,-4 0-27-16,-3 0 28 16,-4-2 0-16,-5 4 6 15,-3 0 0-15,-4-1-6 16,-2 5 0-16,0 4 2 16,0 1 0-16,0 6-2 15,-2 0 2-15,-16 8 6 16,-6 5-13-16,4 3 5 15,-4 8 0-15,4 1 17 16,-5-5-15-16,4 5 26 16,6 0-24-16,0 0 2 15,4 0-12-15,-2-3-6 0,8 3-10 16,-3 0 15-16,1 0-19 16,1 0-26-16,-2 0-37 15,1 0 50-15,0 0 21 16,-1 8-20-16,5-2-15 15,-2 2 11-15,5-8-101 16</inkml:trace>
  <inkml:trace contextRef="#ctx0" brushRef="#br0" timeOffset="4369.14">10164 14552 28 0,'0'0'48'16,"0"0"-48"-16,0 0-38 16</inkml:trace>
  <inkml:trace contextRef="#ctx0" brushRef="#br0" timeOffset="6814.75">10164 14552 28 0,'0'0'43'0,"0"0"-23"16,0 0-4-16,0 0-12 15,0 0 1-15,0 0-5 0,0 0 1 16,0 0 1-1,0 0 1-15,0 0-1 0,0 0 11 16,0 0-9-16,0 0 6 16,0 0-9-16,0 0 3 15,0 0-8-15,0 0 1 16,0 0 1-16,0 0 0 16,0 0-2-16,0 0 2 15,0 0 2-15,0 0 0 16,0 0 1-16,0 0 1 15,0 0-2-15,0 0 12 16,0 0-9-16,0 0 15 16,0 0-6-16,0 0-11 15,0 0 7-15,0 0-6 0,0 0-2 16,0 0 8-16,0 0-5 16,0 0 20-16,-3 0-3 15,3 0 2-15,0 0 16 16,0 0-25-16,0 0 4 15,0 0 0-15,0 0-16 16,-3 0 10-16,3-5-11 16,-2 4 2-16,2-2 11 15,-4 0-9-15,1 2-4 16,3 1 11-16,-3-3-7 16,0 3 14-16,3 0-5 15,0 0-9-15,0 0 35 0,0 0-29 16,-3 0 12-16,3 0 10 15,-2 0-22-15,2 0 19 16,-4 0-21-16,4 0-7 16,0 0 32-16,-3 0-32 15,3 0 16-15,-3 0 4 16,0 0-18-16,3 0 21 16,-2 0-24-16,2 0 1 15,0 0 4-15,0 0-3 16,0 0-2-16,0 0 4 15,0 0 2-15,0 0-1 16,0 0-5-16,0 0 0 16,0 0 7-16,0 0 2 15,0 0-9-15,-3 0 8 16,0 0-3-16,3 0 4 0,0 0-9 16,0 0 0-16,0 0 0 15,0 0 6-15,-4 0-6 16,-2 0 0-16,1-2 8 15,-5 2-11-15,2-6 3 16,-2 4 0-16,2 0-6 16,3 0 9-16,-2 2-3 15,7-2 0-15,0 0 6 16,0 2-8-16,-3 0 2 16,0 0 0-16,3 0-5 15,-3 0 9-15,3 0-4 16,0 0 0-16,-2 0 7 15,2 0-11-15,-4 0 4 0,4 0 0 16,0 0-8-16,0 0 10 16,-3 0-2-16,3 0 0 15,0 0 6-15,0 0-8 16,0 0 2-16,0 0 0 16,0 0-5-16,0 0 8 15,-3 0-3-15,3 0 0 16,0 0 5-16,0 0-10 15,0 0 5-15,0 0 0 16,0 0-4-16,0 0 8 0,0 0-4 16,0 0 0-1,0 0 5-15,0 0-8 16,0 0 3-16,0 0 0 16,0 0-7-16,0 0 11 0,0 0-4 15,0 0 0-15,0 0 3 16,0 0-7-16,0 0 4 15,0 0 0-15,0 0-8 16,0 0 15-16,0 0-7 16,0 0 0-16,0 0 4 15,0 0-10-15,0 0 6 16,0 0 0-16,0 0-5 16,0 0 12-16,0-2-7 15,0 2 0-15,0 0 3 16,0 0-6-16,0 0 3 0,0 0 0 15,0 0-5 1,0 0 11-16,0 0-6 0,0-4 0 16,0 4 2-16,0-4-10 15,0-2 8-15,0-3 0 16,0 2-6-16,0 1 10 16,0 2-4-16,0 4 0 15,0 0 2-15,0 0-6 16,0 0 4-16,0 0 0 15,0 0-4-15,0 0 11 16,-3-4-9-16,3 0 2 16,0-2 0-16,0 2-2 15,0 1 2-15,0 1 0 16,0 2-4-16,0 0 11 0,0 0-10 16,0 0 3-16,0 0 0 15,0 0-6-15,0 0 6 16,0 0 0-16,0 0-6 15,0-4 14-15,0 4-11 16,0-2 3-16,0 2 0 16,0 0-1-16,0 0 1 15,0 0 0-15,0 0-7 16,0 0 12-16,0 0-10 16,0 0 1-16,0 0-5 15,0 0 4-15,0 0-19 16,0 0 6-16,0 0 16 0,0 2-38 15,0 15 27-15,0 3 7 16,-3 6 6-16,-2-2 4 16,-5 2-4-16,5-2 0 15,-2 0-1-15,4-5 5 16,-2-2-8-16,-1 5 3 16,-1 0 1-16,-1 2-8 15,-2 5 8-15,-3 0 0 16,0 1-7-16,5-3 4 15,-5-5 1-15,4-2 2 16,3-4 0-16,1-6-1 16,-1-2 1-16,6-2 0 15,-4-2-2-15,4-3 10 0,0-1-11 16,0 0 3-16,0 0 0 16,0 0 3-16,0 0-3 15,0 0 0-15,0 0 4 16,0 0 4-16,0 0-8 15,0 0 1-15,0 0-1 16,0 0 4-16,0 0-4 16,0 0 0-16,0 0-6 15,0 0 9-15,0 0-6 16,-5 0-3-16,2-7 6 0,-3-1 19 16,0 0-19-1,0-2 0-15,-2-1 0 16,-2 4 6-16,2-7-8 0,-2 6 2 15,5-1 0-15,-2 4 0 16,4-3 0-16,0 2 0 16,0 2 0-16,3 4 6 15,0 0-9-15,0 0 3 16,0 0 0-16,0 0-1 16,0 0 1-16,0 0 0 15,0 0-4-15,0 0 11 16,0 0-14-16,0 0 7 15,0 0 0-15,0 0-7 16,0 0-1-16,0 0 8 16,13 1-9-16,5 16 5 0,0-3-5 15,-4 2-16 1,3 6 14-16,-1 2 8 0,-4-2-14 16,-1 0 17-16,-1-9 0 15,-5 0 0-15,3-3 1 16,-3-6-1-16,0-2-1 15,1-2-5-15,-4 0-14 16,2 0 15-16,2 0-3 16,2 0 16-16,5 0-7 15,5-2 0-15,-1-15-1 16,1 3 4-16,3-3-4 16,-3-2 0-16,3 6 1 15,-6-1 8-15,-4 2-15 0,4 3 6 16,-5 0 0-1,1 3-2-15,-6-2 2 0,2 4 0 16,-1-5 2-16,-4 5 4 16,1 4-11-16,-3 0 5 15,0 0-10-15,0 0-7 16,0 0-42-16,0 0-9 16,0 0-6-16,0 0-36 15,0 4 20-15</inkml:trace>
  <inkml:trace contextRef="#ctx0" brushRef="#br0" timeOffset="10795.97">10431 15243 52 0,'0'0'218'0,"0"0"-112"0,0 0-79 16,0 0-17-16,0 0 9 15,0 0-12-15,0 0 11 16,0 0 2-16,0 41-17 15,0-9 33-15,0 12-23 16,2 19 6-16,14 4 19 16,8 14-35-16,9 3 13 15,5 4 4-15,6 6-7 16,7 0 12-16,3 1-19 16,3-11-1-16,5-13 5 15,-3-4-8-15,3-9-2 0,-3-8 4 16,-5-5 7-16,-3-9-12 15,-7-6 4-15,-8-2-3 16,-6-2 3-16,-6-12-2 16,-11-1-1-16,-6-7 1 15,-1-6 7-15,-4 0-11 16,-2 0 3-16,0 0 0 16,0 0 33-16,0 0-2 15,0-11-4-15,-2-5-9 16,-22-5-16-16,-2 2 7 15,-4 5-9-15,1-4 0 16,-4 4 4-16,2 0-4 16,-4-2 0-16,3 2 3 15,-1 4 2-15,0 6-10 16,7-5 5-16,5 3 0 0,3 3-3 16,3-1 0-16,2 4 3 15,11 0 3-15,-4 0 4 16,1-5-6-16,2 0-1 15,-9 1 0-15,-4-5-7 16,-2 1 7-16,-2 2 0 16,5 6 1-16,1-3 5 15,1 3-12-15,4 0 0 16,-2-4 3-16,-2 4-7 16,2-5 15-16,-1 4-5 0,2 1 4 15,2-5 2 1,-4 1-8-16,3-4 2 0,0 2-2 15,6 2-4-15,0 4 10 16,0 0-4-16,3 0 0 16,0 0-9-16,0 0 7 15,22 0-2-15,18 10 4 16,9 7-5-16,-2-4 8 16,4-4-3-16,-5 1 0 15,4-6 2-15,-5 1-6 16,-2-1 4-16,1 5 0 15,-5-3-12-15,-1 6 10 16,-2 2-4-16,-3-2 1 0,-9 2-8 16,-4-6 10-1,-4 2 2-15,-8-10-6 0,0 0 3 16,-4 0-9-16,-1 0 3 16,0 0 9-16,-3 0 1 15,0 0 8-15,0-10-1 16,5-12-5-16,5 0 1 15,-2-9 0-15,5-1-3 16,-1 2 0-16,2 3 0 16,4-4-4-16,0 5 1 15,0 6-12-15,-3-2 12 16,-3 14-39-16,-12 8-50 16,0 0-124-16</inkml:trace>
  <inkml:trace contextRef="#ctx0" brushRef="#br0" timeOffset="11779.25">12300 16754 148 0,'0'0'49'16,"0"0"-37"-16,0 0-10 15,-69-121 7-15,46 99 0 16,5 4 11-16,3 4 7 0,4 0-5 16,5 5-22-16,-1 7 27 15,7 2-10-15,0 0-9 16,0 0-3-16,-3 0-5 16,3 0-12-16,0 0 12 15,0 0 7-15,0 0 40 16,0 0 11-16,0 0 7 15,-2 0 9-15,2 0-34 16,-3 0-11-16,-4 0-8 16,1 0-20-16,-6 7-1 15,-4 15 8-15,0 6-3 16,-4 7-8-16,5 2 3 16,-1 3 0-16,4 0-4 15,4-5 9-15,2-3-5 16,3-10 0-16,3-4 2 0,0-4-9 15,9 2-23-15,21-2 15 16,-1-4 13-16,4 2 3 16,3-6-5-16,-7 2 4 15,1 6 0-15,-6 3 2 16,-9 6-2-16,-10 3-14 16,-5 2-3-16,0-2 17 15,-5 1 12-15,-28-5-10 16,-3 0-2-16,-6 0 13 15,1 2-13-15,-3-7 0 16,1 6 0-16,12-5 0 16,3 0-1-16,14 0-53 0,5-2-53 15,9-16-5-15,0 0-162 16</inkml:trace>
  <inkml:trace contextRef="#ctx0" brushRef="#br0" timeOffset="12535.58">12413 16722 496 0,'0'0'146'0,"0"0"-114"15,0 0-11-15,0 0-19 16,0 0 8-16,0 0-10 16,12-18 0-16,17 18-2 15,7 0-2-15,8 9 4 16,4 1-5-16,-5-2 12 16,-3 1-6-16,-4-3-1 15,-6 2 0-15,-6-4 3 16,-6-4-3-16,-7 4 0 15,-2-4-1-15,-6 0 7 16,0 0-12-16,0 0 6 0,-3 0 0 16,0 0 7-1,0 0-4-15,0 0-3 0,0 0 10 16,0 0-10-16,-6 0-3 16,-15 0-40-16,1 0 4 15,-8 0 31-15,5 0-9 16,5 1 17-16,-3 8 8 15,10-1-2-15,-1 2 5 16,2 8-10-16,2 4-1 16,2 10 3-16,2 12-1 15,1 4-2-15,3 6 10 16,-5 5-6-16,2-8-4 16,-2-4 0-16,-2-11 0 15,1-10 7-15,1-8-6 0,-5-4-1 16,-2-6 20-1,1-4-13-15,-10 2 12 0,3-6-15 16,-5 0 3 0,-2 0 7-16,11 0-8 0,2 0-2 15,9 0 14-15,3 0-13 16,0 0-2-16,0 0-3 16,0 0-7-16,0 0 6 15,8 0-3-15,22 0 4 16,6 0 8-16,-4 4-2 15,4-4-12-15,0 4 5 16,-3-4 1-16,0 0-7 16,-7 0-19-16,4 0-6 0,-1 0-39 15,2 0-63-15,-23 0 47 16,-3-8-131-16</inkml:trace>
  <inkml:trace contextRef="#ctx0" brushRef="#br0" timeOffset="13036.8">13019 16848 408 0,'0'0'247'0,"0"0"-187"0,0 0-58 15,0 0-2 1,0 0-11-16,0 0 3 0,0 0 8 15,50 8 0-15,-23 10 0 16,-3 0 0-16,-1 0-3 16,-2-8-3-16,-6 1 9 15,-5-6-7-15,-7-5 3 16,-3 0 1-16,0 4-1 16,0-4-1-16,0 14 2 15,-13 8 5-15,-16 10 8 16,-13 12-5-16,3 6-7 15,-2 3-1-15,2-3 18 16,3-10-15-16,7-4 2 16,9-11 11-16,2-10-15 15,8-3 18-15,7-10-19 0,3-2 0 16,0 4-1-16,0 0-3 16,0 1-1-16,13 2 4 15,16-1 2-15,4 2 5 16,5 2-6-16,1-6 0 15,-1 5 0-15,-2-3 0 16,-3-3-10-16,-1 1 8 16,1 4-19-16,-7-8-18 15,2 0-41-15,-2 0-36 16,-23 0-24-16,1 0-107 16</inkml:trace>
  <inkml:trace contextRef="#ctx0" brushRef="#br0" timeOffset="13564.85">13848 17044 391 0,'0'0'157'0,"0"0"-129"16,0 0-22-16,0 0 8 15,0 0 11-15,0 0-2 16,-119-71-23-16,116 62 10 15,1 9-10-15,2 0 13 16,-5 0-13-16,5 0-5 16,-2 4-1-16,-1 18 6 15,0 11-7-15,-2 2 14 16,-8 9-3-16,1 5-1 16,1-5 2-16,-4-2-3 0,-1-2-2 15,11-6 0 1,-1-6 1-16,6-2 4 0,0-8-5 15,0-3 0-15,0 0 6 16,11-5-10-16,10-2 4 16,0 3 0-16,6-8-2 15,-3 1 7-15,-6 1-10 16,2-4-3-16,-4-1-39 16,-1 0-2-16,-15 0-47 15,0-6-17-15</inkml:trace>
  <inkml:trace contextRef="#ctx0" brushRef="#br0" timeOffset="13779.92">13673 17245 362 0,'0'0'374'0,"0"0"-297"0,0 0-77 15,0 0-31-15,0 0 22 16,0 0 8-16,64 0 1 16,-28 0-4-16,5 4-26 15,-28 1-101-15,-9 0-191 16</inkml:trace>
  <inkml:trace contextRef="#ctx0" brushRef="#br0" timeOffset="14066.36">14284 17212 644 0,'0'0'162'15,"0"0"-141"-15,0 0-21 16,0 0-39-16,0 0 39 16,0 0 0-16,27 0 12 0,3 0-12 15,6 6 1 1,5 3-1-16,-2-1 0 0,-1 6-12 16,-2-4-13-16,-28-7-80 15,2-3-138-15</inkml:trace>
  <inkml:trace contextRef="#ctx0" brushRef="#br0" timeOffset="14538.11">14876 17111 207 0,'0'0'505'0,"0"0"-422"16,0 0-82-16,0 0 8 15,0 0-12-15,0 0 3 16,8-23-2-16,10 14 2 16,2-8 1-16,2 3 6 15,-4 4-7-15,-4 2 0 16,-4 1-7-16,-2 4 7 15,-5 0 0-15,1-2-4 16,-1 5 13-16,-3-4-13 0,2 4 4 16,-2 0 0-1,0 0-3-15,0 0-11 0,0 0-4 16,0 9 13 0,0 4 10-16,0 9-9 0,0-4 12 15,0 9-8-15,0 0 13 16,0 14-13-16,0 6 0 15,0 16 3-15,0 5 2 16,0 4-10-16,0 2-8 16,0-5-10-16,-9-7-2 15,3-12-56-15,1-10-29 16,2-40-75-16,3 0-165 0</inkml:trace>
  <inkml:trace contextRef="#ctx0" brushRef="#br0" timeOffset="20463">12048 17692 86 0,'0'0'111'15,"0"0"-66"-15,0 0-9 16,0 0-10-16,0 0 17 16,0 0 30-16,0 0-17 15,0 0-3-15,3-28-10 16,-3 20-18-16,0 4 21 16,0 2-19-16,-10-2-15 0,-1 4 29 15,-4 0-39-15,-3 0 8 16,0 0-10-16,-3 0 3 15,1 6-8-15,-4 12 4 16,-1 4 1-16,5 4 13 16,6 0-9-16,7-8-4 15,7 0 0-15,0-4-5 16,0-2 3-16,12-1-27 16,17-1 18-16,7-3-2 15,0 1 16-15,-3-2-3 16,-7 2 0-16,-1 3 0 15,-4 5 4-15,-10 7-4 16,-2 4-11-16,-6 5 9 0,-3 2-6 16,0-2 5-16,0 0 3 15,-18-6 0-15,-2 0 9 16,-4-8-9-16,-3-8 0 16,0-2 5-16,0-4-3 15,-2 0-4-15,-1 0-10 16,18-4-109-16,3 0-260 15</inkml:trace>
  <inkml:trace contextRef="#ctx0" brushRef="#br0" timeOffset="20821.55">12297 17714 132 0,'0'0'177'0,"0"0"-177"15,0 0 2-15,0 0 5 16,0 0-5-16,0 0 43 16,0 0 4-16,-110 48-23 15,110-48-7-15,0 0-18 16,0 0-1-16,10 0 22 16,13 0-21-16,3 0 29 15,5 0-2-15,-1 0-10 16,6 11 3-16,4 0-21 0,-2-1 2 15,10-2 1 1,-1 2 0-16,2-2-3 16,-3-1 0-16,-3 0 4 15,-2-3-7-15,1 0 3 16,-11 6 0-16,3-6-5 0,-7 7-15 16,-3 1-55-16,-24-8-6 15,0-4-111-15</inkml:trace>
  <inkml:trace contextRef="#ctx0" brushRef="#br0" timeOffset="21333.43">12671 17750 254 0,'0'0'54'16,"0"0"-28"-16,0 0-26 15,0 0 0-15,-21 111 10 16,13-80-1-16,-2 10 10 16,-1 3-7-16,-4 0-8 15,0-2 5-15,-6-1-9 16,0-12 0-16,6-7 6 15,1-8-2-15,2-6 5 16,7-8 1-16,-5 0-3 16,3 0 38-16,-1 0-14 15,-6 0-24-15,-4-8 3 0,-3-10-10 16,-1 4 0-16,4-1-1 16,7-1 5-16,6 11 12 15,5 2-16-15,0 3 0 16,0 0-2-16,0 0-5 15,0 0 2-15,0 0-2 16,23 0 7-16,3 0 7 16,10 3-5-16,3 0-2 15,2-1 17-15,10-2-16 16,6 0 3-16,2 0-4 0,6 0 0 16,1 0-4-1,-4 0 4-15,0 0-30 0,-50 0-77 16,-3 0-186-16</inkml:trace>
  <inkml:trace contextRef="#ctx0" brushRef="#br0" timeOffset="21789.51">13221 17744 359 0,'0'0'199'16,"0"0"-132"-16,0 0-67 0,0 0-4 15,0 0 4-15,0 0-5 16,66 0 4-16,-35 14 1 16,2 8 0-16,0 0 0 15,-6 3-5-15,-4-4 5 16,-10 1-11-16,-8-4-10 15,-5-5 9-15,0 4-19 16,0 2 26-16,-8 3 5 16,-23 0 11-16,-10 6-1 15,0 2-5-15,-6 2-5 16,-1 3 0-16,6 2 19 16,6 1-19-16,10-10 0 15,11-10-1-15,8-3 1 16,7-8-2-16,0 4-18 0,18-8 16 15,28 1 4-15,7 1 0 16,12-5 1-16,7 0 0 16,-2 0 4-16,-1 4-3 15,-7 6-2-15,-8-3-84 16,-45-2-25-16,-9-5-203 16</inkml:trace>
  <inkml:trace contextRef="#ctx0" brushRef="#br0" timeOffset="22235.47">14047 17933 366 0,'0'0'157'16,"0"0"-130"-16,0 0-12 15,0 0-11-15,0 0 51 16,0 0-5-16,-84-85-48 16,64 85 5-16,2 0-7 15,0 0 1-15,-3 0 21 16,0 0-21-16,4 13-1 0,-1-4 15 16,0 8-11-1,7 1 0-15,-2 4-4 0,5 2 0 16,1 6 1-16,4 6-1 15,3 3 0-15,0 9 0 16,0-9 9-16,0-5-15 16,0-6 6-16,0-10 0 15,0-5-2-15,0 0-8 16,3-2 10-16,10-4-3 16,4 2-11-16,7 1 13 15,9-3-23-15,3-7-17 16,2 0-2-16,2 0-30 15,-2 0-21-15,-33 0 42 16,-2-4-192-16</inkml:trace>
  <inkml:trace contextRef="#ctx0" brushRef="#br0" timeOffset="22481.02">13806 17941 760 0,'0'0'80'0,"0"0"-79"16,0 0-2-16,0 0-33 16,0 0 13-16,0 0 21 0,44-23 0 15,2 19 7-15,10 4-7 16,1 0-12-16,2 0-71 15,-41 0-139-15,-7 0-127 16</inkml:trace>
  <inkml:trace contextRef="#ctx0" brushRef="#br0" timeOffset="22809.94">14503 17968 599 0,'0'0'111'15,"0"0"-109"-15,0 0-2 16,0 0-4-16,0 0-2 16,0 0 6-16,93-1 0 15,-57 1 3-15,-1 0 4 16,1 0-14-16,-3 0 6 16,-6 0-28-16,-22 6-102 15,-5-2-160-15</inkml:trace>
  <inkml:trace contextRef="#ctx0" brushRef="#br0" timeOffset="23037.04">14947 17959 720 0,'0'0'154'15,"0"0"-154"-15,0 0-11 16,0 0 10-16,0 0-24 0,0 0 25 16,116 9-3-16,-57 0-10 15,1 1-37-15,-37-6-101 16,-8-4-93-16</inkml:trace>
  <inkml:trace contextRef="#ctx0" brushRef="#br0" timeOffset="23267.26">15764 18089 748 0,'0'0'68'0,"0"0"-68"15,0 0-26-15,0 0-24 16,0 0 50-16,0 0 0 16,169 0-50-16,-154 0-143 15,-3 0-157-15</inkml:trace>
  <inkml:trace contextRef="#ctx0" brushRef="#br0" timeOffset="24813.74">15871 17668 27 0,'0'0'179'16,"0"0"-128"-1,0 0-22-15,0 0-8 0,0 0-11 16,0 0 21-16,0 0-19 16,0 63 1-16,0-63 16 15,0 0-8-15,0 0 25 16,0 0 13-16,0 0-8 16,0 0-1-16,0 0-37 15,0 0 14-15,0 0 5 16,0 0-7-16,0-1 1 15,0-6-9-15,-11 2-5 16,-5 5 1-16,1-4-12 0,7 4-1 16,0-4 11-16,4 4-7 15,4 0 0-15,0 0-4 16,0 0-13-16,0 0 11 16,0 0-22-16,0 0 6 15,0 0 3-15,0 0-9 16,8 13 23-16,7-5-27 15,0 5-11-15,-2-3 37 16,-5-2-15-16,0-2-13 16,-1-1 16-16,-6-2 13 15,-1 5-5-15,0-8 6 16,0 6 0-16,0-2 18 16,0 4-18-16,0-2 16 0,0-6 4 15,-11 4-11-15,0-4 20 16,2 0-4-16,3 0 5 15,3 0-29-15,1-14-1 16,2-4 0-16,0 0 5 16,0 0-4-16,0 10-2 15,0 2 0-15,0 2-14 16,0 4 5-16,5 0-47 16,3 0-41-16,-8 10-98 15,5 2-160-15</inkml:trace>
  <inkml:trace contextRef="#ctx0" brushRef="#br0" timeOffset="25426.15">15948 18075 123 0,'0'0'148'16,"0"0"-120"-16,0 0 13 15,0 0 24-15,0 0-25 16,0 0 52-16,0 0-73 15,-64-66-19-15,64 56 12 16,0 10-12-16,0-4 11 0,0 4-11 16,0 0 0-1,0 0-9-15,0 0-3 16,0 0-1-16,0 0 12 0,0 0-10 16,0 0 9-16,0 0 1 15,0 4 1-15,0 1-2 16,0 0 12-16,0 7-10 15,0 2 19-15,0 14-12 16,0 2 8-16,0 6-15 16,0 8 4-16,-1-4-11 15,-20 1 4-15,-4-6 0 16,-3 2-7-16,-3-3-42 16,17-28-54-16,2 2-292 15</inkml:trace>
  <inkml:trace contextRef="#ctx0" brushRef="#br0" timeOffset="28299.79">11771 15990 127 0,'0'0'81'0,"0"0"-4"16,0 0-34-16,0 0 1 15,0 0-39-15,0 0 3 16,-36 141-1-16,30-68-4 15,4 13 3-15,2 15-6 16,0 12 0-16,0-2 2 16,0 0 6-16,12 0-6 15,-1-2 13-15,-1-3-12 16,-2-11 13-16,2-11-16 0,-5-9 0 16,3-6 7-1,2 1-4-15,-4-2-3 0,-1 6 3 16,-5-1 3-16,0 3-6 15,4-14 0-15,-4-8 0 16,3-18 1-16,0-13-1 16,0-9-2-16,6-10 1 15,-6-4 1-15,2 0 18 16,1 0-10-16,4 0-4 16,1 8 8-16,7 2-7 15,2-2-5-15,5 5 2 16,-2 6 3-16,4-7-4 0,-3 6-1 15,5-8 0 1,4-2-3-16,6 0 6 16,12-2-3-16,8-6 25 0,16 0-16 15,11 0 13-15,16 0-14 16,9 0-7-16,2 0 13 16,2 0-8-16,-4 0-3 15,4 5-1-15,-2 8 4 16,3 3-5-16,-3 5-1 15,-2-3 0-15,-5 3-1 16,1-2 9-16,-6-4-8 16,1-5 0-16,-7-2 1 15,3 1-1-15,-1-8 0 16,1 7 0-16,-5 1-3 16,-8-4 9-16,-5 7-6 0,-14-2 0 15,-4 1 1-15,-8-4-2 16,-3 2 1-16,-4-4 0 15,-3 3-3-15,4-4 9 16,-4 5-6-16,4-3 0 16,-1-2 0-16,-5 6-3 15,0-6 3-15,-7 3 0 16,1-1-3-16,-3-2 8 16,-3 1-5-16,-4-1 0 15,-2-4 1-15,0 0-6 16,-7 0-1-16,1 0-10 15,-3 0 14-15,-5-9-11 16,1 3 13-16,-4 2 0 16,1 1 2-16,-3-1-2 0,2 4 0 15,2-6 0 1,3-2-4-16,6-2 9 0,-4-6-5 16,1-8 0-16,3-7 3 15,-3-5-6-15,0-4 3 16,-4 0 0-16,1 0-3 15,-6 0 8-15,-3 0-5 16,1 0 0-16,-4-1 1 16,0-6-3-16,0-3 2 15,0 1 0-15,0 4-2 16,0 1 9-16,0 2-7 16,0 7 0-16,0 5 1 15,0 1 12-15,0 3-13 0,-4 8 4 16,-7 0 31-16,-2 4-26 15,2 1 9-15,-4 1 0 16,-3 1 1-16,3 3 7 16,-6-2-21-16,-5-2-5 15,-7 3 18-15,-8-4-15 16,-10-1 5-16,-8 0-3 16,-10-4-5-16,-17 2 5 15,-12-8-5-15,-15 2 0 16,-12 0-3-16,-6-4 5 15,-8 4-2-15,-3-2 0 16,-7 3 7-16,-5 2-15 0,3 6 5 16,4 7 0-16,11 3-1 15,10 3-42-15,10 5-17 16,10 22-38-16,88-13-44 16,6-2-36-16</inkml:trace>
  <inkml:trace contextRef="#ctx0" brushRef="#br0" timeOffset="28601.64">11830 16784 159 0,'0'0'36'0,"0"0"-36"15,0 0-30-15,0 0-131 0</inkml:trace>
  <inkml:trace contextRef="#ctx0" brushRef="#br0" timeOffset="30505.72">11830 16784 14 0,'-41'-92'106'0,"32"87"-25"16,0 4 1-16,0-2-40 16,3 3-3-16,-3 0 14 15,-3 0-39-15,-2 0-14 16,-4 0-5-16,3 0 5 15,-3 0 13-15,-3 0-6 16,1 0-1-16,-8-2 27 16,-3-2-19-16,-3-4 18 15,-4 2-10-15,-6-6-11 16,-4-2 15-16,-3-4-24 16,-9-3 0-16,-2-6 5 15,-2-1 4-15,-3-6-11 0,3 2 4 16,2 0-2-16,-2 2 9 15,8-6-11-15,2 0 0 16,7-5-10-16,3-3 11 16,1 4-1-16,5 1 0 15,3-3-5-15,2 7 5 16,3-1-5-16,-2 0 13 16,2-1-9-16,0 7 5 15,1 3-4-15,2 0 0 16,0-1 3-16,1 2 1 15,1 4-4-15,4-5 0 16,3 6-3-16,2 2 3 0,3 2 0 16,1-1 0-16,4 3 1 15,-2 4 0-15,5 1-1 16,-1-4 0-16,3 1-7 16,-1 4 11-16,1 1-8 15,1 0-4-15,2 2 3 16,0-4 4-16,0 4 1 15,0 3 0-15,0 0-1 16,0-1 5-16,0 4-4 16,0 0 0-16,0-5 2 15,0 5-3-15,0 0 1 16,0 0 0-16,0 0-7 16,0 0 11-16,0 0-4 0,0 0 0 15,0 0 0-15,0 0-5 16,2 0 5-16,14 0-8 15,1 0-1-15,7 0-4 16,3 0 1-16,0 0-7 16,6 0 10-16,-4 5 0 15,4-1 7-15,-3-1 2 16,-4-3-2-16,-5 0 6 16,-3 0-4-16,-6 0 0 15,-1 0 1-15,-4 0-8 16,-4 0 5-16,0 0 2 15,-3 0-8-15,0 0 17 16,0 0-9-16,0 0 5 0,0 0-2 16,0 3 7-16,0-1-10 15,0-1-14-15,0 4 14 16,0-1 2-16,0-4 0 16,0 4-2-16,0-4 1 15,0 0-8-15,0 0 7 16,0 0 0-16,0 0-8 15,0 0 4-15,0 0 4 16,0 0 2-16,0 0 1 16,0 0 6-16,0 0-9 15,0 0 0-15,0 0-4 16,0 0 1-16,-3 1 3 16,0 2 0-16,-4-1 0 15,2 6 3-15,-1-4-3 0,-3 0 0 16,3-1-4-16,-6 3 10 15,1 3-6-15,-2-5 0 16,4 0 1-16,0 2 1 16,1-6-2-16,-2 0 0 15,2 0 1-15,-4 4 5 16,-3-4-6-16,3 4 0 16,-5-4 2-16,1 5 1 15,1 0-3-15,3-2 0 16,1 1-9-16,-4 1 14 15,9 1-6-15,-3-2 1 16,6 0 0-16,0-4-2 0,0 2 2 16,3 0 0-16,0-2-2 15,0 0 7-15,0 0-8 16,0 0 3-16,0 0 0 16,0 0-5-16,0 0 5 15,0 0 0-15,0 0 24 16,0 0-16-16,0 0 3 15,0 0-9-15,0 0 1 16,0 0-2-16,0 0-1 16,0 0 0-16,0 0-4 15,0 0 9-15,0 0-5 16,0 0 0-16,0 0 2 16,0 0 4-16,0 0-6 0,0 0 0 15,0 0 1 1,0 0 8-16,0 0-9 0,0 0 0 15,0 0 2 1,0 0 0-16,0 0-2 0,0 0 0 16,0 0-3-16,0 0 12 15,0 0-9-15,0 0 0 16,0 0 2-16,0 0 2 16,0 0-4-16,0 0 0 15,0 0-3-15,0 0 8 16,0 0-6-16,0 0 1 15,0 0 0-15,0 0-5 16,0 0 4-16,0 0-2 16,0 0-6-16,0 0-4 0,0 0-1 15,0 15-12-15,0-3 25 16,3 11-2-16,12-1-5 16,-4 0 6-16,2 0 0 15,-5 10 2-15,4 4-6 16,-6 4 6-16,-6 9 0 15,0-9 6-15,0-5-6 16,0-12 0-16,0-9-1 16,0-9 6-16,0-5-5 15,0 0 0-15,0 0 1 16,0 0-5-16,0 0 4 16,0 0 0-16,0 0 8 15,0-5 3-15,0 1-5 0,0-2-6 16,0 2 2-16,0 4-1 15,0-4-1-15,0 0 0 16,0-6-5-16,4-2 9 16,1 2-6-16,-2-8 2 15,3 2 0-15,-2 2 2 16,-1 0-2-16,-1-1 0 16,1 8-8-16,0-7 8 15,1 0-4-15,4-2-14 16,3-3-9-16,-1 1 19 0,5 0-14 15,-1 0 1 1,4-3-4-16,2 6-39 0,-10 7-28 16,-4 4-84-16</inkml:trace>
  <inkml:trace contextRef="#ctx0" brushRef="#br0" timeOffset="38943.93">5087 16116 162 0,'0'0'64'0,"0"0"-7"16,0 0-35-16,0 0 9 15,0 0 17-15,0 0-30 16,0 0 4-16,0 0-3 0,0 0-9 16,-39 4 14-1,39-4-15-15,0 0 12 0,0 0 30 16,0 0-23-16,-2 0 11 15,-1 0-5-15,-4 0-12 16,2 0 13-16,2 0-28 16,0 0-3-16,3 0 4 15,0 0-1-15,0 0-7 16,0 0 0-16,0 0 1 16,0 0-9-16,0 0 3 15,0 0 5-15,0 0-11 16,0 0 19-16,0 0-8 15,0 0 0-15,0 0 3 0,0 0-4 16,0 0 1-16,0 0 0 16,0 0-4-16,0 0 6 15,0 0-2-15,0-6 4 16,3-2 3-16,8-2 23 16,1-2-30-16,1 7 4 15,-2-4 9-15,1 5-7 16,6-4-2-16,0 2 6 15,5-9-5-15,1 4 14 16,-1-3-18-16,5 0 1 16,-5 2 18-16,5-2-17 15,-5 5 7-15,1-5-8 16,-6 7-2-16,-1 1 3 16,4 1-3-16,0 1 0 0,2 4-7 15,2 0 17-15,-2-4-9 16,1 4-1-16,2 0 0 15,2-4 5-15,-2 3-5 16,1-2 0-16,0 3 0 16,-3-2 6-16,3 2-8 15,-1 0 2-15,1 0 0 16,-1 0-3-16,3 0 1 16,-1 0 2-16,1 0 1 15,-2 0 6-15,2 0-9 16,2 0 2-16,-1 0 0 15,-1 0-1-15,1 0 1 16,-1 0 0-16,4 0-2 0,-7 0 9 16,5 0-12-1,-5 0 5-15,2 0 0 0,-8 0 1 16,1 0-1-16,-3 0 0 16,-3 0-1-16,-4 0 7 15,0 0-10-15,-1 0 4 16,5 0 0-16,0 2-2 15,3 2-1-15,3 0 3 16,2 0-2-16,-2 0 7 16,2-4-7-16,2 5 2 15,-2-5 0-15,1 1 2 16,-1 4-2-16,-2-1 0 0,-3-4-2 16,0 0 7-16,-3 3-7 15,3-3 2-15,-3 5 0 16,3-4-1-16,-3 2 1 15,3 2 0-15,-4-5-3 16,1 5 10-16,3-5-13 16,0 4 6-16,0-3 0 15,-1 2 2-15,1 1-2 16,0 2 0-16,0-2-4 16,3 2-8-16,-3 2 0 15,-4 0-2-15,-2-4 14 16,3 2 1-16,-7-2-1 15,2 0 0-15,1-4-2 0,2 4 9 16,2 2-12 0,0 2 5-16,1-4 0 0,2 0-2 15,-3 2-3-15,3 2 5 16,0-2 2-16,0 2 4 16,0-5-10-16,0 3 4 15,-3-1 0-15,3-1-1 16,0 0 1-16,-7 0 0 15,4-4-5-15,-2 2 12 16,0 0-14-16,5 0 7 16,0 2 0-16,3 0-1 15,4 1 1-15,-2-3 0 0,1 3 1 16,-4-4 6 0,4 4-14-16,3-1 6 0,-6-4 1 15,2 0 0-15,1 4 0 16,1-4 0-16,-2 2-2 15,-2-2 6-15,-1 0-8 16,4 0 3-16,-1 0 1 16,5 0 1-16,1 2-1 15,4-2 0-15,0 0-3 16,-4 0 10-16,4 0-13 16,-3 0 6-16,-1 0 0 15,-1 0 0-15,-2 0 0 16,-3 0 0-16,-5 0-1 15,3 0 6-15,4 0-9 16,1 0 4-16,4 0 0 0,2 0 0 16,-2 0 0-1,6 0 0-15,-4 0-4 0,1 0 8 16,3 0-9-16,-3-8 3 16,2-1 2-16,-3 3-1 15,4-1 1-15,-6-1 0 16,2 4 0-16,7 2 7 15,-4-2-12-15,1 4 5 16,-3 0 0-16,-4 0 0 16,-1 0 0-16,-5 0 0 15,-2 0 0-15,-3 0 6 16,-3 0-10-16,-3 0 4 0,2 0 0 16,1 0 0-1,3 0-1-15,3 0 1 0,0-4 1 16,-1-2 4-16,5 2-8 15,-4-1 3-15,-1 2 0 16,1-2 0-16,-3 0 0 16,3 1 0-16,-3 0 0 15,0 0 6-15,-5 4-11 16,2-4 5-16,-2 2 0 16,-2 2-2-16,1 0 2 15,-2-2 0-15,-2 2 2 16,2-2 3-16,-5 2-9 15,1 0 4-15,-1 0 0 0,0 0 0 16,0-4 0 0,-2 4 0-16,-2 0-3 0,7-5 11 15,-5 5-15-15,3-3 7 16,-6 3 0-16,0 0-3 16,0 0-42-16,0 0-205 15,0 3-116-15</inkml:trace>
  <inkml:trace contextRef="#ctx0" brushRef="#br0" timeOffset="41453.5">6388 15364 2 0,'0'0'62'16,"0"0"-62"-16,0 0-24 16,0 0-4-16,0 0 28 15,0 0 17-15,0 0 17 0,0 0-9 16,0 0-16 0,0 0-4-16,0 0-5 0,0 0 0 15,0 0-1-15,0 0-3 16,0 0-5-16,0 0-16 15,0 0-3-15,0 0 20 16,0 0 8-16,0 0 4 16,0 2 0-16,0 0-4 15,0 0-4-15,0 2 4 16,0 5 9-16,0-5-4 16,0 5-5-16,0-1 0 15,0 2 0-15,0-1-45 16,0-2 45-16</inkml:trace>
  <inkml:trace contextRef="#ctx0" brushRef="#br0" timeOffset="42061.38">6376 15879 0 0,'0'0'15'0,"0"0"12"16,0 0 0-16,0 0-19 15,0 0-3-15,0 0-1 16,-3 8-2-16,3-8-2 16,0 0-10-16,0 0 6 15,0 0 3-15,0 0 1 16,0 0 9-16,0 0-6 15,0 0-2-15,0 0 3 16,0 0-4-16,0 0-1 16,0 0 1-16,0-10 0 15,0-2 6-15,0-5-6 16,0-6 0-16,0 2 7 0,0-2-7 16,0 17 0-16,0 2-61 15</inkml:trace>
  <inkml:trace contextRef="#ctx0" brushRef="#br0" timeOffset="44683.29">6382 15379 211 0,'0'0'55'16,"0"0"-55"-16,0 0-30 16,0 0-47-16,0 0 77 15,0 0 16-15,0 0 38 16,0 0-44-16,0 0-10 16,0 0-3-16,0 0 3 15,0 0 1-15,0 0-1 0,0 4-5 16,3 4 3-16,-3 9 2 15,0 2 0-15,0 0 0 16,0 1 4-16,0-2-4 16,0 0 0-16,0 1 2 15,0-2 1-15,0 6-2 16,0-5 0-16,0 0-1 16,0 0 1-16,0 0 2 15,0 4-3-15,0-4 0 16,0-4-1-16,0-2 2 15,0-2-1-15,0-3 0 16,0 4 1-16,0-3-2 16,0-4 1-16,0 2 0 0,0 3 0 15,0-4 2-15,0 2-2 16,0 2 1-16,0 1 2 16,0 3-4-16,0-5 1 15,0 2 0-15,0 3 0 16,0-5 1-16,0 3-1 15,0-4 0-15,0-6 2 16,0 4-1-16,0-1-1 16,0 0 0-16,0 0-2 15,0-4 2-15,0 2 0 16,0 0 2-16,0 0 1 16,0-2 1-16,0 0 0 0,0 0-4 15,0 0 7-15,0 2-6 16,0-2-1-16,0 6 0 15,0-6 0-15,0 5 1 16,0-5-1-16,0 4 0 16,0-4-1-16,0 0 4 15,0 0-6-15,0 0-3 16,0 0 6-16,0 0 0 16,0 0 0-16,0 0-9 15,0 0 8-15,0 0 1 16,0 0 7-16,0 0-7 15,3 0 6-15,7-4-4 16,-5-1-2-16,3-1 1 0,2 2-1 16,1 0 1-16,4 4-1 15,3-4 1-15,6 0 2 16,3 4-6-16,-1 0 3 16,2 0 0-16,-2 0-2 15,0 0 7-15,-1 0-4 16,-2 0-1-16,-2 0 3 15,0 8 0-15,0-8-3 16,-4 6 1-16,7-2-2 16,-3 0 4-16,-4 1-3 15,4-1 0-15,-3-4 2 16,0 2-1-16,0-2-1 0,0 1 0 16,0-1-1-16,0 0 1 15,0 3 0-15,-1 0 0 16,4-3 3-16,-3 4 0 15,3-4-3-15,-3 4 0 16,0-4-3-16,-1 5 6 16,1-5-3-16,0 1 0 15,0 3 1-15,-4-4-1 16,2 0 0-16,4 4 0 16,-5-4 1-16,0 4 2 15,-4 1-3-15,0-5 0 16,6 1 0-16,-2 4 2 15,-1-1-2-15,4-4 0 16,-1 0 1-16,-4 0 0 16,2 0 3-16,-4 0-4 0,4 0 2 15,0 0 7-15,-2 0-1 16,-5 0-2-16,-4 0-3 16,4 0-1-16,-2 0-2 15,-3 0 0-15,-1 0 1 16,1 0 0-16,1 0-1 15,-4 0 0-15,6 0 1 16,-3 0 3-16,2 0-4 16,-2 0 0-16,-3 0 1 15,0 0-5-15,0 0 3 16,0 0-8-16,0 0 9 0,0 0 5 16,0 0 4-16,0 0-3 15,0 0-6-15,0 0 3 16,0 0-3-16,0 0 0 15,4-10 12-15,-1 1-9 16,-3-5-1-16,3 0-2 16,-3 2 2-16,2-6 1 15,-2 1-3-15,3-6 0 16,0 0 7-16,-3-4-4 16,4 2-3-16,-1-2 1 15,-1 5-1-15,4 4 2 16,-6 4-2-16,3 0 0 15,-1 2 3-15,-2 2 0 16,5-3 0-16,-5 4 3 0,2-4-2 16,-2 8 10-1,0-8-12-15,3 8 0 0,0-8 7 16,-3 8-8-16,3-8 0 16,-1 8-1-16,-2 0 1 15,0 1 1-15,0 4-2 16,0 0 0-16,0 0 3 15,0 0 2-15,0 0-2 16,0 0 7-16,0 0-2 16,0 0 15-16,0 0-4 15,0 0-6-15,0 0 11 16,0-4-19-16,0 3-1 0,0-4-4 16,-2 4 1-16,-7 1-2 15,-3 0-8-15,1 0 9 16,-1 0 6-16,-5 0-3 15,3-2 3-15,0 2 0 16,-3 0-5-16,-4 0 5 16,3 0-6-16,-3-5 0 15,3 5 9-15,-2-4-8 16,-2 4 8-16,-2-4-5 16,2 3-3-16,0-2 7 15,-5 1-8-15,3 0 0 16,1 0 1-16,-4 2 3 15,3-4-4-15,0 0 0 16,1 0 1-16,-1 1 6 16,0 0-7-16,0 0 0 0,4-1-2 15,2 4 7-15,-3-5-5 16,0 3 0-16,1 2 1 16,-4-2-2-16,2 2 1 15,-1-2 0-15,5 2-2 16,-3-4 6-16,3 4-4 15,-2 0 0-15,4 0 2 16,-2-4-3-16,5 4 1 16,-3 0 0-16,1 0-5 15,0 0 5-15,-3 0-1 0,7 0-2 16,-7 0 3 0,3 0 3-16,-3 0-3 0,3 0 0 15,1 0-4-15,-1 0 8 16,5 0-4-16,2 0 0 15,-1 0 2-15,3 0-2 16,3 0 0-16,-2 0 0 16,-5 0-5-16,5 0 5 15,-1 0 0-15,-1 0 0 16,4 0 0-16,-2 0 9 16,-2 0-9-16,4 0 0 15,-2 0-4-15,-1 0 8 16,-1 0-4-16,5 0 0 15,-1 0 2-15,3 0-2 16,0 0 0-16,0-4 0 0,-3 4-2 16,3-2 5-16,0 2-3 15,0 0 0-15,0 0 3 16,0 0-5-16,0 0 2 16,0 0 0-16,0 0-6 15,0 0 0-15,0 0 6 16,0 0 0-16,0 0 4 15,0 0-5-15,0 0 1 16,0 0 0-16,0 0-8 16,0 0 2-16,0 0 0 15,0 0-6-15,0 0-21 16,0 0-4-16,0 0-51 0,0 0 4 16,0 0 32-16,0 0-75 15</inkml:trace>
  <inkml:trace contextRef="#ctx0" brushRef="#br0" timeOffset="47634.26">7059 15855 194 0,'0'0'18'15,"0"0"-18"-15,0 0-4 16,0 0-53-16,0 0 5 16,0 0-2-16,0 0 30 0</inkml:trace>
  <inkml:trace contextRef="#ctx0" brushRef="#br0" timeOffset="47818.76">7059 15855 260 0,'3'122'7'15,"-3"-122"-7"-15,0 0-148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.xml"/><Relationship Id="rId7" Type="http://schemas.openxmlformats.org/officeDocument/2006/relationships/customXml" Target="../ink/ink1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customXml" Target="../ink/ink21.xml"/><Relationship Id="rId26" Type="http://schemas.openxmlformats.org/officeDocument/2006/relationships/customXml" Target="../ink/ink25.xml"/><Relationship Id="rId21" Type="http://schemas.openxmlformats.org/officeDocument/2006/relationships/image" Target="../media/image24.png"/><Relationship Id="rId34" Type="http://schemas.openxmlformats.org/officeDocument/2006/relationships/customXml" Target="../ink/ink29.xml"/><Relationship Id="rId7" Type="http://schemas.openxmlformats.org/officeDocument/2006/relationships/image" Target="../media/image17.png"/><Relationship Id="rId12" Type="http://schemas.openxmlformats.org/officeDocument/2006/relationships/customXml" Target="../ink/ink18.xml"/><Relationship Id="rId17" Type="http://schemas.openxmlformats.org/officeDocument/2006/relationships/image" Target="../media/image22.png"/><Relationship Id="rId25" Type="http://schemas.openxmlformats.org/officeDocument/2006/relationships/image" Target="../media/image26.png"/><Relationship Id="rId33" Type="http://schemas.openxmlformats.org/officeDocument/2006/relationships/image" Target="../media/image30.png"/><Relationship Id="rId2" Type="http://schemas.openxmlformats.org/officeDocument/2006/relationships/customXml" Target="../ink/ink13.xml"/><Relationship Id="rId16" Type="http://schemas.openxmlformats.org/officeDocument/2006/relationships/customXml" Target="../ink/ink20.xml"/><Relationship Id="rId20" Type="http://schemas.openxmlformats.org/officeDocument/2006/relationships/customXml" Target="../ink/ink22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11" Type="http://schemas.openxmlformats.org/officeDocument/2006/relationships/image" Target="../media/image19.png"/><Relationship Id="rId24" Type="http://schemas.openxmlformats.org/officeDocument/2006/relationships/customXml" Target="../ink/ink24.xml"/><Relationship Id="rId32" Type="http://schemas.openxmlformats.org/officeDocument/2006/relationships/customXml" Target="../ink/ink28.xml"/><Relationship Id="rId37" Type="http://schemas.openxmlformats.org/officeDocument/2006/relationships/image" Target="../media/image32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28" Type="http://schemas.openxmlformats.org/officeDocument/2006/relationships/customXml" Target="../ink/ink26.xml"/><Relationship Id="rId36" Type="http://schemas.openxmlformats.org/officeDocument/2006/relationships/customXml" Target="../ink/ink30.xml"/><Relationship Id="rId10" Type="http://schemas.openxmlformats.org/officeDocument/2006/relationships/customXml" Target="../ink/ink17.xml"/><Relationship Id="rId19" Type="http://schemas.openxmlformats.org/officeDocument/2006/relationships/image" Target="../media/image23.png"/><Relationship Id="rId31" Type="http://schemas.openxmlformats.org/officeDocument/2006/relationships/image" Target="../media/image29.png"/><Relationship Id="rId4" Type="http://schemas.openxmlformats.org/officeDocument/2006/relationships/customXml" Target="../ink/ink14.xml"/><Relationship Id="rId9" Type="http://schemas.openxmlformats.org/officeDocument/2006/relationships/image" Target="../media/image18.png"/><Relationship Id="rId14" Type="http://schemas.openxmlformats.org/officeDocument/2006/relationships/customXml" Target="../ink/ink19.xml"/><Relationship Id="rId22" Type="http://schemas.openxmlformats.org/officeDocument/2006/relationships/customXml" Target="../ink/ink23.xml"/><Relationship Id="rId27" Type="http://schemas.openxmlformats.org/officeDocument/2006/relationships/image" Target="../media/image27.png"/><Relationship Id="rId30" Type="http://schemas.openxmlformats.org/officeDocument/2006/relationships/customXml" Target="../ink/ink27.xml"/><Relationship Id="rId35" Type="http://schemas.openxmlformats.org/officeDocument/2006/relationships/image" Target="../media/image31.png"/><Relationship Id="rId8" Type="http://schemas.openxmlformats.org/officeDocument/2006/relationships/customXml" Target="../ink/ink16.xml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3.xml"/><Relationship Id="rId21" Type="http://schemas.openxmlformats.org/officeDocument/2006/relationships/image" Target="../media/image42.png"/><Relationship Id="rId42" Type="http://schemas.openxmlformats.org/officeDocument/2006/relationships/customXml" Target="../ink/ink51.xml"/><Relationship Id="rId47" Type="http://schemas.openxmlformats.org/officeDocument/2006/relationships/image" Target="../media/image55.png"/><Relationship Id="rId63" Type="http://schemas.openxmlformats.org/officeDocument/2006/relationships/image" Target="../media/image63.png"/><Relationship Id="rId68" Type="http://schemas.openxmlformats.org/officeDocument/2006/relationships/customXml" Target="../ink/ink64.xml"/><Relationship Id="rId84" Type="http://schemas.openxmlformats.org/officeDocument/2006/relationships/customXml" Target="../ink/ink73.xml"/><Relationship Id="rId89" Type="http://schemas.openxmlformats.org/officeDocument/2006/relationships/image" Target="../media/image74.png"/><Relationship Id="rId16" Type="http://schemas.openxmlformats.org/officeDocument/2006/relationships/customXml" Target="../ink/ink38.xml"/><Relationship Id="rId107" Type="http://schemas.openxmlformats.org/officeDocument/2006/relationships/image" Target="../media/image83.png"/><Relationship Id="rId11" Type="http://schemas.openxmlformats.org/officeDocument/2006/relationships/image" Target="../media/image37.png"/><Relationship Id="rId32" Type="http://schemas.openxmlformats.org/officeDocument/2006/relationships/customXml" Target="../ink/ink46.xml"/><Relationship Id="rId37" Type="http://schemas.openxmlformats.org/officeDocument/2006/relationships/image" Target="../media/image50.png"/><Relationship Id="rId53" Type="http://schemas.openxmlformats.org/officeDocument/2006/relationships/image" Target="../media/image58.png"/><Relationship Id="rId58" Type="http://schemas.openxmlformats.org/officeDocument/2006/relationships/customXml" Target="../ink/ink59.xml"/><Relationship Id="rId74" Type="http://schemas.openxmlformats.org/officeDocument/2006/relationships/customXml" Target="../ink/ink67.xml"/><Relationship Id="rId79" Type="http://schemas.openxmlformats.org/officeDocument/2006/relationships/image" Target="../media/image69.png"/><Relationship Id="rId102" Type="http://schemas.openxmlformats.org/officeDocument/2006/relationships/customXml" Target="../ink/ink82.xml"/><Relationship Id="rId5" Type="http://schemas.openxmlformats.org/officeDocument/2006/relationships/image" Target="../media/image34.png"/><Relationship Id="rId90" Type="http://schemas.openxmlformats.org/officeDocument/2006/relationships/customXml" Target="../ink/ink76.xml"/><Relationship Id="rId95" Type="http://schemas.openxmlformats.org/officeDocument/2006/relationships/image" Target="../media/image77.png"/><Relationship Id="rId22" Type="http://schemas.openxmlformats.org/officeDocument/2006/relationships/customXml" Target="../ink/ink41.xml"/><Relationship Id="rId27" Type="http://schemas.openxmlformats.org/officeDocument/2006/relationships/image" Target="../media/image45.png"/><Relationship Id="rId43" Type="http://schemas.openxmlformats.org/officeDocument/2006/relationships/image" Target="../media/image53.png"/><Relationship Id="rId48" Type="http://schemas.openxmlformats.org/officeDocument/2006/relationships/customXml" Target="../ink/ink54.xml"/><Relationship Id="rId64" Type="http://schemas.openxmlformats.org/officeDocument/2006/relationships/customXml" Target="../ink/ink62.xml"/><Relationship Id="rId69" Type="http://schemas.openxmlformats.org/officeDocument/2006/relationships/image" Target="../media/image66.png"/><Relationship Id="rId80" Type="http://schemas.openxmlformats.org/officeDocument/2006/relationships/customXml" Target="../ink/ink71.xml"/><Relationship Id="rId85" Type="http://schemas.openxmlformats.org/officeDocument/2006/relationships/image" Target="../media/image72.png"/><Relationship Id="rId12" Type="http://schemas.openxmlformats.org/officeDocument/2006/relationships/customXml" Target="../ink/ink36.xml"/><Relationship Id="rId17" Type="http://schemas.openxmlformats.org/officeDocument/2006/relationships/image" Target="../media/image40.png"/><Relationship Id="rId33" Type="http://schemas.openxmlformats.org/officeDocument/2006/relationships/image" Target="../media/image48.png"/><Relationship Id="rId38" Type="http://schemas.openxmlformats.org/officeDocument/2006/relationships/customXml" Target="../ink/ink49.xml"/><Relationship Id="rId59" Type="http://schemas.openxmlformats.org/officeDocument/2006/relationships/image" Target="../media/image61.png"/><Relationship Id="rId103" Type="http://schemas.openxmlformats.org/officeDocument/2006/relationships/image" Target="../media/image81.png"/><Relationship Id="rId108" Type="http://schemas.openxmlformats.org/officeDocument/2006/relationships/customXml" Target="../ink/ink85.xml"/><Relationship Id="rId54" Type="http://schemas.openxmlformats.org/officeDocument/2006/relationships/customXml" Target="../ink/ink57.xml"/><Relationship Id="rId70" Type="http://schemas.openxmlformats.org/officeDocument/2006/relationships/customXml" Target="../ink/ink65.xml"/><Relationship Id="rId75" Type="http://schemas.openxmlformats.org/officeDocument/2006/relationships/customXml" Target="../ink/ink68.xml"/><Relationship Id="rId91" Type="http://schemas.openxmlformats.org/officeDocument/2006/relationships/image" Target="../media/image75.png"/><Relationship Id="rId96" Type="http://schemas.openxmlformats.org/officeDocument/2006/relationships/customXml" Target="../ink/ink7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15" Type="http://schemas.openxmlformats.org/officeDocument/2006/relationships/image" Target="../media/image39.png"/><Relationship Id="rId23" Type="http://schemas.openxmlformats.org/officeDocument/2006/relationships/image" Target="../media/image43.png"/><Relationship Id="rId28" Type="http://schemas.openxmlformats.org/officeDocument/2006/relationships/customXml" Target="../ink/ink44.xml"/><Relationship Id="rId36" Type="http://schemas.openxmlformats.org/officeDocument/2006/relationships/customXml" Target="../ink/ink48.xml"/><Relationship Id="rId49" Type="http://schemas.openxmlformats.org/officeDocument/2006/relationships/image" Target="../media/image56.png"/><Relationship Id="rId57" Type="http://schemas.openxmlformats.org/officeDocument/2006/relationships/image" Target="../media/image60.png"/><Relationship Id="rId106" Type="http://schemas.openxmlformats.org/officeDocument/2006/relationships/customXml" Target="../ink/ink84.xml"/><Relationship Id="rId10" Type="http://schemas.openxmlformats.org/officeDocument/2006/relationships/customXml" Target="../ink/ink35.xml"/><Relationship Id="rId31" Type="http://schemas.openxmlformats.org/officeDocument/2006/relationships/image" Target="../media/image47.png"/><Relationship Id="rId44" Type="http://schemas.openxmlformats.org/officeDocument/2006/relationships/customXml" Target="../ink/ink52.xml"/><Relationship Id="rId52" Type="http://schemas.openxmlformats.org/officeDocument/2006/relationships/customXml" Target="../ink/ink56.xml"/><Relationship Id="rId60" Type="http://schemas.openxmlformats.org/officeDocument/2006/relationships/customXml" Target="../ink/ink60.xml"/><Relationship Id="rId65" Type="http://schemas.openxmlformats.org/officeDocument/2006/relationships/image" Target="../media/image64.png"/><Relationship Id="rId73" Type="http://schemas.openxmlformats.org/officeDocument/2006/relationships/image" Target="../media/image2.png"/><Relationship Id="rId78" Type="http://schemas.openxmlformats.org/officeDocument/2006/relationships/customXml" Target="../ink/ink70.xml"/><Relationship Id="rId81" Type="http://schemas.openxmlformats.org/officeDocument/2006/relationships/image" Target="../media/image70.png"/><Relationship Id="rId86" Type="http://schemas.openxmlformats.org/officeDocument/2006/relationships/customXml" Target="../ink/ink74.xml"/><Relationship Id="rId94" Type="http://schemas.openxmlformats.org/officeDocument/2006/relationships/customXml" Target="../ink/ink78.xml"/><Relationship Id="rId99" Type="http://schemas.openxmlformats.org/officeDocument/2006/relationships/image" Target="../media/image79.png"/><Relationship Id="rId101" Type="http://schemas.openxmlformats.org/officeDocument/2006/relationships/image" Target="../media/image80.png"/><Relationship Id="rId4" Type="http://schemas.openxmlformats.org/officeDocument/2006/relationships/customXml" Target="../ink/ink32.xml"/><Relationship Id="rId9" Type="http://schemas.openxmlformats.org/officeDocument/2006/relationships/image" Target="../media/image36.png"/><Relationship Id="rId13" Type="http://schemas.openxmlformats.org/officeDocument/2006/relationships/image" Target="../media/image38.png"/><Relationship Id="rId18" Type="http://schemas.openxmlformats.org/officeDocument/2006/relationships/customXml" Target="../ink/ink39.xml"/><Relationship Id="rId39" Type="http://schemas.openxmlformats.org/officeDocument/2006/relationships/image" Target="../media/image51.png"/><Relationship Id="rId109" Type="http://schemas.openxmlformats.org/officeDocument/2006/relationships/image" Target="../media/image84.png"/><Relationship Id="rId34" Type="http://schemas.openxmlformats.org/officeDocument/2006/relationships/customXml" Target="../ink/ink47.xml"/><Relationship Id="rId50" Type="http://schemas.openxmlformats.org/officeDocument/2006/relationships/customXml" Target="../ink/ink55.xml"/><Relationship Id="rId55" Type="http://schemas.openxmlformats.org/officeDocument/2006/relationships/image" Target="../media/image59.png"/><Relationship Id="rId76" Type="http://schemas.openxmlformats.org/officeDocument/2006/relationships/image" Target="../media/image68.png"/><Relationship Id="rId97" Type="http://schemas.openxmlformats.org/officeDocument/2006/relationships/image" Target="../media/image78.png"/><Relationship Id="rId104" Type="http://schemas.openxmlformats.org/officeDocument/2006/relationships/customXml" Target="../ink/ink83.xml"/><Relationship Id="rId7" Type="http://schemas.openxmlformats.org/officeDocument/2006/relationships/image" Target="../media/image35.png"/><Relationship Id="rId71" Type="http://schemas.openxmlformats.org/officeDocument/2006/relationships/image" Target="../media/image67.png"/><Relationship Id="rId92" Type="http://schemas.openxmlformats.org/officeDocument/2006/relationships/customXml" Target="../ink/ink77.xml"/><Relationship Id="rId2" Type="http://schemas.openxmlformats.org/officeDocument/2006/relationships/customXml" Target="../ink/ink31.xml"/><Relationship Id="rId29" Type="http://schemas.openxmlformats.org/officeDocument/2006/relationships/image" Target="../media/image46.png"/><Relationship Id="rId24" Type="http://schemas.openxmlformats.org/officeDocument/2006/relationships/customXml" Target="../ink/ink42.xml"/><Relationship Id="rId40" Type="http://schemas.openxmlformats.org/officeDocument/2006/relationships/customXml" Target="../ink/ink50.xml"/><Relationship Id="rId45" Type="http://schemas.openxmlformats.org/officeDocument/2006/relationships/image" Target="../media/image54.png"/><Relationship Id="rId66" Type="http://schemas.openxmlformats.org/officeDocument/2006/relationships/customXml" Target="../ink/ink63.xml"/><Relationship Id="rId87" Type="http://schemas.openxmlformats.org/officeDocument/2006/relationships/image" Target="../media/image73.png"/><Relationship Id="rId110" Type="http://schemas.openxmlformats.org/officeDocument/2006/relationships/customXml" Target="../ink/ink86.xml"/><Relationship Id="rId61" Type="http://schemas.openxmlformats.org/officeDocument/2006/relationships/image" Target="../media/image62.png"/><Relationship Id="rId82" Type="http://schemas.openxmlformats.org/officeDocument/2006/relationships/customXml" Target="../ink/ink72.xml"/><Relationship Id="rId19" Type="http://schemas.openxmlformats.org/officeDocument/2006/relationships/image" Target="../media/image41.png"/><Relationship Id="rId14" Type="http://schemas.openxmlformats.org/officeDocument/2006/relationships/customXml" Target="../ink/ink37.xml"/><Relationship Id="rId30" Type="http://schemas.openxmlformats.org/officeDocument/2006/relationships/customXml" Target="../ink/ink45.xml"/><Relationship Id="rId35" Type="http://schemas.openxmlformats.org/officeDocument/2006/relationships/image" Target="../media/image49.png"/><Relationship Id="rId56" Type="http://schemas.openxmlformats.org/officeDocument/2006/relationships/customXml" Target="../ink/ink58.xml"/><Relationship Id="rId77" Type="http://schemas.openxmlformats.org/officeDocument/2006/relationships/customXml" Target="../ink/ink69.xml"/><Relationship Id="rId100" Type="http://schemas.openxmlformats.org/officeDocument/2006/relationships/customXml" Target="../ink/ink81.xml"/><Relationship Id="rId105" Type="http://schemas.openxmlformats.org/officeDocument/2006/relationships/image" Target="../media/image82.png"/><Relationship Id="rId8" Type="http://schemas.openxmlformats.org/officeDocument/2006/relationships/customXml" Target="../ink/ink34.xml"/><Relationship Id="rId51" Type="http://schemas.openxmlformats.org/officeDocument/2006/relationships/image" Target="../media/image57.png"/><Relationship Id="rId72" Type="http://schemas.openxmlformats.org/officeDocument/2006/relationships/customXml" Target="../ink/ink66.xml"/><Relationship Id="rId93" Type="http://schemas.openxmlformats.org/officeDocument/2006/relationships/image" Target="../media/image76.png"/><Relationship Id="rId98" Type="http://schemas.openxmlformats.org/officeDocument/2006/relationships/customXml" Target="../ink/ink80.xml"/><Relationship Id="rId3" Type="http://schemas.openxmlformats.org/officeDocument/2006/relationships/image" Target="../media/image33.png"/><Relationship Id="rId25" Type="http://schemas.openxmlformats.org/officeDocument/2006/relationships/image" Target="../media/image44.png"/><Relationship Id="rId46" Type="http://schemas.openxmlformats.org/officeDocument/2006/relationships/customXml" Target="../ink/ink53.xml"/><Relationship Id="rId67" Type="http://schemas.openxmlformats.org/officeDocument/2006/relationships/image" Target="../media/image65.png"/><Relationship Id="rId20" Type="http://schemas.openxmlformats.org/officeDocument/2006/relationships/customXml" Target="../ink/ink40.xml"/><Relationship Id="rId41" Type="http://schemas.openxmlformats.org/officeDocument/2006/relationships/image" Target="../media/image52.png"/><Relationship Id="rId62" Type="http://schemas.openxmlformats.org/officeDocument/2006/relationships/customXml" Target="../ink/ink61.xml"/><Relationship Id="rId83" Type="http://schemas.openxmlformats.org/officeDocument/2006/relationships/image" Target="../media/image71.png"/><Relationship Id="rId88" Type="http://schemas.openxmlformats.org/officeDocument/2006/relationships/customXml" Target="../ink/ink75.xml"/><Relationship Id="rId111" Type="http://schemas.openxmlformats.org/officeDocument/2006/relationships/image" Target="../media/image8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90.xml"/><Relationship Id="rId3" Type="http://schemas.openxmlformats.org/officeDocument/2006/relationships/image" Target="../media/image86.png"/><Relationship Id="rId7" Type="http://schemas.openxmlformats.org/officeDocument/2006/relationships/image" Target="../media/image2.png"/><Relationship Id="rId2" Type="http://schemas.openxmlformats.org/officeDocument/2006/relationships/customXml" Target="../ink/ink8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9.xml"/><Relationship Id="rId11" Type="http://schemas.openxmlformats.org/officeDocument/2006/relationships/image" Target="../media/image89.png"/><Relationship Id="rId5" Type="http://schemas.openxmlformats.org/officeDocument/2006/relationships/image" Target="../media/image87.png"/><Relationship Id="rId10" Type="http://schemas.openxmlformats.org/officeDocument/2006/relationships/customXml" Target="../ink/ink91.xml"/><Relationship Id="rId4" Type="http://schemas.openxmlformats.org/officeDocument/2006/relationships/customXml" Target="../ink/ink88.xml"/><Relationship Id="rId9" Type="http://schemas.openxmlformats.org/officeDocument/2006/relationships/image" Target="../media/image8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customXml" Target="../ink/ink9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customXml" Target="../ink/ink9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7" Type="http://schemas.openxmlformats.org/officeDocument/2006/relationships/image" Target="../media/image8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0.png"/><Relationship Id="rId5" Type="http://schemas.openxmlformats.org/officeDocument/2006/relationships/image" Target="../media/image610.png"/><Relationship Id="rId4" Type="http://schemas.openxmlformats.org/officeDocument/2006/relationships/image" Target="../media/image5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Parinya</a:t>
            </a:r>
            <a:r>
              <a:rPr lang="en-US" dirty="0"/>
              <a:t> </a:t>
            </a:r>
            <a:r>
              <a:rPr lang="en-US" dirty="0" err="1"/>
              <a:t>Sanguansat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42518F-88BA-4448-8DAC-656B286D1448}"/>
                  </a:ext>
                </a:extLst>
              </p14:cNvPr>
              <p14:cNvContentPartPr/>
              <p14:nvPr/>
            </p14:nvContentPartPr>
            <p14:xfrm>
              <a:off x="-2630160" y="4904852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42518F-88BA-4448-8DAC-656B286D14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639160" y="48958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1380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ArrayCollection</a:t>
            </a:r>
            <a:r>
              <a:rPr lang="en-US" dirty="0"/>
              <a:t>: constructor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76667199"/>
              </p:ext>
            </p:extLst>
          </p:nvPr>
        </p:nvGraphicFramePr>
        <p:xfrm>
          <a:off x="533400" y="1219200"/>
          <a:ext cx="80772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2514600" y="4379186"/>
            <a:ext cx="41910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ArrayCollection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cap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80"/>
                </a:solidFill>
                <a:latin typeface="Consolas"/>
              </a:rPr>
              <a:t>    data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cap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cap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cap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9854BA1-7D9F-4747-8609-8281623D0A88}"/>
                  </a:ext>
                </a:extLst>
              </p14:cNvPr>
              <p14:cNvContentPartPr/>
              <p14:nvPr/>
            </p14:nvContentPartPr>
            <p14:xfrm>
              <a:off x="1385280" y="4325040"/>
              <a:ext cx="5087160" cy="1020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9854BA1-7D9F-4747-8609-8281623D0A8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75920" y="4315680"/>
                <a:ext cx="5105880" cy="103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490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7D13045-6CE2-439A-A3C9-848074ECB1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4BEC657-B1C5-4809-A46F-2D1217E313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746651C-AD2B-445E-AE23-41BF4875D7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8C8633-8BD4-49E3-B552-D720005262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76ED201-B012-4609-808D-311851A341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4BB14AD-9296-4110-90B3-6E49A8961E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0393CF-330B-45CA-9384-08E7BBAEA6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ArrayCollection</a:t>
            </a:r>
            <a:r>
              <a:rPr lang="en-US" dirty="0"/>
              <a:t>: size and </a:t>
            </a:r>
            <a:r>
              <a:rPr lang="en-US" dirty="0" err="1"/>
              <a:t>isEmpty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size()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isEmpty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95600" y="4343400"/>
            <a:ext cx="33528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== 0;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3479450" y="1981200"/>
            <a:ext cx="233749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/>
              </a:rPr>
              <a:t>size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016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ArrayCollection</a:t>
            </a:r>
            <a:r>
              <a:rPr lang="en-US" dirty="0"/>
              <a:t>: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void add(object e)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9800" y="2209800"/>
            <a:ext cx="1066800" cy="1524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cap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32766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27813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2558" y="38100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408392"/>
              </p:ext>
            </p:extLst>
          </p:nvPr>
        </p:nvGraphicFramePr>
        <p:xfrm>
          <a:off x="4267200" y="2717512"/>
          <a:ext cx="2819400" cy="94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3045641" y="3461266"/>
            <a:ext cx="1221559" cy="0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95600" y="22860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064074"/>
              </p:ext>
            </p:extLst>
          </p:nvPr>
        </p:nvGraphicFramePr>
        <p:xfrm>
          <a:off x="4267200" y="2717512"/>
          <a:ext cx="2819400" cy="94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1752600" y="4349931"/>
            <a:ext cx="56388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    throw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ArgumentNullException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000080"/>
                </a:solidFill>
                <a:latin typeface="Consolas"/>
              </a:rPr>
              <a:t>    data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++] =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577428"/>
              </p:ext>
            </p:extLst>
          </p:nvPr>
        </p:nvGraphicFramePr>
        <p:xfrm>
          <a:off x="4267201" y="3810000"/>
          <a:ext cx="169164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Bat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Cat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4532720" y="3461266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111428" y="3461159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79989" y="346195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966111" y="3461954"/>
            <a:ext cx="564578" cy="769229"/>
            <a:chOff x="5966111" y="3461954"/>
            <a:chExt cx="564578" cy="769229"/>
          </a:xfrm>
        </p:grpSpPr>
        <p:sp>
          <p:nvSpPr>
            <p:cNvPr id="10" name="Rectangle 9"/>
            <p:cNvSpPr/>
            <p:nvPr/>
          </p:nvSpPr>
          <p:spPr>
            <a:xfrm>
              <a:off x="5966111" y="3861851"/>
              <a:ext cx="564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Dog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248400" y="3461954"/>
              <a:ext cx="0" cy="400692"/>
            </a:xfrm>
            <a:prstGeom prst="straightConnector1">
              <a:avLst/>
            </a:prstGeom>
            <a:ln>
              <a:solidFill>
                <a:srgbClr val="FF0000"/>
              </a:solidFill>
              <a:headEnd type="oval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2895600" y="27813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96ECA37-68BD-46E1-8CD8-1A9184BDAA32}"/>
                  </a:ext>
                </a:extLst>
              </p14:cNvPr>
              <p14:cNvContentPartPr/>
              <p14:nvPr/>
            </p14:nvContentPartPr>
            <p14:xfrm>
              <a:off x="222120" y="1474200"/>
              <a:ext cx="8155800" cy="51440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96ECA37-68BD-46E1-8CD8-1A9184BDAA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760" y="1464840"/>
                <a:ext cx="8174520" cy="516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936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ArrayCollection</a:t>
            </a:r>
            <a:r>
              <a:rPr lang="en-US" dirty="0"/>
              <a:t>: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void add(object e)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9800" y="2209800"/>
            <a:ext cx="1066800" cy="1524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cap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32766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27813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2558" y="38100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67200" y="2717512"/>
          <a:ext cx="2819400" cy="94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3045641" y="3461266"/>
            <a:ext cx="1221559" cy="0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95600" y="22860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674799"/>
              </p:ext>
            </p:extLst>
          </p:nvPr>
        </p:nvGraphicFramePr>
        <p:xfrm>
          <a:off x="4267200" y="2717512"/>
          <a:ext cx="2819400" cy="94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1752600" y="4349931"/>
            <a:ext cx="56388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    throw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ArgumentNullException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000080"/>
                </a:solidFill>
                <a:latin typeface="Consolas"/>
              </a:rPr>
              <a:t>    data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++] =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267201" y="3810000"/>
          <a:ext cx="169164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Bat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Cat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4532720" y="3461266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111428" y="3461159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79989" y="346195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966111" y="3461954"/>
            <a:ext cx="564578" cy="769229"/>
            <a:chOff x="5966111" y="3461954"/>
            <a:chExt cx="564578" cy="769229"/>
          </a:xfrm>
        </p:grpSpPr>
        <p:sp>
          <p:nvSpPr>
            <p:cNvPr id="10" name="Rectangle 9"/>
            <p:cNvSpPr/>
            <p:nvPr/>
          </p:nvSpPr>
          <p:spPr>
            <a:xfrm>
              <a:off x="5966111" y="3861851"/>
              <a:ext cx="564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Dog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248400" y="3461954"/>
              <a:ext cx="0" cy="400692"/>
            </a:xfrm>
            <a:prstGeom prst="straightConnector1">
              <a:avLst/>
            </a:prstGeom>
            <a:ln>
              <a:solidFill>
                <a:srgbClr val="FF0000"/>
              </a:solidFill>
              <a:headEnd type="oval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2895600" y="27813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2C863AC-2CEE-40C1-84C6-9BC1F4652B79}"/>
                  </a:ext>
                </a:extLst>
              </p14:cNvPr>
              <p14:cNvContentPartPr/>
              <p14:nvPr/>
            </p14:nvContentPartPr>
            <p14:xfrm>
              <a:off x="7044467" y="3256557"/>
              <a:ext cx="457200" cy="4543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2C863AC-2CEE-40C1-84C6-9BC1F4652B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5827" y="3247557"/>
                <a:ext cx="474840" cy="47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BDA72EF5-D6EC-4ABE-B487-0D162FB57278}"/>
              </a:ext>
            </a:extLst>
          </p:cNvPr>
          <p:cNvGrpSpPr/>
          <p:nvPr/>
        </p:nvGrpSpPr>
        <p:grpSpPr>
          <a:xfrm>
            <a:off x="6642347" y="3368157"/>
            <a:ext cx="806400" cy="865080"/>
            <a:chOff x="6642347" y="3368157"/>
            <a:chExt cx="806400" cy="86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7262EF5-E670-40EA-BBDF-3240BE632EA5}"/>
                    </a:ext>
                  </a:extLst>
                </p14:cNvPr>
                <p14:cNvContentPartPr/>
                <p14:nvPr/>
              </p14:nvContentPartPr>
              <p14:xfrm>
                <a:off x="7158947" y="3511437"/>
                <a:ext cx="137160" cy="368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7262EF5-E670-40EA-BBDF-3240BE632EA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49947" y="3502797"/>
                  <a:ext cx="15480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32EFCD4-4645-4DB5-8401-A6C7F5D1D78E}"/>
                    </a:ext>
                  </a:extLst>
                </p14:cNvPr>
                <p14:cNvContentPartPr/>
                <p14:nvPr/>
              </p14:nvContentPartPr>
              <p14:xfrm>
                <a:off x="7131947" y="4043877"/>
                <a:ext cx="316800" cy="61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32EFCD4-4645-4DB5-8401-A6C7F5D1D78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23307" y="4034877"/>
                  <a:ext cx="33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48EA3D4-49EF-44F5-8D67-B2B2A3EF52FD}"/>
                    </a:ext>
                  </a:extLst>
                </p14:cNvPr>
                <p14:cNvContentPartPr/>
                <p14:nvPr/>
              </p14:nvContentPartPr>
              <p14:xfrm>
                <a:off x="6642347" y="3368157"/>
                <a:ext cx="146160" cy="504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48EA3D4-49EF-44F5-8D67-B2B2A3EF52F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33347" y="3359517"/>
                  <a:ext cx="16380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FBF4016-D56B-4D09-A297-603F1A8D779B}"/>
                    </a:ext>
                  </a:extLst>
                </p14:cNvPr>
                <p14:cNvContentPartPr/>
                <p14:nvPr/>
              </p14:nvContentPartPr>
              <p14:xfrm>
                <a:off x="6672947" y="4007877"/>
                <a:ext cx="286200" cy="225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FBF4016-D56B-4D09-A297-603F1A8D779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63947" y="3998877"/>
                  <a:ext cx="303840" cy="24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A0BA49B-DC99-4176-A7F3-B73861150742}"/>
                  </a:ext>
                </a:extLst>
              </p14:cNvPr>
              <p14:cNvContentPartPr/>
              <p14:nvPr/>
            </p14:nvContentPartPr>
            <p14:xfrm>
              <a:off x="4995707" y="1263237"/>
              <a:ext cx="312480" cy="2980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A0BA49B-DC99-4176-A7F3-B7386115074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86707" y="1254237"/>
                <a:ext cx="330120" cy="31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18A0FC0B-D950-499C-8278-94407085AC7F}"/>
              </a:ext>
            </a:extLst>
          </p:cNvPr>
          <p:cNvGrpSpPr/>
          <p:nvPr/>
        </p:nvGrpSpPr>
        <p:grpSpPr>
          <a:xfrm>
            <a:off x="5640827" y="1309677"/>
            <a:ext cx="1391760" cy="340560"/>
            <a:chOff x="5640827" y="1309677"/>
            <a:chExt cx="1391760" cy="34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BC429E5-3981-44BD-BD5A-E0C06A075721}"/>
                    </a:ext>
                  </a:extLst>
                </p14:cNvPr>
                <p14:cNvContentPartPr/>
                <p14:nvPr/>
              </p14:nvContentPartPr>
              <p14:xfrm>
                <a:off x="5640827" y="1309677"/>
                <a:ext cx="189000" cy="241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BC429E5-3981-44BD-BD5A-E0C06A07572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31827" y="1300677"/>
                  <a:ext cx="2066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982A3F3-1774-4A98-9C44-A3EC439A64C2}"/>
                    </a:ext>
                  </a:extLst>
                </p14:cNvPr>
                <p14:cNvContentPartPr/>
                <p14:nvPr/>
              </p14:nvContentPartPr>
              <p14:xfrm>
                <a:off x="5905427" y="1353957"/>
                <a:ext cx="75960" cy="1828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982A3F3-1774-4A98-9C44-A3EC439A64C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96787" y="1345317"/>
                  <a:ext cx="936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3FB7118-0FFC-484C-BF18-FBB109EF3627}"/>
                    </a:ext>
                  </a:extLst>
                </p14:cNvPr>
                <p14:cNvContentPartPr/>
                <p14:nvPr/>
              </p14:nvContentPartPr>
              <p14:xfrm>
                <a:off x="5908307" y="1380597"/>
                <a:ext cx="78120" cy="42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3FB7118-0FFC-484C-BF18-FBB109EF362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99667" y="1371597"/>
                  <a:ext cx="957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DCCCC77-3059-4893-9C88-9A246110026D}"/>
                    </a:ext>
                  </a:extLst>
                </p14:cNvPr>
                <p14:cNvContentPartPr/>
                <p14:nvPr/>
              </p14:nvContentPartPr>
              <p14:xfrm>
                <a:off x="5851427" y="1515957"/>
                <a:ext cx="96120" cy="19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DCCCC77-3059-4893-9C88-9A246110026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42787" y="1506957"/>
                  <a:ext cx="1137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0639586-EC97-428F-B870-C87E7FC87AB3}"/>
                    </a:ext>
                  </a:extLst>
                </p14:cNvPr>
                <p14:cNvContentPartPr/>
                <p14:nvPr/>
              </p14:nvContentPartPr>
              <p14:xfrm>
                <a:off x="6008747" y="1388517"/>
                <a:ext cx="201960" cy="227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0639586-EC97-428F-B870-C87E7FC87AB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00107" y="1379877"/>
                  <a:ext cx="2196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D1F4285-EEAC-4C42-ACBA-353B66702A5A}"/>
                    </a:ext>
                  </a:extLst>
                </p14:cNvPr>
                <p14:cNvContentPartPr/>
                <p14:nvPr/>
              </p14:nvContentPartPr>
              <p14:xfrm>
                <a:off x="6255347" y="1445757"/>
                <a:ext cx="179280" cy="204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D1F4285-EEAC-4C42-ACBA-353B66702A5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46347" y="1436757"/>
                  <a:ext cx="1969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07C5AE7-D146-4600-A9DF-6D4AE1B7ED34}"/>
                    </a:ext>
                  </a:extLst>
                </p14:cNvPr>
                <p14:cNvContentPartPr/>
                <p14:nvPr/>
              </p14:nvContentPartPr>
              <p14:xfrm>
                <a:off x="6278747" y="1534677"/>
                <a:ext cx="108720" cy="40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07C5AE7-D146-4600-A9DF-6D4AE1B7ED3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70107" y="1525677"/>
                  <a:ext cx="1263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D321B34-EA65-417C-BA3C-12E770B698A7}"/>
                    </a:ext>
                  </a:extLst>
                </p14:cNvPr>
                <p14:cNvContentPartPr/>
                <p14:nvPr/>
              </p14:nvContentPartPr>
              <p14:xfrm>
                <a:off x="6582587" y="1478517"/>
                <a:ext cx="217800" cy="25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D321B34-EA65-417C-BA3C-12E770B698A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73947" y="1469517"/>
                  <a:ext cx="2354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B7C0E7F-EF70-47A0-9FDC-D134F0350B21}"/>
                    </a:ext>
                  </a:extLst>
                </p14:cNvPr>
                <p14:cNvContentPartPr/>
                <p14:nvPr/>
              </p14:nvContentPartPr>
              <p14:xfrm>
                <a:off x="6681227" y="1372677"/>
                <a:ext cx="54360" cy="174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B7C0E7F-EF70-47A0-9FDC-D134F0350B2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72227" y="1364037"/>
                  <a:ext cx="720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C81544A-A344-489E-86C9-208ED419779B}"/>
                    </a:ext>
                  </a:extLst>
                </p14:cNvPr>
                <p14:cNvContentPartPr/>
                <p14:nvPr/>
              </p14:nvContentPartPr>
              <p14:xfrm>
                <a:off x="6847547" y="1556997"/>
                <a:ext cx="185040" cy="7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C81544A-A344-489E-86C9-208ED419779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38907" y="1548357"/>
                  <a:ext cx="2026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AAD423E-DBC1-4BB1-BFF5-9A22E492E742}"/>
                    </a:ext>
                  </a:extLst>
                </p14:cNvPr>
                <p14:cNvContentPartPr/>
                <p14:nvPr/>
              </p14:nvContentPartPr>
              <p14:xfrm>
                <a:off x="6881027" y="1443957"/>
                <a:ext cx="54360" cy="144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AAD423E-DBC1-4BB1-BFF5-9A22E492E74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872027" y="1434957"/>
                  <a:ext cx="72000" cy="16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BD4CB31-696F-4278-997D-A6231A7233AF}"/>
                  </a:ext>
                </a:extLst>
              </p14:cNvPr>
              <p14:cNvContentPartPr/>
              <p14:nvPr/>
            </p14:nvContentPartPr>
            <p14:xfrm>
              <a:off x="4822187" y="1973877"/>
              <a:ext cx="466560" cy="3178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BD4CB31-696F-4278-997D-A6231A7233A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813187" y="1964877"/>
                <a:ext cx="484200" cy="33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757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Ensure Capacity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1371600"/>
            <a:ext cx="65532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ensureCapacity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+ 1 &gt;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//Increase Capacity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tempdata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[2 *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;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++)               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tempdata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];               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tempdata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752600" y="4114800"/>
            <a:ext cx="563880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    throw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ArgumentNullException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88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ensureCapacity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000080"/>
                </a:solidFill>
                <a:latin typeface="Consolas"/>
              </a:rPr>
              <a:t>    data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++] =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F563787-F620-4BD8-A39A-666CBD974D12}"/>
                  </a:ext>
                </a:extLst>
              </p14:cNvPr>
              <p14:cNvContentPartPr/>
              <p14:nvPr/>
            </p14:nvContentPartPr>
            <p14:xfrm>
              <a:off x="2914547" y="1329477"/>
              <a:ext cx="2277360" cy="591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F563787-F620-4BD8-A39A-666CBD974D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5547" y="1320837"/>
                <a:ext cx="229500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7EC87A8-9548-42C8-8985-BA0B96041A26}"/>
                  </a:ext>
                </a:extLst>
              </p14:cNvPr>
              <p14:cNvContentPartPr/>
              <p14:nvPr/>
            </p14:nvContentPartPr>
            <p14:xfrm>
              <a:off x="5553707" y="583197"/>
              <a:ext cx="240480" cy="340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7EC87A8-9548-42C8-8985-BA0B96041A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45067" y="574557"/>
                <a:ext cx="25812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F677D25-0853-43A6-BD6B-3C5024A04EC1}"/>
                  </a:ext>
                </a:extLst>
              </p14:cNvPr>
              <p14:cNvContentPartPr/>
              <p14:nvPr/>
            </p14:nvContentPartPr>
            <p14:xfrm>
              <a:off x="178547" y="3522597"/>
              <a:ext cx="46080" cy="86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F677D25-0853-43A6-BD6B-3C5024A04EC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9907" y="3513957"/>
                <a:ext cx="6372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3D55474-E20C-4637-AE0B-C2502D75195A}"/>
                  </a:ext>
                </a:extLst>
              </p14:cNvPr>
              <p14:cNvContentPartPr/>
              <p14:nvPr/>
            </p14:nvContentPartPr>
            <p14:xfrm>
              <a:off x="7615427" y="1547637"/>
              <a:ext cx="123480" cy="1886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3D55474-E20C-4637-AE0B-C2502D75195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06427" y="1538997"/>
                <a:ext cx="141120" cy="20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77AB34E0-F13D-4BF9-A5BF-5109E3C8980A}"/>
              </a:ext>
            </a:extLst>
          </p:cNvPr>
          <p:cNvGrpSpPr/>
          <p:nvPr/>
        </p:nvGrpSpPr>
        <p:grpSpPr>
          <a:xfrm>
            <a:off x="5411867" y="170277"/>
            <a:ext cx="3493440" cy="1671840"/>
            <a:chOff x="5411867" y="170277"/>
            <a:chExt cx="3493440" cy="167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E8A2E61-8D02-4A25-AED5-00BF251F6C40}"/>
                    </a:ext>
                  </a:extLst>
                </p14:cNvPr>
                <p14:cNvContentPartPr/>
                <p14:nvPr/>
              </p14:nvContentPartPr>
              <p14:xfrm>
                <a:off x="5411867" y="300597"/>
                <a:ext cx="530280" cy="666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E8A2E61-8D02-4A25-AED5-00BF251F6C4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03227" y="291597"/>
                  <a:ext cx="547920" cy="68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F85E306-6D98-4671-82FB-010E730C5A16}"/>
                    </a:ext>
                  </a:extLst>
                </p14:cNvPr>
                <p14:cNvContentPartPr/>
                <p14:nvPr/>
              </p14:nvContentPartPr>
              <p14:xfrm>
                <a:off x="6036107" y="863277"/>
                <a:ext cx="355680" cy="160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F85E306-6D98-4671-82FB-010E730C5A1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27107" y="854277"/>
                  <a:ext cx="3733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850C6E1-9285-4062-9B00-1DE0BCA0B42F}"/>
                    </a:ext>
                  </a:extLst>
                </p14:cNvPr>
                <p14:cNvContentPartPr/>
                <p14:nvPr/>
              </p14:nvContentPartPr>
              <p14:xfrm>
                <a:off x="6847547" y="170277"/>
                <a:ext cx="1685880" cy="742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850C6E1-9285-4062-9B00-1DE0BCA0B42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38907" y="161637"/>
                  <a:ext cx="1703520" cy="75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DA9E417-7D34-4B2B-8798-89E43A4C53B6}"/>
                    </a:ext>
                  </a:extLst>
                </p14:cNvPr>
                <p14:cNvContentPartPr/>
                <p14:nvPr/>
              </p14:nvContentPartPr>
              <p14:xfrm>
                <a:off x="6333467" y="281157"/>
                <a:ext cx="243720" cy="272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DA9E417-7D34-4B2B-8798-89E43A4C53B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324827" y="272517"/>
                  <a:ext cx="2613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02DE29C-9F3F-4875-9748-58E4E19A045E}"/>
                    </a:ext>
                  </a:extLst>
                </p14:cNvPr>
                <p14:cNvContentPartPr/>
                <p14:nvPr/>
              </p14:nvContentPartPr>
              <p14:xfrm>
                <a:off x="6732347" y="892437"/>
                <a:ext cx="1684800" cy="795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02DE29C-9F3F-4875-9748-58E4E19A045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23347" y="883797"/>
                  <a:ext cx="1702440" cy="81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9C0893B-427D-4215-BFCC-36539BE5FD45}"/>
                    </a:ext>
                  </a:extLst>
                </p14:cNvPr>
                <p14:cNvContentPartPr/>
                <p14:nvPr/>
              </p14:nvContentPartPr>
              <p14:xfrm>
                <a:off x="8123387" y="1301037"/>
                <a:ext cx="613080" cy="541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9C0893B-427D-4215-BFCC-36539BE5FD4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114387" y="1292037"/>
                  <a:ext cx="63072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EF48212-2782-4F95-B4BF-6A5C3900A0CD}"/>
                    </a:ext>
                  </a:extLst>
                </p14:cNvPr>
                <p14:cNvContentPartPr/>
                <p14:nvPr/>
              </p14:nvContentPartPr>
              <p14:xfrm>
                <a:off x="6864107" y="843117"/>
                <a:ext cx="1557000" cy="559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EF48212-2782-4F95-B4BF-6A5C3900A0C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55467" y="834477"/>
                  <a:ext cx="157464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67A4E01-68F7-4D6A-80EF-A9A4142C707D}"/>
                    </a:ext>
                  </a:extLst>
                </p14:cNvPr>
                <p14:cNvContentPartPr/>
                <p14:nvPr/>
              </p14:nvContentPartPr>
              <p14:xfrm>
                <a:off x="8381507" y="1320837"/>
                <a:ext cx="52200" cy="96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67A4E01-68F7-4D6A-80EF-A9A4142C707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72507" y="1312197"/>
                  <a:ext cx="698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AE95817-B0AE-4F81-AA14-6543C2A72A21}"/>
                    </a:ext>
                  </a:extLst>
                </p14:cNvPr>
                <p14:cNvContentPartPr/>
                <p14:nvPr/>
              </p14:nvContentPartPr>
              <p14:xfrm>
                <a:off x="8426507" y="1351797"/>
                <a:ext cx="18360" cy="12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AE95817-B0AE-4F81-AA14-6543C2A72A2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17507" y="1342797"/>
                  <a:ext cx="360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C965FCB-FB92-42C0-AD45-A4BFC0574B91}"/>
                    </a:ext>
                  </a:extLst>
                </p14:cNvPr>
                <p14:cNvContentPartPr/>
                <p14:nvPr/>
              </p14:nvContentPartPr>
              <p14:xfrm>
                <a:off x="7567547" y="465117"/>
                <a:ext cx="201600" cy="20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C965FCB-FB92-42C0-AD45-A4BFC0574B9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58907" y="456477"/>
                  <a:ext cx="2192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965A118-F2E7-4E90-A080-34612B999888}"/>
                    </a:ext>
                  </a:extLst>
                </p14:cNvPr>
                <p14:cNvContentPartPr/>
                <p14:nvPr/>
              </p14:nvContentPartPr>
              <p14:xfrm>
                <a:off x="8466827" y="684357"/>
                <a:ext cx="11520" cy="61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965A118-F2E7-4E90-A080-34612B99988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457827" y="675717"/>
                  <a:ext cx="291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935212B-AFAF-4BB9-A686-B9B84934347C}"/>
                    </a:ext>
                  </a:extLst>
                </p14:cNvPr>
                <p14:cNvContentPartPr/>
                <p14:nvPr/>
              </p14:nvContentPartPr>
              <p14:xfrm>
                <a:off x="8477627" y="617757"/>
                <a:ext cx="427680" cy="651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935212B-AFAF-4BB9-A686-B9B84934347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468987" y="609117"/>
                  <a:ext cx="445320" cy="66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31AF390-D6BA-4675-AA32-8AA3E32F28DF}"/>
              </a:ext>
            </a:extLst>
          </p:cNvPr>
          <p:cNvGrpSpPr/>
          <p:nvPr/>
        </p:nvGrpSpPr>
        <p:grpSpPr>
          <a:xfrm>
            <a:off x="7944107" y="1977837"/>
            <a:ext cx="968760" cy="543240"/>
            <a:chOff x="7944107" y="1977837"/>
            <a:chExt cx="968760" cy="54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17930C-4417-4489-99C8-6358AB4B5C9A}"/>
                    </a:ext>
                  </a:extLst>
                </p14:cNvPr>
                <p14:cNvContentPartPr/>
                <p14:nvPr/>
              </p14:nvContentPartPr>
              <p14:xfrm>
                <a:off x="7944107" y="1977837"/>
                <a:ext cx="293760" cy="300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17930C-4417-4489-99C8-6358AB4B5C9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35467" y="1968837"/>
                  <a:ext cx="31140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6F85A73-C515-4449-919A-780E5D4EFA0F}"/>
                    </a:ext>
                  </a:extLst>
                </p14:cNvPr>
                <p14:cNvContentPartPr/>
                <p14:nvPr/>
              </p14:nvContentPartPr>
              <p14:xfrm>
                <a:off x="8401307" y="2043357"/>
                <a:ext cx="107280" cy="288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6F85A73-C515-4449-919A-780E5D4EFA0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92307" y="2034357"/>
                  <a:ext cx="12492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CF38AA8-E4B0-4B75-9821-3FB9361FC558}"/>
                    </a:ext>
                  </a:extLst>
                </p14:cNvPr>
                <p14:cNvContentPartPr/>
                <p14:nvPr/>
              </p14:nvContentPartPr>
              <p14:xfrm>
                <a:off x="8569427" y="2181237"/>
                <a:ext cx="265320" cy="229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CF38AA8-E4B0-4B75-9821-3FB9361FC55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560427" y="2172237"/>
                  <a:ext cx="2829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3EAD3C3-9C43-4F46-93F6-475D64A1F510}"/>
                    </a:ext>
                  </a:extLst>
                </p14:cNvPr>
                <p14:cNvContentPartPr/>
                <p14:nvPr/>
              </p14:nvContentPartPr>
              <p14:xfrm>
                <a:off x="8705147" y="2242437"/>
                <a:ext cx="176760" cy="169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3EAD3C3-9C43-4F46-93F6-475D64A1F51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96147" y="2233437"/>
                  <a:ext cx="1944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5F13B3F-6587-4498-832C-253A4406D5FA}"/>
                    </a:ext>
                  </a:extLst>
                </p14:cNvPr>
                <p14:cNvContentPartPr/>
                <p14:nvPr/>
              </p14:nvContentPartPr>
              <p14:xfrm>
                <a:off x="8845187" y="2314797"/>
                <a:ext cx="67680" cy="206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5F13B3F-6587-4498-832C-253A4406D5F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836547" y="2305797"/>
                  <a:ext cx="853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BD7F725-6E1A-42EA-9BAF-5CAED0FBF3F2}"/>
                    </a:ext>
                  </a:extLst>
                </p14:cNvPr>
                <p14:cNvContentPartPr/>
                <p14:nvPr/>
              </p14:nvContentPartPr>
              <p14:xfrm>
                <a:off x="8903507" y="2433597"/>
                <a:ext cx="8640" cy="20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BD7F725-6E1A-42EA-9BAF-5CAED0FBF3F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894867" y="2424957"/>
                  <a:ext cx="26280" cy="3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494A299-AD44-4E08-8961-CDB17032A096}"/>
                  </a:ext>
                </a:extLst>
              </p14:cNvPr>
              <p14:cNvContentPartPr/>
              <p14:nvPr/>
            </p14:nvContentPartPr>
            <p14:xfrm>
              <a:off x="6323387" y="2922477"/>
              <a:ext cx="124920" cy="2203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494A299-AD44-4E08-8961-CDB17032A09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314387" y="2913477"/>
                <a:ext cx="142560" cy="23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EEEF85D-465F-4452-B211-372F5EDA7B70}"/>
              </a:ext>
            </a:extLst>
          </p:cNvPr>
          <p:cNvGrpSpPr/>
          <p:nvPr/>
        </p:nvGrpSpPr>
        <p:grpSpPr>
          <a:xfrm>
            <a:off x="5873027" y="2881437"/>
            <a:ext cx="2420640" cy="1242000"/>
            <a:chOff x="5873027" y="2881437"/>
            <a:chExt cx="2420640" cy="124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582926D-E39E-4CA0-BA35-BC7B9BC98CE2}"/>
                    </a:ext>
                  </a:extLst>
                </p14:cNvPr>
                <p14:cNvContentPartPr/>
                <p14:nvPr/>
              </p14:nvContentPartPr>
              <p14:xfrm>
                <a:off x="6288467" y="3620157"/>
                <a:ext cx="2005200" cy="5032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582926D-E39E-4CA0-BA35-BC7B9BC98CE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79827" y="3611157"/>
                  <a:ext cx="202284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D7C8432-970A-4BF7-B13A-93163C1ED026}"/>
                    </a:ext>
                  </a:extLst>
                </p14:cNvPr>
                <p14:cNvContentPartPr/>
                <p14:nvPr/>
              </p14:nvContentPartPr>
              <p14:xfrm>
                <a:off x="6911627" y="3626637"/>
                <a:ext cx="29880" cy="397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D7C8432-970A-4BF7-B13A-93163C1ED02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02627" y="3617637"/>
                  <a:ext cx="4752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06DC047-B3A8-44C0-B49E-F6C66A7B3E24}"/>
                    </a:ext>
                  </a:extLst>
                </p14:cNvPr>
                <p14:cNvContentPartPr/>
                <p14:nvPr/>
              </p14:nvContentPartPr>
              <p14:xfrm>
                <a:off x="7523267" y="3693597"/>
                <a:ext cx="138960" cy="2527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06DC047-B3A8-44C0-B49E-F6C66A7B3E2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514627" y="3684597"/>
                  <a:ext cx="1566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9D14AFE-2F0D-4FD1-B435-0F91328AE314}"/>
                    </a:ext>
                  </a:extLst>
                </p14:cNvPr>
                <p14:cNvContentPartPr/>
                <p14:nvPr/>
              </p14:nvContentPartPr>
              <p14:xfrm>
                <a:off x="6340667" y="3125517"/>
                <a:ext cx="20520" cy="305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9D14AFE-2F0D-4FD1-B435-0F91328AE31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32027" y="3116877"/>
                  <a:ext cx="381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FEDC8D5-26EC-4C9A-8362-95FFBCAF00EF}"/>
                    </a:ext>
                  </a:extLst>
                </p14:cNvPr>
                <p14:cNvContentPartPr/>
                <p14:nvPr/>
              </p14:nvContentPartPr>
              <p14:xfrm>
                <a:off x="6382067" y="3146757"/>
                <a:ext cx="1111320" cy="309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FEDC8D5-26EC-4C9A-8362-95FFBCAF00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73067" y="3138117"/>
                  <a:ext cx="112896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4FADC3D-E91F-43F0-83B8-2171CDCD8125}"/>
                    </a:ext>
                  </a:extLst>
                </p14:cNvPr>
                <p14:cNvContentPartPr/>
                <p14:nvPr/>
              </p14:nvContentPartPr>
              <p14:xfrm>
                <a:off x="6821267" y="3165837"/>
                <a:ext cx="51840" cy="195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4FADC3D-E91F-43F0-83B8-2171CDCD812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12627" y="3157197"/>
                  <a:ext cx="694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A9E1DEF-4366-49CB-B749-C748EB1FD44E}"/>
                    </a:ext>
                  </a:extLst>
                </p14:cNvPr>
                <p14:cNvContentPartPr/>
                <p14:nvPr/>
              </p14:nvContentPartPr>
              <p14:xfrm>
                <a:off x="6199547" y="3228477"/>
                <a:ext cx="255960" cy="6411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A9E1DEF-4366-49CB-B749-C748EB1FD44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90547" y="3219837"/>
                  <a:ext cx="273600" cy="65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CB899C7-8176-4916-8709-B323EC88BB98}"/>
                    </a:ext>
                  </a:extLst>
                </p14:cNvPr>
                <p14:cNvContentPartPr/>
                <p14:nvPr/>
              </p14:nvContentPartPr>
              <p14:xfrm>
                <a:off x="7058507" y="3282117"/>
                <a:ext cx="36360" cy="856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CB899C7-8176-4916-8709-B323EC88BB9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49867" y="3273117"/>
                  <a:ext cx="540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E751DDA-256F-4BEC-8236-79CC395AE123}"/>
                    </a:ext>
                  </a:extLst>
                </p14:cNvPr>
                <p14:cNvContentPartPr/>
                <p14:nvPr/>
              </p14:nvContentPartPr>
              <p14:xfrm>
                <a:off x="7062827" y="2881437"/>
                <a:ext cx="96840" cy="248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E751DDA-256F-4BEC-8236-79CC395AE12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53827" y="2872797"/>
                  <a:ext cx="1144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ACAB774-F0CD-40EA-BA48-A04702EF0DA7}"/>
                    </a:ext>
                  </a:extLst>
                </p14:cNvPr>
                <p14:cNvContentPartPr/>
                <p14:nvPr/>
              </p14:nvContentPartPr>
              <p14:xfrm>
                <a:off x="7101347" y="3310557"/>
                <a:ext cx="107640" cy="4024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ACAB774-F0CD-40EA-BA48-A04702EF0DA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092707" y="3301917"/>
                  <a:ext cx="12528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1B1B364-C730-404C-B37A-DDAE86E2B7CB}"/>
                    </a:ext>
                  </a:extLst>
                </p14:cNvPr>
                <p14:cNvContentPartPr/>
                <p14:nvPr/>
              </p14:nvContentPartPr>
              <p14:xfrm>
                <a:off x="5873027" y="3210837"/>
                <a:ext cx="369720" cy="1915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1B1B364-C730-404C-B37A-DDAE86E2B7C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864387" y="3202197"/>
                  <a:ext cx="387360" cy="20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5414B34-BC02-403C-97F0-537006D7D22E}"/>
              </a:ext>
            </a:extLst>
          </p:cNvPr>
          <p:cNvGrpSpPr/>
          <p:nvPr/>
        </p:nvGrpSpPr>
        <p:grpSpPr>
          <a:xfrm>
            <a:off x="4992827" y="1547277"/>
            <a:ext cx="2669760" cy="934560"/>
            <a:chOff x="4992827" y="1547277"/>
            <a:chExt cx="2669760" cy="93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41AAB4C-3D0C-4855-AD5E-DC592C247AF1}"/>
                    </a:ext>
                  </a:extLst>
                </p14:cNvPr>
                <p14:cNvContentPartPr/>
                <p14:nvPr/>
              </p14:nvContentPartPr>
              <p14:xfrm>
                <a:off x="5175347" y="2037957"/>
                <a:ext cx="337680" cy="190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41AAB4C-3D0C-4855-AD5E-DC592C247AF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166707" y="2028957"/>
                  <a:ext cx="3553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6B1DD5D-E65E-43F8-8393-39D19414D763}"/>
                    </a:ext>
                  </a:extLst>
                </p14:cNvPr>
                <p14:cNvContentPartPr/>
                <p14:nvPr/>
              </p14:nvContentPartPr>
              <p14:xfrm>
                <a:off x="5511587" y="2209677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6B1DD5D-E65E-43F8-8393-39D19414D76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502947" y="22010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6A1E405-A950-40EE-9DFF-481552FB50FE}"/>
                    </a:ext>
                  </a:extLst>
                </p14:cNvPr>
                <p14:cNvContentPartPr/>
                <p14:nvPr/>
              </p14:nvContentPartPr>
              <p14:xfrm>
                <a:off x="5673947" y="2121837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6A1E405-A950-40EE-9DFF-481552FB50F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665307" y="21128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5F93E02-4435-4EAE-A0AD-272760AF9132}"/>
                    </a:ext>
                  </a:extLst>
                </p14:cNvPr>
                <p14:cNvContentPartPr/>
                <p14:nvPr/>
              </p14:nvContentPartPr>
              <p14:xfrm>
                <a:off x="4992827" y="2150997"/>
                <a:ext cx="5760" cy="39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5F93E02-4435-4EAE-A0AD-272760AF913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983827" y="2141997"/>
                  <a:ext cx="234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D0390E1-0157-47DC-8885-26B87125D517}"/>
                    </a:ext>
                  </a:extLst>
                </p14:cNvPr>
                <p14:cNvContentPartPr/>
                <p14:nvPr/>
              </p14:nvContentPartPr>
              <p14:xfrm>
                <a:off x="4998227" y="2190237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D0390E1-0157-47DC-8885-26B87125D51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989587" y="21812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D177DC4-657F-4676-92CE-8971DE267124}"/>
                    </a:ext>
                  </a:extLst>
                </p14:cNvPr>
                <p14:cNvContentPartPr/>
                <p14:nvPr/>
              </p14:nvContentPartPr>
              <p14:xfrm>
                <a:off x="4998227" y="2137677"/>
                <a:ext cx="11520" cy="52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D177DC4-657F-4676-92CE-8971DE26712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989587" y="2129037"/>
                  <a:ext cx="291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C942CDD-A70D-4CE8-B80C-138CC613CDA4}"/>
                    </a:ext>
                  </a:extLst>
                </p14:cNvPr>
                <p14:cNvContentPartPr/>
                <p14:nvPr/>
              </p14:nvContentPartPr>
              <p14:xfrm>
                <a:off x="5472707" y="1698477"/>
                <a:ext cx="86400" cy="874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C942CDD-A70D-4CE8-B80C-138CC613CDA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464067" y="1689837"/>
                  <a:ext cx="1040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911E4DF-F38C-40F8-B2E5-041F63C592DC}"/>
                    </a:ext>
                  </a:extLst>
                </p14:cNvPr>
                <p14:cNvContentPartPr/>
                <p14:nvPr/>
              </p14:nvContentPartPr>
              <p14:xfrm>
                <a:off x="5135747" y="1857597"/>
                <a:ext cx="29520" cy="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911E4DF-F38C-40F8-B2E5-041F63C592D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126747" y="1848957"/>
                  <a:ext cx="47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3E243D3-B2AA-4DBE-BAF1-BCE5A6B313E0}"/>
                    </a:ext>
                  </a:extLst>
                </p14:cNvPr>
                <p14:cNvContentPartPr/>
                <p14:nvPr/>
              </p14:nvContentPartPr>
              <p14:xfrm>
                <a:off x="5462267" y="1547277"/>
                <a:ext cx="148320" cy="2631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3E243D3-B2AA-4DBE-BAF1-BCE5A6B313E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53267" y="1538277"/>
                  <a:ext cx="1659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FA95E02-FC70-4553-919A-87D270ED22CB}"/>
                    </a:ext>
                  </a:extLst>
                </p14:cNvPr>
                <p14:cNvContentPartPr/>
                <p14:nvPr/>
              </p14:nvContentPartPr>
              <p14:xfrm>
                <a:off x="5609147" y="1612797"/>
                <a:ext cx="159480" cy="1789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FA95E02-FC70-4553-919A-87D270ED22C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600507" y="1603797"/>
                  <a:ext cx="1771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482433B-D1C7-4BEB-9757-1ECC5D5E13EE}"/>
                    </a:ext>
                  </a:extLst>
                </p14:cNvPr>
                <p14:cNvContentPartPr/>
                <p14:nvPr/>
              </p14:nvContentPartPr>
              <p14:xfrm>
                <a:off x="5828027" y="1645197"/>
                <a:ext cx="72720" cy="1915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482433B-D1C7-4BEB-9757-1ECC5D5E13E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819027" y="1636197"/>
                  <a:ext cx="903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3E3D108-C660-4A63-B959-48D312783BCB}"/>
                    </a:ext>
                  </a:extLst>
                </p14:cNvPr>
                <p14:cNvContentPartPr/>
                <p14:nvPr/>
              </p14:nvContentPartPr>
              <p14:xfrm>
                <a:off x="5985347" y="1631877"/>
                <a:ext cx="208080" cy="1879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3E3D108-C660-4A63-B959-48D312783BC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976347" y="1622877"/>
                  <a:ext cx="2257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9CCDF71-CC4B-45D6-86AE-26B15D94C607}"/>
                    </a:ext>
                  </a:extLst>
                </p14:cNvPr>
                <p14:cNvContentPartPr/>
                <p14:nvPr/>
              </p14:nvContentPartPr>
              <p14:xfrm>
                <a:off x="6200267" y="1681557"/>
                <a:ext cx="117720" cy="1818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9CCDF71-CC4B-45D6-86AE-26B15D94C60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191627" y="1672917"/>
                  <a:ext cx="135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7555E02-4BFE-4819-AA86-B4A309062EF5}"/>
                    </a:ext>
                  </a:extLst>
                </p14:cNvPr>
                <p14:cNvContentPartPr/>
                <p14:nvPr/>
              </p14:nvContentPartPr>
              <p14:xfrm>
                <a:off x="6393947" y="1713957"/>
                <a:ext cx="163800" cy="2167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7555E02-4BFE-4819-AA86-B4A309062EF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385307" y="1705317"/>
                  <a:ext cx="181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59735F0-F041-4DB1-9601-368A82723148}"/>
                    </a:ext>
                  </a:extLst>
                </p14:cNvPr>
                <p14:cNvContentPartPr/>
                <p14:nvPr/>
              </p14:nvContentPartPr>
              <p14:xfrm>
                <a:off x="6598067" y="1796757"/>
                <a:ext cx="133560" cy="1454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59735F0-F041-4DB1-9601-368A8272314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589067" y="1788117"/>
                  <a:ext cx="1512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7A466D6-C8F1-4E5F-AE0D-CC4AFE007F3D}"/>
                    </a:ext>
                  </a:extLst>
                </p14:cNvPr>
                <p14:cNvContentPartPr/>
                <p14:nvPr/>
              </p14:nvContentPartPr>
              <p14:xfrm>
                <a:off x="6803267" y="1797117"/>
                <a:ext cx="194760" cy="2239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7A466D6-C8F1-4E5F-AE0D-CC4AFE007F3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794267" y="1788117"/>
                  <a:ext cx="2124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4BBC6CA-62A7-43E3-ABD5-7EDAB343DE54}"/>
                    </a:ext>
                  </a:extLst>
                </p14:cNvPr>
                <p14:cNvContentPartPr/>
                <p14:nvPr/>
              </p14:nvContentPartPr>
              <p14:xfrm>
                <a:off x="7071827" y="1820157"/>
                <a:ext cx="258840" cy="3160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4BBC6CA-62A7-43E3-ABD5-7EDAB343DE5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063187" y="1811517"/>
                  <a:ext cx="27648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F21DEFE-8E72-4E32-A365-B65877E6C078}"/>
                    </a:ext>
                  </a:extLst>
                </p14:cNvPr>
                <p14:cNvContentPartPr/>
                <p14:nvPr/>
              </p14:nvContentPartPr>
              <p14:xfrm>
                <a:off x="7245707" y="2004117"/>
                <a:ext cx="192600" cy="1825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F21DEFE-8E72-4E32-A365-B65877E6C07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237067" y="1995477"/>
                  <a:ext cx="2102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D914D6B-BA52-404D-B3F9-A8A19010313C}"/>
                    </a:ext>
                  </a:extLst>
                </p14:cNvPr>
                <p14:cNvContentPartPr/>
                <p14:nvPr/>
              </p14:nvContentPartPr>
              <p14:xfrm>
                <a:off x="7413827" y="1899717"/>
                <a:ext cx="248760" cy="2959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D914D6B-BA52-404D-B3F9-A8A19010313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404827" y="1891077"/>
                  <a:ext cx="2664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A29F907-4615-4580-8E47-1E30B7CA9552}"/>
                    </a:ext>
                  </a:extLst>
                </p14:cNvPr>
                <p14:cNvContentPartPr/>
                <p14:nvPr/>
              </p14:nvContentPartPr>
              <p14:xfrm>
                <a:off x="7420667" y="2015997"/>
                <a:ext cx="159840" cy="406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A29F907-4615-4580-8E47-1E30B7CA955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411667" y="2006997"/>
                  <a:ext cx="1774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5C4FBA4-F397-42BD-AB16-4BF7B35AF9FC}"/>
                    </a:ext>
                  </a:extLst>
                </p14:cNvPr>
                <p14:cNvContentPartPr/>
                <p14:nvPr/>
              </p14:nvContentPartPr>
              <p14:xfrm>
                <a:off x="7469987" y="2105997"/>
                <a:ext cx="163080" cy="2336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5C4FBA4-F397-42BD-AB16-4BF7B35AF9F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61347" y="2096997"/>
                  <a:ext cx="1807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7951672-DD0A-4335-BFFD-B1658DFF8D1D}"/>
                    </a:ext>
                  </a:extLst>
                </p14:cNvPr>
                <p14:cNvContentPartPr/>
                <p14:nvPr/>
              </p14:nvContentPartPr>
              <p14:xfrm>
                <a:off x="6937907" y="2138757"/>
                <a:ext cx="477720" cy="3430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7951672-DD0A-4335-BFFD-B1658DFF8D1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928907" y="2129757"/>
                  <a:ext cx="495360" cy="360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3428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ArrayCollection</a:t>
            </a:r>
            <a:r>
              <a:rPr lang="en-US" dirty="0"/>
              <a:t>: contains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bool</a:t>
            </a:r>
            <a:r>
              <a:rPr lang="en-US" dirty="0"/>
              <a:t> contains(object e)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9800" y="2209800"/>
            <a:ext cx="1066800" cy="1524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cap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32766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27813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2558" y="38100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443934"/>
              </p:ext>
            </p:extLst>
          </p:nvPr>
        </p:nvGraphicFramePr>
        <p:xfrm>
          <a:off x="4267200" y="2717512"/>
          <a:ext cx="2819400" cy="94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0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3045641" y="3461266"/>
            <a:ext cx="1221559" cy="0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95600" y="22860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67199" y="1972270"/>
            <a:ext cx="4363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Instance.contains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("Dog")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true</a:t>
            </a:r>
          </a:p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Instance.contains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("Fox")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false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" y="4299485"/>
            <a:ext cx="39624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itchFamily="49" charset="0"/>
                <a:cs typeface="Consolas" pitchFamily="49" charset="0"/>
              </a:rPr>
              <a:t>contains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th-TH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return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 != -1;</a:t>
            </a:r>
          </a:p>
          <a:p>
            <a:r>
              <a:rPr lang="th-TH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th-TH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19600" y="4293275"/>
            <a:ext cx="4462849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th-TH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nn-NO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for</a:t>
            </a:r>
            <a:r>
              <a:rPr lang="nn-NO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nn-NO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itchFamily="49" charset="0"/>
                <a:cs typeface="Consolas" pitchFamily="49" charset="0"/>
              </a:rPr>
              <a:t>Equals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]))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return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-1;</a:t>
            </a:r>
          </a:p>
          <a:p>
            <a:r>
              <a:rPr lang="th-TH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th-TH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466157"/>
              </p:ext>
            </p:extLst>
          </p:nvPr>
        </p:nvGraphicFramePr>
        <p:xfrm>
          <a:off x="4267201" y="3810000"/>
          <a:ext cx="169164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Bat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Cat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4532720" y="3461266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11428" y="3461159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679989" y="346195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966111" y="3461954"/>
            <a:ext cx="564578" cy="769229"/>
            <a:chOff x="5966111" y="3461954"/>
            <a:chExt cx="564578" cy="769229"/>
          </a:xfrm>
        </p:grpSpPr>
        <p:sp>
          <p:nvSpPr>
            <p:cNvPr id="20" name="Rectangle 19"/>
            <p:cNvSpPr/>
            <p:nvPr/>
          </p:nvSpPr>
          <p:spPr>
            <a:xfrm>
              <a:off x="5966111" y="3861851"/>
              <a:ext cx="564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Consolas" pitchFamily="49" charset="0"/>
                  <a:cs typeface="Consolas" pitchFamily="49" charset="0"/>
                </a:rPr>
                <a:t>Dog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248400" y="3461954"/>
              <a:ext cx="0" cy="400692"/>
            </a:xfrm>
            <a:prstGeom prst="straightConnector1">
              <a:avLst/>
            </a:prstGeom>
            <a:ln>
              <a:solidFill>
                <a:srgbClr val="FF0000"/>
              </a:solidFill>
              <a:headEnd type="oval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996300F-968F-4670-A1BD-12CAE0FA67A0}"/>
                  </a:ext>
                </a:extLst>
              </p14:cNvPr>
              <p14:cNvContentPartPr/>
              <p14:nvPr/>
            </p14:nvContentPartPr>
            <p14:xfrm>
              <a:off x="305280" y="227880"/>
              <a:ext cx="8362440" cy="3511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996300F-968F-4670-A1BD-12CAE0FA67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920" y="218520"/>
                <a:ext cx="8381160" cy="353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87CCD614-0031-4CD6-9B08-895F8EF1EEDE}"/>
              </a:ext>
            </a:extLst>
          </p:cNvPr>
          <p:cNvGrpSpPr/>
          <p:nvPr/>
        </p:nvGrpSpPr>
        <p:grpSpPr>
          <a:xfrm>
            <a:off x="354183" y="4533973"/>
            <a:ext cx="89640" cy="23760"/>
            <a:chOff x="354183" y="4533973"/>
            <a:chExt cx="89640" cy="2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01122C7-DF66-437A-B6A9-5D39E023E5D9}"/>
                    </a:ext>
                  </a:extLst>
                </p14:cNvPr>
                <p14:cNvContentPartPr/>
                <p14:nvPr/>
              </p14:nvContentPartPr>
              <p14:xfrm>
                <a:off x="394503" y="4533973"/>
                <a:ext cx="48960" cy="20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01122C7-DF66-437A-B6A9-5D39E023E5D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5863" y="4525333"/>
                  <a:ext cx="66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49FAA0F-F960-4403-A8E5-A02C7064AEA7}"/>
                    </a:ext>
                  </a:extLst>
                </p14:cNvPr>
                <p14:cNvContentPartPr/>
                <p14:nvPr/>
              </p14:nvContentPartPr>
              <p14:xfrm>
                <a:off x="443103" y="4554493"/>
                <a:ext cx="36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49FAA0F-F960-4403-A8E5-A02C7064AEA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4463" y="454585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9B1EE4B-074D-404F-9DA6-F250F4169455}"/>
                    </a:ext>
                  </a:extLst>
                </p14:cNvPr>
                <p14:cNvContentPartPr/>
                <p14:nvPr/>
              </p14:nvContentPartPr>
              <p14:xfrm>
                <a:off x="354183" y="4547653"/>
                <a:ext cx="89640" cy="7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9B1EE4B-074D-404F-9DA6-F250F416945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5183" y="4539013"/>
                  <a:ext cx="1072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7C58E90-A5FB-4D4D-B3DD-CD50F9029AF2}"/>
                    </a:ext>
                  </a:extLst>
                </p14:cNvPr>
                <p14:cNvContentPartPr/>
                <p14:nvPr/>
              </p14:nvContentPartPr>
              <p14:xfrm>
                <a:off x="380463" y="4557373"/>
                <a:ext cx="489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7C58E90-A5FB-4D4D-B3DD-CD50F9029AF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1463" y="4548373"/>
                  <a:ext cx="666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6757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 </a:t>
            </a:r>
            <a:r>
              <a:rPr lang="en-US" dirty="0" err="1">
                <a:solidFill>
                  <a:srgbClr val="92D050"/>
                </a:solidFill>
              </a:rPr>
              <a:t>vs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==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object.Equals</a:t>
            </a:r>
            <a:r>
              <a:rPr lang="en-US" dirty="0"/>
              <a:t> compares object’s content</a:t>
            </a:r>
          </a:p>
          <a:p>
            <a:r>
              <a:rPr lang="en-US" dirty="0"/>
              <a:t>The == operator compares object reference</a:t>
            </a:r>
            <a:endParaRPr lang="th-TH" dirty="0"/>
          </a:p>
        </p:txBody>
      </p:sp>
      <p:sp>
        <p:nvSpPr>
          <p:cNvPr id="6" name="Rectangle 5"/>
          <p:cNvSpPr/>
          <p:nvPr/>
        </p:nvSpPr>
        <p:spPr>
          <a:xfrm>
            <a:off x="1081216" y="2590800"/>
            <a:ext cx="691978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{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'b'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'a'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't'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b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{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'b'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'a'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't'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b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b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    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true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Equals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b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));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true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    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false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c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Equals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));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 // true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6A60D0-AD64-4EC1-BBB7-F07CC3C860D1}"/>
                  </a:ext>
                </a:extLst>
              </p14:cNvPr>
              <p14:cNvContentPartPr/>
              <p14:nvPr/>
            </p14:nvContentPartPr>
            <p14:xfrm>
              <a:off x="1539000" y="700200"/>
              <a:ext cx="5622840" cy="4212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6A60D0-AD64-4EC1-BBB7-F07CC3C860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9640" y="690840"/>
                <a:ext cx="5641560" cy="423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2985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ArrayCollection</a:t>
            </a:r>
            <a:r>
              <a:rPr lang="en-US" dirty="0"/>
              <a:t>: remove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void remove(object e)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2209800" y="2209800"/>
            <a:ext cx="1066800" cy="1524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cap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32766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27813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2558" y="38100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05493"/>
              </p:ext>
            </p:extLst>
          </p:nvPr>
        </p:nvGraphicFramePr>
        <p:xfrm>
          <a:off x="4267200" y="2717512"/>
          <a:ext cx="2819400" cy="94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3045641" y="3461266"/>
            <a:ext cx="1221559" cy="0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95600" y="22860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993979"/>
              </p:ext>
            </p:extLst>
          </p:nvPr>
        </p:nvGraphicFramePr>
        <p:xfrm>
          <a:off x="5959599" y="3187556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914400" y="4217075"/>
            <a:ext cx="3298155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remove(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th-TH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solidFill>
                  <a:srgbClr val="880000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!= -1)</a:t>
            </a:r>
          </a:p>
          <a:p>
            <a:r>
              <a:rPr lang="th-TH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] = 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[--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] =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th-TH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th-TH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621125"/>
              </p:ext>
            </p:extLst>
          </p:nvPr>
        </p:nvGraphicFramePr>
        <p:xfrm>
          <a:off x="4267201" y="3810000"/>
          <a:ext cx="169164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Bat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4532720" y="3461266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111428" y="3461159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679989" y="346195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966111" y="386185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onsolas" pitchFamily="49" charset="0"/>
                <a:cs typeface="Consolas" pitchFamily="49" charset="0"/>
              </a:rPr>
              <a:t>Dog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48400" y="346195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397700" y="3862646"/>
            <a:ext cx="564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onsolas" pitchFamily="49" charset="0"/>
                <a:cs typeface="Consolas" pitchFamily="49" charset="0"/>
              </a:rPr>
              <a:t>Cat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95600" y="27813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603BC66-4892-44FB-BC53-AA61F2EF6C3A}"/>
                  </a:ext>
                </a:extLst>
              </p14:cNvPr>
              <p14:cNvContentPartPr/>
              <p14:nvPr/>
            </p14:nvContentPartPr>
            <p14:xfrm>
              <a:off x="1468800" y="1290600"/>
              <a:ext cx="7274520" cy="53244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603BC66-4892-44FB-BC53-AA61F2EF6C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9440" y="1281240"/>
                <a:ext cx="7293240" cy="534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39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22222E-6 L 0.02049 -0.000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Decease Capacity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many null in array after removing many elements</a:t>
            </a:r>
          </a:p>
          <a:p>
            <a:pPr lvl="1"/>
            <a:r>
              <a:rPr lang="en-US" dirty="0" err="1"/>
              <a:t>ensureCapacity</a:t>
            </a:r>
            <a:endParaRPr lang="th-TH" dirty="0"/>
          </a:p>
        </p:txBody>
      </p:sp>
      <p:sp>
        <p:nvSpPr>
          <p:cNvPr id="5" name="Rectangle 4"/>
          <p:cNvSpPr/>
          <p:nvPr/>
        </p:nvSpPr>
        <p:spPr>
          <a:xfrm>
            <a:off x="1066800" y="2895600"/>
            <a:ext cx="5410200" cy="3231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rgbClr val="880000"/>
                </a:solidFill>
                <a:latin typeface="Consolas" pitchFamily="49" charset="0"/>
                <a:cs typeface="Consolas" pitchFamily="49" charset="0"/>
              </a:rPr>
              <a:t>ensureCapacity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th-TH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+ 1 &gt; </a:t>
            </a:r>
            <a:r>
              <a:rPr lang="en-US" sz="12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{ </a:t>
            </a:r>
            <a:r>
              <a:rPr lang="en-US" sz="12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//Increase Capacity</a:t>
            </a:r>
            <a:endParaRPr lang="en-US" sz="12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[] </a:t>
            </a:r>
            <a:r>
              <a:rPr lang="en-US" sz="12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tempdata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[2 * </a:t>
            </a:r>
            <a:r>
              <a:rPr lang="en-US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nn-NO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nn-NO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nn-NO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nn-NO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nn-NO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0; </a:t>
            </a:r>
            <a:r>
              <a:rPr lang="nn-NO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nn-NO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&lt; </a:t>
            </a:r>
            <a:r>
              <a:rPr lang="nn-NO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nn-NO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nn-NO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nn-NO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tempdata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] = </a:t>
            </a:r>
            <a:r>
              <a:rPr lang="en-US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2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tempdata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th-TH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2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&gt; </a:t>
            </a:r>
            <a:r>
              <a:rPr lang="en-US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cap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&amp;&amp; </a:t>
            </a:r>
            <a:r>
              <a:rPr lang="en-US" sz="12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&gt; 2 * </a:t>
            </a:r>
            <a:r>
              <a:rPr lang="en-US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{ </a:t>
            </a:r>
            <a:r>
              <a:rPr lang="en-US" sz="12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//Decrease Capacity</a:t>
            </a:r>
            <a:endParaRPr lang="en-US" sz="12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[] </a:t>
            </a:r>
            <a:r>
              <a:rPr lang="en-US" sz="12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tempdata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/ 2 + 1];</a:t>
            </a:r>
          </a:p>
          <a:p>
            <a:r>
              <a:rPr lang="nn-NO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nn-NO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nn-NO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nn-NO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nn-NO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0; </a:t>
            </a:r>
            <a:r>
              <a:rPr lang="nn-NO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nn-NO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&lt; </a:t>
            </a:r>
            <a:r>
              <a:rPr lang="nn-NO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nn-NO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nn-NO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nn-NO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tempdata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] = </a:t>
            </a:r>
            <a:r>
              <a:rPr lang="en-US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2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tempdata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th-TH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th-TH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410200" y="2057400"/>
            <a:ext cx="3298155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remove(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th-TH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solidFill>
                  <a:srgbClr val="880000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!= -1)</a:t>
            </a:r>
          </a:p>
          <a:p>
            <a:r>
              <a:rPr lang="th-TH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] = 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[--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] =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solidFill>
                  <a:srgbClr val="88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err="1">
                <a:solidFill>
                  <a:srgbClr val="880000"/>
                </a:solidFill>
                <a:latin typeface="Consolas" pitchFamily="49" charset="0"/>
                <a:cs typeface="Consolas" pitchFamily="49" charset="0"/>
              </a:rPr>
              <a:t>ensureCapacity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th-TH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th-TH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603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</a:t>
            </a:r>
            <a:r>
              <a:rPr lang="en-US" dirty="0" err="1"/>
              <a:t>ArrayCollection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  <a:p>
            <a:r>
              <a:rPr lang="en-US" dirty="0" err="1"/>
              <a:t>isEmpty</a:t>
            </a:r>
            <a:endParaRPr lang="en-US" dirty="0"/>
          </a:p>
          <a:p>
            <a:r>
              <a:rPr lang="en-US" dirty="0"/>
              <a:t>size</a:t>
            </a:r>
          </a:p>
          <a:p>
            <a:r>
              <a:rPr lang="en-US" dirty="0"/>
              <a:t>add</a:t>
            </a:r>
          </a:p>
          <a:p>
            <a:pPr lvl="1"/>
            <a:r>
              <a:rPr lang="en-US" dirty="0"/>
              <a:t>Without </a:t>
            </a:r>
            <a:r>
              <a:rPr lang="en-US" dirty="0" err="1"/>
              <a:t>ensureCapacity</a:t>
            </a:r>
            <a:endParaRPr lang="en-US" dirty="0"/>
          </a:p>
          <a:p>
            <a:pPr lvl="1"/>
            <a:r>
              <a:rPr lang="en-US" dirty="0"/>
              <a:t>With </a:t>
            </a:r>
            <a:r>
              <a:rPr lang="en-US" dirty="0" err="1"/>
              <a:t>ensureCapacity</a:t>
            </a:r>
            <a:endParaRPr lang="en-US" dirty="0"/>
          </a:p>
          <a:p>
            <a:r>
              <a:rPr lang="en-US" dirty="0"/>
              <a:t>contains [</a:t>
            </a:r>
            <a:r>
              <a:rPr lang="en-US" dirty="0" err="1"/>
              <a:t>indexOf</a:t>
            </a:r>
            <a:r>
              <a:rPr lang="en-US" dirty="0"/>
              <a:t>]</a:t>
            </a:r>
          </a:p>
          <a:p>
            <a:r>
              <a:rPr lang="en-US" dirty="0"/>
              <a:t>remove [</a:t>
            </a:r>
            <a:r>
              <a:rPr lang="en-US" dirty="0" err="1"/>
              <a:t>indexOf</a:t>
            </a:r>
            <a:r>
              <a:rPr lang="en-US" dirty="0"/>
              <a:t>]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99814" y="1383268"/>
                <a:ext cx="7049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814" y="1383268"/>
                <a:ext cx="704937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217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99814" y="1840468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814" y="1840468"/>
                <a:ext cx="72006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186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99814" y="2297668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814" y="2297668"/>
                <a:ext cx="72006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186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9814" y="3124200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814" y="3124200"/>
                <a:ext cx="72006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186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99814" y="3566633"/>
                <a:ext cx="728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814" y="3566633"/>
                <a:ext cx="72885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176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899814" y="4009066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814" y="4009066"/>
                <a:ext cx="73930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157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99814" y="4451499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814" y="4451499"/>
                <a:ext cx="73930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15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75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 order</a:t>
            </a:r>
          </a:p>
          <a:p>
            <a:r>
              <a:rPr lang="en-US" dirty="0"/>
              <a:t>Duplicate data items are permitted</a:t>
            </a:r>
          </a:p>
          <a:p>
            <a:r>
              <a:rPr lang="en-US" dirty="0"/>
              <a:t>Service</a:t>
            </a:r>
          </a:p>
          <a:p>
            <a:pPr lvl="1"/>
            <a:r>
              <a:rPr lang="en-US" dirty="0"/>
              <a:t>add, remove, contains, size, </a:t>
            </a:r>
            <a:r>
              <a:rPr lang="en-US" dirty="0" err="1"/>
              <a:t>isEmpty</a:t>
            </a:r>
            <a:endParaRPr lang="en-US" dirty="0"/>
          </a:p>
          <a:p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4211960" y="3499520"/>
            <a:ext cx="4752528" cy="252028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358163" y="5227712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6934227" y="4579640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5628591" y="4579640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7879095" y="4759660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680924" y="5083696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pic>
        <p:nvPicPr>
          <p:cNvPr id="10242" name="Picture 2" descr="http://www.google.co.th/url?source=imglanding&amp;ct=img&amp;q=http://www.thingamababy.com/photos/uncategorized/2007/10/18/legoblocks.jpg&amp;sa=X&amp;ei=-3inT6rVCc2GrAeiyL3OAw&amp;ved=0CAwQ8wc&amp;usg=AFQjCNE-64o61yA8IWCAkV8WT3JdHnk-b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09" y="3355504"/>
            <a:ext cx="3467185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66582DE-F105-40AD-9930-6C43D2EAAE5D}"/>
                  </a:ext>
                </a:extLst>
              </p14:cNvPr>
              <p14:cNvContentPartPr/>
              <p14:nvPr/>
            </p14:nvContentPartPr>
            <p14:xfrm>
              <a:off x="183240" y="1437120"/>
              <a:ext cx="8747640" cy="3909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66582DE-F105-40AD-9930-6C43D2EAAE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880" y="1427760"/>
                <a:ext cx="8766360" cy="392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286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Classwork 1: </a:t>
            </a:r>
            <a:r>
              <a:rPr lang="en-US" dirty="0" err="1"/>
              <a:t>ArrayCollection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จงใช้คลาส </a:t>
            </a:r>
            <a:r>
              <a:rPr lang="en-US" dirty="0" err="1"/>
              <a:t>ArrayCollection</a:t>
            </a:r>
            <a:r>
              <a:rPr lang="en-US" dirty="0"/>
              <a:t> </a:t>
            </a:r>
            <a:r>
              <a:rPr lang="th-TH" dirty="0"/>
              <a:t>เพื่อสร้างโปรแกรมแบบกุยสำหรับเก็บชื่อนักศึกษาโดยมีลักษณะดังนี้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3600" y="2438400"/>
            <a:ext cx="4724400" cy="2743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38800" y="4812268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จำนวน   10  คน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43200" y="2839092"/>
            <a:ext cx="2133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105400" y="2772738"/>
            <a:ext cx="838200" cy="3613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เพิ่มชื่อ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43200" y="3495354"/>
            <a:ext cx="2133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105400" y="3429000"/>
            <a:ext cx="838200" cy="3613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ค้นหาชื่อ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43200" y="4124646"/>
            <a:ext cx="2133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105400" y="4058292"/>
            <a:ext cx="838200" cy="3613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ลบชื่อ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3"/>
            <a:endCxn id="14" idx="1"/>
          </p:cNvCxnSpPr>
          <p:nvPr/>
        </p:nvCxnSpPr>
        <p:spPr>
          <a:xfrm flipV="1">
            <a:off x="5943600" y="3429000"/>
            <a:ext cx="1295400" cy="180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39000" y="3244334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บอกว่าพบหรือไม่พบ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8" idx="0"/>
          </p:cNvCxnSpPr>
          <p:nvPr/>
        </p:nvCxnSpPr>
        <p:spPr>
          <a:xfrm>
            <a:off x="6400800" y="5105400"/>
            <a:ext cx="190500" cy="459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30565" y="5565168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ต้องสอดคล้องกับข้อมูลตลอดเวลา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4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C#, </a:t>
            </a:r>
            <a:r>
              <a:rPr lang="en-US" dirty="0">
                <a:solidFill>
                  <a:srgbClr val="FF0000"/>
                </a:solidFill>
              </a:rPr>
              <a:t>No modifier </a:t>
            </a:r>
            <a:r>
              <a:rPr lang="en-US" dirty="0"/>
              <a:t>in interface 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4600" y="2438400"/>
            <a:ext cx="4572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Collection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/>
              </a:rPr>
              <a:t>contains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/>
              </a:rPr>
              <a:t>size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7004" y="5257800"/>
            <a:ext cx="238719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object = </a:t>
            </a:r>
            <a:r>
              <a:rPr lang="en-US" dirty="0" err="1"/>
              <a:t>System.Object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2DBD01C-FC48-4B69-AAA3-42898A6F8CDB}"/>
                  </a:ext>
                </a:extLst>
              </p14:cNvPr>
              <p14:cNvContentPartPr/>
              <p14:nvPr/>
            </p14:nvContentPartPr>
            <p14:xfrm>
              <a:off x="531000" y="729720"/>
              <a:ext cx="3954960" cy="637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2DBD01C-FC48-4B69-AAA3-42898A6F8C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1640" y="720360"/>
                <a:ext cx="3973680" cy="6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B943923-6EA9-494F-9185-379597902A28}"/>
                  </a:ext>
                </a:extLst>
              </p14:cNvPr>
              <p14:cNvContentPartPr/>
              <p14:nvPr/>
            </p14:nvContentPartPr>
            <p14:xfrm>
              <a:off x="680400" y="2260080"/>
              <a:ext cx="7602120" cy="3103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B943923-6EA9-494F-9185-379597902A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1040" y="2250720"/>
                <a:ext cx="7620840" cy="312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090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F70CC-E707-4A3B-8289-9D48FA130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DF380-EB6E-4673-A023-33DC7EB1F5F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469352-8085-4AE7-8C6A-EB1A04A8E416}"/>
                  </a:ext>
                </a:extLst>
              </p14:cNvPr>
              <p14:cNvContentPartPr/>
              <p14:nvPr/>
            </p14:nvContentPartPr>
            <p14:xfrm>
              <a:off x="470160" y="681840"/>
              <a:ext cx="7404120" cy="4656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469352-8085-4AE7-8C6A-EB1A04A8E4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0800" y="672480"/>
                <a:ext cx="7422840" cy="467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006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CA340-6008-4189-8892-B0E061C22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12EB0-A10C-4951-972B-792C5CE5005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00C1DB-333B-4E6C-8C60-2C713A47B6F8}"/>
                  </a:ext>
                </a:extLst>
              </p14:cNvPr>
              <p14:cNvContentPartPr/>
              <p14:nvPr/>
            </p14:nvContentPartPr>
            <p14:xfrm>
              <a:off x="710640" y="719640"/>
              <a:ext cx="7252560" cy="4342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00C1DB-333B-4E6C-8C60-2C713A47B6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1280" y="710280"/>
                <a:ext cx="7271280" cy="436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815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System.Object</a:t>
            </a:r>
            <a:r>
              <a:rPr lang="en-US" dirty="0"/>
              <a:t> is the </a:t>
            </a:r>
            <a:r>
              <a:rPr lang="en-US" dirty="0">
                <a:solidFill>
                  <a:srgbClr val="00B050"/>
                </a:solidFill>
              </a:rPr>
              <a:t>ultimate base class </a:t>
            </a:r>
            <a:r>
              <a:rPr lang="en-US" dirty="0"/>
              <a:t>of all classes</a:t>
            </a:r>
          </a:p>
          <a:p>
            <a:r>
              <a:rPr lang="en-US" dirty="0"/>
              <a:t>Alias: object</a:t>
            </a:r>
          </a:p>
          <a:p>
            <a:r>
              <a:rPr lang="en-US" dirty="0" err="1"/>
              <a:t>Autoboxing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Array of object: can contain multiple classes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800600" y="2793665"/>
            <a:ext cx="18309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1;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3938" y="350520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x is object{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849983" y="3119063"/>
            <a:ext cx="0" cy="4623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58534" y="2805333"/>
            <a:ext cx="14510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1;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69436" y="351686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x is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205481" y="3130731"/>
            <a:ext cx="0" cy="4623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419600" y="4858939"/>
            <a:ext cx="36576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[2];</a:t>
            </a:r>
          </a:p>
          <a:p>
            <a:r>
              <a:rPr lang="en-US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[0] = 1;</a:t>
            </a:r>
          </a:p>
          <a:p>
            <a:r>
              <a:rPr lang="en-US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[1]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abc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0" y="5117068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x[0] is object{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000" y="5412937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x[1] is object{string}</a:t>
            </a:r>
          </a:p>
        </p:txBody>
      </p:sp>
      <p:cxnSp>
        <p:nvCxnSpPr>
          <p:cNvPr id="16" name="Straight Arrow Connector 15"/>
          <p:cNvCxnSpPr>
            <a:stCxn id="14" idx="3"/>
          </p:cNvCxnSpPr>
          <p:nvPr/>
        </p:nvCxnSpPr>
        <p:spPr>
          <a:xfrm>
            <a:off x="3352774" y="5301734"/>
            <a:ext cx="114302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3"/>
          </p:cNvCxnSpPr>
          <p:nvPr/>
        </p:nvCxnSpPr>
        <p:spPr>
          <a:xfrm>
            <a:off x="3732685" y="5597603"/>
            <a:ext cx="76311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2641CD-925E-4B56-A2FF-A1A0588C1EBC}"/>
                  </a:ext>
                </a:extLst>
              </p14:cNvPr>
              <p14:cNvContentPartPr/>
              <p14:nvPr/>
            </p14:nvContentPartPr>
            <p14:xfrm>
              <a:off x="2215440" y="2193480"/>
              <a:ext cx="5952960" cy="3506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2641CD-925E-4B56-A2FF-A1A0588C1E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6080" y="2184120"/>
                <a:ext cx="5971680" cy="352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714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>
                <a:solidFill>
                  <a:srgbClr val="92D050"/>
                </a:solidFill>
              </a:rPr>
              <a:t>vs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object </a:t>
            </a:r>
            <a:r>
              <a:rPr lang="en-US" dirty="0" err="1">
                <a:solidFill>
                  <a:srgbClr val="92D050"/>
                </a:solidFill>
              </a:rPr>
              <a:t>vs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dynamic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var</a:t>
            </a:r>
            <a:r>
              <a:rPr lang="en-US" dirty="0"/>
              <a:t> is the declared keyword of variable 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object is the root class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dynamic is the declared keyword of variable type that bypass compile-time type checking but resolve it at run time (</a:t>
            </a:r>
            <a:r>
              <a:rPr lang="en-US" dirty="0">
                <a:solidFill>
                  <a:srgbClr val="FF0000"/>
                </a:solidFill>
              </a:rPr>
              <a:t>no code intelligence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38400" y="1743670"/>
            <a:ext cx="44196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10;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implicitly typed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10;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explicitly typed</a:t>
            </a:r>
          </a:p>
          <a:p>
            <a:r>
              <a:rPr lang="en-US" dirty="0" err="1">
                <a:solidFill>
                  <a:srgbClr val="FF0000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i;      // error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82946" y="3316069"/>
            <a:ext cx="373050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1;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object{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 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object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2656308" y="5525869"/>
            <a:ext cx="398378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dynamic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1;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dynamic{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dynamic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 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dynamic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9D577A-A8C3-4A69-B7E2-6C6D508CF9F9}"/>
                  </a:ext>
                </a:extLst>
              </p14:cNvPr>
              <p14:cNvContentPartPr/>
              <p14:nvPr/>
            </p14:nvContentPartPr>
            <p14:xfrm>
              <a:off x="1801440" y="1653120"/>
              <a:ext cx="4819320" cy="4491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9D577A-A8C3-4A69-B7E2-6C6D508CF9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2080" y="1643760"/>
                <a:ext cx="4838040" cy="451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300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with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ArrayCollection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2209800"/>
            <a:ext cx="1066800" cy="1524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cap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32766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27813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2558" y="38100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932734"/>
              </p:ext>
            </p:extLst>
          </p:nvPr>
        </p:nvGraphicFramePr>
        <p:xfrm>
          <a:off x="4267200" y="2748875"/>
          <a:ext cx="2819400" cy="94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3045641" y="3461266"/>
            <a:ext cx="1221559" cy="0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6265953" y="3581400"/>
            <a:ext cx="515847" cy="930448"/>
            <a:chOff x="6265953" y="3581400"/>
            <a:chExt cx="515847" cy="930448"/>
          </a:xfrm>
        </p:grpSpPr>
        <p:sp>
          <p:nvSpPr>
            <p:cNvPr id="14" name="TextBox 13"/>
            <p:cNvSpPr txBox="1"/>
            <p:nvPr/>
          </p:nvSpPr>
          <p:spPr>
            <a:xfrm>
              <a:off x="6265953" y="4142516"/>
              <a:ext cx="515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null</a:t>
              </a:r>
            </a:p>
          </p:txBody>
        </p:sp>
        <p:cxnSp>
          <p:nvCxnSpPr>
            <p:cNvPr id="16" name="Straight Arrow Connector 15"/>
            <p:cNvCxnSpPr>
              <a:stCxn id="14" idx="0"/>
            </p:cNvCxnSpPr>
            <p:nvPr/>
          </p:nvCxnSpPr>
          <p:spPr>
            <a:xfrm flipH="1" flipV="1">
              <a:off x="6265953" y="3581400"/>
              <a:ext cx="257924" cy="5611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0"/>
            </p:cNvCxnSpPr>
            <p:nvPr/>
          </p:nvCxnSpPr>
          <p:spPr>
            <a:xfrm flipV="1">
              <a:off x="6523877" y="3581400"/>
              <a:ext cx="257923" cy="5611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267200" y="2209800"/>
            <a:ext cx="1676400" cy="621268"/>
            <a:chOff x="4267200" y="2209800"/>
            <a:chExt cx="1676400" cy="621268"/>
          </a:xfrm>
        </p:grpSpPr>
        <p:sp>
          <p:nvSpPr>
            <p:cNvPr id="27" name="Right Brace 26"/>
            <p:cNvSpPr/>
            <p:nvPr/>
          </p:nvSpPr>
          <p:spPr>
            <a:xfrm rot="16200000">
              <a:off x="4953000" y="1840468"/>
              <a:ext cx="304800" cy="1676400"/>
            </a:xfrm>
            <a:prstGeom prst="rightBrace">
              <a:avLst>
                <a:gd name="adj1" fmla="val 31928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953000" y="22098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1750241" y="4495800"/>
            <a:ext cx="5564959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ArrayCollection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Collection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private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cap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895600" y="22860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4267202" y="1755388"/>
            <a:ext cx="2895600" cy="683011"/>
            <a:chOff x="4267202" y="1755388"/>
            <a:chExt cx="2895600" cy="683011"/>
          </a:xfrm>
        </p:grpSpPr>
        <p:sp>
          <p:nvSpPr>
            <p:cNvPr id="34" name="Right Brace 33"/>
            <p:cNvSpPr/>
            <p:nvPr/>
          </p:nvSpPr>
          <p:spPr>
            <a:xfrm rot="16200000">
              <a:off x="5531730" y="807328"/>
              <a:ext cx="366543" cy="2895600"/>
            </a:xfrm>
            <a:prstGeom prst="rightBrace">
              <a:avLst>
                <a:gd name="adj1" fmla="val 31928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62600" y="1755388"/>
              <a:ext cx="518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5</a:t>
              </a:r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154941"/>
              </p:ext>
            </p:extLst>
          </p:nvPr>
        </p:nvGraphicFramePr>
        <p:xfrm>
          <a:off x="4267201" y="3810000"/>
          <a:ext cx="169164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Bat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Cat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>
            <a:off x="4532720" y="3461266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111428" y="3461159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679989" y="346195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17441A8-B1F8-4E10-8404-ABDD82333756}"/>
                  </a:ext>
                </a:extLst>
              </p14:cNvPr>
              <p14:cNvContentPartPr/>
              <p14:nvPr/>
            </p14:nvContentPartPr>
            <p14:xfrm>
              <a:off x="2071080" y="1594080"/>
              <a:ext cx="4475520" cy="4391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17441A8-B1F8-4E10-8404-ABDD823337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1720" y="1584720"/>
                <a:ext cx="4494240" cy="441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393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is reference type 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Primitive data type (</a:t>
            </a:r>
            <a:r>
              <a:rPr lang="en-US" dirty="0" err="1"/>
              <a:t>int</a:t>
            </a:r>
            <a:r>
              <a:rPr lang="en-US" dirty="0"/>
              <a:t>, float, double, …) is value type</a:t>
            </a:r>
          </a:p>
          <a:p>
            <a:r>
              <a:rPr lang="en-US" dirty="0"/>
              <a:t>Each element in array only points to data but </a:t>
            </a:r>
            <a:r>
              <a:rPr lang="en-US" dirty="0">
                <a:solidFill>
                  <a:srgbClr val="FF0000"/>
                </a:solidFill>
              </a:rPr>
              <a:t>does not store data value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00600" y="2852678"/>
            <a:ext cx="40386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test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2;}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Program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Main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args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test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test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[2];</a:t>
            </a: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[0]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[1]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(((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test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[0]).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(((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test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[1]).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ReadLine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5458568" y="4328279"/>
            <a:ext cx="284723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000080"/>
                </a:solidFill>
                <a:latin typeface="Consolas"/>
              </a:rPr>
              <a:t>t</a:t>
            </a:r>
            <a:r>
              <a:rPr lang="fr-FR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fr-FR" sz="12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 = 3; </a:t>
            </a:r>
            <a:r>
              <a:rPr lang="fr-FR" sz="12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[0] = </a:t>
            </a:r>
            <a:r>
              <a:rPr lang="fr-FR" sz="12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fr-FR" sz="12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[1] = </a:t>
            </a:r>
            <a:r>
              <a:rPr lang="fr-FR" sz="12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;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58568" y="4328279"/>
            <a:ext cx="284723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[0] = </a:t>
            </a:r>
            <a:r>
              <a:rPr lang="fr-FR" sz="12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fr-FR" sz="1200" dirty="0" err="1">
                <a:solidFill>
                  <a:srgbClr val="000080"/>
                </a:solidFill>
                <a:latin typeface="Consolas"/>
              </a:rPr>
              <a:t>t</a:t>
            </a:r>
            <a:r>
              <a:rPr lang="fr-FR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fr-FR" sz="12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 = 3; </a:t>
            </a:r>
            <a:r>
              <a:rPr lang="fr-FR" sz="12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[1] = </a:t>
            </a:r>
            <a:r>
              <a:rPr lang="fr-FR" sz="12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;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58568" y="4328279"/>
            <a:ext cx="284723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[0] = </a:t>
            </a:r>
            <a:r>
              <a:rPr lang="fr-FR" sz="12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fr-FR" sz="12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[1] = </a:t>
            </a:r>
            <a:r>
              <a:rPr lang="fr-FR" sz="12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fr-FR" sz="1200" dirty="0" err="1">
                <a:solidFill>
                  <a:srgbClr val="000080"/>
                </a:solidFill>
                <a:latin typeface="Consolas"/>
              </a:rPr>
              <a:t>t</a:t>
            </a:r>
            <a:r>
              <a:rPr lang="fr-FR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fr-FR" sz="12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 = 3;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3037344"/>
            <a:ext cx="3886200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Program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Main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args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2;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[2];</a:t>
            </a: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[0]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[1]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[0]);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[1]);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ReadLine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47800" y="4328278"/>
            <a:ext cx="284723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 = 3;</a:t>
            </a:r>
            <a:r>
              <a:rPr lang="fr-FR" sz="1200" dirty="0">
                <a:solidFill>
                  <a:srgbClr val="000080"/>
                </a:solidFill>
                <a:latin typeface="Consolas"/>
              </a:rPr>
              <a:t> a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[0] = </a:t>
            </a:r>
            <a:r>
              <a:rPr lang="fr-FR" sz="12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fr-FR" sz="12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[1] = </a:t>
            </a:r>
            <a:r>
              <a:rPr lang="fr-FR" sz="12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;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19968" y="4328279"/>
            <a:ext cx="284723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[0] = </a:t>
            </a:r>
            <a:r>
              <a:rPr lang="fr-FR" sz="12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fr-FR" sz="12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 = 3;</a:t>
            </a:r>
            <a:r>
              <a:rPr lang="fr-FR" sz="1200" dirty="0">
                <a:solidFill>
                  <a:srgbClr val="000080"/>
                </a:solidFill>
                <a:latin typeface="Consolas"/>
              </a:rPr>
              <a:t> a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[1] = </a:t>
            </a:r>
            <a:r>
              <a:rPr lang="fr-FR" sz="12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;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47800" y="4328279"/>
            <a:ext cx="284723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[0] = </a:t>
            </a:r>
            <a:r>
              <a:rPr lang="fr-FR" sz="12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fr-FR" sz="12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[1] = </a:t>
            </a:r>
            <a:r>
              <a:rPr lang="fr-FR" sz="12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fr-FR" sz="12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 = 3;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890B3A-0DA8-471C-BB22-8DA7520132A1}"/>
                  </a:ext>
                </a:extLst>
              </p14:cNvPr>
              <p14:cNvContentPartPr/>
              <p14:nvPr/>
            </p14:nvContentPartPr>
            <p14:xfrm>
              <a:off x="3921840" y="2801520"/>
              <a:ext cx="4433760" cy="2419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890B3A-0DA8-471C-BB22-8DA7520132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12480" y="2792160"/>
                <a:ext cx="4452480" cy="243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987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 animBg="1"/>
      <p:bldP spid="16" grpId="0" animBg="1"/>
      <p:bldP spid="17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DFBCB21C8BD343946141B2466204D5" ma:contentTypeVersion="2" ma:contentTypeDescription="Create a new document." ma:contentTypeScope="" ma:versionID="a57b6727848349bfbd92667d69693351">
  <xsd:schema xmlns:xsd="http://www.w3.org/2001/XMLSchema" xmlns:xs="http://www.w3.org/2001/XMLSchema" xmlns:p="http://schemas.microsoft.com/office/2006/metadata/properties" xmlns:ns2="d94f723d-5a52-44f4-b140-fc095c8b0562" targetNamespace="http://schemas.microsoft.com/office/2006/metadata/properties" ma:root="true" ma:fieldsID="10142d2c49c00a2991345bca0fd18078" ns2:_="">
    <xsd:import namespace="d94f723d-5a52-44f4-b140-fc095c8b05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4f723d-5a52-44f4-b140-fc095c8b05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3E25CB-95AB-42D0-A7E7-DC7D56E4AC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1A61F3-41DD-40A0-982B-12B968D506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4f723d-5a52-44f4-b140-fc095c8b05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C7DDFD-5872-46B3-BE6F-6F3166E2ABD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742</TotalTime>
  <Words>1457</Words>
  <Application>Microsoft Office PowerPoint</Application>
  <PresentationFormat>On-screen Show (4:3)</PresentationFormat>
  <Paragraphs>356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Bookman Old Style</vt:lpstr>
      <vt:lpstr>Cambria Math</vt:lpstr>
      <vt:lpstr>Consolas</vt:lpstr>
      <vt:lpstr>Gill Sans MT</vt:lpstr>
      <vt:lpstr>Wingdings</vt:lpstr>
      <vt:lpstr>Wingdings 3</vt:lpstr>
      <vt:lpstr>Origin</vt:lpstr>
      <vt:lpstr>Collection</vt:lpstr>
      <vt:lpstr>Collection</vt:lpstr>
      <vt:lpstr>Collection Interface</vt:lpstr>
      <vt:lpstr>PowerPoint Presentation</vt:lpstr>
      <vt:lpstr>PowerPoint Presentation</vt:lpstr>
      <vt:lpstr>System.Object</vt:lpstr>
      <vt:lpstr>var vs object vs dynamic</vt:lpstr>
      <vt:lpstr>Implement with Array</vt:lpstr>
      <vt:lpstr>Array is reference type !!</vt:lpstr>
      <vt:lpstr>ArrayCollection: constructor</vt:lpstr>
      <vt:lpstr>ArrayCollection: size and isEmpty</vt:lpstr>
      <vt:lpstr>ArrayCollection: add</vt:lpstr>
      <vt:lpstr>ArrayCollection: add</vt:lpstr>
      <vt:lpstr>Ensure Capacity</vt:lpstr>
      <vt:lpstr>ArrayCollection: contains</vt:lpstr>
      <vt:lpstr>Equals vs ==</vt:lpstr>
      <vt:lpstr>ArrayCollection: remove</vt:lpstr>
      <vt:lpstr>Decease Capacity</vt:lpstr>
      <vt:lpstr>Complexity of ArrayCollection</vt:lpstr>
      <vt:lpstr>Classwork 1: ArrayCollection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</dc:title>
  <dc:creator>TON</dc:creator>
  <cp:lastModifiedBy>Pongsakorn</cp:lastModifiedBy>
  <cp:revision>45</cp:revision>
  <dcterms:created xsi:type="dcterms:W3CDTF">2006-08-16T00:00:00Z</dcterms:created>
  <dcterms:modified xsi:type="dcterms:W3CDTF">2020-09-12T15:57:44Z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0x01010039DFBCB21C8BD343946141B2466204D5</vt:lpwstr>
  </property>
</Properties>
</file>