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8" r:id="rId6"/>
    <p:sldId id="259" r:id="rId7"/>
    <p:sldId id="257" r:id="rId8"/>
    <p:sldId id="264" r:id="rId9"/>
    <p:sldId id="262" r:id="rId10"/>
    <p:sldId id="263" r:id="rId11"/>
    <p:sldId id="260" r:id="rId12"/>
    <p:sldId id="265" r:id="rId13"/>
    <p:sldId id="266" r:id="rId14"/>
    <p:sldId id="267" r:id="rId15"/>
    <p:sldId id="268" r:id="rId16"/>
    <p:sldId id="26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24:26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4807 2226 233 0,'0'0'18'0,"0"0"-18"15,0 0-4-15,0 0 4 16,0 0 11-16,0 0 31 16,-5-23 77-16,5 14-71 15,-3-2 4-15,3 4 5 0,-7 2-28 16,-1 0 26-16,-7-2-18 15,-6-4-29-15,-5-5 15 16,-13-5-19-16,-2-2-1 16,-10-6 18-16,-11-5-19 15,-10-3 20-15,-10-6-20 16,-20 3 5-16,-14-2-3 16,-19-1-4-16,-13 1 0 15,-9 0-3-15,-5 4 4 16,-15 6-1-16,8 4 0 15,1 9 6-15,9 2-23 16,17 9 18-16,6 4-1 16,-6 4 0-16,-4 0 8 0,-15 0-6 15,-12 24-2 1,-14 12 0-16,-12 12-9 0,-3 12 9 16,9 15 0-16,23 17-1 15,31 6 15-15,23 11-14 16,30 1 0-16,18-2 1 15,20-4-9-15,19-7 8 16,14-13 0-16,9-18-6 16,6-16 3-16,0-7 2 15,24-5-5-15,29 1 1 16,25-1-12-16,28-2 17 16,40-2 0-16,47-10 6 15,41-7-4-15,33-14 3 16,10-3-5-16,-9-2-15 15,-24-23 1-15,-25-8 3 16,-11 2-21-16,-18 0-21 0,-160 21-140 16,-12 2-193-16</inkml:trace>
  <inkml:trace contextRef="#ctx0" brushRef="#br0" timeOffset="2121.64">4022 4367 398 0,'0'0'66'15,"-2"-148"-49"-15,-15 88-5 16,-1-7-12-16,0-9 0 15,-3-8-2-15,-2-6 7 16,-10 0 6-16,-6 4-3 16,-8 2 48-16,-7 7 26 15,-8 9-62-15,-7 12-13 16,-13 7 5-16,-13 9-1 0,-18 8-7 16,-16 6 0-16,1 11-4 15,2 9 11-15,0 6-11 16,5 1 0-16,-5 31 1 15,8 10 4-15,2 7-1 16,0 6-4-16,9 5 10 16,4 7-2-16,7-1-8 15,17-2 0-15,7 3 7 16,15 1 4-16,12 8-12 16,10 12 1-16,2 8 0 15,7 6-7-15,1 3 7 16,10-3 0-16,7-7 0 0,8-11 7 15,0-6-16-15,18-8 9 16,20-6 0-16,9-7-13 16,14-7 10-16,9-9 3 15,20-4-2-15,17-12 6 16,15-8-6-16,11-11 7 16,4-6-3-16,-6 0 6 15,-10-10 3-15,-8-12-11 16,-15 0 0-16,-3-3 7 15,-8 0-3-15,-13 3-4 16,-15-1 0-16,-17 5 5 16,-9 2 6-16,-13 2-11 15,-7 2 19-15,-5 3-19 0,-5 1 33 16,-3-1-20-16,0 3 0 16,0 2 32-1,0 0-42-15,0 2 10 0,0 0-3 16,0 2 0-16,0-2-5 15,0 2-5-15,0 0 0 16,0-2-6-16,0-1 10 16,0 3-4-16,0-1 0 15,0-1 10-15,0 2-15 16,0-3 5-16,0 3 0 16,0 0-8-16,0 0 10 15,0 0-2-15,0 0 0 0,0 0 9 16,0 0-20-16,0 0 11 15,0 0 0-15,0 0-14 16,0 0 15-16,0 0-1 16,0 0 0-16,0 0 10 15,0 0-15-15,0 0 5 16,0 0 0-16,0 0-5 16,0 0 10-16,0-1-5 15,0 0 0-15,0-1 11 16,0-5-18-16,0 3 7 15,0-2 0-15,9 0-6 16,0 2 10-16,3-4-4 16,-1 2 0-16,-1 0 10 15,-5 0-17-15,1 2 7 16,1 2 0-16,-5-2-6 0,1 2 13 16,-3 2-7-16,3 0 0 15,-3 0 9-15,0 0-14 16,0 0 5-16,0 0 0 15,0 0-8-15,0 0 15 16,0 0-7-16,0 0 0 16,0 0 7-16,0 0-15 15,0 0 8-15,0 0 0 16,0 0-6-16,0 0 14 16,0 0-8-16,0 0 0 15,0 0 8-15,0 0-13 16,0 0 5-16,0 0 0 0,0 0-7 15,0-2 15-15,0 0-8 16,0 0 0-16,0-2 8 16,0 0-15-16,0 2 7 15,0-2 0-15,0 2-5 16,0-2 13-16,0 2-8 16,0-2 1-16,0 0 12 15,0-2-12-15,0 2-1 16,0 0 0-16,0-2 2 15,0 2 6-15,0-2-8 16,0 0 0-16,0 0 8 16,0 2-15-16,0 1 7 15,0 0 0-15,0-3-3 0,0 1 14 16,0-3-11-16,0 2 0 16,0-1 6-16,0-1-12 15,0 1 6-15,0 2 0 16,0 1-5-16,0 2 14 15,0-1-9-15,0 2 0 16,0 1 5-16,0-3-12 16,0 3 7-16,0-1 0 15,0 1-3-15,0 0 10 16,0 0-9-16,0 0 2 16,0 0 0-16,0 0-5 15,0 0 0-15,0 0 5 0,0 0 0 16,0 0 5-1,0 0-4-15,0 0-1 0,0-3 0 16,0 3 1-16,0-1-1 16,0 1 0-16,0-2 0 15,0 2 8-15,0 0-13 16,0 0 5-16,0 0 0 16,0 0 1-16,0 0-1 15,0 0 0-15,0 0-3 16,0 0 8-16,0 0-6 15,0 0 1-15,0 0 0 16,0 0-2-16,0 0 2 16,0 0 0-16,0 0-4 15,0 0 8-15,0 0-8 16,0 0 3-16,0 0 1 0,0 0-2 16,0 0-3-1,0 0 5-15,0 0-1 0,0 0 5 16,0 0-8-16,0 0 1 15,0 0-9-15,0 0-2 16,0 0-60-16,0 0-33 16,10 0-62-16,1-4-136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34:36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3593 6232 92 0,'193'38'9'0,"6"3"-3"0,-4 1 53 16,0-3-8-16,-9 1 33 16,1-4-31-16,13 3-6 15,7 1 5-15,10 2-35 16,7 4-5-16,3 3-12 15,-171-34-76-15,5-1-126 16</inkml:trace>
  <inkml:trace contextRef="#ctx0" brushRef="#br0" timeOffset="12907.36">18328 9199 701 0,'0'0'58'0,"0"0"-37"16,0 0 6-16,0 0-27 15,0 0 0-15,0 0 15 16,0 0 0-16,121 27 37 16,-70-27 0-16,18-14-33 15,11-12 11-15,2-6-30 16,5-10 0-16,1-10 2 16,2-9 8-16,5-14-10 15,15-12 0-15,9-9 5 16,15-4-14-16,8-1 3 0,-5 11-7 15,-10 14 11-15,-19 20-54 16,-19 20 10-16,-24 17-11 16,-24 19-47-16,-41 0-73 15,0 22-98-15</inkml:trace>
  <inkml:trace contextRef="#ctx0" brushRef="#br0" timeOffset="13221.78">18818 8347 638 0,'0'0'18'15,"0"0"58"-15,-12-102-76 16,45 96 0-16,6 6 1 15,14 0 10-15,12 43-6 16,11 32 24-16,20 38-1 16,12 23 36-16,6 16-55 15,9 5-6-15,-13-15 8 16,-15-13-3-16,-18-19-16 16,-9-24 6-16,-8-18-52 15,-3-15 4-15,-49-53-113 16,-5 0-124-16</inkml:trace>
  <inkml:trace contextRef="#ctx0" brushRef="#br0" timeOffset="25048.88">14238 14712 207 0,'0'0'106'0,"0"0"-81"16,0 0-20-16,0 0 8 15,0 0-7-15,0 0 6 16,0 0 0-16,0 0-7 16,-5-4-3-16,5 4 4 15,0 0-4-15,0 0 39 16,0 0-20-16,0 0 8 16,0 0 11-16,0-4-22 15,0 4 17-15,0 0-10 16,0 0-23-16,0 0 31 15,0 0-29-15,0 0 13 16,0 0 10-16,0-2-21 0,0 2 17 16,0 0-17-1,0 0-1-15,0 0 14 0,0 0-13 16,0 0-6-16,0 0 5 16,0 0 4-16,0 0-7 15,0 0-2-15,0 0 0 16,0 0-2-16,0 0 2 15,0 0 0-15,0 0 1 16,0-2 9-16,0 2-5 16,18 0-5-16,-3 0 1 15,-2 0 2-15,1 0 3 16,-5 0-6-16,4 0 7 0,-2 0 0 16,4 0 4-16,3 0-11 15,-3 0 1-15,6 0 12 16,-1 0-6-16,-3 2-4 15,5 4 19-15,-8 0-22 16,1 2 28-16,0 0-28 16,-3-4 5-16,-1-2 9 15,-1 1-8-15,-2-2-6 16,-1 3 7-16,1 0 5 16,2-4-11-16,-2 4-1 15,2 1 0-15,1 0 1 16,-1-1 9-16,3 2-10 15,3-1 3-15,-1 1 7 0,5 0-8 16,-2-2-2 0,6 1 0-16,-3-1 4 0,-1 1 3 15,-2-1-7-15,3-3 0 16,-3 3 11-16,-3-2-15 16,0 4 4-16,0-1 0 15,3-5-6-15,0 1 12 16,0-1-6-16,-2 3 0 15,9-3 12-15,-1 1-12 16,2-1 0-16,4 3 0 16,-6 1 0-16,3-2 6 15,2 2-6-15,-1 0 2 16,1-4 10-16,4 0-8 16,-4 0-4-16,1 0 0 15,-3 4-3-15,5-4 9 16,-6 2-6-16,7-2 0 0,-5 2 9 15,-2 0-15-15,-5-2 6 16,-6 0 0-16,-7 0-6 16,-1 0 13-16,1 0-7 15,5 0 0-15,1 0 9 16,8 0-15-16,-2 0 6 16,12 0 0-16,4 0 7 15,2 0 3-15,8 0-10 16,-5 0 0-16,9-2 12 15,4-2 6-15,5 0-18 16,7 0 0-16,-4-2 2 0,-3 3 5 16,-2 2-7-1,-3 1 0-15,-1-3 5 0,-3 3-11 16,1 0 6-16,0 0 0 16,-1 0-3-16,0 0 8 15,-5 0-5-15,0 0 0 16,-1 0 3-16,-5 3-8 15,-6-2 5-15,3 2 0 16,-5-3-3-16,5 0 10 16,3 0-7-16,-1 0 0 15,8 0 1-15,-2 0-2 16,0 0 1-16,4 0 0 0,-6 0-6 16,-1 0 15-16,0 0-11 15,-2 0 2-15,2 0 0 16,-2 0-3-16,-1 0 3 15,-2 0 0-15,3 0-4 16,-1 0 13-16,1 0-10 16,4-4 1-16,-5-3 0 15,4 1-4-15,2-2 4 16,7 3 0-16,2-4-4 16,7 1 12-16,4 3-8 15,5-5 0-15,-1 2 1 16,-5-2-5-16,-1 6 4 15,-2-1 0-15,-4 5-3 0,-5-4 12 16,-4 4-11 0,-6 0 2-16,5 0 0 15,-2 0-4-15,-3 0 4 0,1 0 0 16,-1 0-1-16,-3 4 9 16,-2-2-10-16,0 2 2 15,-3 0 0-15,3 0-4 16,-3-4 4-16,-1 0 0 15,1 5-1-15,0-5 10 16,3 0-11-16,-2 3 2 16,5-3 0-16,-3 5-2 15,2-1 2-15,-2 2 0 16,-6-5-4-16,6 3 12 16,-4-1-9-16,1-2 1 15,3 3 0-15,-3 1-2 16,1-5 2-16,-1 0 0 0,3 0-7 15,3 4 19-15,5-3-14 16,7 5 2-16,0 0 0 16,3-1-4-16,-8 0 4 15,1 4 0-15,-1-5-4 16,-8 0 12-16,1-3-8 16,-6 2 0-16,-1 1 0 15,1-2-7-15,3 2 7 16,2-4 0-16,6 0-5 15,5 0 15-15,7 0-10 16,-4 0 0-16,5 0 1 0,-1 3-7 16,-7-3 6-1,-2 4 0-15,-5-2-2 0,-3 3 9 16,-5-3-7-16,2 4 0 16,-3-5 4-16,0 6-12 15,-4-1 8-15,4-2 0 16,0 2-2-16,-4-1 10 15,2 1-8-15,-2-1 0 16,-2-3 5-16,-1 2-14 16,2-2 9-16,-2 2 0 15,7-2-1-15,3 2 8 16,-4 0-7-16,6 1 0 0,-2-1 7 16,3 0-16-1,-4 0 9-15,1-2 0 0,-3 2-2 16,-1 1 11-1,4-3-9-15,-3 0 0 0,0 2 5 16,-7 0-12-16,0 0 7 16,-1 0 0-16,-1-2-2 15,-1 3 10-15,-2-5-8 16,4 5 0-16,1-2 6 16,-3 6-14-16,8-5 8 15,-5-2 0-15,10 2-2 16,-3 0 10-16,2 0-8 15,0 0 0-15,-2 0 7 16,-3-2-18-16,2 1 11 16,-2 0 0-16,3 3-3 0,-1-2 11 15,4-3-8-15,-3 6 0 16,3-3 7-16,0 2-19 16,-1-2 12-16,1-4 0 15,-4 2-5-15,-2-2 16 16,-4 2-11-16,1-2 0 15,-3 0 4-15,0 2-17 16,2-2 13-16,2 4 0 16,-5 1-2-16,0-2 11 15,2-3-9-15,-1 4 0 16,-4-2 3-16,4 2-14 16,-1 0 11-16,2 0 0 0,1-2-4 15,5 0 12-15,-3 0-8 16,3 1 0-16,1-3 2 15,-2 1-15-15,6 2 13 16,-1-3 0-16,-3 1-6 16,8 3 9-16,-11-4-3 15,4 5 0-15,0-4 1 16,-7 6-13-16,3-6 12 16,-1 3 0-16,-5 0-5 15,1 1 9-15,-4-1-10 16,5-4 6-16,-1 0-2 15,-1 1-14-15,1-1 16 16,-2 3 0-16,-6-2-4 0,2-1 10 16,-6 0-7-1,4 0 1-15,-1 0 0 0,1 0-13 16,-1 0 13-16,-2 0 0 16,-1 0-4-16,-6 0 6 15,-1 0-3-15,-2 0 1 16,0 0 0-16,-3 0-9 15,0 0 9-15,0 0 0 16,0 0 2-16,4-8 9 16,-1-9-13-16,5-10 2 15,2-1 0-15,3-3-9 16,0 2 9-16,-1 0 0 16,-4-2-2-16,2 3 10 0,-4-6-15 15,2 0 7-15,2-4 0 16,-5-4-12-16,7-5 12 15,-1 5 0-15,2-2-3 16,-1 5 6-16,-1 6-8 16,-1 3 5-16,-7 5 0 15,-1 4-7-15,-2 0 7 16,0 2 0-16,0-3 0 16,0 0 11-16,0 0-14 15,0-6 3-15,0 0 0 16,0-1-9-16,13 5 9 15,-2 2 0-15,1 3 0 16,-6 0 10-16,1 5-14 16,-5-1 4-16,-2 4 0 0,0-1-8 15,0-4 10-15,0-2-2 16,0 0 0-16,0-1 9 16,0 4-18-16,0 1 9 15,0 4 0-15,0-1-8 16,0 5 9-16,0 1-1 15,0-1 0-15,0 2 11 16,0-3-18-16,0 6 7 16,0-3 0-16,0 2-8 15,0-1 10-15,0 3-2 16,0-1 0-16,0-4-17 16,-13 4 16-16,-1-5-22 0,0 0 23 15,-4 2 3-15,3-3-2 16,-6 1-1-16,1 1 2 15,-5-2 12-15,1-1-18 16,-2 1 4-16,-8-6 0 16,-2 3-2-16,-4-4 6 15,-7 2-4-15,2-6 0 16,-2 3 11-16,-1 0-15 16,1-1 4-16,-1 2 0 15,6 0-7-15,4 2 10 16,-1 4-3-16,0 4 0 15,-2-2 8-15,-4 2-17 16,-2 2 9-16,-4-2 0 0,-2 0-13 16,-3 1 23-1,2-2-10-15,0-1 0 0,3 0 11 16,5 0-19-16,0-1 8 16,2 0 0-16,3 0-9 15,-1-2 11-15,6 1-2 16,1 0 0-16,-1 3 8 15,0 4-17-15,-5-2 9 16,-5 3 0-16,-1 0-20 16,-2 0 20-16,-5 0-13 15,-3 0 12-15,1 0-3 16,2 0-8-16,-2 7 12 0,2 1 0 16,2-1-13-1,-5 2 19-15,1-1-6 0,-8 0 0 16,-1 0 6-16,1 2-18 15,-5-2 12-15,4 0 0 16,-4 0-16-16,7 0 28 16,-4 0-12-16,-2 0 0 15,-3 2 5-15,-6 2-20 16,-10-2-15-16,4 0 6 16,-4-4 9-16,5-2 21 15,-4-2-6-15,5 0 0 16,-2 2-47-16,-2 1 12 15,-2 1-36-15,-8 1 50 16,-3 1 10-16,-3-2 12 16,-3 2-1-16,3-4 0 15,9-4 7-15,6 0 3 16,12 0-10-16,2 0 0 0,3 0 25 16,4 0-18-16,6 0-7 15,5 0 0-15,6 0 5 16,7 0-3-16,-3 0-2 15,2 0 0-15,1 0-7 16,-2 0 12-16,9 5-7 16,-5-4 2-16,4 1 0 15,1 1 0-15,1-3 0 0,4 0 0 16,-1 0 1 0,1 0 6-16,-1 0-7 0,-3 0 0 15,4 0 1-15,-4 0-6 16,0 0 5-16,1 0 0 15,-1 0-5-15,-8 0 11 16,-5 0-8-16,-6 1 2 16,-9 1-1-16,-4 1-12 15,-4-2 4-15,2 0 9 16,-5-1-12-16,-2 0 17 16,-1 0-5-16,5 0 0 15,-2 0 2-15,4 0 2 16,0 0-4-16,-1 0 0 15,7 0-3-15,3-2 8 16,-5-4-5-16,5 3 0 0,-3 0 2 16,0 3-7-16,-5 0 5 15,6 0 0-15,-1 0-6 16,3 0 13-16,2 0-7 16,6 0 0-16,0 0 5 15,2 0-9-15,-2 0 4 16,-6 0 0-16,1 0-9 15,-6 0 14-15,-7 7-10 16,1 3-1-16,-3 0 6 16,6-2 10-16,-1-4-10 15,4 1 0-15,5-4 1 16,1-1 5-16,2 0-6 0,4 0 0 16,-1 0 4-1,0 0-7-15,4 0 3 0,-4 0 0 16,2 0-5-16,-2 0 9 15,-3 2-4-15,0 1 0 16,5 0 2-16,1 1-6 16,6 1 4-16,1-5 0 15,2 0-2-15,6 0 8 16,3 0-6-16,-2 0 0 16,5 0 3-16,-2 0-4 15,-4 0 1-15,6 0 0 16,-3 0-8-16,1 0 16 15,-1 0-8-15,-3 0 0 0,4 0 3 16,-4 0-11 0,0 0 8-16,4 0 0 0,1 0-6 15,2 0 12-15,0 0-6 16,-2 0 0-16,-1 0 8 16,-1 0-13-16,-6 0 5 15,0 0 0-15,-2 0-1 16,2 0 7-16,1 0-6 15,5 0 0-15,4 0 6 16,1 0-16-16,4 0 10 16,6 0 0-16,4 0-3 15,-1 0 9-15,4 0-6 0,-2 0 0 16,0 0 8 0,-1 0-15-16,0 0 7 0,-4 0 0 15,3 0-1-15,-3 0 8 16,4 0-7-16,-2-3 0 15,-2 1 6-15,4 1-16 16,-4 1 10-16,1-3 0 16,-3 3-4-16,6-2 12 15,-6 1-8-15,-1 1 0 16,2-3 4-16,-1 3-14 16,6 0 10-16,-5 0 0 15,7 0-6-15,0 0 12 16,7 0-6-16,-1 0 0 15,-1 0-2-15,4 0-7 16,-3 0-8-16,0 0 10 0,3 0-1 16,-2 0 16-1,2 10-6-15,0 4-2 0,0 0 5 16,0 2-8-16,0 0 3 16,-6 5 0-16,2-2-1 15,-2 4 9-15,4 5-8 16,-7 2 0-16,0 4 4 15,0-2-11-15,-3 2 7 16,2 0 0-16,8-1-2 16,-1-4 10-16,0-3-8 15,3 1 0-15,0-9 2 16,0-3-8-16,0-3 6 16,0 1 0-16,0-5-8 15,0 2 14-15,0 2-6 0,3 2 0 16,7-6 6-16,-5 2-12 15,-1 2 6-15,4-5 0 16,-5 4-1-16,-3-1 9 16,0-1-8-16,0-1 0 15,0-2 3-15,0-1-8 16,3-1 5-16,-3 0 0 16,0-4-3-16,0 0 10 15,0 0-7-15,0 4 0 16,0-4 1-16,0 0-7 15,0 0 6-15,3 0 0 0,-3 0-1 16,0 0 8-16,0 0-7 16,0 0 0-16,0 0 3 15,0 0-9-15,0 0 6 16,0 0 0-16,0 0-2 16,0 0 6-16,2 0-5 15,-2 0 1-15,3 0-4 16,1 0-8-16,2 0 8 15,-1 0 4-15,1 0-3 16,4 4 7-16,5 0 4 16,-4 1-8-16,1 1 0 15,3-5-3-15,0 4 3 16,-1-3 0-16,-1 7 3 0,-1-7 6 16,-4 2-10-16,-1-2 1 15,4 0 0-15,-5 0-1 16,1 0 4-16,-2 2-3 15,1 0 4-15,6 1 5 16,-1-2-6-16,7 7-3 16,-3-4 0-16,6 2 0 15,-3 2 2-15,2-3-2 16,4 2 3-16,-2-6 2 16,4-2-10-16,-5-1 5 15,2 0 0-15,2 0 11 16,-4 0-11-16,2 0 0 15,-4 0 13-15,1 0-9 16,-5 0 7-16,3 0-11 0,0 0 0 16,0 0-3-1,-2 0 6-15,2 0-3 0,-6 0 3 16,1 0 5-16,-5 5-5 16,2-4-3-16,-5 2 0 15,1-3-1-15,3 0 6 16,-3 0-5-16,-1 0 4 15,5 1 4-15,-4-1-4 16,-1 0-4-16,2 0 0 16,-2 0 0-16,1 4 3 15,-3-4-3-15,1 0 0 16,-4 0 8-16,0 4-17 0,0-4 9 16,0 0 0-16,0 2-10 15,0-2 14-15,0 3-4 16,0-3 0-16,0 4 3 15,0 1-13-15,0 0 10 16,5 4-21-16,4 0 6 16,-2-1-65-16,1-3-27 15,-3-5-7-15,-5 0-36 16</inkml:trace>
  <inkml:trace contextRef="#ctx0" brushRef="#br0" timeOffset="28462.1">22207 11087 402 0,'0'0'75'0,"0"0"-63"0,0 0-3 15,0 0-3-15,0 0 82 16,0 0-36-16,0 0-36 15,-62 0 9-15,62 0-23 16,0 0-2-16,0 0 0 16,0 0 3-16,0 0-3 15,0 0 0-15,23-9 6 16,13-4 11-16,3-5-16 16,2 2 6-16,2 2-5 15,-11 4 7-15,-5 6-11 16,-10 4 2-16,-2 0 0 0,-6 0-12 15,-3 4 7-15,-6 15 5 16,0 8 5-16,0 2-2 16,0 3 14-16,-21-5-17 15,-5 0 0-15,-4-6-4 16,-6 2 11-16,0 0-5 16,-2-2-2-16,2-4 6 15,10-3 2-15,8-8-8 16,9-3 0-16,9-3 7 15,0 0-7-15,0 0 0 16,0 0 5-16,3 0 3 16,12 0-5-16,6 1-3 15,2 5 0-15,-5 3-4 0,0 4 4 16,-7 4 0-16,-4 3 0 16,-1 1 1-16,-6 2-5 15,0-3 4-15,0 0 0 16,0-2 1-16,-31 2 5 15,-7-4-2-15,-9 0 1 16,-4-2 4-16,-1-4 4 16,1-4-13-16,2-6 0 15,11 0 32-15,6 0-32 16,4-2 9-16,13-8-9 16,7 2-3-16,8 0-7 15,0 4-37-15,0 2-103 16,3 0-91-16</inkml:trace>
  <inkml:trace contextRef="#ctx0" brushRef="#br0" timeOffset="28773.19">22389 11464 610 0,'0'0'124'16,"0"0"-112"-16,0 0-12 0,0 0 0 16,0 0-1-1,0 0 6-15,62 29 1 0,-26-21 2 16,11 5-7-16,4-1 9 16,2 1-10-16,1-2 0 15,3-3 3-15,-8 0 2 16,2-4-6-16,-4-4 1 15,-4 0-16-15,-9 0 8 16,-6 0-83-16,-10 0-19 16,-18-2-2-16,0-4-113 15</inkml:trace>
  <inkml:trace contextRef="#ctx0" brushRef="#br0" timeOffset="29006.35">22844 11401 455 0,'0'0'92'0,"0"0"-92"16,0 0-8-16,0 0 8 15,0 0 9-15,0 0 41 16,-13 27 9-16,5 1-53 16,-10 6-6-16,0 2 13 15,-7 4-6-15,-1 0-5 16,0 0-2-16,-2-3 0 15,5-3-3-15,5-4-43 16,13-26-126-16,5-2-230 16</inkml:trace>
  <inkml:trace contextRef="#ctx0" brushRef="#br0" timeOffset="30304.87">23101 11626 518 0,'0'0'137'16,"0"0"-137"-16,0 0 0 16,0 0 1-16,0 0 2 15,105-118 24-15,-81 104-24 0,-1 2 0 16,-5 2 0-1,0 4-3-15,-6 2 0 0,-6 1-3 16,-4 3 9-16,-2 0-9 16,0 0 3-16,0 0 0 15,0 0-3-15,0 0 3 16,0 0 0-16,0 0 12 16,0 9 2-16,0 12 20 15,0 4-11-15,-12 8-5 16,-9 13 16-16,-2 1-26 15,-6 7 1-15,-4-1 15 16,0-3-22-16,0-4 22 16,7-6-11-16,-1-8-10 15,7-6 20-15,5-8-23 0,2-5 0 16,8-6 7-16,2-3-1 16,3-2-6-16,0-2 0 15,0 0 2-15,0 0-3 16,0 0 1-16,0 0 0 15,0 0 6-15,0 0 2 16,0 0-8-16,0 0 0 16,0 0 6-16,0 0-11 15,0 0 5-15,0 0 0 16,0 0-7-16,0 0 11 16,0 0-4-16,0 0 0 15,0 0 5-15,0 0-5 16,0 0 0-16,0 0 0 0,0 0 3 15,0 0 5-15,0 0-8 16,0 0 0-16,0 0 3 16,0 0-18-16,0 0 11 15,0 0 4-15,0 0 6 16,0 0 2-16,0 0-5 16,0 0-3-16,0 0 5 15,0 0-13-15,0 0 8 16,0 0 0-16,0 0-1 15,0 0 5-15,0 0-4 16,0 0 0-16,0 0 5 16,0 0-13-16,0 0 8 0,0 0 0 15,0 0-1 1,0 0 8-16,0 0-7 0,0 0 0 16,0 0 4-16,0 0-13 15,0 0 9-15,0 0 0 16,0 0-10-16,0 0 12 15,0 0-2-15,0 0 0 16,0 0 6-16,0 0-9 16,0 0 3-16,0 0 0 15,0 0 0-15,0 0 10 16,0 0-10-16,0 0 0 16,0 0 0-16,0 0-6 0,0 0 6 15,0 0 0 1,0 0-5-16,0 0 14 15,0 0-9-15,0 0 0 0,0 0 2 16,0 0-11-16,0 0 9 16,0 0 0-16,0 0-2 15,0 0 10-15,0 0-8 16,0 0 0-16,0 0 1 16,0 0-9-16,0 0 8 15,0 0 0-15,0 0-4 16,0 0 11-16,0 0-7 15,0 0 0-15,0 0 1 16,0 0-7-16,0 0 6 16,0 0 0-16,0 0-2 15,0 0 9-15,0 0-7 0,0 0 0 16,0 0 1 0,0 0-10-16,0 0 9 0,0 0 0 15,0 0-3-15,0 0 0 16,0 0-2-16,0 0 0 15,0 0-14-15,0 0 17 16,0 0-36-16,0 0-1 16,3 0-12-16,8 0-29 15,-4 0-6-15,1 2-59 16,-8 0 0-16,0 0-197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37:23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17214 3764 9 0,'0'0'24'0,"0"0"-8"15,0 0-8-15,0 0-5 16,0 0-6-16,0 0-37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1:03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8694 8432 441 0,'0'0'81'0,"0"0"-38"0,0 0 2 16,0 0-13-16,0 0-30 15,0 0 15-15,0 0 0 16,0 0-8-16,-63-76 48 16,63 74-52-16,0-1-4 15,0 2-1-15,0 1 7 16,0 0-7-16,9 0 0 16,18 0 2-16,5-3-8 15,13 3 6-15,12-1 0 16,8-5 3-16,13-5 6 0,11 0-5 15,8-6-4 1,4-1 5-16,0 3-6 0,3 0 1 16,-3 5 0-16,-6 5 0 15,-8 5 9-15,-13 0-9 16,-12 7 0-16,-15 27-9 16,-8 9-1-16,-9 11-55 15,-30-31-48-15,0-9-64 16</inkml:trace>
  <inkml:trace contextRef="#ctx0" brushRef="#br0" timeOffset="517.16">10616 8268 495 0,'0'0'26'0,"0"0"9"16,0 0 7-16,0 0-24 15,0 0-2-15,0 0-4 16,32-55-1-16,71 43-7 15,29 2 28-15,28 4-31 16,12 6 3-16,10 0 8 16,-4 0-1-16,-6 10-8 15,-5 6-3-15,-2-1 1 16,8 1 1-16,0-1 0 0,0 2-2 16,-14 2 0-16,-19 1-8 15,-25 7-90-15,-19 2-12 16,-90-18-49-1,-6-3-143-15</inkml:trace>
  <inkml:trace contextRef="#ctx0" brushRef="#br0" timeOffset="8336.21">7336 15909 50 0,'0'0'456'16,"0"0"-413"-16,0 0-12 15,0 0-17-15,0 0-11 16,0 0 20-16,-118 0 0 15,118 0 24-15,0 0-34 16,0 0-5-16,0 0-16 16,0 0 3-16,0 0 5 15,11 0-3-15,12 6 8 16,5 6-5-16,1 1 0 0,13 1 7 16,2-5 5-1,17 0-5-15,15 0-6 16,13 0 26-16,12-6-24 0,12-3 7 15,8 3 6-15,2-3-16 16,1 0 23-16,7 0-23 16,0 0 2-16,0 0 7 15,-5 2-3-15,-6 4-6 16,-14-2 1-16,-8 1 4 16,-14 8-6-16,-9-5 1 15,-8 6 0-15,-5 0-3 16,-1-2 7-16,-9-2-4 15,-3-1 0-15,-5 4 5 16,-6-9-6-16,5 2 1 0,-2-2 0 16,3-4 13-1,7 0-3-15,9 0 19 0,4 0-7 16,8 0-17-16,2 0 3 16,9-6-8-16,-3 2 0 15,-5 0 0-15,-4 0 2 16,-12 4-2-16,1 0 0 15,-7 0 8-15,4 0-13 16,2 0 5-16,0 0 0 16,9 0-3-16,5 0 5 15,-3 0-2-15,2 0 0 16,-7 0 9-16,1 0-13 16,-7 0 4-16,-2 0 0 15,-4 0-4-15,-6 4 6 16,-5 2-2-16,0 2 0 0,-3-4 7 15,2-4-10-15,6 0 3 16,7 0 0-16,5 0-2 16,7 0 3-16,-7 0-1 15,-5 0 0-15,-4 5 9 16,-5-3-15-16,-6 1 6 16,-5-1 0-16,2 4-4 15,-3-2 6-15,-2 0-2 16,-5 0 0-16,-4-2 7 15,4 2-13-15,-5-4 6 16,-1 0 0-16,-6 0-7 0,-1 0 7 16,-4 0 0-16,-1 0 0 15,5-10 9-15,-5-3-12 16,5 0 3-16,-5-9 0 16,4-4-5-16,-2-2 9 15,4-8-4-15,-2-3 0 16,2-3 6-16,-2 3-10 15,-2-1 4-15,-7-6 0 16,-1 6-5-16,-2-8 8 16,0 3-3-16,3-1 0 15,5-1 9-15,5 1-15 16,3 6 6-16,1 0 0 0,1 9-7 16,2-1 10-1,-3 5-3-15,5 0 0 0,-4 0 6 16,-3 4-10-16,-4 4 4 15,2 5 0-15,-8 3-5 16,-2 4 8-16,0 1-3 16,-3 2 0-16,0 0 7 15,0 0-13-15,0-1 6 16,0 4-13-16,-14-3 8 16,-4 0-5-16,-6-1 10 15,0-1 0-15,0 3 10 16,1-1-10-16,-8 0 0 0,-4-1 0 15,-5 0-7 1,-3-4 13-16,-8 0-6 0,1-4 0 16,-3-3 9-16,2 0-17 15,1 0 8-15,5 6 0 16,-2-2 1-16,-2 6 1 16,3 2-2-16,-8 1 0 15,0-1 2-15,-5 4-5 16,-3-2 3-16,-4 2 0 15,-9-3-3-15,-5 1 3 16,0-2 0-16,-5-2 2 16,-5 0 7-16,-2 2-11 15,-7 2 2-15,5-2 0 16,5 4-7-16,3 0 12 16,1-5-5-16,12 1 0 0,2 3 8 15,2-2-8-15,5-1 0 16,-2 4 0-1,4-7-7-15,-1 5 9 0,-3 0-2 16,7 2 0-16,-3 0 8 16,0 0-20-16,3 0 11 15,-2 0 0-15,-1 6-11 16,0 4 7-16,3-3 5 16,2 2-2-16,6-9 3 15,5 2-6-15,0-2 5 16,2 0 0-16,5 0-5 15,-3 0 5-15,2 0 0 0,1 0 0 16,-4 0 9 0,5 0-14-16,-1 0 5 0,5-2 0 15,-2 2-16-15,0-4 16 16,-5-1 0-16,-3 1 0 16,1 3-17-16,-1 1 15 15,-10 0-9-15,0 0 3 16,1 0-4-16,-4 0 5 15,7 0 7-15,0 5 0 16,5 4 9-16,0-3-11 16,4 2 2-16,2 0 0 15,-2 3-4-15,-1 2 4 16,1-1 0-16,2 2-3 0,1-2 10 16,7-2-9-1,3-2 2-15,0-2 0 0,7 2-14 16,1-3 14-1,2-5 0-15,0 1-1 0,5 1 9 16,-3 1-11-16,3-1 3 16,4-2 0-16,-2 1-4 15,4-1 4-15,-1 4 0 16,2-4-3-16,-1 0 11 16,4 0-10-16,3 0 2 15,0 0 0-15,0 0-14 16,0 0 14-16,0 0 0 15,0 0-6-15,0 0 13 16,0 0-10-16,0 0 3 0,0 0 0 16,0 0-5-16,0 0 6 15,0 0-1-15,0 0 0 16,0 6-18-16,0 5 18 16,-8 9 0-16,1 6 5 15,-1 1-8-15,0 8 4 16,-2-3-1-16,2 2 0 15,-2 0 7-15,2 5-4 16,1 0-3-16,-1 3 0 16,-2 6-9-16,-1-2 9 15,-1 1 0-15,-3-5-1 16,4-2 6-16,-5-11-3 16,8-6-2-16,-2-4 0 15,8-11-3-15,-1-3 3 16,3 0 0-16,0 4-2 0,-3-1 13 15,-1-4-11-15,-1 2 0 16,2 3 0-16,3-6-6 16,0-2 6-16,0 8 0 15,0-5 0-15,-3 0 10 16,0-2-11-16,3 0 1 16,0 0 0-16,0 0-5 15,0-2 5-15,0 11 0 16,-4-7-1-16,4 5 10 15,-3-1-10-15,1-3 1 0,-1 0 0 16,0-5-3 0,3 4 3-16,0 0 0 0,0-4-2 15,-3 0 12-15,3 0-11 16,0 0 1-16,0 0 0 16,0 0-6-16,0 0 6 15,0 5 0-15,0-5 0 16,0 0 9-16,0 0-7 15,0 0-2-15,0 0 0 16,0 0-3-16,0 0 3 16,0 0 0-16,0 0 5 15,0 0 2-15,0 0-2 16,0 0-5-16,0 0 0 16,0 0-6-16,0 0 6 15,0 0 0-15,0 0-2 0,0 0 10 16,0 0-8-16,0 0 0 15,0 0 0-15,0 0-10 16,0 0 10-16,0 0 0 16,0 0-4-16,0 0 12 15,0 0-8-15,0 0 0 16,0 0 0-16,-2 0-5 16,2 1 5-16,0-1 0 15,-5 0 0-15,5 0 9 16,0 0-8-16,0 0-1 15,0 0 0-15,0 0-5 16,0 0 5-16,0 0 0 0,0 0-1 16,0 0 11-1,0 0-14-15,0 0 4 0,0 0 0 16,0 0-6-16,0 0 6 16,0 0 0-16,0 0 0 15,0 0 10-15,0 0-8 16,-2 0-2-16,2 0 0 15,0 3-2-15,-3-3 2 16,3 0 0-16,0 0 1 16,-3 0 9-16,3 0-10 15,0 0 0-15,0 0 2 16,0 0-3-16,0 0 1 16,0 0 0-16,0 0 4 0,0 0 3 15,0 0-5-15,0 0-2 16,0 0 1-16,0 0-4 15,0 0 3-15,0 0 0 16,0 0 1-16,0 0 7 16,0 0-6-16,0 0-2 15,0 0 1-15,0 0-9 16,0 0 8-16,0 0 0 16,0 0-1-16,0 0 10 15,0 0-9-15,0 0 0 16,0 0 0-16,0 0-7 15,0 0 7-15,0 0 0 16,0 0-1-16,0 0 11 16,0 0-10-16,0 0 0 0,0 0 0 15,0 0-6-15,0 0 6 16,0 0 0-16,0 0-1 16,0 0 10-16,0 0-9 15,0 0 0-15,0 0 1 16,0 0-11-16,0 0 10 15,0 0 0-15,0 0-2 16,0 0-1-16,0-4-1 16,3-23 2-16,38-13-40 15,23-10-11-15,-30 29-91 16,9-15-134-16</inkml:trace>
  <inkml:trace contextRef="#ctx0" brushRef="#br0" timeOffset="9242.11">19314 9760 7 0,'0'0'9'16,"0"0"4"-16,76-135 2 15,-66 91 14-15,-10-2 4 16,0-1 17-16,0-3 4 16,0-1-39-16,0-4-14 15,0 39-2-15,-15 1-220 16</inkml:trace>
  <inkml:trace contextRef="#ctx0" brushRef="#br0" timeOffset="10174.21">19652 4885 367 0,'0'0'2'0,"0"0"5"16,0 0-5-16,0 0 7 0,0 0 38 15,0 0 34-15,-157 40 4 16,139-40-18-16,10 0-36 16,1 0 33-16,4 0-52 15,3 0 2-15,0 0-5 16,0 0 3-16,0 0-7 15,0 0-5-15,-3 6 0 16,3 14-1-16,-2 18 11 16,-4 21-10-16,-4 16 7 15,-5 9 8-15,1 9-16 16,-5 1 1-16,0 0 0 16,-2-9-6-16,3-13 6 15,9-19 0-15,3-12 0 16,6-13 7-16,0-10-14 0,0-8 7 15,0-7-29-15,21-3-6 16,-1-7-121-16,-11-15-47 16,-5-6-192-16</inkml:trace>
  <inkml:trace contextRef="#ctx0" brushRef="#br0" timeOffset="11571.29">19505 4617 701 0,'0'0'41'16,"0"0"-5"-16,0 0-33 16,0 0 11-16,0 0-18 15,0 0 4-15,-34 0 0 16,70 0 15-16,26 0-6 16,28 11 39-16,10 5 19 15,13 0-56-15,16-3 20 16,10-4-31-16,23-5 6 15,20-4 14-15,11 0-16 0,13 0 13 16,-5-8 16-16,-1-4-31 16,-5-1 22-16,5 2-24 15,-4 1 6-15,0 1-3 16,-9 3-3-16,-7 0 0 16,-7-1 0-16,-4-1 16 15,-10-2-20-15,-15-4 4 16,-13 3 0-16,-12 2-5 15,-9 3 5-15,-9 6 0 16,-9 0-1-16,-8 0 16 16,-11 0-19-16,-12 0 4 15,-14 10 0-15,-9-5-9 0,-7 1 9 16,-11 0 0-16,-9-3-1 16,2-1 15-16,-5-1-16 15,4 2 2-15,6-3 0 16,0 2-10-16,0 2 10 15,5-2 0-15,1 4-1 16,-3-2 14-16,3 0-15 16,-3 1 2-16,-3-4 0 15,0-1-8-15,-7 0 8 16,-1 0 0-16,-8 0-4 16,1 0 21-16,-3 0-17 15,0 0 0-15,0 0 1 16,0 1-3-16,0 2 2 15,0-3 0-15,0 3-6 16,0 10-5-16,0 11 8 0,0 18-1 16,0 21 4-16,0 9-1 15,0 10 1-15,-8 2 0 16,-7-2-5-16,-1 0 19 16,-1-4-16-16,1-3 2 15,-2-3 0-15,1-8-9 16,3 0 9-16,1-10 0 15,8-4-4-15,2-8 18 16,3-10-16-16,0-9 2 16,0-9 0-16,0-4-12 0,0-4 12 15,0-3 0 1,-7 2 4-16,4-3 9 16,1 0-6-16,-7-2-7 0,-6 0 4 15,-15 0-5-15,-14 0 1 16,-8 0 0-16,-6 0-7 15,-14 0 22-15,-11-6-16 16,-17 3 1-16,-13 3 0 16,-15 0-15-16,-12 0 15 15,-9 0 0-15,-10 5-1 16,-5-1 15-16,-3-2-14 16,4-2 0-16,-1 0 2 15,-2 0-9-15,-7-11 7 16,-2-2 0-16,-2 0-4 15,1 4 20-15,10 3-16 0,14-3 0 16,18 3 3-16,21 3-9 16,17-5 6-16,20 2 0 15,17-1 0-15,8 2 13 16,10-4-13-16,2 3 0 16,6-1 5-16,1 2-16 15,5 1 11-15,3 3 0 16,4-2-3-16,-1 2 14 15,-7-6-11-15,-1 0 0 16,-6-2 6-16,-1 0-19 16,-3-5 13-16,-2-1 0 15,2-3-6-15,3 4 18 0,1 2-12 16,6 1 0-16,1 6 6 16,7-3-20-16,4 4 14 15,8 2 0-15,2 0-3 16,7 0 13-16,0 2-14 15,0 0 4-15,-2-2-18 16,2 2 0-16,0 0-4 16,0 0-43-16,0 12-57 15,0 0-127-15,9 4-81 16</inkml:trace>
  <inkml:trace contextRef="#ctx0" brushRef="#br0" timeOffset="12104.73">21415 4931 289 0,'0'0'49'0,"0"0"3"15,0 0-38 1,0 0-11-16,0 0 31 0,-84-103-20 16,84 73-6-16,0-2 20 15,0 0-14-15,0 2 6 16,0 2-20-16,0 6 7 15,4 2-1-15,-2 3 0 16,1 9-4-16,0-1 25 16,0 5-25-16,-3 4 15 15,0 0-17-15,2 0-1 16,1 0-1-16,1 27-8 16,-4 17 10-16,0 17 47 15,0 12-16-15,-12 7-3 0,-18 0-20 16,-2-2-5-1,-4-2 11-15,9-5-9 0,0 3-5 16,12-11 12-16,10-6-6 16,5-14-12-16,0-7 1 15,0-13-2-15,26-2-1 16,17-10-29-16,-30-11-130 16,2 0-174-16</inkml:trace>
  <inkml:trace contextRef="#ctx0" brushRef="#br0" timeOffset="12527.93">23214 4588 239 0,'0'0'291'0,"0"0"-205"16,0 0-78-16,0 0 21 16,0 0-27-16,0 0 2 0,13-2 0 15,-13 44 1 1,0 26 33-16,-7 16-32 0,-17 13-4 15,-5 11 19-15,-13 8-13 16,0 9 5-16,-2 1 5 16,-4-6-12-1,10-15 23-15,3-19-29 0,7-22 0 16,17-18 21-16,7-16-17 16,4-14-8-16,0-7 0 15,0-9-14-15,10 0 15 16,16-9-52-16,2-15-38 15,-20 7-59-15,-5 2-149 16</inkml:trace>
  <inkml:trace contextRef="#ctx0" brushRef="#br0" timeOffset="13858.38">20302 5252 352 0,'0'0'94'0,"0"0"-62"0,0 0-14 15,0 0-3-15,0 0 19 16,0 0 27-16,0 0-43 16,47-80-17-16,-47 80 6 15,0 19 9-15,0 32-3 16,-16 24 26-16,-23 19-27 15,-5 13 6-15,-7 11-18 16,0 5 0-16,-1 2 23 16,-2-6-20-16,7-11 14 15,14-21-1-15,6-21-15 16,15-20 17-16,3-18-18 16,6-12 0-16,3-10-6 15,0-3 17-15,-3-3-11 16,3 0 4-16,-2 0-1 15,-5 0 27-15,-7-3-28 16,-14-23-2-16,-5-5 14 0,-5-2-5 16,-6 1-8-16,2 3-1 15,4 4 3-15,5 5-3 16,6 6 0-16,12 8 0 16,7 2 1-16,1 4 8 15,7 0-13-15,0 0 4 16,0 0-7-16,30 27-3 15,24 20 3-15,11 9 7 16,4 8 5-16,1-1 5 16,-1-12-10-16,-7-8 0 15,0-13 1-15,-11-15 2 16,-12-6-3-16,-13-9 0 0,-8 0 4 16,-3 0 7-16,-3-9-11 15,3-22 24 1,3-11-8-16,3-11 23 0,2-7-36 15,4 1-1-15,3-2 24 16,-1 7-16-16,1 8-10 16,-4 8 0-16,-6 13 0 15,-1 10-9-15,-3 6 4 16,7 9-76-16,1 0 21 0,1 7-69 16,-18 4-67-1,0 1-170-15</inkml:trace>
  <inkml:trace contextRef="#ctx0" brushRef="#br0" timeOffset="14666.33">20377 6605 310 0,'0'0'58'0,"0"0"-1"15,0 0-55-15,0 0-1 16,0 0 3-16,0 0-4 16,0 0 66-16,33-98-17 15,-23 83-28-15,-8 9 24 16,1 6-44-16,-3 0-2 15,0 0 0-15,0 11-12 16,0 17 13-16,0 10 28 16,-3 2-22-16,-15 4 32 15,6 0-32-15,-6 4 16 16,0 13 1-16,4 8-17 16,-8 12 19-16,-1 7-25 15,0-4 0-15,-1-14 5 16,6-15 0-16,9-17-5 0,3-14 0 15,3-12-18-15,3-8-42 16,0-4-130-16,0-12-45 16</inkml:trace>
  <inkml:trace contextRef="#ctx0" brushRef="#br0" timeOffset="15474.05">22474 4917 202 0,'0'0'232'16,"0"0"-155"-16,0 0-62 15,0 0-4-15,0 0 4 16,0 0 61-16,49-32-41 16,-49 38-31-16,0 12 36 15,0 8-33-15,0 8 9 0,0 8 3 16,-16 16-12-16,-7 20 17 15,-10 27-24-15,-6 16 1 16,-8 12 14-16,-9 3-10 16,2-13 9-16,0-19 18 15,16-18-26-15,8-19 20 16,12-17-26-16,12-8 0 16,6-10 0-16,0-8 0 15,0-8 0-15,0-8 0 16,0-4 9-16,0-4-8 15,0 0-1-15,0 0 0 16,0 0 22-16,0 0-17 16,-5-2 14-16,-11-18 4 15,-7-10-12-15,0-5-7 16,-10-4-4-16,-6-8 0 0,-2 3-6 16,-2-1 11-16,-1 8-5 15,15 7 0-15,1 8 9 16,13 11-14-16,10 6 5 15,-1 5 0-15,6 0-17 16,0 0 15-16,0 0-3 16,26 16 1-16,20 18 6 15,6 4-9-15,5 6 7 16,-6 0 0-16,-5-5-5 16,0-7 5-16,-10-8 0 15,-7-12 1-15,-2-7 13 0,-3-5-10 16,5 0-4-16,9-19 0 15,8-20 43-15,3-8-43 16,8-6 7-16,-3 8-7 16,-9 8 17-16,-13 17-35 15,-14 16 16-15,-9 4-151 16,-9 4-68-16,0 15-139 16</inkml:trace>
  <inkml:trace contextRef="#ctx0" brushRef="#br0" timeOffset="15905.9">21865 6806 585 0,'0'0'97'0,"-151"103"-41"16,119-89-51-16,11-7 6 15,1-7-5-15,2 0-4 16,0 0-1-16,0-20 36 15,5-4-37-15,8-6 0 16,5-3 1-16,0 6 9 16,0 4-7-16,23 10-3 15,4 9 0-15,6 4-16 16,5 0 15-16,1 23 1 16,-2 14-7-16,-3 1 18 0,-13 4-17 15,-11 2 6 1,-10 2 0-16,0 6-5 0,-36 4 7 15,-23 0-2-15,-10-2 1 16,4-9 12-16,4-9-8 16,17-12-5-16,15-12 0 15,20-4 27-15,9-6-16 16,0-1-5-16,15-1-6 16,34 0 6-16,23 0 10 15,15 0-16-15,11-15 0 16,8-5-1-16,1-2 1 15,-2-2-53-15,-73 11-53 16,-5 2-149-16</inkml:trace>
  <inkml:trace contextRef="#ctx0" brushRef="#br0" timeOffset="16724.4">23484 5795 372 0,'0'0'119'16,"0"0"-79"-16,7-128-15 15,-7 93-2-15,0 6 21 16,0 4 17-16,0 8-26 16,0 6 10-16,0 5-41 15,0 6 11-15,0 0 23 16,0 0-26-16,0 0 8 16,0 0-20-16,0 0 3 15,0 9-17-15,0 26 22 16,-12 24-8-16,-6 25 12 15,-8 24 1-15,-4 8-9 16,-6 7-4-16,3-5 3 16,4-14-4-16,5-12 1 15,6-16 0-15,6-19 15 0,6-19-8 16,6-16 8-16,0-10-15 16,0-8 9-16,0-2-6 15,0-2-3-15,0 0 0 16,0 0 17-16,0 0-11 15,0 0 17-15,0 0 0 16,-20-2-14-16,-8-10 10 16,-4-6-19-16,-1-6 0 15,0-2-4-15,7-6 13 16,8-7-9-16,3-2 0 16,12-4 1-16,3 1-7 0,0 6 6 15,0 10 0-15,6 8-7 16,6 12 14-1,3 8-13-15,-1 0 6 16,11 27-20-16,1 30 5 0,4 25 15 16,-6 11 0-1,-3-9 3-15,-1-12 10 0,-2-24-13 16,0-14 0-16,0-14 2 16,-7-11-15-16,1-8 13 15,-2-1 0-15,1 0-1 16,10-18 11-16,12-20 15 15,11-14-11-15,10-14-2 16,5-2-9-16,7 1-3 16,-7 15 0-16,-13 14-6 15,-10 20-8-15,-17 18-76 16,-16 0-66-16,-3 24-64 0,0 5-96 16</inkml:trace>
  <inkml:trace contextRef="#ctx0" brushRef="#br0" timeOffset="17190.64">23238 7047 128 0,'0'0'593'16,"0"0"-500"-16,0 0-79 0,0 0-12 15,0 0 18-15,0 0-20 16,-8-25 0-16,49 12 8 15,0 1-19-15,1 9 11 16,-12 3-7-16,-9 0 1 16,-16 26-26-16,-5 13 20 15,0 6 5-15,-14 5 7 16,-19-4-2-16,6-10 2 16,6-9 0-16,7-13 46 15,10-10-33-15,4-2 4 16,0 0-17-16,0 4 0 15,12 4 3-15,19 6-3 16,-2 9 0-16,1 11 2 16,-9 5 4-16,-12 6-6 15,-3-2 0-15,-6-4 5 16,0-10-17-16,-18-4 23 0,-12-9-11 16,-3-4 40-16,-2-7-20 15,-8-7 21-15,-1 0-27 16,0 0-5-16,-1-7-4 15,1-9-5-15,-3-3 0 16,-4 8-10-16,3 11-39 16,36 0-56-16,0 0-325 15</inkml:trace>
  <inkml:trace contextRef="#ctx0" brushRef="#br0" timeOffset="19941.83">20692 8340 167 0,'0'0'60'0,"0"0"12"15,0 0-72-15,0 0 14 16,0 0-1-16,0 0 0 16,0 0 32-16,-151-87-3 15,141 77-17-15,3 2 17 16,6 4 2-16,-2 2-11 16,0-1-1-16,1 3-17 15,-2 0 41-15,4 0-12 16,-3 0-14-16,3 0 29 15,0 0-47-15,-3 0 8 16,3 0-6-16,0 0-4 16,0 0-5-16,0 5-5 0,6 26 0 15,29 14 12-15,15 17 5 16,8 18 6-16,7 8 9 16,4 10-31-16,5-1 21 15,0 0-22-15,1-2 7 16,-2-3 5-16,-2-2-8 15,-2-2-4-15,-9-6 5 16,-7-8 8-16,-11-6-12 16,-6-5-1-16,-10-9 0 15,-8-8-3-15,-9-8 3 16,-3-14 0-16,-3-8 3 16,-3-10 9-16,0-3-9 15,0-3-3-15,0 0 1 16,0 0 6-16,0 0-4 0,0 0-3 15,-9 0 9-15,-21-6 6 16,-9-5-15-16,-5 1 0 16,-9-2 0-16,-7-6-6 15,-6-5 6-15,-8-6 0 16,-3-6-10-16,-1-7 20 16,8 4-8-16,9 4-2 15,15 12 2-15,10 6-5 16,15 8 3-16,9 4 0 15,6 2-1-15,6 2 11 16,0 0-16-16,0 0 6 16,0 0-12-16,44 14-6 15,20 20 14-15,6 10 4 0,11 5-1 16,-8-4 16-16,-4-2-15 16,-4-5 0-16,-4-6 0 15,-9-7-8-15,-4-2 8 16,-6-4 0-16,-7-4-4 15,-8-7 12-15,-7-4-9 16,-7-4 1-16,-4 0-1 16,-6 0-7-16,3-12 16 15,-1-26-4-15,-2-14 27 16,6-6-28-16,4-4 8 16,-2 9-11-16,-1 8 5 15,1 7-15-15,-2 3 10 0,2 5 0 16,-1 6-4-16,-5 8 12 15,1 8-16-15,-2 8 5 16,-4 0-69-16,0 24-11 16,0 28-27-16,0-20-121 15,0 2-307-15</inkml:trace>
  <inkml:trace contextRef="#ctx0" brushRef="#br0" timeOffset="20493.93">21703 10196 327 0,'0'0'100'0,"0"0"-52"16,0 0-6-16,0 0 13 16,0 0 41-16,0 0-35 15,-158-6-18-15,131-16-8 16,6-2-28-16,9 2 13 15,6 1-7-15,6 7-4 16,0 3-8-16,0 5-1 16,28 6 0-16,6 0-14 15,9 8 11-15,-2 24 3 16,-5 12-3-16,-7 5 10 16,-16 1-20-16,-11-2 13 0,-2-4 0 15,0-2 8-15,-30-5-1 16,-14-8-4-16,-3-1-3 15,-4-3 6-15,0-2-8 16,7-1 2-16,5 1 0 16,9-5 24-16,12-1-21 15,7 0 11-15,8-3-14 16,3 2 6-16,0-3-20 16,18 2 14-16,17-3 0 15,7-2 8-15,3-4 1 16,-1 0-7-16,-2 0-2 15,-3 0 9-15,-7 2-19 16,-5 0 10-16,-3-1 0 16,-6 0-4-16,-3-3 10 15,-4-4-7-15,-2 0 1 0,-3 0-54 16,2 0 30-16,5 0-57 16,-4 0-21-16,0-2 4 15,-9-4-57-15,0 0-14 16</inkml:trace>
  <inkml:trace contextRef="#ctx0" brushRef="#br0" timeOffset="22075.29">22353 8743 272 0,'0'0'86'0,"0"0"-37"15,-87-108 9-15,84 93 27 16,3 8-42-16,0 7-2 15,0 0-21-15,7 0-20 16,32 18-2-16,13 23 2 0,12 18 20 16,6 15 22-16,4 6-34 15,4 10-7-15,-7 3 36 16,1-1-36-16,-5 4 23 16,2-1-2-16,-4 0-8 15,4-9 21-15,-7-9-35 16,4-12 0-16,-7-18-4 15,-2-11 11-15,-7-10-7 16,-8-9 0-16,-13-5 2 16,-8-6-2-16,-11-3 0 15,-8-3 0-15,-2 0 14 16,0 0-8-16,0 0 36 16,0 0-2-16,0-3-10 0,0-18-2 15,-5-7-28-15,-10-6 0 16,5-4-2-16,-1-8 9 15,4-10-7-15,2-7 0 16,-1-11 0-16,-4-8-3 16,-3-6 3-16,-12-6 0 15,1 7-10-15,1 13 13 16,-5 20-3-16,5 18 0 16,2 12 0-16,3 10-12 15,0 8 12-15,10 2 0 16,1 4-14-16,5-2 20 15,2 2-6-15,0 0 0 16,0 0-14-16,0 0 6 16,15 2-2-16,5 12 10 0,4 2-7 15,-4-4 12 1,-2 2-5-16,0-2 0 0,-3-1 3 16,-2 0-14-16,-2 3 7 15,-4 3 4-15,1 5-12 16,-5 6 20-16,-3 7-8 15,0 13 0-15,0 7 5 16,0 9-3-16,0 8-2 16,-15 1 0-16,-2-5-2 15,2-8 7-15,5-8-5 16,5-10 0-16,5-2 7 16,0-8-13-16,0-4 6 15,0-10 0-15,3-8-1 16,6-5 2-16,-6-5-1 0,0 0 0 15,-3 0 7-15,0 0-2 16,0 0-5-16,0 0 0 16,0 0 27-16,0 0-27 15,0 0 25-15,0 0-14 16,-10-5-1-16,-11-5-12 16,-2-1 2-16,-3-2 0 15,-7 3 4-15,-3-4 2 16,-6 0-6-16,-2-3 0 15,-4-6 6-15,-6-7-20 16,5-4 11-16,-2-6 3 16,4-2-4-16,4 4 9 15,12 3-5-15,6 11 0 0,11 9 9 16,4 7-19-16,8 5 10 16,2 3 0-16,0 0-15 15,0 0-6 1,0 0-8-16,15 0 10 0,29 12-1 15,12 15 16-15,19 6-3 16,10 12-1-16,5 5-5 16,5 0-1-16,0 2-50 15,-68-38-128-15,-3-8-357 16</inkml:trace>
  <inkml:trace contextRef="#ctx0" brushRef="#br0" timeOffset="22565.95">23666 9978 678 0,'0'0'110'0,"0"0"-56"16,-184 112-54-16,163-102 1 16,13-9 35-16,8-1 4 15,0 0-12-15,0 0-28 16,0 0-12-16,0 3 11 15,16 7-3-15,6 4 4 16,-4 2-9-16,-4 0 7 16,-4 11-5-16,-8-2 3 0,-2 3 8 15,0 3-8-15,0-3 4 16,-15-1 0-16,-11 4 0 16,1-7 2-16,5-4-2 15,6-8 5-15,8-6 1 16,5-1 0-16,1-3-6 15,12 7-23-15,35 1 19 16,17 4 1-16,-5-2 3 16,-3 0 0-16,-12 4-8 15,-13 0-6-15,-13 0-14 16,-16 0 25-16,-2 0-6 16,-2 4 18-16,-41 4-7 0,-19-2 18 15,-10 0-6-15,-9-4 14 16,5-5-19-16,9-3-4 15,13-3 2-15,21-5-7 16,18-2-3-16,15 0-7 16,0-5-143-16,51-25-75 15,-15 10 44-15</inkml:trace>
  <inkml:trace contextRef="#ctx0" brushRef="#br0" timeOffset="22781.64">24266 9453 423 0,'0'0'30'0,"0"-143"-30"16,0 87-12-16,-6-2-5 15,-3 0 17-15,6 3 0 16,3 7-24-16,0 10-3 15,0 12-18-15,0 26-34 16,0 0-170-16</inkml:trace>
  <inkml:trace contextRef="#ctx0" brushRef="#br0" timeOffset="23292.89">23782 8292 314 0,'0'0'205'0,"0"0"-61"16,0 0-120-16,0 0-22 15,0 0 13-15,0 0-7 16,-30-24-4-16,66 34 20 16,12 19 9-16,7 11 14 15,8 13-37-15,-1 4 3 16,0 12 13-16,-2 4-21 16,3 0 13-16,-1-1-13 15,-8-9 4-15,-3-9-10 16,-10-12 1-16,-5-13 0 0,-4-2-5 15,-5-11 9 1,-1-2-8-16,-26-14-86 0,0 0-183 16</inkml:trace>
  <inkml:trace contextRef="#ctx0" brushRef="#br0" timeOffset="23563.63">23806 8931 657 0,'0'0'120'0,"0"0"-59"0,0 0-61 16,0 0 0-16,0 0 14 16,0 0-11-16,-3-114 34 15,62 68-34-15,13 0-1 16,5-1 4-16,3 1 4 15,2 2-12-15,-4 0 2 16,-7 0-38-16,-2 1-17 16,-12 4-116-16,-49 28-65 15,-5 4-175-15</inkml:trace>
  <inkml:trace contextRef="#ctx0" brushRef="#br0" timeOffset="23813.46">24409 8109 278 0,'0'0'240'0,"0"0"-133"16,0 0-107-16,0 0 4 16,0 0-4-16,0 0 0 15,-33 76 0-15,33-37 5 16,0-1-1-16,0-3-8 15,0 0-1-15,0-1-21 16,-12 1-14-16,-6 10-87 16,-3 2-4-16,7-34 33 0,2 3-109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1:43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13881 9124 14 0,'0'0'64'0,"0"0"20"16,0 0-17-16,0 0-4 16,0 0-6-16,-113-112-37 15,100 97-17-15,8 6 7 16,5 2-6-16,0 1-4 15,0 2 0-15,0 1 5 16,0-2-11-16,0 4-57 16</inkml:trace>
  <inkml:trace contextRef="#ctx0" brushRef="#br0" timeOffset="2127.78">13577 9056 308 0,'0'0'22'0,"0"0"4"16,0 0-9-16,0 0-9 15,0 0-8-15,-164 54 7 16,141-42-4-16,5-6-2 16,3-4 5-16,7 0 43 15,8-2-10-15,0 0-4 16,0 0-35-16,0 0 1 15,0 0-5-15,0 0-8 16,0 0 12-16,0 0-10 16,2 0 15-16,16 0-5 15,6 0 18-15,6-4-15 0,9-6 19 16,-1-2-22-16,6 2 0 16,2 2 30-16,-2 2-27 15,3-2 18-15,4 3-1 16,0 2-11-16,1-1 19 15,5-2-27-15,-1-3-1 16,5 0 20-16,1-4-14 16,0 1 0-16,-3 2-2 15,3 2 3-15,-1 5 0 16,1-1-7-16,0 1 0 16,2 3 11-16,0-4-6 15,8-2-5-15,-5-1 5 16,7-6 2-16,-5 1 2 0,-4-2-9 15,-3 4 0 1,-3 3 5-16,2 0 0 0,-6 5-5 16,-1 2 0-16,5 0 10 15,-4 0-19-15,3 0 9 16,-4 0 0-16,-6 0-4 16,-4 4 11-16,-2 1-7 15,-5-4 0-15,3-1 8 16,1 0-12-16,5 0 4 15,0 0 0-15,0 0-2 16,-5 2 5-16,1 1-3 16,-7 0 0-16,-3 2 5 15,-2 0-8-15,-6-1 3 16,-6-2 0-16,0 0-4 0,-3-2 8 16,0 0-4-16,-4 0 0 15,-4 0 1-15,-2 0-6 16,-2 0 5-16,3 0 0 15,1-7 5-15,-5-1 2 16,1-9-7-16,0-1 2 16,0-3 6-16,4-9-13 15,-2-5 5-15,3-5 0 16,-2-6-2-16,-2-3 2 16,-1-1 0-16,-1-2 0 15,-2 2 10-15,0 4-16 16,0 2 6-16,0 1 0 15,0 6-4-15,-5 1 4 0,-10 1 0 16,0 7 0 0,1 3 12-16,1 2-21 0,4 9 9 15,1 1 0-15,-1 2-7 16,0 5 7-16,-4-2 0 16,5 2-4-16,-7 1 10 15,4 1 5-15,1 1-11 16,-5 3 0-16,-3-3-3 15,-8 3 3-15,-7 0 0 16,-13 0-1-16,-6 5 11 16,-16 9-15-16,-9 0 5 15,-18 2 0-15,-7 0-2 0,-8 2 4 16,-6-2-2 0,0 1 0-16,-2-2 10 0,5-4-11 15,7-4 1-15,11-3 0 16,11-1 8-16,16-2-3 15,7 1 5-15,12 2 8 16,1 0-16-16,1 3 19 16,-1-1-21-16,-2 4 0 15,-1-2-2-15,-3 0 6 16,7-2-4-16,2-2 0 16,1 0 8-16,2 0-9 15,1-3 1-15,0-1 0 16,-2 0-6-16,4 0 10 15,-2 3-4-15,0 0 0 16,2 2 9-16,6-4-15 0,7-1 6 16,5 0 0-16,6 0-4 15,7 0 7-15,-2 0-3 16,5 0 0-16,2 0 11 16,-4 0-15-16,2 0 4 15,-1 0 0-15,3 0-7 16,-4 0 9-16,5 0-2 15,-1 0 0-15,-3 0 8 16,2 0-21-16,1 0 13 16,3 0 0-16,-2 3-8 0,-1 0 9 15,0 6-1 1,-2 3 0-16,-8 11 6 0,1 14-13 16,-3 10 7-16,6 6 0 15,1 5-9-15,-1 5 12 16,0 1-3-16,0-2 0 15,-2 0 10-15,-5-3-15 16,4-3 5-16,4-5 0 16,-2 2-9-16,5-5 14 15,2-8-5-15,0-6 0 16,3-14 9-16,0-8-19 16,0-8 10-16,0-4 0 15,0 0-8-15,0 0 10 16,0 0-2-16,0 0 0 0,0 0 11 15,0 0-14-15,0 0 3 16,0 0 0-16,0 0-4 16,0 0 6-16,0 0-2 15,0 0 0-15,0 0 12 16,0 0-17-16,0 0 5 16,0 0 0-16,0 0-2 15,0 0 4-15,0 0-2 16,0-4 0-16,0-2 6 15,0 0-14-15,0-2 8 16,0 2-7-16,0 1-8 16,0 3 17-16,0-1-2 15,0-1 0-15,3 0 11 16,8-2-18-16,4 0 7 16,0-1 0-16,0 4-8 0,-1 0 9 15,1 0-1-15,0 0 0 16,-2 2 0-16,-2 1-8 15,-1 0-1-15,-5 0-5 16,1 0 3-16,0 0 2 16,0 0 9-16,-1 0-3 15,2 0 4-15,2 0-9 16,-4 0 8-16,2 0 0 16,1 0-14-16,-2 0 14 15,1 0 0-15,-2-5-4 0,-1 4-12 16,5-3 14-1,-4 4-44-15,1 0-28 0,3 0 7 16,-9 0-66 0,0 0-122-16</inkml:trace>
  <inkml:trace contextRef="#ctx0" brushRef="#br0" timeOffset="3536.31">9498 10137 277 0,'0'0'34'0,"0"0"-10"15,0 0-1-15,0 0 1 16,0 0-19-16,0 0 13 16,0 0-11-16,-33-111 1 15,33 95 27-15,0 6-28 16,0 4-2-16,0 5 1 16,0 1 1-16,0 0-4 15,0-3-3-15,0 3 1 16,0 0 13-16,0 0-10 15,0 0 9-15,0 0 6 16,0 0-17-16,0 0 9 0,0 0-11 16,0-2 1-16,13 2 8 15,2 0-6-15,5 0 3 16,7 0 0-16,3 0-1 16,6 0 3-16,8 0-8 15,12 0 5-15,19-4 20 16,20-2-24-16,18 2 15 15,18-2 13-15,8 1-20 16,15 5 20-16,16 0-29 16,15 0 6-16,7 0 11 15,4 0-12-15,-3 0-2 16,0-9 11-16,-8-9-8 0,2 0 11 16,6-6-17-16,7-5 5 15,15-4 11-15,11-6-13 16,3-1 6-16,-12 2 5 15,-11 5-11-15,-22 8 6 16,-21 3-9-16,-14 5 0 16,-16 2 1-16,-14 5-1 15,-6-1 0-15,-12 5 0 16,-6 6 13-16,-6 0-19 16,-9 0 6-16,-5 0 0 15,-11 6-8-15,-4 5 8 16,-9-1 0-16,-10-4-1 0,-2 0 15 15,-6-2-19-15,-4 1 5 16,-2-4 0-16,2-1-6 16,-1 0 7-16,1 0-1 15,4 0 0-15,0 1 13 16,5 4-15-16,1-4 2 16,2 4 0-16,3-3-11 15,2 0 13-15,-5-2-2 16,0 0 0-16,1 0 14 15,-9 0-15-15,-7 0 1 16,-5 0 0-16,-12 0-5 16,0 0 7-16,-5 0-2 15,-4 0 2-15,3 0 11 0,-3 0-9 16,2 0-4 0,-2 0 0-16,0 0-1 0,0 0 4 15,0 0-3-15,0 0 0 16,0 0 14-16,0 0-15 15,0 0 1-15,0 0-1 16,0 0-20-16,0 0 16 16,0 0-4-16,0 0-9 15,-15 2-97-15,0 4-88 16,-8 2-46-16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2:13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4325 431 0,'0'0'322'16,"0"0"-266"-16,0 0-9 15,0 0-41-15,0 0 11 16,0 0 29-16,0 0-27 16,8-83 40-16,-8 83-49 15,0 0-3-15,0 0 1 0,0 0-8 16,0 0 0-1,0 0-2-15,0 0 3 0,0 13-14 16,0 18 6-16,0 17 7 16,0 17 23-16,4 15-15 15,-4 5-8-15,0-1 1 16,0-4 19-16,-7-7-25 16,-7-11 5-16,2-12 0 15,0-15-6-15,3-8 6 16,2-11 0-16,5-10-1 15,2-5-44-15,0-1 19 16,0 0-67-16,0 0-63 16,0-17 39-16,0-5-107 15</inkml:trace>
  <inkml:trace contextRef="#ctx0" brushRef="#br0" timeOffset="1714.05">14459 4109 589 0,'0'0'129'15,"0"0"-124"-15,0 0-3 16,0 0 14-16,0 0-9 0,0 0 12 15,-27-13-19-15,27 13 0 16,0 0 8-16,22 0-1 16,11 11-7-16,1-4 15 15,2 3-11-15,3-3 23 16,4-3-20-16,3 2-2 16,14-1 48-16,9 2-41 15,8 1 17-15,11-2 5 16,11-2-33-16,5-2 37 15,9-2-38-15,8 0 0 16,10-9 22-16,9-13-13 16,-3-6-9-16,-6-4 3 15,-13 1 3-15,-8 3 7 0,-9 6-13 16,-16 3 0-16,-1 1 15 16,-4 0-7-16,-2 2-8 15,-4 0 9-15,-6 0 0 16,0 0 1-16,1-2-10 15,-1-2 0-15,4-1 10 16,-1 0-1-16,-3-4-9 16,3 4 0-16,-2-1 7 15,-1 0-10-15,-2 1 3 16,-1 7 0-16,-3 3-9 16,1 4 15-16,-5 5-6 15,0 0 0-15,-6 2 4 0,-6-2-11 16,-8 2 7-16,-2-2 0 15,-7 2 2-15,1-3 6 16,-1-2-8-16,4 1 0 16,-2 0 7-16,0 1-11 15,5 0 4-15,0 1 0 16,3 2-6-16,-4 0 12 16,-1-1-6-16,-5-2 0 15,-6 1 4-15,2 0-8 16,1 2 4-16,-3 0 0 15,8 0-7-15,2 0 10 16,-4 0-3-16,7 0 0 16,-1 0 0-16,-2 0-6 15,-1 0 6-15,-4 0 0 16,-5 8-8-16,-2-1 10 0,-1 2-2 16,-2-1 0-16,-2 0 3 15,-1 0 0-15,-2-2-3 16,5 3 0-16,3-2 3 15,4 3 3-15,-2-2-6 16,3-2 0-16,-1 1 2 16,-4-6-6-16,-7 1 4 15,-2 1 0-15,-6-3-7 16,-2 0 12-16,-1 0-5 16,-3 1 0-16,2-1 5 15,1 2-7-15,-3 1 2 16,0-3 0-16,0 2-10 0,0-1 16 15,0 2-8-15,0 2 2 16,0 9 0-16,0 0-6 16,0 8 6-16,0 8 0 15,0 6 1-15,0 5 9 16,0 9-10-16,-5 7 0 16,-5 4 4-16,4 6-8 15,1 2 4-15,-5 2 0 16,-2 3-1-16,1 3 9 15,-4-5-8-15,-1-6 0 16,-1-7 1-16,-1-6-6 16,7-9 5-16,-5-5 0 15,8-12-4-15,-4-2 12 16,6-2-8-16,-1-6 0 0,2-5 1 16,5-4-2-16,-3-5 1 15,3 0 0-15,0 1-2 16,-3 0 12-16,-9 2-10 15,-6 0 0-15,-3 4 1 16,-10 0 0-16,0 0-1 16,-4-1 0-16,-10-3 1 15,-3 3 6-15,-6-7-7 16,-5-1 0-16,-6-1 1 16,-9 0-1-16,-3 0 0 15,-10-1 0-15,-5-13 0 0,-6 4 11 16,0-1-11-1,0 10 0-15,3 1 1 0,-3 0 11 16,-2 10-12-16,-11 11 0 16,-2 6 10-16,-1 3-4 15,2-1-6-15,-1 0 0 16,3-3 4-16,-8-4-7 16,2 2 3-16,-3-6 0 15,6-2 0-15,13-1 9 16,7-4-9-16,7 0 0 15,8-4 1-15,8 2-1 16,4-8 0-16,12 2 0 16,7-1-3-16,9-2 10 15,-1 0-8-15,1 0 1 0,-1 0 0 16,0 0 0 0,-2 0 0-16,-4-8 0 0,-2-5-3 15,-4 5 9-15,-3-5-6 16,0 3 0-16,2-3 2 15,1 1-5-15,7 4 3 16,8 4 0-16,6 0-5 16,1 0 11-16,-2 2-6 15,8-1 0-15,0-1 0 16,7-1-13-16,4-1 7 16,4 0-27-16,1 0 27 15,1 2-33-15,6 1 9 16,-2 2-4-16,2 1-42 0,0 0-38 15,0 0-346-15</inkml:trace>
  <inkml:trace contextRef="#ctx0" brushRef="#br0" timeOffset="2239.75">16040 4203 262 0,'0'0'120'16,"0"0"-71"-16,0 0-34 16,0 0-8-16,0 0-7 15,0 0 7-15,0 0 6 0,10-50 32 16,1 43-20-1,1 6-12-15,-6 1 19 0,3 0-28 16,-3 0 13-16,-3 23 12 16,-3 16 10-16,0 13 31 15,0 17-56-15,0 4-12 16,-13 11 16-16,-5 4-9 16,4 5-9-16,5-2 0 15,3-7 2-15,6-4-7 16,0-10 5-16,0-10 0 15,0-6-10-15,0-10-1 16,9-7-19-16,-5-34-61 0,-2-3-120 16</inkml:trace>
  <inkml:trace contextRef="#ctx0" brushRef="#br0" timeOffset="2891.27">17579 3834 374 0,'0'0'76'0,"0"0"-74"15,0 0-2-15,0 0 17 16,0 0-13-16,9 120 13 15,-9-60 21-15,0 13 2 16,0 13 9-16,0 8-32 16,0 6-8-16,0 5 17 15,0 2-22-15,0 0 5 16,0-5-2-16,-4-9-3 16,-3-11 26-16,-6-14-28 15,1-10 4-15,4-16 19 0,5-16-21 16,0-10-2-1,-1-10-2-15,4-1-1 0,-3-5-7 16,3 0 2-16,0 0 6 16,0 0-12-16,0-8 12 15,0-1-96-15,0 5-158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2:43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21084 6188 529 0,'0'0'4'0,"0"0"63"15,0 0-67-15,-157-46 3 16,115 30 24-16,0-1 0 16,-5-4 23-16,-3 0-6 15,-4 0-29-15,-2-2 30 16,-1 2-28-16,-5-3-2 15,-2-1 23-15,-5 1-36 16,-3 0 10-16,-2 3-11 16,-3 0 5-16,-1 3-1 15,-10 2-5-15,-6 4 0 16,-6 6-1-16,-4 4 8 0,0 2-7 16,0 0 0-16,5 16 4 15,8 12-11-15,-4 8 7 16,-3 9 0-16,3 0-6 15,3 4 10-15,9 1-4 16,12 2 0-16,9 0 3 16,11 6-10-16,12 5 7 15,11 1 0-15,12 0-6 16,12 2 9-16,4-2-3 16,0 6 0-16,38 1 2 15,13 0-5-15,6 2 3 16,14-6 0-16,8-2-11 0,15-1 19 15,4 0-8 1,5 2 0-16,7 4 1 0,13-5-1 16,19-7 0-16,12-16 0 15,16-16-7-15,17-14 15 16,0-12-8-16,9 0 0 16,-6-23 2-16,-9-13-4 15,-12-5 2-15,-14-9 0 16,-12-3 2-16,-19-3 3 15,-19 5-5-15,-20 2 0 16,-16 3 1-16,-12 5-1 16,-11 1 0-16,-7 1 0 15,-9-1 4-15,-9 0 4 0,-6-3-8 16,-12-5 0 0,-3-2 1-16,0-4 23 0,0-6-24 15,-30-4 0 1,-12-4 12-16,-5-3-7 0,-9 5-6 15,-3 3 1-15,-10 8 0 16,-3 7-7-16,-8 8 7 16,-5 8 0-16,-5 6 0 15,1 9 7-15,-7 7-10 16,1 7 3-16,-2 3 0 16,-1 0-12-16,5 0 6 15,1 7-23-15,9 14 22 0,1 4-57 16,-2 11-1-1,8 7-47-15,63-25-99 0,4 0-145 16</inkml:trace>
  <inkml:trace contextRef="#ctx0" brushRef="#br0" timeOffset="8962.81">10140 2266 263 0,'0'0'34'0,"-56"128"34"16,53-98-34-16,3-6-7 16,0-2 23-16,0-2-19 15,11-2 10-15,10 4 5 0,6 6-29 16,-3 6 8-1,-1 13 0-15,-2 8 0 0,-9 2 4 16,-9 5-17-16,-3 1-9 16,0-6 25-16,0-7-23 15,0-10 13-15,0-11-12 16,0-11-2-16,0-6-4 16,0-8 0-16,0 0-10 15,-5-4-10-15,2 0-156 16,0 0-75-16</inkml:trace>
  <inkml:trace contextRef="#ctx0" brushRef="#br0" timeOffset="10102.95">9983 2364 606 0,'0'0'99'15,"0"0"-91"-15,0 0-3 16,0 0-10-16,0 0-3 16,0 0 8-16,-33 24 12 15,69-16-4-15,14 2 25 16,21 3-14-16,22-5-4 0,17 1 21 15,20-3-33 1,16-6 5-16,15 0 26 0,7-2-29 16,14-22 19-16,-2-2-10 15,-3-4-9-15,-9 8 12 16,-7 4-17-16,-15 8 0 16,-19 6 12-16,-8 2-5 15,-12 2-8-15,1 0 1 16,-8 0 0-16,1 0 2 15,-12 0-2-15,-6 0 0 16,-9 0-4-16,-5 0 10 16,-7 0-8-16,-5 0 2 0,-3 6 0 15,-10 4 0 1,-6-1 0-16,-5 0 0 16,-6-3 1-16,-4-4 9 0,-5 0-12 15,-3-2 2-15,0 0 0 16,-2 0 1-16,-5 0-1 15,1 0 0-15,-3 0-1 16,-3 0 10-16,0 0-12 16,-1 0 3-16,-2 0 0 15,3 0 3-15,-3 2-3 16,7 0 0-16,-2 2 1 16,1-2 7-16,4 4-10 15,-5-1 2-15,2 0 0 16,-2 5-5-16,4 0 5 15,-2 6 0-15,-5 6 6 16,-2 9-1-16,0 10-4 0,0 12-1 16,0 9 2-16,-12 10-6 15,-17 2 2-15,-4 2 2 16,-6-8 3-16,1-6 9 16,2-10-14-16,0-6 2 15,10-11 0-15,8-7 6 16,0-8-6-16,6-6 0 15,3-3 14-15,0-4-9 16,3-3 5-16,-3-2-4 16,-2 2-6-16,-2 2 7 15,-7 1-7-15,-7-4 0 16,-8 0-1-16,-10-3 7 16,-8 0-9-16,-13 0 3 15,-20-3 0-15,-21-11-4 0,-22-5 4 16,-10 0 0-16,-12-1-11 15,-9 1 16-15,-15-2-13 16,-7 2 6-16,1 6 2 16,5 4-7-16,16 6 7 15,6 3 0-15,10 0 0 16,18 0 9-16,10 0-10 16,14 0 1-16,17 0 0 15,22 0 2-15,13 0-2 16,16-4 0-16,11-14-2 15,5 2 12-15,6-1-15 16,3 6 5-16,7 5 0 0,-1 1 2 16,3 5-2-16,0 0 0 15,0 0-6-15,0 0 0 16,0 0-7-16,0 0-25 16,0 0-22-16,0 2 7 15,26 15-30-15,15 4-22 16,-17-12-88-16,-6-3-287 15</inkml:trace>
  <inkml:trace contextRef="#ctx0" brushRef="#br0" timeOffset="11259.68">10683 2992 22 0,'0'0'373'0,"0"0"-264"16,0 0-94-16,0 0-4 15,0 0-2-15,0 0 29 16,0 0 38-16,-5-21-55 16,5 21-19-16,0 0 9 15,0 2-10-15,5 13 14 16,26 7-6-16,5 6 9 0,8 5 12 15,12 6-30-15,3 5 0 16,3 2 15-16,5 0-12 16,-3-1 2-16,-4-4-5 15,-1-2 1-15,-3-6 12 16,-5-2-12-16,-7-3-1 16,-8-3 10-16,-11-6-3 15,-8-1-8-15,-5-4 3 16,-6-4-2-16,-6-4 12 15,0-6-8-15,0 0-4 16,0 0 25-16,0 0-17 16,0 2 22-16,-27-2-23 15,-11 0-7-15,-6 0 6 16,-13 0-6-16,-6 0 0 16,-7 0-3-16,-8-8 10 15,-3-6-9-15,4 0 2 0,18 2 0 16,15 5 7-16,16 3-7 15,17 2 0-15,7 2 1 16,4 0-1-16,0 0-2 16,15 0-13-16,33 5 15 15,17 9-6-15,4 0 6 16,0-2 0-16,-2-4-4 16,-5 0 4-16,-1-2-3 15,-6 0 3-15,-1 0 0 16,-6 1 4-16,-4 0-4 15,-8-1 0-15,-10-2-1 0,-5-2 1 16,-12-2-3-16,-3 0-16 16,1 0 19-16,-4 0 18 15,2-5-18-15,-2-7 7 16,4-7 17-16,1-7-23 16,0-2 17-16,5 1-15 15,-4-5-2-15,-3 5-1 16,-3 0 0-16,-1 6-48 15,4-2-45-15,-2 3-75 16,-1 17-19-16,-3-4-148 16</inkml:trace>
  <inkml:trace contextRef="#ctx0" brushRef="#br0" timeOffset="11991.21">11545 2879 548 0,'0'0'119'0,"0"0"-102"16,0 0-13-16,0 0-8 16,0 0 3-16,0 0 1 15,0 0 10-15,56 62 2 16,1-21 4-16,2 3 5 0,4-1-17 15,2-2 1 1,1 3-4-16,5 2-1 16,-5 0 26-16,-1-1-16 0,-3-2 6 15,1-3 10-15,-1 0-25 16,-6-2 20-16,-2-5-15 16,-4-3-3-16,-7-6 4 15,-2-2-7-15,-12-4 0 16,-4-2 6-16,-14-8 2 15,-9-2-8-15,-2-4 0 16,0-2 1-16,0 0 24 16,0 0-20-16,0 0 22 15,0 0 19-15,-26 0-43 16,-15-2 8-16,-13-8-11 16,-11 0 0-16,-9-2-2 15,-3 0 2-15,-5-2 0 16,15 4-9-16,13-2 19 0,6 6-12 15,19 0 2-15,6 2 0 16,7 0 0-16,11 2 0 16,1 0-1-16,4-1-7 15,0 3 16-15,0-1-16 16,0 1 2-16,43 0 6 16,19 0-4-16,17 12 4 15,11 10 0-15,-7 0 0 16,-3-2 9-16,-6-2-13 15,-5-2 4-15,-13-4 0 0,-9-3 2 16,-15-6-2 0,-7-3 0-16,-14 0-7 0,-7 0 8 15,-1 0-2-15,-3 0-13 16,0 0-2-16,0 0 13 16,0-22-25-16,0-3 17 15,-7-4 1-15,-4-1-37 16,8-3 3-16,3-6-28 15,0-9-16-15,0 26-42 16,0-2-103-16</inkml:trace>
  <inkml:trace contextRef="#ctx0" brushRef="#br0" timeOffset="12938.14">12418 2863 526 0,'0'0'105'0,"0"0"-51"15,0 0-49-15,0 0-5 16,0 0 11-16,0 0-8 0,0 0 9 15,-44-2-12-15,83 6 0 16,17 19 15-16,22 5-10 16,0 5 12-16,6 3-9 15,-2 5-3-15,-8 2 3 16,-4 1-8-16,2-1 0 16,-7 8 6-16,1-6 1 15,-7 4-1-15,-5-8-5 16,-5-1 4-16,-3-4 16 15,-10-3-21-15,-7-5 0 16,-9-11 11-16,-4-2-5 16,-7-7-2-16,-6-4-4 0,0 0 0 15,-3-2 6-15,0 0-3 16,2-2-3-16,-2 0 19 16,0 0-18-16,0 0 18 15,0 0-3-15,0 0-1 16,-17 0 5-16,-22-8-20 15,-12-6 0-15,-8 0 5 16,-9 0 6-16,-1 6-13 16,4 2 2-16,2 4 0 15,7 2 15-15,3 0-12 16,8 0 2-16,9 0 23 16,10 0-26-16,13 0 22 15,5 0-15-15,5 0-3 16,3-2 1-16,0 0-7 15,0 0-9-15,0 0 2 0,9 2 14 16,24 0-10-16,8 0 3 16,7 0 0-16,2 0-7 15,4 8 7 1,2 8 0-16,1 1-2 0,2 2 8 16,0 2-10-16,-8-7 4 15,0 1 0-15,-7-5 2 16,-11 1-2-16,-4-7 0 15,-8 0-4-15,-6 1 12 16,-5-5-13-16,-8 0 5 16,-2 0 0-16,0 0 2 15,0 0-2-15,0 0 0 0,0-22 8 16,0-12-5 0,0-4 0-16,-17-2-3 0,4 2 0 15,-5 0-1-15,3 1 1 16,1 2 0-16,-1 0 0 15,0 3 7-15,3 8-12 16,3 5 5-16,1 6 0 16,4 11-6-16,1 2 2 15,3 0-17-15,-5 0-3 16,-5 8-82-16,7 4 10 16,-2 6-203-16</inkml:trace>
  <inkml:trace contextRef="#ctx0" brushRef="#br0" timeOffset="21091.05">19341 10084 348 0,'0'0'381'15,"0"0"-310"-15,0 0-62 16,0 0-18-16,0 0-13 16,0 0 22-16,-13 0 20 15,13 0-11-15,0 0 27 16,0 0-18-16,0 0-13 0,0 0 23 15,0 0-22-15,0 0-6 16,0 3 27-16,0 20-17 16,0 16 7-16,0 16-3 15,0 17 0-15,0 3-13 16,-5 5-1-16,-11 2 0 16,3 2 4-16,-5 9 7 15,0 7-8-15,0 4-3 16,0 3 0-16,3-5-10 15,0-8 10-15,0-12 0 16,4-11 11-16,-2-18-6 16,8-10 2-16,-5-13-7 0,4-13 8 15,1-9-20-15,2-6 12 16,3-2 0-16,0 0 3 16,0 0 4-16,0 0-7 15,0 0 0-15,0 0 1 16,0 0-2-16,0 0 1 15,0 0 0-15,0 0-4 16,0 0 14-16,0 0-10 16,0 0 0-16,0 0 3 15,0 0-14-15,0 0 11 16,0 0 0-16,0 0-4 16,0 0 15-16,0 0-11 15,0 0 0-15,0 0 2 16,0 0-14-16,0 0 12 15,0 0 0-15,0 0-3 0,6 0 15 16,7 0-16-16,10 0 4 16,-10 0-1-16,9 0-10 15,2 0 11-15,-1 0 0 16,10-2 4-16,6 2 8 16,5 0-12-16,12 0 0 15,8 2 4-15,6 11-6 16,17-1 2-16,-2-1 0 15,17 1-4-15,17 7 17 16,17 5-13-16,21 10 0 16,10 0 4-16,-7 4-10 0,-14-1 6 15,-12-5 0-15,-16-4-4 16,-7-9 10-16,-11-2-12 16,-5-7 6-16,-2 0 0 15,-11-4-9-15,-10 1 9 16,-6-2 0-16,-7-4 2 15,-5-1 5-15,-7 0-7 16,-3 0 0-16,-1 0 0 16,-2-1 22-16,-5-9-22 15,-3 2 0-15,1 2 14 16,-3 0-3-16,-8 4-11 16,-5 0 0-16,3 2 1 0,-5 0-5 15,4 0 4 1,0-3 0-16,-2 0-3 0,3-2 12 15,-3 0-13-15,0-1 4 16,-3 0 0-16,-5-2-16 16,6-4 14-1,-4-1-6-15,2-5-6 0,-4-3 3 16,-2-4 6-16,-1-6 1 16,-7-6 4-16,0-7 3 15,0-16-3-15,0-10 0 16,0-17-3-16,-7-11 14 15,-7-6-14-15,-1-6 3 0,3-3 0 16,4 6-4 0,5 9 4-16,3 14 0 0,0 16-13 15,0 13 23-15,0 10-16 16,0 6 6-16,0 3 0 16,0 7-11-16,0 3 11 15,0 4 0-15,-4 4-18 16,-2 4 23-16,-2 4-7 15,-2 2 2-15,-6 2 0 16,-1 0 3-16,-4 0-3 16,-5 1 0-16,-4 3 2 15,-9 2 10-15,-3-3-12 16,-7 3 0-16,-4 0 4 16,-7 0 4-16,-8 0-8 15,-12 0 0-15,-13 0 2 0,-14 0 12 16,-20 0-18-1,-16 0 4-15,-14 0 0 0,-18 0 1 16,-10 0-1-16,-8 0 0 16,0 3-3-16,0-1 4 15,6-2-1-15,-1 0 0 16,8 0 4-16,7-11-16 16,9-10-21-16,23-2-93 15,116 14-113-15,4 0-368 16</inkml:trace>
  <inkml:trace contextRef="#ctx0" brushRef="#br0" timeOffset="33561.71">11567 11430 410 0,'0'0'32'0,"0"0"-16"16,0 0-7-16,0 0 2 16,0 0-5-16,0 0-1 15,0 0 3-15,-33-73 6 16,23 66 52-16,5-1-36 16,2 2-6-16,-3-1-12 15,-1-3-6-15,-1 0-1 16,-1-2-5-16,0-2 2 15,-3 0 1-15,-3-4-3 16,1 4 0-16,-11-2 14 16,2 0-13-16,-13-2 13 15,-3 0-14-15,-5 2 7 0,-7 4 2 16,-8 2-9 0,-6 4 0-16,-12 6 6 0,-7 0-6 15,-7 0 6-15,-1 0-6 16,2 0 2-16,-2 0 2 15,-3 0-4-15,-9 0 0 16,-9 0-3-16,-5 3-2 16,-5 16 5-16,7 6 0 15,3 6 5-15,3 7-7 16,7 0 2-16,2 1 0 16,12-4 10-16,14-5-6 15,13-1 5-15,14-5-9 16,13 2 7-16,11-4-14 15,10-3 7-15,4 4 0 16,7-5-6-16,3 0 15 0,0 3-10 16,0 4 1-16,0 7 0 15,0 4 2-15,0 6-2 16,0 2 0-16,0 3 1 16,0-1 6-16,0-2-7 15,0 4 0-15,0-2 2 16,0-2-7-16,6 5 5 15,6-3 0-15,-1-5-7 16,3 0 13-16,5-8-6 16,-2-2 0-16,2-7 0 15,2 2-5-15,2 0 5 16,10 1 0-16,3 2 1 16,11 4 6-16,7 2-12 15,2 3 5-15,1-1 0 0,-3-3 1 16,2-5-1-16,1-4 0 15,2-2-5-15,3-6 12 16,10-1-8-16,5-2 1 16,12-4 0-16,0-2-3 15,3-8 1-15,0 0 2 16,1-7 4-16,2-18-2 16,5-11 3-16,1-4-5 15,4-9 0-15,-9-1 3 16,-2 0-3-16,-12 2 0 0,-7 7 1 15,-9 4 9 1,-7 7-15-16,-6 4 5 0,-2 2 0 16,-7-1 1-16,-2-2-1 15,-3-3 0-15,-7-4-2 16,-2-2 12-16,-4 0-14 16,-8-1 4-16,-8-1 0 15,-10-1 1-15,0-3-1 16,0-2 0-16,-3-1 2 15,-22-1 6-15,-1-2-11 16,-4-1 3-16,1 5 0 16,-7 2 1-16,0 2-1 15,-8 0 0-15,-7 0 2 16,-8 2 8-16,-10 1-11 16,-8 4 1-16,-9 0 0 0,-3 4-4 15,-4 0 0-15,8 8 4 16,8 0 9-16,11 4-6 15,19 6-3-15,11 5 0 16,12 4-11-16,9 2 10 16,6 0-18-16,3 24-16 15,3 13 4-15,3 7-51 16,0 3-27-16,0-27-43 16,0-3-200-16</inkml:trace>
  <inkml:trace contextRef="#ctx0" brushRef="#br0" timeOffset="43819.05">10506 2971 152 0,'0'0'22'0,"0"0"13"16,0 0-33-16,0 0 7 15,0 0-9-15,0 0 5 16,0 0-5-16,0 0 0 16,0 0 0-16,-42-27 0 15,42 27-5-15,0 0-1 16,-2 0-14-16,-3 0 20 16,5 0-4-16,0 0 4 15,0 0 0-15,-2 4-1 0,2 4 3 16,0 2-2-1,0 0 0-15,0 2 4 0,0-2-14 16,0 2 10-16,12-2 0 16,6 3 2-16,5 2 0 15,4-3-1-15,3 1-1 16,0 0 6-16,2-1-8 16,-2 0 2-16,-1-2 0 15,4 2 1-15,-1-2 2 16,4 2-3-16,1 3 0 15,-3-2 3-15,2 1-7 16,0 3 4-16,0-2 0 16,0 1 0-16,-7-1 4 15,1 0-4-15,0-2 0 16,-6 1 2-16,-4-1-6 16,4 1 4-16,-3-1 0 0,-4-3 0 15,1 2 2-15,-5-2-2 16,-2-2 0-16,-2 2 2 15,0-3-3-15,-2-1 1 16,-2 1 0-16,-2-1-3 16,0 0 5-16,2-2-2 15,-1 0 0-15,-1 0 2 16,-3 2-5-16,3 1 3 16,-3-1-1-16,0 1-2 15,0-5 2-15,0-2 1 16,0 0 1-16,0 0 4 15,0 0 4-15,0 0-8 16,0 0 2-16,0 0 12 0,0 0-15 16,0 0 7-16,0 0-3 15,-15 0-3-15,-6 0 6 16,0 0-1-16,-5 0-5 16,-4 0 4-16,1 0-3 15,-1 0-2-15,-4 0 5 16,6 0 4-16,-6-4-3 15,1-4-6-15,2-2 0 16,-8-4 0-16,-6 1 6 16,-2 1-2-16,-1 2-4 15,1 5 5-15,1 0-5 16,8 4 0-16,6 1 0 16,11 0 11-16,6 0-11 0,12 0 0 15,3 0-1-15,0 0-5 16,0 0 5-16,0 0-30 15,9 0 31-15,18 0 0 16,15 0 2-16,7 1-1 16,8 9 1-16,9 0 3 15,4 5-5-15,4-1 0 16,4 3 0-16,3 6-1 16,4-1 1-16,-61-17-30 15,3-2-155-15</inkml:trace>
  <inkml:trace contextRef="#ctx0" brushRef="#br0" timeOffset="44770.03">12030 2731 11 0,'0'0'55'15,"0"0"-40"-15,0 0-15 16,0 0 0-16,0 0-2 0,0 0 6 15,0 0-5-15,-146 124 1 16,140-96-4-16,6-2 0 16,0-3-14-16,6-2 18 15,17 2-5-15,8-1 10 16,4 1-5-16,7 4 6 16,-1-2-1-16,5 4 5 15,-2 3-10-15,0 3 0 16,7 3 4-16,2 3 1 15,9 9-5-15,10 4 3 16,8 7 0-16,10 3 3 16,-5-3-4-16,-2-8-1 15,-2-10 10-15,-13-11-10 16,-6-9-1-16,-17-10 0 16,-12-8 6-16,-9-5-8 0,-19 0 2 15,-5 0 0-15,0-4 19 16,0-10-14-16,-33-6 11 15,-8-1 15-15,-16 0-21 16,-15-5 0-16,-5-2-10 16,-5-4 2-16,-4-2 11 15,2 0-11-15,4 2 3 16,6 2 28-16,6 4-30 16,5 4 19-16,6 0-18 15,1 1 1-15,9 3 0 16,8 0-2-16,4 4-3 15,11 3 0-15,6 4 4 0,9 1 2 16,3 4-6 0,3 0 0-16,3 2-10 0,0 0 8 15,0 0-24-15,3 0 16 16,27 21 10-16,9 7 9 16,8 1-9-16,4 2 1 15,-2-4-1-15,11-7 0 16,0-5-12-16,11-10 1 15,13-5-7-15,7 0 18 16,5 0-16-16,-64-7-45 16,-9-6-33-16</inkml:trace>
  <inkml:trace contextRef="#ctx0" brushRef="#br0" timeOffset="45006.8">13110 3070 63 0,'0'0'16'0,"0"0"-1"16,0 0 4-16,0 0 5 15,0 0-17-15,0 0-6 16,0 0-1-16,-85-72-13 16,123 77 13-16,16 13 9 15,8 9-9-15,3 4 0 16,7 6 3-16,-1 3-2 0,-2 2 7 15,-7 2-8 1,-8-2-2-16,-49-30-16 0,-2-6-84 16</inkml:trace>
  <inkml:trace contextRef="#ctx0" brushRef="#br0" timeOffset="45674.56">15742 1371 157 0,'0'0'9'0,"0"0"45"15,0 0-48-15,0 0 7 16,-115-104-2-16,90 78-3 15,6 0 11-15,1-4-18 16,2-3 5-16,5 2 5 16,9-3-6-16,2-2-3 15,0-2-2-15,13-4 1 16,23 3 1-16,10-1-2 0,1 6-1 16,-9 6 0-16,-5 10 2 15,-7 12 3-15,-8 6-4 16,-5 0-7-16,2 2 1 15,-1 14-2-15,-2 2 8 16,-4 0 1-16,-1 6 2 16,-4 2-3-16,-3 6 0 15,0 6-13-15,-28 2 13 16,-18 3-49-16,19-29-77 16</inkml:trace>
  <inkml:trace contextRef="#ctx0" brushRef="#br0" timeOffset="45908.4">15146 1185 224 0,'0'0'1'0,"0"0"22"15,0 0-18-15,0 0-1 16,0 0-8-16,0 0-22 15,-62 2-2-15,88 6 28 16,19 5 2-16,17 0-1 16,18-1 11-16,10-1-12 15,-54-11-33-15,0 0-94 16</inkml:trace>
  <inkml:trace contextRef="#ctx0" brushRef="#br0" timeOffset="46108.56">15924 1231 166 0,'0'0'50'0,"0"0"-50"0,0 0-3 16,0 0-4-16,0 0 4 16,0 0 3-16,-33 58 0 15,22-34 6-15,2 1-6 16,3 2 0-16,-4 2 0 15,10-22-6-15,0-3-70 0</inkml:trace>
  <inkml:trace contextRef="#ctx0" brushRef="#br0" timeOffset="46310.68">16150 1101 37 0,'0'0'176'0,"0"0"-130"16,0 0-43-16,0 0 4 16,0 0 7-16,0 0-14 15,-2-44 2-15,2 44-8 16,0 0-16-16,2 0-31 16,7 6 30-16,-3 1-68 15</inkml:trace>
  <inkml:trace contextRef="#ctx0" brushRef="#br0" timeOffset="46520.82">16436 1546 0 0,'0'0'32'0,"0"0"65"0,0 0-54 15,0 0-38 1,0 0 0-16,0 0 1 0,154-75-6 16,-143 74-5-16,-1 1-43 15</inkml:trace>
  <inkml:trace contextRef="#ctx0" brushRef="#br0" timeOffset="47474.44">14683 3014 36 0,'0'0'93'0,"0"0"-36"0,0 0-21 15,0 0-11-15,0 0-24 16,0 0 13-16,35 0-14 16,-6 0 0-16,17 0 26 15,-2 0-21-15,12 0 1 16,4 0 10-16,2 0-11 15,12 0 23-15,1 0-28 16,2 0 1-16,12 0 29 16,9-4-29-16,12 0 9 15,9-3 6-15,5 0-15 16,-4 0 13-16,-7 1-14 0,-10 0 0 16,-2 4 0-1,-6 1 2-15,0 1-2 0,0 0 0 16,3 0 9-16,4 0-9 15,-4 0 0-15,2 0 0 16,-2 0-3-16,0 0 3 16,7 3 0-16,-6 3 0 15,0 3 10-15,-9-3-13 16,-8-1 3-16,-4 2 0 16,-12-6-5-16,-12 2 5 15,-5-3 0-15,5 0-1 16,2 0 13-16,16 0-13 15,2 0 1-15,-3-3 0 16,3 2-3-16,-8 1 3 0,-9 0 0 16,-3 0-4-16,-10 0 14 15,-8 0-16-15,-8 1 6 16,-7 6 0-16,0-4-4 16,-3 1 4-16,2-2 0 15,5 1 3-15,4-2 4 16,10-1-2-16,6 0-5 15,-1 0 1-15,3 0 2 16,-4 0-3-16,-7 0 0 16,-10 0 0-16,-8 0 10 15,-7 0-10-15,-4 0 0 16,-5 0 0-16,1 2-8 16,0 2 8-16,0 1 0 0,4-1-4 15,-2 4 3-15,1 4-15 16,-6-5-51-16,0-5-206 15</inkml:trace>
  <inkml:trace contextRef="#ctx0" brushRef="#br0" timeOffset="58055.17">11599 10099 316 0,'0'0'77'16,"0"0"-10"-16,0 0-42 0,0 0-13 16,0 0-11-16,0 0 49 15,0 0 7-15,0 0-15 16,50-62 17-16,-50 51-42 15,0 3 3-15,0-3-1 16,0-2-16-16,-2-3 23 16,-29-5-26-16,-4 0 0 15,-12-2-8-15,-13 2 8 16,-11 1 0-16,-16 5-1 16,-11 8 10-16,-15 4-13 15,-14 3 4-15,-13 3 0 16,-2 25-11-16,-4 12 23 15,4 14-12-15,-4 11 0 16,4 12 0-16,5 9 2 16,12 8-2-16,15 7 0 0,15 3-17 15,20-3 16-15,26-7 1 16,33-10 0-16,16-11-6 16,45-2-1-16,44-3 6 15,30-5 1-15,27-9-5 16,23-8 15-16,15-10-10 15,0-10 0-15,-6-10 3 16,-11-8-3-16,-16-6 0 16,-17-2 0-16,-18-2-2 15,-18-25 2-15,-9-13 0 16,-12-11 5-16,-12-11 5 16,-11-10-7-16,-13-11-3 0,-16-7 0 15,-14-2 14-15,-11-2-4 16,0 3-4-16,-36 9 20 15,-8 8-22-15,-4 12 13 16,1 14-17-16,6 11 2 16,8 15-6-16,17 13 4 15,14 9-9-15,2 0-43 16,0 12-111-16,18 11-21 16</inkml:trace>
  <inkml:trace contextRef="#ctx0" brushRef="#br0" timeOffset="58476.9">18399 10128 434 0,'0'0'23'16,"9"-102"1"-16,3 76-19 15,9 4-3-15,12 0-4 16,5 0-11-16,1 4 13 16,-5 2 11-16,-3 6-11 15,-5 3 0-15,7 7-1 16,8 0 1-16,-23 0-60 15,7 0-153-15</inkml:trace>
  <inkml:trace contextRef="#ctx0" brushRef="#br0" timeOffset="59225.35">20924 10592 342 0,'0'0'103'0,"0"0"-36"16,0 0-33-16,0 0-25 16,23-116 27-16,-23 83 56 15,-13-5-65-15,-23 1 24 16,-10-5-13-16,-13 3-10 0,-18 5-23 15,-24 3-5 1,-30 13 0-16,-33 18-2 0,-34 0 15 16,-23 28-18-1,0 27 10-15,12 9-3 0,25 6 29 16,35 8-23-16,33 5 5 16,36 3 7-16,35 2-13 15,31 0-14-15,14 0 0 16,18 1 7-16,44-7-3 15,28-6 3-15,25-4 0 16,37-9 0-16,35-12 10 16,27-8-10-16,17-14 0 15,11-7 0-15,-16-11-12 16,-22-11-2-16,-23 0-27 0,-29-24 38 16,-25-14-45-1,-20-11 39-15,-12-7-9 0,-15-8 18 16,-16-11-8-16,-23-14 8 15,-20-15 0-15,-21-11 12 16,0-7 0-16,-36 6-11 16,-26 11 12-16,-22 23 27 15,-22 26-34-15,-22 22-6 16,-19 22 0-16,-12 12 13 16,-8 0 6-16,10 20-23 15,18 13 4-15,23 11-3 16,21 11-37-16,88-29-125 15,7-4-237-15</inkml:trace>
  <inkml:trace contextRef="#ctx0" brushRef="#br0" timeOffset="64808.91">20596 3638 283 0,'0'0'33'0,"0"0"-14"15,0 0-19-15,-19-113 27 16,9 90-18-16,3 5 24 15,0-5-10-15,0 5-11 16,5 7 50-16,-4 10-47 16,3 1-7-16,-1 0-4 15,1 0-4-15,-1 10 0 16,-5 20-5-16,-6 6 17 16,-6 9-18-16,-7 10 6 15,-8 5 0-15,-2 8 0 0,-6 9 2 16,-3 7-2-1,-1 6 0-15,-6 6 12 0,-3-1-18 16,5-3 6-16,1-6 0 16,7-6-6-16,8-13 10 15,6-13-4-15,6-14 0 16,9-13 11-16,7-8-21 16,4-7 10-16,1-7 0 15,3-4-8-15,0-1 11 16,0 0-3-16,0 0 8 15,-3 0 2-15,-5-6-2 16,-4-14-8-16,-3-4 0 16,-6-4-4-16,-3-2 6 15,1 0-2-15,-2-3 0 0,2 3 16 16,5 0-17-16,0 4 1 16,7 5 0-16,-2 2 6 15,5 7 3-15,-1 3-9 16,3 6 3-16,3 0 11 15,1 3-13-15,2 0-1 16,0 0 0-16,0 0-23 16,0 0 22-16,0 13 1 15,5 11-2-15,13 6 16 16,3 6-19-16,-1 3 5 16,1 0 0-16,2 0-6 15,2-7 6-15,-1-6 0 16,2-4 0-16,-5-8 7 0,-4-5-19 15,-4-4 10 1,-5-3-1-16,2-2-12 0,5 0 28 16,6 0-13-16,5-20 8 15,10-12 4-15,5-6-9 16,-2-4-3-16,-4 1 0 16,-2 5 2-16,-9 5 3 15,2 0-5-15,7 5 4 16,0 3 10-16,9 2-16 15,-4 3 2-15,-5 3 0 16,-7 4-8-16,-10 5 8 16,-8 4 0-16,-5 0-2 0,-3 2 7 15,0 0-13 1,0 0-4-16,0 0-7 0,0 0 10 16,0 0-9-16,0 7 18 15,0 4-5-15,0 3-2 16,0 2 0-16,0-1-9 15,0-4-6-15,0 3 9 16,-9-2-5-16,1 1 4 16,-2-4 10-16,2-1-17 15,-2 0 21-15,2 2-29 16,-7 3-27-16,10-10-16 16,-7 1-127-16</inkml:trace>
  <inkml:trace contextRef="#ctx0" brushRef="#br0" timeOffset="66160.27">18603 4863 217 0,'0'0'27'0,"0"0"-9"16,0 0 5-16,0 0-22 16,0 0 14-16,-2-115 8 0,-1 95-13 15,-5 2 41 1,-4 4-16-16,6 2 0 15,-4 6 4-15,2 1-39 0,1 4 32 16,-1 1-13-16,2 0-15 16,-1 0 4-16,2 0-8 15,2 0 0-15,3 0-1 16,0 0 7-16,-3 0-6 16,3 0 0-16,0 0 6 15,-3 0-18-15,-2 0 12 16,1 0 0-16,-2 0-3 15,1 4 9-15,5 0-7 16,-4 0 1-16,4-4-40 16,0 0 31-16,0 0-20 15,0 0 7-15,0 0 19 0,0 0-41 16,0 0 4-16,0 0 3 16,0 0-22-16,0 0-50 15,0-4 55-15,-3 2 50 16,0 0-2-16,-2-1 12 15,2 2 32-15,-1-1 6 16,4-2 4-16,0 2 9 16,0-2-40-16,0 3 26 15,0-2 23-15,0 3-54 16,0 0 2-16,0 0-8 16,4 0-5-16,29 0 36 15,25 0-36-15,19 10 13 16,33 2 48-16,21 4-47 15,22 0 5-15,18 2-13 0,25 1-2 16,24-2 6-16,20-1-11 16,16 1 0-16,-1-3 0 15,-16 9 5-15,-23-1-5 16,-34 7 0-16,-38-1 1 16,-28-2-3-16,-29 0 2 15,-22-5 0-15,-17-2-15 16,-16-5 12-16,-14-4 1 15,-6-3-12-15,-12-2-31 16,0 1 15-16,0 2-28 16,-5 8-2-16,-38 8 43 0,11-16-72 15,-9 2-117 1</inkml:trace>
  <inkml:trace contextRef="#ctx0" brushRef="#br0" timeOffset="66641.27">19026 5618 112 0,'0'0'10'0,"-179"30"-6"15,138-30 17-15,8 0-7 16,9 0 16-16,9 0 41 16,7-6-9-16,5-5-11 15,-2 3-34-15,5-1-15 16,0-1 28-16,8-3-25 16,42-10-1-16,35-9 6 15,42-12 2-15,35-12-8 16,41-13 12-16,34-9-11 15,30-9 12-15,28 2-17 16,-4 4 0-16,-15 10-1 16,-30 10 7-16,-40 13-6 15,-42 12 0-15,-35 10 3 0,-30 10-4 16,-31 8 1-16,-24 6-5 16,-14 2-8-16,-12 0-18 15,-11 0 12-15,-7 0-25 16,0 0 5-16,0 2 20 15,0 8-27-15,0 4 25 16,-16 3-1-16,-1-10-67 16,-5 2-67-16</inkml:trace>
  <inkml:trace contextRef="#ctx0" brushRef="#br0" timeOffset="68709.53">12624 5514 153 0,'0'0'77'0,"0"0"-47"15,0 0-26-15,0 0 15 16,0 0-5-16,0 0 18 16,0 0 13-16,-21-88-28 15,18 76 17-15,1-6-34 16,2-2 0-16,0-4 17 15,0-6-10-15,0-4-7 16,0-6 3-16,11-6 2 16,4-5 5-16,-3-1-10 15,2-2 0-15,1 4 5 16,0 2 3-16,-2 5-8 0,-5 7 0 16,-8 4 4-1,0 7-10-15,0 5 6 0,-12-1 0 16,-16 2 5-16,-8-4 7 15,2-1-12-15,-2-2 0 16,-5 2 8-16,2-2 1 16,-5 4-9-16,-4 0 0 15,-5 2-6-15,-10 4 6 16,-5 3 0-16,-13 6 0 16,-4 2 11-16,-13 5-15 15,-10 0 4-15,-10 0 0 16,-4 0-3-16,0 0 8 15,-2 0-5-15,1 0 0 16,-4 0 3-16,-2 0-3 16,-1 0 0-16,2 9 0 0,4 1-6 15,-4 0 9-15,4 4-3 16,-1-1 0-16,6 4 8 16,9 1-14-16,9 2 6 15,12 2 0-15,6-5-7 16,11 0 9-16,3-7-2 15,-1-1 0-15,-4-4 8 16,-8 1-6-16,-9 0-2 16,-6 4 0-16,-14 2-5 15,-7 1 9-15,-2 4-4 16,-1-1 0-16,5 4 11 16,11-2-15-16,10-2 4 0,18 3 0 15,12-1-6-15,9 0 8 16,5 4-2-16,4 1 0 15,3 2 9-15,5 3-13 16,3 0 4-16,16 2 0 16,2 3-8-16,11 6 8 15,4 6 0-15,3 1-2 16,0 5 12-16,0-2-18 16,10 1 8-16,8-2 0 15,-5-4-6-15,0 2 8 16,2-2-2-16,0 0 0 15,-1 0 12-15,4-4-20 0,2-4 8 16,11-1 0-16,10-7-18 16,16-6 18-16,17-10-11 15,18-8 7-15,12-4-8 16,6 0 9-16,3 0 3 16,-10 0 0-16,-8 6-3 15,0 8 5-15,3 6-2 16,10 2 0-16,8-2-4 15,14-5-2-15,7-14-41 16,12-1-13-16,17-14 46 16,12-17-16-16,7-7 30 15,-5 1 0-15,-7 1 2 16,-1-3 9-16,0-1-11 16,3-1 0-16,-3-8 1 0,-10-1 1 15,-13-2-2-15,-16 2 0 16,-17 0 10-16,-13 4-13 15,-16 4 3-15,-10 4 0 16,-12 3 3-16,-8-1-2 16,-9 4-1-16,-12 2 0 15,-13 2 12-15,-12 6-8 16,-11 4 0-16,0 0 2 16,0 4 35-16,0 2-41 15,-5 4-2-15,-9 8-27 16,10 0-217-16</inkml:trace>
  <inkml:trace contextRef="#ctx0" brushRef="#br0" timeOffset="70692.78">19484 14453 308 0,'0'0'78'0,"0"0"-21"0,0 0 15 16,0 0-5-16,0 0-6 15,-69-110 14-15,66 104-45 16,0-4-6-16,3 2-15 16,0 4-5-16,0 0 15 15,0 2-19-15,-4-4 0 16,2 0 28-16,-1 2-23 15,0 0 28-15,0 2 10 0,3 2-25 16,0 0 25-16,-4 0-42 16,4 0 3-16,0 0 0 15,0 0-4-15,0 12-13 16,0 26 9-16,0 27 4 16,0 19 23-16,0 14-23 15,-8 1 3-15,-10-3-3 16,-3-4 0-16,-2-4 0 15,-1-4 1-15,4-8 12 16,2-13-22-16,8-19 9 16,5-21-7-16,5-10-13 15,0-9 12-15,0-4-14 16,0 0-23-16,0-4-32 16,0-26 18-16,0 7-155 15</inkml:trace>
  <inkml:trace contextRef="#ctx0" brushRef="#br0" timeOffset="72162.66">19171 14382 537 0,'0'0'184'15,"0"0"-146"-15,0 0-38 16,0 0-3-16,0 0 3 0,0 0 3 16,95-30 0-16,-20 24 23 15,20-3 32-15,12 4-16 16,14-6 13-16,19 1-23 16,14 2-15-16,10 2 29 15,5 6-45-15,1 0 16 16,-10 0-1-16,1 0-9 15,2 0 5-15,3 0-12 16,1 0 0-16,8 0-1 16,-3 0 3-16,1 0-2 15,-13 0 0-15,-20 0 14 16,-16 0-21-16,-19 11 7 16,-17 2 0-16,-8 3-10 0,-11-4 11 15,-7-3-1 1,-6-6 0-16,-2-3 11 0,-3 0-11 15,-4 0 0-15,-6-6 0 16,-2-8-8-16,-9 2 9 16,-6 6-1-16,-9-1 0 15,-7 6 11-15,-4 1-14 16,-1 0 3-16,2 0 0 16,5-6-9-16,7 2 9 15,1-2 0-15,6 0-1 16,-3-2 13-16,2 2-13 15,-5-4 1-15,0 6 0 16,-3 3-11-16,-6 1 11 16,-4 0 0-16,2 0-4 15,-7 0 2-15,3 0-5 16,2 0 7-16,-2 1-5 0,4 13-12 16,-4 9 17-16,2 2 0 15,-2 7 6-15,-3 8 6 16,0 8-4-16,0 11-8 15,0 9 1-15,0 2-2 16,0 4 1-16,0-2 0 16,0 3-1-16,0-7 13 15,0 3-14-15,-3-14 2 16,-5 1 0-16,-2-8-5 16,5-6 5-16,2 1 0 15,0-5-1-15,3-8 8 0,0-6-7 16,0-3 0-1,0-6 2-15,0-9-10 0,0 2 8 16,0-6 0-16,0 2-3 16,0 6 14-16,0-7-11 15,0 4 0-15,0-5 2 16,0 0-7-16,-4 0 5 16,2-4 0-16,2 0 4 15,0 0 5-15,-3 0-4 16,3 0-5-16,-3 0 3 15,-7 2-9-15,2-2 6 16,-10 4 0-16,-3 1 1 0,-2-1 5 16,-13-1-6-1,-2 0 0-15,-13-2 0 0,-6-1-13 16,-10 0 13-16,-15 0 0 16,-13-7-6-16,-11-12 10 15,1-6-4-15,8 0 0 16,11 4 3-16,6 4-7 15,2 3 4-15,0 4 0 16,-4 1-5-16,-8 2 13 16,-9 1-8-16,-3 2 0 15,-8-8 2-15,-9-5-19 16,-3-4 17-16,3-6 0 16,3 6-7-16,16 3 17 15,10 1-10-15,16 12 0 16,6 0 2-16,9 5-19 0,-2 0 11 15,2 0 6-15,7 0-13 16,-5 5 20-16,3-1-7 16,3-3 0-16,0 2 8 15,-1-3-29-15,-2 0 18 16,-5 0-1-16,0 0-7 16,2 0 9-16,1 0 2 15,5 6 0-15,0-3-1 16,7 2-18-16,0 3 19 15,8-2 0-15,-3 2-9 0,3-2 19 16,-2-4-10 0,-4 7 0-16,1-6 8 0,-2 3-22 15,2 4 14-15,5-6 0 16,7 2-4-16,6 2 12 16,5-4-10-16,0 3 2 15,3 4-23-15,5-5 12 16,2 2-75-16,2 0 34 15,4-8 43-15,2 0 17 16,0 0-8-16,0 0 0 16,0 0-20-16,0 0 13 15,2 0-71-15,9 0-85 16,5 0-85-16</inkml:trace>
  <inkml:trace contextRef="#ctx0" brushRef="#br0" timeOffset="72912.34">21373 14231 367 0,'0'0'88'0,"0"0"27"16,0 0-71-16,0 0-13 15,0 0-7-15,0 0-5 16,0 0 26-16,-105-9-43 16,105 9 0-16,0 0-4 15,0 0 2-15,0 5 0 16,0 20 1-16,0 8 5 16,0 7 30-16,0 8-34 15,-2 2 0-15,-16 4 23 16,0 8-21-16,-6 5 11 15,1 4-15-15,-5 0 3 16,5 5 16-16,-3-3-19 16,4 1 0-16,1-6 19 0,7-14-12 15,5-14 4-15,3-19-11 16,6-12 2-16,0-9-6 16,0 0-1-16,0 0 3 15,0 0-11-15,0 0 3 16,0 0 9-16,0 0-12 15,0 0-13-15,0 0 25 16,0 0-39-16,0 0-3 16,0-4-1-16,0-18-47 15,0 8 9-15,0-4-135 16</inkml:trace>
  <inkml:trace contextRef="#ctx0" brushRef="#br0" timeOffset="73627.13">20476 14383 98 0,'0'0'68'16,"0"0"-15"-16,0 0-22 15,0 0-11-15,0 0-3 16,0 0 6-16,-27-18 22 15,27 17-24-15,0-2-2 16,0 3 16-16,0-2-24 16,0 2 12-16,0-1-12 15,0-2-3-15,0-6 26 16,0-5-15-16,0-3-6 16,0 1 20-16,0 2-30 0,0 8 19 15,0-2-4 1,0 8-1-16,0 0 12 0,0 0-29 15,0 0 0-15,0 0 21 16,0 0-16-16,-6 8 11 16,-6 10-3-16,-4 14 5 15,-1 16 0-15,0 16-18 16,-1 17 0-16,-3 11 7 16,-1 2 0-16,-1-1-7 15,0-7 5-15,5-11-2 16,-3-16 8-16,3-15-11 15,3-18 0-15,7-12 23 0,1-8-17 16,7-4 0 0,0-2-6-16,-3 0 0 0,3 0 1 15,0 0-1-15,0 0 0 16,0 0-1-16,0 0 6 16,0 0-9-16,0 0 4 15,0 0-2-15,0 0-3 16,0 0-34-16,0 0-6 15,0 0-4-15,0 0-84 16,0-5-61-16</inkml:trace>
  <inkml:trace contextRef="#ctx0" brushRef="#br0" timeOffset="74946.41">19768 15177 3 0,'0'0'23'0,"0"0"-8"16,0 0-7-16,0 0 46 15,0 0 17-15,0 0 10 16,0 0-6-16,7-72-59 16,-7 60 5-16,0 6 10 0,2 2-28 15,-2 4 7-15,3 0-9 16,-3 0 1-16,6 0-4 16,3 25-5-16,2 8 7 15,2 3 35-15,-4 5-20 16,-3-7-6-16,-3-2-9 15,-3-8 1-15,0-2 5 16,0-4-2-16,0 2-4 16,0 2 14-16,0 2-9 15,0 2-5-15,0 7 5 16,0-8-5-16,0 6 24 16,0 1-17-16,-15-9 4 15,6-1 22-15,0-7-30 16,3-7 25-16,3-8-10 0,3 0 3 15,0 0 21-15,0 0-42 16,0 0 0-16,0 0 16 16,0 0-12-16,0 0 7 15,0-2-11-15,0-4 3 16,0-4 4-16,0-8-7 16,0-1 0-16,0 2-4 15,0-6 12-15,0 1-8 16,0 4 0-16,0 4 0 15,0 2-1-15,0 6 1 16,0 6 0-16,0 0-2 16,0 0 8-16,0-4-6 15,0 0 0-15,-2-4 3 0,-5-2-3 16,4 3 0-16,0 2 0 16,3 4 6-16,0 1 1 15,0 0-4-15,-3 0-3 16,3 0 4-16,0 0-7 15,0 0 3-15,0 0-7 16,0 0-4-16,0 0 11 16,0 13 0-16,3-1 1 15,18 4 5-15,-9 0 5 16,3-2-11-16,-4-1 0 16,-4 1-6-16,4-1 12 0,-5-3-9 15,1-2 3 1,-5-8 0-16,-2 0 7 0,0 0-7 15,3 0 0-15,0 0-11 16,4 0 17-16,4 0-6 16,7-9 4-16,3-10-4 15,6-3 9-15,-3 0-9 16,2 0-10-16,7-7-23 16,0 0-106-16,-25 15-37 15,5 2-54-15</inkml:trace>
  <inkml:trace contextRef="#ctx0" brushRef="#br0" timeOffset="75627.53">20796 14879 259 0,'0'0'116'0,"0"0"-75"16,0 0-29-16,0 0-10 16,0 0 0-16,0 0 9 15,0 0-3-15,-11 87 30 0,4-45-16 16,4 4-11-16,-2 8 24 15,-1 1-30-15,-1 0 10 16,4-5 0-16,3-2-14 16,0-8 20-16,0-5-21 15,0-2 0-15,0-3 2 16,0-4 3-16,0-12-5 16,0-1 2-16,0-8 4 15,0-5-1-15,0 0-5 16,0 0 0-16,0 0 24 15,0 0-12-15,0 0 18 16,0-14-15-16,0-7-1 0,0-2 0 16,-8-4-14-16,1 6 0 15,2 6 1-15,-1 7 7 16,-3-1-8-16,-2-1 0 16,4 6 6-16,1 0-7 15,3 4 1-15,3-4 0 16,0 4-6-16,0 0 6 15,0 0-2-15,0 0-16 16,0 8-7-16,21 15 19 16,5 4 12-16,5 4-6 15,-8-6 12-15,-2-7-7 16,-3-4-5-16,-9-14 0 16,2 0-5-16,2 0 1 15,5 0-8-15,8 0 12 16,7-25-7-16,8-8 7 15,7-11-8-15,5-2-41 16,-31 26-142-16,-6 6-58 0</inkml:trace>
  <inkml:trace contextRef="#ctx0" brushRef="#br0" timeOffset="76179">21886 14937 403 0,'0'0'150'0,"0"0"-114"15,0 0-36-15,0 0-4 16,0 0-11-16,0 0 15 16,27 21 13-16,-24 12-3 15,0 11 31-15,0 10-36 16,-3 11 5-16,0-1-10 15,0 2 9-15,-6 10 9 16,-9 0-14-16,-3-4 3 16,0-1 21-16,7-17-25 15,-1-10 6-15,6-20-9 16,1-9 8-16,1-13-3 16,1-2-5-16,0 0 0 15,3 0 23-15,0 0-20 0,-15 0 11 16,-8 0-14-16,-11 0 15 15,-15-9-25-15,-2-5 10 16,-3-4 0-16,7 0 15 16,11 0-13-16,9 4 18 15,10 5-2-15,10 2-17 16,5-2 10-16,2 4-11 16,0-9 0-16,5 5-10 15,28 0 13-15,6 9-3 16,9 0 0-16,-4 14-6 15,3 13-3-15,-1 8 9 16,-11-3 0-16,1-4 5 16,-12-11 2-16,-4-8-7 15,1-9 0-15,0 0-93 0,-19-23 20 16,1-8-123-16</inkml:trace>
  <inkml:trace contextRef="#ctx0" brushRef="#br0" timeOffset="88283.93">2823 11265 219 0,'0'0'39'0,"0"0"5"16,0 0-12-16,0 0-5 15,0 0-24-15,-124-108-2 16,117 102 37-16,4 2-27 15,0 4 24-15,3 0-33 16,0 0 0-16,0 0-2 16,0 8 0-16,0 5 0 15,0-5 9-15,0-2-5 16,0-3-4-16,0-3 0 16,0 2 3-16,0 0-5 0,0 4 2 15,0 4 0 1,16 6-1-16,7 2 8 0,10 2-7 15,14-1 0-15,12-4 2 16,13-5-7-16,8-6 5 16,15-4 0-16,3 0 8 15,12 0-2-15,0-7 3 16,0-4-5-16,-6 3 2 16,-9 5-4-16,-8 3-2 15,-10 0 0-15,-7 0 1 16,-4 0 8-16,-6 0-9 15,-7 0 0-15,-7 1 3 16,1 5-4-16,-3 2 1 16,3 2-26-16,-42-10-51 0,5 3-112 15</inkml:trace>
  <inkml:trace contextRef="#ctx0" brushRef="#br0" timeOffset="92721.43">7900 10718 49 0,'0'0'11'0,"0"0"-9"16,0 0-1-16,0 0-1 15,0 0 3-15,0 0 31 16,0 0 7-16,-142 18-12 16,142-18 18-16,0-4-19 15,0 0 19-15,-3 2-8 0,3 0-31 16,0 2 4 0,0 0-12-16,0 0 0 0,11 0 2 15,14 0 1-15,4 0 6 16,4 0-5-16,8 0 0 15,3 0 13-15,10 0-13 16,5 0 6-16,13 0 23 16,2-8-30-16,6-9 14 15,3 0-8-15,1 1-3 16,-7 0-1-16,-2 6-5 16,-11 3 0-16,3 2 5 15,-5 1 3-15,0-1-4 16,0 4-4-16,-2-4 5 15,-7 4-1-15,-2 1-4 16,-9-3 0-16,-2 1 0 0,3-2 5 16,-4-2-5-16,-1-1 0 15,-3 0 4-15,-5 3-4 16,-9 0 0-16,-9 4 0 16,-9 0-6-16,-3 0 7 15,0 0-2-15,0 0 1 16,0 0 0-16,0 0 16 15,0 0-13-15,-6 0-2 16,-9 0 7-16,0 0-1 16,0-7-7-16,-3-5 0 15,-3-5 8-15,-2-1-11 16,-8 0 3-16,3-4 0 0,-6 0 1 16,6 0 8-1,-3 0-8-15,1-2-1 0,4 2 0 16,8 0-5-16,0 6 5 15,3 2 0-15,4 2 11 16,1 4-5-16,3 2-3 16,6 2-3-16,-2 1 5 15,3 3-11-15,0 0 6 16,0 0-9-16,3 0 8 16,26 17-3-16,13 11 4 15,3 4 0-15,1 2 3 16,8 2-6-16,0 1 3 15,0-8 0-15,-1-2-2 16,-6-4 8-16,-3-2-6 16,-4-6 0-16,-8 2 2 0,-6-5-7 15,-4 0 5 1,-11-3 0-16,-1-2-5 0,-10-1 10 16,0-3-6-16,0 1 1 15,-13 5 0-15,-22 3 8 16,-9 6-8-16,-10-1 0 15,-5 6-1-15,-3-2 9 16,-5 2-8-16,4 2 0 16,5 4 2-16,-4 3-8 15,3 0 6-15,2-1 0 16,4-6 0-16,7 0 8 16,12-10-8-16,6-4 0 0,7-5 2 15,13-5-7-15,5-1 5 16,3 0 0-16,0 0-7 15,0 0 2-15,0 0 5 16,0 0-1-16,0 0 1 16,6 0-2-16,-1 0 2 15,-2 0 0-15,-3 0-2 16,0 0 10-16,0 0-8 16,0 0 0-16,0 0 5 15,0 0-10-15,0 0 5 16,0 0 0-16,0 0-2 15,0 0 2-15,0 0-1 0,0 0 1 16,0 0 0-16,0 0-8 16,7 0 8-1,-4 0-2-15,2 0-5 0,-2 0 7 16,0 0 0-16,1 0 0 16,-1 0 4-16,-3 0-7 15,3 0 3-15,-1 0 0 16,1-4 4-16,0-1 6 15,0-4-10-15,3 3 0 16,-3-2 1-16,3 0-5 16,-4 2 4-16,3 2 0 15,-5 3-5-15,2 1 5 16,-2 0-1-16,3 0-6 16,0 0-18-16,0 0 19 15,2 0-11-15,5 0 14 0,-5 0-5 16,5 0 8-16,-5 0-1 15,1 0 1-15,1 0-1 16,-2 0-8-16,-2 0 9 16,-2 0 0-16,4 0-2 15,2 0 10-15,-5 0-9 16,1 0 1-16,0 0 0 16,4 0-8-16,-5-3 8 15,-2 3 0-15,3 0-2 16,0 0 10-16,-3 0-8 15,1 0 0-15,3 0 0 16,-1 0-6-16,1 0 6 16,-4-1 0-16,6 1-2 0,-6-3 9 15,3 3-7-15,-3 0 0 16,2 0 0-16,1-1-8 16,1-2 8-16,2 0 0 15,2-1-1-15,-1-3 10 16,1 1-15-16,2 1 6 15,-2-4 0-15,2 0-2 16,-2-4 2-16,4-1 0 16,-1-2-1-16,2 2 8 15,5 0-8-15,-3 0 1 16,3 0 0-16,-2 0-3 16,6 0 3-16,5 0 0 0,6 1-3 15,5-2 8-15,6-1-8 16,7-1 3-16,-4-2-27 15,-3-1 16-15,-1 0-18 16,-11 4 13-16,-2 2 15 16,-7 2-6-16,-5 5 7 15,-5 1 0-15,-5 2 0 16,-5 3-5-16,-3-3 5 16,0-3 0-16,0-5 0 15,-11-1-1-15,-10-4 1 16,-9 1 0-16,1-2 2 15,-1-2 2-15,-4 2-2 16,6-4-2-16,-3 0 3 0,-2-6 5 16,-3-4-6-1,0-4-2-15,1-2 0 0,-5-3-8 16,-3 2 8-16,2-4 0 16,-6 5-5-16,1 4-9 15,12 6 11-15,9 9-56 16,25 16-17-16,0 3-148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4:44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1715 5095 793 0,'0'0'11'0,"0"0"-6"16,0 0-5-16,0 0-82 15,0 0 60-15,0 0-21 16,-33 24-27-16,48-24-78 15</inkml:trace>
  <inkml:trace contextRef="#ctx0" brushRef="#br0" timeOffset="1021.59">1727 5198 88 0,'0'0'73'16,"0"0"-48"-16,0 0-16 15,0 0 7-15,0 0-13 16,0 0 0-16,-71-14-3 15,68 11 3-15,3 3-6 16,-3 0-114-16</inkml:trace>
  <inkml:trace contextRef="#ctx0" brushRef="#br0" timeOffset="1842.15">1727 5198 190 0,'-161'-45'147'15,"161"45"-112"-15,0 0-30 16,0 0-5-16,0 0 0 15,0 0-6-15,0-2-24 0,15-2-62 16,3-2 13-16,-3 0-5 16,0-1 67-16,-4 1 17 15,-1-1 3-15,-7 5 26 16,-3-2 8-16,0 0 6 16,0 2 15-16,0-2-19 15,0 2 1-15,-6 0-18 16,-6-1 4-16,-3 2 32 15,4-1-28-15,-2-1 13 16,4 2 6-16,0 1-37 16,1 0 8-16,-1 0-20 15,3 0 4-15,-4 0 7 0,5 1-11 16,-1 12 0-16,-3 1-2 16,3 1 9-16,1 0-9 15,-2-1 2-15,4 2 0 16,-2-3 0-16,-2 3 0 15,4-2 0-15,0-1-3 16,0 0 11-16,3 1-10 16,0 2 2-16,0-3 0 15,0 4-1-15,0-5 1 16,13 0-4-16,7-4-3 16,4-2 14-16,2 2-3 15,4-6-4-15,-3 0 3 16,0-2 11-16,-1 0-14 15,-2 0 0-15,3-2 18 0,-3-16-11 16,-4 0-3-16,-2-4-3 16,-9 0 4-16,-3 1 1 15,-6-2-3-15,0-1-3 16,0-2 21-16,0-1-15 16,-9 4 4-16,-12-2 2 15,0 5-12-15,-2 4 36 16,2 2-28-16,6 2 18 15,0 7 18-15,0-1-43 16,7 6 15-16,-5 0-16 0,2 0 6 16,-1 0-14-1,1 8 8-15,4 15-22 0,1 7 1 16,6 9-89-16,0-26-61 16,0 1-227-16</inkml:trace>
  <inkml:trace contextRef="#ctx0" brushRef="#br0" timeOffset="2393.39">3699 5017 445 0,'0'0'138'15,"0"0"-132"-15,0 0 6 16,0 0-24-16,0 0 11 16,0 0 1-16,72-2 50 15,-60 18-39-15,-3 4 26 16,-1 7-24-16,-4 2-12 16,-4 5 15-16,0 4-7 15,0 9-9-15,0 0 8 16,-7 8-1-16,-1 5-14 15,5-42-42-15,3-1-282 16</inkml:trace>
  <inkml:trace contextRef="#ctx0" brushRef="#br0" timeOffset="3213.14">6817 5436 521 0,'0'0'111'16,"0"0"-97"-16,0 0-7 15,0 0-2-15,0 0 12 16,-174-64 58-16,160 34-38 16,5-1-1-16,9 2-36 15,0-1 0-15,0 1-3 16,0 5 12-16,17 4-17 0,4 4 8 16,4 6 0-16,-2 4-13 15,1 2 3-15,2 4 6 16,1 0-9-16,-3 0 8 15,-3 12 4-15,-9 17-22 16,-9 0 22-16,-3 6-13 16,0 1 8-16,-13 2 6 15,-22 4 0-15,-10 0 14 16,-8-2-17-16,-4-6 4 16,1-8-1-16,6-8 13 15,9-8-12-15,13-3-1 0,17-6 35 16,4 1-34-1,7 1-1-15,0 0-3 0,15 3 3 16,24 2-5 0,15 1 5-16,5-4 0 0,3 1-5 15,7-2 5-15,-2-1 0 16,2-3-34-16,-48 0-101 16,0 0-207-16</inkml:trace>
  <inkml:trace contextRef="#ctx0" brushRef="#br0" timeOffset="3895.34">8997 5122 678 0,'0'0'235'0,"0"0"-196"0,0 0-39 16,0 0-20-16,0 0-14 16,0 0 34-16,56-30 1 15,-27 29 10-15,4-1-17 16,-2 2 6-16,-8 0 0 15,-12 0-9-15,-4 0 6 16,-7 0-19-16,0 0 12 16,-18 14 10-16,-21 2 5 15,-6 1-5-15,1-2 1 0,5 0 13 16,13-5-10-16,11-5-4 16,12 5 0-16,3 1-4 15,0 0 2-15,8 4-1 16,20-1 3-16,-6-3-8 15,0 2 8-15,-1-3 0 16,-12 2 1-16,-3-2 6 16,-6 3-10-16,0 2 3 15,-10 7 0-15,-31 0 13 16,-13 4-13-16,-2-2 0 16,-4-4 28-16,8-6-10 15,4-2 21-15,9-4-24 16,9-2-11-16,13 4-8 15,10 4-8-15,7-9-88 0,0 0-167 16</inkml:trace>
  <inkml:trace contextRef="#ctx0" brushRef="#br0" timeOffset="5142.32">11563 5131 50 0,'0'0'72'16,"0"0"-15"-16,0 0-4 0,0 0-10 15,0 0-1 1,0 0 13-16,18 60-20 0,-12-53 4 16,-3-3 22-16,0 0-35 15,0-1 5-15,0-3-10 16,-3 2-19-16,2-2 7 15,-2 0-9-15,4 0 0 16,2 0 6-16,2 0-3 16,5 0 12-16,2-2 0 15,3-18-5-15,-5-2 19 16,5 0-28-16,-8 0-1 16,-4 2 22-16,-4-2-16 0,-2-4 2 15,0-1-8 1,0-3 2-16,0 7-3 0,0 2 1 15,0 9 0-15,0 6 15 16,0 2-8-16,0 4-5 16,0 0-2-16,0 0 0 15,0 0-5-15,0 0 5 16,0 0 0-16,0 0 0 16,0 0 12-16,-11 9-12 15,-9 11 10-15,-8 5-4 16,-5 0-3-16,1-5-3 15,2-4 0-15,6-6 2 16,9-2 11-16,7-2-10 16,5-4-3-16,3-2 5 15,0 0-10-15,0 6 5 0,29 1 0 16,10 6 19-16,17-1-11 16,6 0-3-16,4 0-5 15,2 4 0-15,-5 2-10 16,-6 6-19-16,-46-15-126 15,-8 0-185-15</inkml:trace>
  <inkml:trace contextRef="#ctx0" brushRef="#br0" timeOffset="5996.41">14138 5169 452 0,'0'0'144'0,"0"0"-138"16,0 0 2-16,0 0 17 0,0 0-12 15,0 0 21 1,0 0-2-16,-157-52-32 0,128 52 5 15,-1 0 1-15,7 0-1 16,2 9 24-16,0-1-27 16,9-1 4-16,-2 1-2 15,10-2 6-15,1-2-10 16,0 4 0-16,1 1 0 16,2 1-8-16,-7 10 10 15,1-3-2-15,3 3 2 16,1-2 5-16,-4 0-9 15,6-4 2-15,0-1-6 16,0-2-10-16,0 1 15 16,11 3 1-16,2 1 2 15,-2 0 4-15,-2 0 1 16,-3-2-7-16,-1 0 0 16,2 0-2-16,-1 0 4 0,-2-2-2 15,-4-2 0-15,0-2 8 16,0 2-11-16,0-1 3 15,0-3 0-15,-10 0 23 16,-17-1-23-16,-8-3 11 16,-2 2 6-16,-4-2-16 15,-1-2 25-15,1 0-26 16,2 2 4-16,6 2 4 16,-3-2-8-16,10 2 0 15,8-2 0-15,13 0-60 0,5-2-78 16,0 0-533-16</inkml:trace>
  <inkml:trace contextRef="#ctx0" brushRef="#br0" timeOffset="6753.33">16361 4901 366 0,'0'0'68'15,"0"0"-68"-15,0 0-60 16,0 0 37-16,0 0 23 16,0 0 0-16,0 50 4 15,0-38-4-15,0 2 0 16,0 0 9-16,0 0-5 15,0 2 10-15,0 4 14 16,0 4-10-16,-23 3 24 16,-2 4-27-16,1-5-8 15,4-3 26-15,12-9-8 0,1-5 2 16,7-5-27-16,0-1 9 16,0-3-9-16,23 0 0 15,2 0 3-15,1-11 4 16,-2-2-3-16,-4-2-4 15,-5 3 0-15,-2 4 5 16,-11 1 8-16,-2 5-13 16,0-3 27-16,0 4 57 15,0-1-64-15,0 2 18 16,-8 0-29-16,-10 0 5 16,3 0-8-16,6 0-6 15,0 0-8-15,6 3 5 0,3 15-94 16,0-12-51-16,0 2-125 15</inkml:trace>
  <inkml:trace contextRef="#ctx0" brushRef="#br0" timeOffset="7576.99">18734 5307 716 0,'0'0'106'16,"0"0"-89"-16,0 0-4 15,0 0 0-15,0 0-2 16,-80-112 39-16,78 103-23 16,2 8 10-16,0 0-37 15,0 1 6-15,0 0-12 0,0-3 6 16,0 1 0-16,0 2-10 16,0-1 17-16,5-1-12 15,13-1 5-15,0 3 0 16,0 0-3-16,2 0 3 15,1 0 0-15,3 0-5 16,3 5 14-16,2 8-13 16,0 2 4-16,3 1 0 15,-6 1-3-15,0 0 3 16,2-3 0-16,-8 0-2 16,1-5 12-16,-3 2-15 15,-10-5 5-15,-1 0 0 0,-4 0-9 16,-3 4 3-16,0 4 6 15,0 7-2-15,-24 6 14 16,-9 2-24-16,-5 4 9 16,-4 1-38-16,0 0 5 15,3 1-93-15,32-28-116 16,7-5-225-16</inkml:trace>
  <inkml:trace contextRef="#ctx0" brushRef="#br0" timeOffset="8589.93">21634 5326 526 0,'0'0'79'0,"0"0"-68"16,0 0-10-16,0 0 2 16,0 0 77-16,0 0-59 0,0 0-8 15,-50-87 22-15,50 76-35 16,0-4 8-16,0 5-8 15,0 0-2-15,14-2-5 16,11 3-17-16,6 0-21 16,0 1-6-16,-5 6-6 15,-7 2 36-15,-2 0 7 16,-15 0 2-16,-2 10 9 16,0 11-6-16,0 4 9 15,-20 5 13-15,-9 3-9 16,-7 5 5-16,-5 0-3 15,-2 2-1-15,2-2 15 16,9-4-18-16,7 0-2 16,7-2 9-16,13-5-3 0,5-3-7 15,0-4 1 1,0-7 0-16,9-5-7 0,20-3 7 16,4-5 0-16,0 0-1 15,-4 0-38-15,-5-9 15 16,-12-5 18-16,-9 0 6 15,-3-2 19-15,0-1 5 16,-23 2 7-16,-13 1 12 16,-3 6-20-16,6 2 1 15,1 2-23-15,10 4 8 16,14 0-18-16,8 0 5 16,0 0-78-16,0 3-70 0</inkml:trace>
  <inkml:trace contextRef="#ctx0" brushRef="#br0" timeOffset="9611.35">23537 5386 476 0,'0'0'178'15,"0"0"-163"-15,0 0-12 16,0 0 27-16,0 0-15 16,0 0 19-16,25-46-34 15,-13 34 7-15,3-2-11 16,-4-2 4-16,2-6 0 15,-8 2 3-15,-2-2 5 16,-3-1-4-16,0 7-2 16,0 2 0-16,0 6 17 0,0 1-16 15,0 2-3-15,0 3 0 16,0 0 2-16,0 2-9 16,0 0 7-16,0-2-8 15,0 2-7-15,0 0 11 16,0 0 4-16,-17 0 9 15,-7 8 4-15,0 2-7 16,3 1-6-16,6 0 0 16,4 1 3-16,3 4-2 15,7-1-1-15,1 0 0 16,0 2 2-16,0-3-8 16,0 0 6-16,0-1-1 0,23-2-6 15,7-4 7-15,6-2-6 16,6-5 6-16,-1 0-29 15,-1 0 18-15,0 0-16 16,-9-11-17-16,-3-2 41 16,-13 1-16-16,-5 2 19 15,-10 4 11-15,0 0-3 16,0 3 39-16,0 0-28 16,0-1-14-16,0 4-4 15,0 0-1-15,0 0 0 16,0 19-5-16,-7 7 13 15,-14 5-8-15,-4-1 0 16,-10 7 0-16,-3-2-2 0,0 1 9 16,-1 0-7-1,6-4 3-15,7-6 2 0,8-3-6 16,6-6 1-16,5-3-12 16,3 0 6-16,-3-3-134 15,7-11-49-15,-3 0-210 16</inkml:trace>
  <inkml:trace contextRef="#ctx0" brushRef="#br0" timeOffset="22234.57">9642 4667 413 0,'0'0'68'16,"0"0"-55"-16,0 0-5 16,0 0 3-16,0 0 27 15,0 0-6-15,-7-3-18 16,7 3-14-16,0-3 1 0,0 3-7 15,0 0 5-15,0 0 1 16,0 0-4-16,0 0 11 16,0 0-7-16,0-1 2 15,0 1 0-15,0-1 9 16,0 1-9-16,0 0-2 16,0-5 21-16,0 4-13 15,0-6 6-15,0 3-9 16,2 0-4-16,5 2 2 15,-1-2-3-15,4 2 0 16,-2 0 0-16,-3-3 5 16,5 5-4-16,-2-1-1 0,2-1 0 15,-2 2 2 1,2 0-2-16,-2 0 0 0,2 0 0 16,-2 0 7-16,2 0-7 15,1 0 2-15,-6 0-1 16,2 0 6-16,-1 0-7 15,-1 0 0-15,2 0 13 16,-4 0-12-16,-1 0 15 16,-2 0 1-16,0 0 7 15,0 0 15-15,0 0-15 16,0 0 3-16,0 0 12 16,0 0-22-16,0 0 4 15,0 0-15-15,0 0-5 16,0 0 11-16,0 0-9 15,0 0-3-15,0 0 10 0,0 0-6 16,0 0 0-16,0 0-4 16,0 0 0-16,0 0-1 15,0 0 1-15,0 0 0 16,0 0 0-16,0 0 4 16,0 0-8-16,0 0-30 15,0 0-97-15,0 0-145 16</inkml:trace>
  <inkml:trace contextRef="#ctx0" brushRef="#br0" timeOffset="61416.35">11331 8761 320 0,'0'0'119'0,"0"0"-30"0,0 0-56 15,0 0-21-15,0 0 2 16,0 0-14-16,0 0 0 16,0 0 17-16,0 0-7 15,0 0 12-15,0 0-5 16,0 0-11-16,0 0 16 15,0 8-22-15,0 5 0 16,0 4 1-16,0 1 6 16,0 3-7-16,0 4 0 15,0 3 1-15,0 6-11 16,0 0 2-16,0 4-17 16,0-2 17-16,0-1 11 0,0-2-3 15,0-4 11-15,0-5-3 16,0-4 15-16,0-6-19 15,0-2-4-15,0 0 19 16,0-2-13-16,0 2-6 16,0-2 0-16,0-3 5 15,0 2 4-15,0-5-9 16,0-2 0-16,0-2 6 16,0 0-6-16,0 0 0 15,0 0-3-15,0-4 9 16,0-12-2-16,0-4-4 0,0 1 0 15,0-2 0 1,0 1 4-16,-5-2-4 0,-5 0 0 16,2 4 3-16,-2-3-13 15,-1 4 10-15,-1 1-6 16,3 4-5-16,0 3 2 16,3 5 9-16,3 4 0 15,3 0 2-15,-4 0 5 16,3 0-7-16,-3 0 0 15,-2 4-9-15,4 6 8 16,2 2-17-16,0 0 8 16,0 0 10-16,0 1-8 15,0-4 8-15,0 4 0 0,0-4 15 16,0 4-14-16,5-1 9 16,10-2-7-1,0 2 1-15,3-2-3 16,0-2-1-16,3 0 0 0,-3 1-8 15,-4 2 9-15,3-1-1 16,-1 0 0-16,-4-2 5 16,-4-2-12-16,-5-3 7 15,-3-3 0-15,0 0 2 16,0 0 2-16,0 0-5 16,0 0 1-16,4 0-9 15,2 0 6-15,-1 0 3 0,5-11 0 16,-2-1 0-1,2-2 5-15,-2 1-5 0,-2-4 0 16,3-2 7-16,-3 2-13 16,3-7 6-16,0-5 0 15,0 2-1-15,2-1 4 16,-5 2-3-16,1 6 0 16,-2 4 4-16,-5 8-12 15,3 8 8-15,-3 0 0 16,3 0 0-16,-3 0 4 15,0 0-4-15,0 0 4 16,0 6 4-16,0 9-13 16,0 2 5-16,0-4 0 15,0 1 0-15,0-1 9 16,0 1-9-16,-3 0 0 0,-3-2 10 16,-3 3-18-1,1 0 8-15,-5-1 0 0,2 5 1 16,-1-5 1-16,-3 5-2 15,1 0 0-15,-1 2 10 16,-3 1-12-16,3 0 2 16,-1-1 0-16,5-2 22 15,2-3-22-15,0 0 11 16,0-5 1-16,3-2-3 16,1 0-9-16,-2-6 0 15,4 1 0-15,0-2-4 16,3-2 4-16,0 0 0 15,-2 0-2-15,2 0-1 16,-3 0-4-16,3 0 7 0,-3 0 0 16,-1 0-8-16,1-8 9 15,0-4-1-15,1 0 0 16,2-4 8-16,-3 0-12 16,0 0 4-16,-4 0 0 15,2-2-6-15,-8 5 7 16,5-4-1-16,-4 5 0 15,3 4 9-15,-3 0-12 16,4 4 3-16,-2 0 0 16,5 2-4-16,2 0 4 15,3 2 0-15,0 0-1 16,0 0 9-16,0 0-12 16,0 0 4-16,0 0 0 0,0 0-6 15,0 0 6-15,0 0 0 16,0 0-1-16,0 0 7 15,0 0-12-15,0-2 6 16,0 2 0-16,0 0-15 16,0 0 14-16,0 0 1 15,0 0-4-15,0 0 2 16,0 0-1-16,0 0-7 16,0 0 10-16,0 0-7 15,11 9 7-15,7-1-1 16,2 5-2-16,-2-1 3 15,-2 0-5-15,-4-2 5 0,-7 2-19 16,-2 0-16-16,-3-8-106 16,0 1-292-16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24:42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10010 9122 544 0,'0'0'43'0,"0"0"-43"16,0 0-97-16,-152 44 20 0,122-34 74 16,3 0 3-1,7-2 26-15,2-3-7 0,5-3 23 16,5-2 6-16,5 0-20 15,1 0-3-15,2 0-25 16,0 0 0-16,0 0 16 16,0 0-6-16,0 0 13 15,0 3 27-15,0-3-37 16,0 3 5-16,0 2-17 16,5 3 3-16,24 2 15 15,7 3-15-15,7-5 2 16,9 7 9-16,17-3-12 0,14 3 8 15,9-2-4-15,18 1-5 16,12 3 7-16,8-5-9 16,10-5 0-16,-7-5 2 15,1-2 3-15,0 0-5 16,-1-4 8-16,8-12-7 16,10-4 8-16,4 1-9 15,12-4 0-15,1 1 3 16,4 2 2-16,-5-1-4 15,-10 4-1-15,-11 5 0 16,-10 8-6-16,-10 4 6 16,-11 0 0-16,-8 0 1 15,-15 6 3-15,-15 7-4 16,-11-5 0-16,-12-2 0 16,-7 1-4-16,-9-5 4 0,-7 0 0 15,-13-2 0-15,-7 0 5 16,-6 0-3-16,-1 0-2 15,-4 0 0-15,0 0-6 16,0 0 6-16,0 0-12 16,0 0-4-16,0 0-17 15,0 2-5-15,-12 4-47 16,0-2-103-16,1 0-232 16</inkml:trace>
  <inkml:trace contextRef="#ctx0" brushRef="#br0" timeOffset="523.14">9323 9950 8 0,'0'0'66'16,"0"0"-53"-16,0 0-13 16,0 0 0-16,0 0-20 15,0 0-25-15,0 0 23 16</inkml:trace>
  <inkml:trace contextRef="#ctx0" brushRef="#br0" timeOffset="1310.67">9724 10114 443 0,'0'0'120'0,"0"0"-97"0,0 0-10 16,0 0-12-16,0 0 10 16,0 0 38-16,0-4-10 15,0 2 4-15,3 2-19 16,9-2-16-16,17 0 1 16,22-1-7-16,14 1-2 15,19-4 10-15,4 0-6 16,17-7-1-16,8 3 0 15,10-3 0-15,12 0 5 16,8 1-8-16,2 0 0 16,-3 4 10-16,1 3-6 15,-5 4-4-15,-9 1 0 16,-9 0 4-16,-11 0-6 16,-14 0 2-16,-11 7 0 15,-15 2 5-15,-7-5 0 0,-12-4-1 16,-5 0-4-16,-13 0 1 15,-7 0 1-15,-4 0-2 16,-13 0 0-16,-4 0 1 16,4 0 5-16,-5 0-6 15,0 0 0-15,0 0 0 16,-1 0 1-16,-2 0-1 16,0 0 0-16,0 0 3 0,0 0 2 15,0 0-7 1,0 0 2-16,0 0 0 0,0 0 4 15,0 0-4 1,0 0 0-16,13 0 0 0,2 0 6 16,6 0-3-16,-4 0-3 15,-1 0 1-15,-3 0 4 16,3 0-5-16,-7 0 0 16,-3 0 0-16,-1 0 4 15,-5 0-8-15,0 0 4 16,0 0 0-16,0 0-3 15,0 0-16-15,0 0-24 16,-3 8-183-16</inkml:trace>
  <inkml:trace contextRef="#ctx0" brushRef="#br0" timeOffset="4145.04">10105 10981 235 0,'0'0'94'16,"0"0"-57"-16,0 0-16 16,0 0-15-16,0 0 6 0,0 0 1 15,0 0 5-15,0 0 11 16,0 0-1-16,0 0 13 15,0 0 17-15,2-5-27 16,14 0-9-16,1-2-1 16,10 4-11-16,6 0 9 15,14 3-12-15,6 0-6 16,13 0 11-16,8 0-9 16,4 0-1-16,2 0-1 15,1 0 1-15,8 0 4 16,-4 0-6-16,5 0 2 15,-2 0 8-15,1 0-9 0,-2 0 4 16,-1 0 4 0,-2 0-8-16,-4-1 8 0,-3-3-9 15,-6 0 2-15,-3 1-1 16,-6-3 2-16,-1 3-3 16,1-2 0-16,-3 4 2 15,0 1-1-15,0 0-1 16,-2 0 0-16,2 0-2 15,-2 0 7-15,-1 3-5 16,-2 6 0-16,-10-6 1 16,1 0-3-16,-6-3 2 15,0 0 0-15,2 0-3 16,3 0 8-16,4 0-6 16,-1 0 1-16,7 0 0 15,-5 0 0-15,5 0 0 16,-6 0 0-16,3 0-1 0,-4 4 3 15,-3 0-2-15,2 0 0 16,-5-1 0-16,1 1-1 16,-4-1 1-16,1 1 0 15,-6-1-2-15,0-3 7 16,-4 3-6-16,1-3 1 16,-6 0 0-16,-7 0-2 15,1 0 2-15,-7 1 0 16,2-1 1-16,-8 0 2 15,-2 0-3-15,1 0 0 0,2 0 0 16,6 0-3 0,-1 0 3-16,7 0 0 0,0-6 2 15,0-6 1-15,-3-3-3 16,3-3 0-16,-10-3 0 16,2-2 4-16,-5-4-4 15,-5-1 0-15,0 0-4 16,0 2 7-16,0-1-3 15,0 2 0-15,-2-1-2 16,-13 0-4-16,-3 1 4 16,2-6 2-16,-1 5-4 15,3-3 7-15,1 1-3 0,-2 0 0 16,0-3 1-16,-3 4-4 16,2-3 3-1,-9 4 0-15,4 1 2 0,0 2 1 16,4 4-2-16,8 10-1 15,0 3 3-15,0 2 7 16,-3 4-10-16,1 0 1 16,-7 0 12-16,-4 0-12 15,1 0 13-15,-8 0-8 16,-9 0-4-16,-4 0 1 16,-14 0-2-16,-3 0-1 15,-8 0 9-15,3-2-7 16,-5 2 4-16,-3-2-6 0,-8 0 2 15,-5 2 1-15,-8 0-2 16,-2-2-1-16,0 2 5 16,13 0 1-16,7 0-2 15,16 0-3-15,8 0 1 16,0 0 7-16,1 0-9 16,-3 8 0-16,-4-2 9 15,-9 0-7-15,-4 4 5 16,-5-2-7-16,-2 6 2 15,3 0 0-15,2 2-2 16,0-2 0-16,5 3 5 16,-2-4-1-16,-3-3 1 15,-5-2-3-15,4-2 0 16,-6-4 15-16,6 0-17 16,3-2 5-16,7 4 2 0,-1-4-2 15,11 5-4-15,6-4-1 16,11 4 0-16,3 1 0 15,7-4 0-15,2 3 0 16,1 1 3-16,-2-4 1 16,2 2-5-16,-1 0 1 15,1-2 0-15,-5 5 2 16,8-6-2-16,-1 4 0 16,3-4-4-16,3 4 13 15,-6-4-13-15,3 1 4 16,-5-2 0-16,-10 0-2 15,4 0 1-15,-10 0 1 0,-6 0 5 16,-2 0 2-16,3 0-14 16,8-3 6-16,8 0 1 15,13 1-1-15,7 2 1 16,2 0 0-16,6 0-3 16,-2 0 2-16,2 0 0 15,0 0-19-15,0 0 15 16,-5 0 4-16,3 11 1 15,-1 2 0-15,3 6 5 16,0-4-1-16,0 4-5 16,0 0 1-16,0 4 0 15,0 2-3-15,0 2 2 0,5-2 1 16,5 0-3-16,-2-6 8 16,-1 2-10-1,2-2 3-15,0-6 2 0,-1-1-1 16,1-4-3-1,-2 0 3-15,1-3-5 0,4-1-1 16,1-4 5-16,3 0-13 16,2 0 15-16,0 0-5 15,0 0-3-15,0 0-11 16,0 0 8-16,0-4-29 16,0-7-30-16,-13 7-109 15,-2-2-257-15</inkml:trace>
  <inkml:trace contextRef="#ctx0" brushRef="#br0" timeOffset="6681.93">18598 11017 446 0,'0'0'155'0,"0"0"-69"16,0 0-84-16,0 0 6 15,0 0 0-15,0 0 40 16,0 0 29-16,9-2-35 15,-9 2-8-15,0 0 12 16,3 0-38-16,-3 0 11 16,0 0-19-16,3 0 0 15,5-3 3-15,13-2-3 16,9-8 0-16,14-3 11 16,7-8-7-16,11-5 3 15,6-3-7-15,8-7 0 16,6 1 2-16,5 0-2 0,8-2 0 15,6 3-1 1,-1 5 11-16,-5 3-16 0,-8 4 6 16,-10 3 0-16,-12 3-4 15,-11 1 4-15,-10 1 0 16,-8 3-1-16,-6 4 9 16,-9 2-15-16,-6 4 7 15,-7 2 0-15,-2 2-1 16,-2 0 1-16,-4 0 0 15,3 0 2-15,0 0 5 16,-3 0-13-16,2 0 6 16,-2 0 0-16,0 0 1 15,3 0-1-15,-3 0 0 0,0 0 0 16,0 0 8 0,0 0-14-16,0 0 6 15,0 0 0-15,0 0 2 0,0 0-2 16,0 0 0-16,0 0-3 15,0 0 6-15,0 0-6 16,0 0-4-16,0 0 7 16,0 0-3-16,-5 0 7 15,-16 0-4-15,-7 2 7 16,-8 1 2-16,-2 0-14 16,-3 1 5-16,-6-2 0 15,-4 1-5-15,-3-2 5 16,2-1 0-16,1 0-1 15,6 0 11-15,12 0-15 16,10 0 5-16,11 0 0 0,6 0 1 16,6 0-1-1,0 0-4-15,0 0-4 0,0 0-8 16,0 0 11-16,11 0 1 16,19 0 4-16,12 0 4 15,2 0-4-15,7 0 0 16,3 0 1-16,-1 2 6 15,0 5-12-15,-5 0 5 16,-4 4 0-16,-3 0-3 16,-5 0 3-16,-11-4 0 15,-10 0-2-15,-7-3 9 16,-2-3-14-16,-6 2 7 16,0-1 0-16,0-2-2 15,0 1 2-15,0 6 0 0,0 0 6 16,-3 5-3-16,-17 2 6 15,-8 6-9-15,2 5 0 16,-7 4-2-16,1 8 2 16,-4 3 0-16,-2-2 0 15,-1-2 8-15,6-4-12 16,7-5 4-16,4-12 0 16,11-4-2-16,5-8 2 15,6-3-6-15,0 0 5 16,0 0-34-16,0 0-8 0,3-7-6 15,23-11-33 1,-14 3-110-16</inkml:trace>
  <inkml:trace contextRef="#ctx0" brushRef="#br0" timeOffset="7440.72">20624 10431 147 0,'0'0'162'16,"0"0"-119"-16,0 0-43 15,0 0-4-15,0 0-18 16,0 0 14-16,0 0 7 16,0 0 2-16,2 0-1 15,-2 0 0-15,4 0 0 16,-4 0 2-16,2 0-2 0,-2 4-3 15,4 2-35-15,-1-2-69 16,-3-2-1-16</inkml:trace>
  <inkml:trace contextRef="#ctx0" brushRef="#br0" timeOffset="8182.24">20624 10431 62 0,'48'26'86'0,"-43"-26"-24"15,5 0-31-15,-5 0 1 16,1-2-3-16,-1-8 17 15,0 4-8-15,-5-1-16 16,0-1 12-16,0-3 6 16,0-3 0-16,0 2 20 15,0 1-24-15,-7 4 16 16,-11 3-7-16,-3 4-45 16,-5 0 28-16,-4 0-9 0,-2 11-16 15,-7 25 13 1,-3 1-16-16,2 7 2 0,2 0 5 15,4 1-4-15,6-1 9 16,2 2-11-16,6 2 3 16,4-2 8-16,3-6-9 15,11-6-3-15,2-12 4 16,0-6 1-16,0-7-10 16,0-7 3-16,21-2-8 15,7 0 10-15,3-8 3 16,5-15 11-16,0-5-9 15,-3-1-3-15,-7 4 4 16,2 0-6-16,-12 4 0 16,-3 3-3-16,-1 6 5 0,-8 2-2 15,0 2 2-15,3 0 2 16,-4 2-3-16,0 0-1 16,-1 1 0-16,1 1-1 15,0 0 4-15,4-3-3 16,-4-2 0-16,5 2 4 15,-1-1-1-15,-2 2-3 16,-2-3 0-16,3 3-2 16,-6 2 5-16,2-2-3 15,-2 1 4-15,0 1-1 16,0 0 7-16,0 4-10 16,0 0 0-16,0 0 7 15,0 0-2-15,0 0-2 0,0 0 2 16,0 0-3-16,0 0 3 15,0 0-5-15,0 0 0 16,0 18 0-16,0 14 1 16,-13 13 7-16,-4 10-8 15,0 1 5-15,2-4-5 16,7-8 0-16,-2-8 0 16,10-8 3-16,0-7-3 15,0-14 0-15,0-3 0 16,3-1-21-16,22-3 17 15,11 0-35-15,-25 0-79 16,4 0-147-16</inkml:trace>
  <inkml:trace contextRef="#ctx0" brushRef="#br0" timeOffset="8835.26">21176 10590 412 0,'0'0'133'0,"0"0"-131"16,0 0-2-16,0 0 0 0,0 0 8 15,0 0 27-15,-154-33 15 16,118 35-26-16,7 14-10 15,1 2 8-15,5 4-7 16,0 9 6-16,2 9-3 16,2 8-15-16,8 8 7 15,8 0-10-15,3-6 0 16,0-7 15-16,0-14-12 16,14-10 4-16,10-12-7 15,7-7-10-15,5 0 10 16,2-18 12-16,4-21-2 15,2-17 3-15,0-15-8 0,1-7-1 16,-3-8-4-16,-1-7 2 16,-5-1-7-16,0-2 5 15,-7 7 0-15,1 9-5 16,-4 17 11-16,-5 10-6 16,-3 15 0-16,-3 10 4 15,-10 9-7-15,2 6 3 16,-4 11 0-16,-3 2 5 15,0 0-5-15,0 0-2 16,0 21 2-16,0 18 11 16,-15 17-1-16,-6 12-10 15,-9 17 0-15,4 2 7 16,-7 8-6-16,4 0 14 0,1-6-1 16,7-6-14-16,16-13 12 15,5-12-12-15,0-18-3 16,3-10-3-16,24-7 0 15,-1-9-8-15,5-8-20 16,-5-4-57-16,-21-2-39 16,5-2-108-16</inkml:trace>
  <inkml:trace contextRef="#ctx0" brushRef="#br0" timeOffset="9563.67">21718 10753 353 0,'0'0'212'0,"0"0"-212"16,0 0-46-16,0 0 46 15,0 0 4-15,0 0 45 16,-10-54-23-16,-5 45-22 16,-3 3 19-16,-3 2-18 15,-5 4 0-15,-4 0 14 16,4 0-16-16,-7 4 25 15,1 19-23-15,-1 10-4 16,0 7 21-16,7 4-17 16,5-2 10-16,8-2 20 15,11-7-18-15,2-5 5 0,0-6-20 16,0-7 5 0,23 0-14-16,7-8 3 0,2-5 4 15,11-2 7-15,-2-4-5 16,9-31 16-16,4-14-13 15,2-7-5-15,-5-8 0 16,-1 1 0-16,1 0-15 16,-13-2 11-16,1 4-3 15,-6-4 5-15,-4-3-6 16,-2 1 8-16,0 0-2 16,-4 9 2-16,-5 5 0 15,0 12 0-15,-6 6 7 16,1 5-6-16,-5 3-1 15,2 4 0-15,-5 5 3 0,3 6-3 16,-1 4 0-16,-1 6 3 16,-3 2 4-16,-3 0-14 15,0 0 0-15,0 10 7 16,0 18 21-16,-9 10-21 16,-16 10 0-16,-1 9 3 15,-4 6 4-15,4 8-10 16,-5 5 3-16,3 7 0 15,-8-1 8-15,0 0-8 16,-5-2 0-16,2-5 10 16,13-12-7-16,4-9 17 15,16-12-15-15,6-12-3 16,0-5-2-16,31-9-3 16,10-5-2-16,3-5-1 15,1-3 8-15,-3-3-7 0,-6 0-10 16,-5 0-26-16,-3 0-15 15,-25-11-65-15,-3 4-138 16</inkml:trace>
  <inkml:trace contextRef="#ctx0" brushRef="#br0" timeOffset="17436">19551 7654 141 0,'0'0'58'0,"0"0"-45"0,0 0-4 16,0 0-5-16,0 0 5 15,0 0 43-15,0 0 10 16,-44 0-19-16,44 0-3 16,-2 0-14-16,-3 0-5 15,3 0-21-15,-1 0-1 16,3 0-8-16,-3 0-21 16,0 0-2-16,1 0 11 15,-1 0 21-15,3 0 6 16,-4 2-6-16,1-2 9 0,3 0 21 15,0 0-19-15,0 0 20 16,0 0-2-16,0 0-2 16,0 0 16-16,0 0-31 15,0 0-11-15,0 0 8 16,0 0-1-16,0 0-8 16,0 0 0-16,0 0 2 15,0 0-12-15,0 0 2 16,0 4 8-16,21 2-9 15,3-2 21-15,3-2-12 16,3 0 0-16,4-2 6 16,5 0 4-16,4 0-10 15,4-6 0-15,-3-12 8 16,1-4-1-16,-4-2-7 16,-5-5 0-16,0 0 1 15,-7-1 4-15,-7-1-5 16,-5 3 0-16,-15 2 10 0,-2 4-2 15,0 6-3-15,-20 5 19 16,-19 4-7-16,-15 4 22 16,-1 3-37-16,-5 0-2 15,3 0 31-15,8 6-29 16,7 13 22-16,6 6-24 16,9 8 5-16,3 9-10 15,6 11 5-15,7 3 0 16,-1-1 0-16,2-3 6 15,5-5-6-15,5-8 0 0,0-6 0 16,0-2-10 0,18-1 10-16,18-6 0 0,11-3-16 15,16-6 16-15,11-11-4 16,9-4 4-16,15 0 0 16,2-21 14-16,2-12-14 15,-1-3-12-15,-9-4 12 16,-9-3-72-16,-6-1-9 15,-15 3-18-15,-52 28-25 16,-10 1-124-16</inkml:trace>
  <inkml:trace contextRef="#ctx0" brushRef="#br0" timeOffset="18084.45">20675 7457 539 0,'0'0'135'16,"0"0"-120"-16,0 0-14 15,0 0-1-15,0 0 9 16,0 0-9-16,0 0 0 16,-18 56 11-16,9-9-5 15,-3 6-6-15,0 4 0 16,-2-3 1-16,-8-2 0 16,5-6-1-16,-5-8 0 15,8-7 3-15,-1-9 5 16,6-13-8-16,9-4 0 0,0-5 2 15,0 0-11-15,0 0 4 16,0 0 5-16,0-10 13 16,0-14-13-16,17-5 11 15,8-5-11-15,4 1 3 16,7-3-3-16,3 1 0 16,-1 1 0-16,1-1-1 15,-2 8 9-15,-3 4-11 16,-5 6 3-16,-4 9 0 15,-7 4-8-15,-7 4 8 16,-1 0-9-16,-5 0 4 16,1 5-3-16,-3 16 8 15,-3 5 7-15,0 4-7 0,0 4 5 16,0 2-5 0,0 2 0-16,-18 0 5 0,2-1 2 15,3-3-6-15,0-8-1 16,4-4 6-16,5-11-12 15,-1-3 6-15,5-5 0 16,0-3-2-16,0 0 2 16,0 0-6-16,0 0-13 15,0 0 19-15,0 0-5 16,7-11 5-16,7 0-6 16,-2 0 5-16,-1 1-16 15,-4 0 13-15,2 4-1 0,-2 0-13 16,1-2 17-1,1 2-55-15,0-2-16 0,6 1-7 16,0 1-25-16,-12 2-33 16,0 2-68-16</inkml:trace>
  <inkml:trace contextRef="#ctx0" brushRef="#br0" timeOffset="25420.02">16943 12069 442 0,'0'0'78'16,"0"0"-34"-16,0 0-37 15,0 0 2-15,0 0-2 16,0 0 7-16,0 0 24 16,0 0 0-16,0 0 12 15,-35-22-47-15,35 22 5 16,0 0 15-16,0 0-19 16,0 0 24-16,0 0-7 15,0 0-8-15,0 0 37 16,0 0-46-16,0 0 4 15,0 0-8-15,0 0 14 0,26 0-11 16,19 0-3-16,11 0 5 16,16 0 11-16,5 0-16 15,10 0 0-15,1 0 4 16,10 0 6-16,6 6-11 16,15 0 1-16,9 3 0 15,6-4-4-15,-3 1 5 16,-10-2-1-16,-5-1 0 15,-18 0 8-15,-12-3-10 16,-21 0 2-16,-17 0 0 16,-21 0-7-16,-15 0 7 15,-9 0 0-15,-3 0-2 0,0 0 7 16,-36-18-3-16,-15-1-2 16,-6-8 0-16,-10-1-6 15,-5-7 6-15,-2-6 0 16,9 1 0-16,11 2 10 15,16 7-10-15,17 10 0 16,14 6 0-16,7 8-2 16,0 3 2-16,0 1-3 15,28 3-2-15,19 0 10 16,6 0-12-16,9 16 7 16,2 4 0-16,-2 8-6 15,-3-1 9-15,-5-2-3 16,-7-2 0-16,-9-5 8 0,-10-6-14 15,-10-4 6-15,-10-4 0 16,-5-4-3-16,-3 0 9 16,0 0-6-16,0 0 7 15,0 0 1-15,-14 0-7 16,-19 2-1-16,-13 11 0 16,-6 5-4-16,-7 15 12 15,-7 5-8-15,1 2 0 16,-4 5 10-16,1-1-13 15,8-2 3-15,7-2 0 16,5-4-3-16,12-8 6 16,13-9-3-16,8-6 0 0,9-9 6 15,6-2-18 1,0 0 7-16,0 0-29 0,0 2 22 16,13 0-37-16,13 1-14 15,4-1-30-15,-19-4-104 16,-1 0-73-16</inkml:trace>
  <inkml:trace contextRef="#ctx0" brushRef="#br0" timeOffset="29773.16">19786 13158 296 0,'0'0'78'0,"0"0"-54"15,0 0-24-15,0 0 0 16,0 0-4-16,0 0-4 16,0 0-2-16,0 0-3 15,-32-50-13-15,35 48-70 16</inkml:trace>
  <inkml:trace contextRef="#ctx0" brushRef="#br0" timeOffset="31811.78">22965 11530 497 0,'0'0'124'0,"0"0"-120"15,0 0 7-15,0 0-8 16,0 0 3-16,0 0 64 16,0 0-47-16,-33 14-8 15,33-25-2-15,0-16-13 16,9-7 7-16,18-10-7 16,8-15 0-16,7-9 7 15,-4-14 2-15,-2-6-9 0,-3 1 0 16,-4 7 5-1,2 16-8-15,-8 15 3 0,-2 18 0 16,-9 11-4-16,-4 10 8 16,2 7-4-16,-4 0 0 15,6 3-7-15,6 0-1 16,3 0 4-16,-1 0 4 16,6 0-11-16,-1 10 11 15,-1 3 0-15,2 6-1 16,1 1 8-16,-3 2-14 15,-6 4 7-15,-10 1 0 16,-1 1-8-16,-7-2 15 16,0 0-7-16,0-6 5 15,-25 0-2-15,-11-4 10 0,-5-6-13 16,-9-1 2-16,-3-1 8 16,-1-5-3-16,3-3-5 15,4 0 8-15,8 0-6 16,9 0 3-16,9 0-7 15,16-3-17-15,5 0-66 16,0-2-203-16</inkml:trace>
  <inkml:trace contextRef="#ctx0" brushRef="#br0" timeOffset="32891.54">23720 10807 257 0,'0'0'220'0,"0"0"-173"16,0 0-47-16,0 0 0 15,0 0-1-15,0 0 1 16,0 0 0-16,-25 32-5 15,23-17 10-15,-7 3-5 16,0 4 3-16,-2 5 0 16,-5 2 23-16,-1 5-15 15,4 3 7-15,2 1 10 16,4-4-28-16,7-6 14 16,0-6-14-16,0-6 3 15,0-7-8-15,7-5 5 16,7-4 0-16,11 0 6 15,4 0 10-15,6-25-4 0,7-11-8 16,3 0-3-16,-3 0 6 16,-4 5-7-16,-12 12 0 15,-8 2 5-15,-8 12 3 16,-5 0-6-16,-5 5 12 16,0 0-8-16,0 0-1 15,0 0-5-15,0 31 0 16,-12 10 16-16,-11 12-10 15,-4-3-5-15,3-8-1 16,13-12 4-16,11-13-12 16,0-2-7-16,8-9-32 15,28-6 11-15,5 0-79 0,7 0-4 16,-1-6-23-16,-1-9 7 16,-5 3 68-16,-9 1 50 15,-5 3 17-15,-12 2 25 16,-6-1 51-16,-9 1 49 15,0-1 2-15,0-3-50 16,0 0-1-16,0 0-27 16,-11-1-19-16,-7 4 33 15,0 4-35-15,-7 0-5 16,2 3 5-16,2 0-23 16,6 0 1-16,1 4-6 15,4 14 0-15,5 2 2 0,5-1-2 16,0 2 0-16,0 0-4 15,5-6 0-15,19 3-5 16,3-4 9-16,-3-1-8 16,-4-4 0-16,-4-3-15 15,-5 1 20-15,-5-4-8 16,-3 1 9-16,0 1-7 16,-3-3 5-16,0 2 4 15,0-3 6-15,0 1-3 16,0 0 12-16,0-2 8 15,0 0-7-15,0 0 5 16,0 0-21-16,0 0-1 16,0 0-7-16,0 0-28 15,0-5 6-15,0 1-8 16,-3-1-1-16,3 3 8 0,0-2-62 16,0-6-5-16,0-4-10 15,13 6-22-15</inkml:trace>
  <inkml:trace contextRef="#ctx0" brushRef="#br0" timeOffset="33423.81">24679 10958 418 0,'0'0'165'16,"0"0"-93"-16,0 0-58 16,90-121 53-16,-90 96 20 0,0 3-48 15,0 10 5 1,0 4-15-16,0 6-13 0,0 2 0 15,0 0-16-15,0 0-5 16,0 0-3-16,3 0-17 16,8 25-2-16,4 10 8 15,-6 11-2-15,-9 5 15 16,0 2-17-16,0 3 23 16,-27 1-13-16,-15-1 26 15,-4-2-14-15,-8-4 1 16,6-1 0-16,4-10 5 15,5-9-5-15,9-7 0 16,9-14 7-16,10-4-2 16,11-5 5-16,0 0-10 15,0 0 1-15,0 0-2 0,5-10 2 16,24-13-1-16,10-7 13 16,4-1-5-16,-2 0-8 15,-5 6 0-15,0 4 1 16,-10 4-5-16,-3 4 4 15,1 5 0-15,-9 2-5 16,3 4 7-16,-9 2-4 16,-3 0-1-16,0 0-17 15,-4 12 18-15,-2 20-5 16,0 13 7-16,-5 6 21 16,-28 3-20-16,-9 0 6 15,1-2-7-15,-3-4 0 0,5-5-4 16,27-34-40-1,4-8-223-15</inkml:trace>
  <inkml:trace contextRef="#ctx0" brushRef="#br0" timeOffset="34790.11">20816 12872 496 0,'0'0'98'0,"0"0"-90"16,0 0-8-16,0 0-9 16,0 0 9-16,0 0 1 15,0 11 18-15,0-11 29 16,0 0-20-16,0-19 20 15,18-13-20-15,3-13-19 16,2-5-3-16,2-6-6 16,-4-3 0-16,-9-1 7 15,-6-4 1-15,-6 0-8 16,0 4 0-16,0 8 1 16,-3 8-3-16,-12 10 2 15,5 6 0-15,8 6 0 16,2 6 7-16,0 0-7 15,0 0 0-15,9 2 4 0,20 4-16 16,10 2 12-16,-1 8-4 16,5 0 2-16,-7 0-11 15,-2 22 13-15,-3 4-3 16,-5 3 3-16,-1 6-8 16,-5 1 8-16,-9-4 0 15,-1-2 6-15,-10-4 0 16,0-6-12-16,0-1 6 15,-15-4 0-15,-21-1 16 16,-5-5-12-16,-10-2-4 16,1-2 2-16,2-4 11 15,6-1-12-15,12 0-1 16,9 0 0-16,16 0-15 0,5 0 10 16,0 0-69-16,23-9-8 15,28-10 28-15,6-3 7 16,8 0 25-16,6 0 2 15,1 4 16-15,-10 2-3 16,-3 6 7-16,-11 2-3 16,-16 5 10-16,-7 3-5 15,-17 0-2-15,-5 0 0 16,-3 0 14-16,0 9-14 16,0 13 68-16,-21 8-2 15,-5 5-43-15,-10 2 0 16,0-3-15-16,6-3-4 0,7-8 38 15,12-1-18 1,7-3-8-16,4-1-16 0,0-2-7 16,12-4 4-16,24-4-9 15,2-8 12-15,7 0 14 16,0 0-7-16,2-23 0 16,1-6-6-16,-1-5 8 15,-11-1-13-15,-6-1 4 16,-13 2-4-16,-13 1-5 15,-4 2 9-15,0 3 0 16,-28 6 0-16,-13 6 11 16,-3 6-11-16,-2 10 0 15,2 0 4-15,3 0-9 0,5 10 9 16,10 10-4 0,8 4 0-16,11 4-3 0,7-2 2 15,0 4-58 1,0-22-124-16,15 1-105 0</inkml:trace>
  <inkml:trace contextRef="#ctx0" brushRef="#br0" timeOffset="35340.08">21798 12990 659 0,'0'0'76'16,"0"0"-76"-16,0 0-58 16,0 0 44-16,0 0 14 15,0 0 6-15,0 0 6 16,11 18-12-16,1-18 2 16,1-5 6-16,0-9-8 15,5-13 1-15,7-5 7 16,4-11-6-16,1-8-2 15,2-6 0-15,-2-11 10 16,1-6-10-16,-8-8 0 16,-5-2 0-16,-3-3-6 0,-7 9 10 15,1 16-4 1,-4 20 0-16,-5 24 6 0,4 14-3 16,-1 4-3-16,0 0-14 15,6 0 11-15,7 11-11 16,7 14 14-16,6 3 1 15,4 0 6-15,6-3-2 16,-1 2-5-16,-5-5 0 16,0 0 0-16,-9-1 0 15,-6 2-1-15,-10 1 0 16,-5 6 1-16,-3 5 4 16,0-2-4-16,-18-1 4 15,-14-3 0-15,-13-8-2 16,-1 0 6-16,-3-7 3 0,2-4-9 15,-2-6 16-15,3-4-18 16,7 0 0-16,6 0-4 16,27-10-61-16,4-10-147 15</inkml:trace>
  <inkml:trace contextRef="#ctx0" brushRef="#br0" timeOffset="36964.24">21399 10162 275 0,'0'0'235'16,"0"0"-212"-16,-195 70-13 15,84-9-9-15,-19 9 2 16,-17 8 62-16,-12 12-4 15,-1 7-6-15,5 1 9 16,22-8-40-16,25-13 8 16,34-21-12-16,38-23-19 0,31-16-1 15,7-17-6-15,73 0 6 16,46-28 10-16,33-18-7 16,25-13 3-16,2-1-6 15,-9 3 0-15,-15 4-10 16,-16 7 3-16,-28 8 7 15,-28 9-12-15,-31 11 5 16,-28 12 5-16,-22 6-8 16,-4 0-12-16,-42 33 21 15,-29 15-2-15,-21 12 3 16,-13 4 15-16,-4 4-11 16,5-1 11-16,6-4 8 15,15-6-10-15,20-7 19 16,24-16-32-16,25-12 0 0,14-12-6 15,0-10-3-15,50 0 9 16,30-16 8-16,27-32-7 16,30-24 6-16,20-19-7 15,7-11-1-15,3-4-12 16,-10 9 7-16,-18 22-4 16,-31 22-9-16,-40 31-14 15,-41 22 18-15,-27 21-36 16,-62 51 40-16,-43 24 11 15,-29 12 15-15,-8 0 14 16,-1-9-4-16,6-17-5 16,16-16 34-16,16-18-31 15,35-19-10-15,34-14 21 0,24-15-32 16,12 0-4 0,33-12-8-16,44-26 10 0,29-12 7 15,22-10-7-15,6-1-1 16,12-1-10-16,3 4-16 15,-4 6 0-15,-17 8 0 16,-27 14 3-16,-42 16 19 16,-34 14-33-16,-25 0-16 15,-36 27 33-15,-57 19 21 16,-35 9 6-16,-11 4 9 16,-7-5-1-16,7-7 42 15,13-10-33-15,26-11 10 0,25-17 20 16,37-9-38-1,38 0-2-15,12-42-13 0,71-17-1 16,33-20-1 0,23-3-30-16,7 2 31 0,-3 9-14 15,-13 9-25-15,-21 12-39 16,-31 11-15-16,-42 12-32 16,-36 11 43-16,-33 12 39 15,-73 4 27-15,-37 3 17 16,-27 24 44-16,-13 15 82 15,-10 4-6-15,3 3-54 16,15-7 13-16,26-13-38 16,44-12-11-16,49-13 26 0,38-4-38 15,18-15-18 1,56-35-1-16,46-17 1 16,35-13-4-16,11-1 0 15,7 7 4-15,-16 10-1 0,-21 11 6 16,-28 16-9-16,-36 16 4 15,-31 14 0-15,-23 7-9 16,-23 3 2-16,-54 34 7 16,-43 13 8-16,-25 11-1 15,-16 4-7-15,-2-3 7 16,17-6-7-16,28-14 34 16,38-14-32-16,38-14-2 15,33-11 5-15,9-3-5 16,71-17-7-16,45-23 1 0,38-20 12 15,28-10-12-15,7-8-7 16,-4 0-19-16,-18 7 18 16,-34 15-42-16,-43 23 31 15,-49 18 3-15,-41 15 22 16,-36 4-4-16,-70 42 4 16,-37 22 0-16,-32 17 29 15,-19 3-29-15,-5-2 23 16,12-6-8-16,27-9-6 15,34-18 19-15,44-16-28 16,43-20 0-16,39-6-5 16,21-9-14-16,35-2-46 15,16 0-87-15</inkml:trace>
  <inkml:trace contextRef="#ctx0" brushRef="#br0" timeOffset="41125.9">10883 13277 124 0,'0'0'92'0,"0"0"-46"16,0 0-8-16,0 0-17 16,0 0 1-16,-158-24-9 15,144 24-13-15,-1 0 0 16,5 0 7-16,2 0-6 15,-4 0 7-15,3 0-8 16,-6 0 3-16,3 0-5 16,3 0 2-16,1 0 0 15,1 0 3-15,5 0 1 16,2 0 6-16,0 0 3 16,0 0-13-16,0 0 31 0,0 0-14 15,0-2 5-15,0 2 14 16,0 0-26-16,0 0 14 15,0 0-8-15,0 0-15 16,0 0 28-16,0-3-24 16,0 2 18-16,0-2 26 15,0 3-29-15,4 0 7 16,27 0-13-16,8 0-13 16,12 0 33-16,5 0-21 15,9 0-3-15,4 0 14 16,4-4-20-16,2 4 18 15,-1 0-9-15,0 0-6 0,-5 0 7 16,-1 18-13-16,-5 1-1 16,-4 2 8-16,-6 0-2 15,-2 1 3-15,-7-2-9 16,4-3 1-16,3-2 16 16,2-5-16-16,3 1 4 15,7-6 8-15,-1 1-5 16,6 4 0-16,5 2-8 15,10 0 0-15,-3 4 2 16,2-2-2-16,-2-4 0 16,-3 2 5-16,1-7 4 15,-7 0-7-15,-2-3-2 16,-1 0 4-16,1 0-6 0,5 0 2 16,3 2 0-1,0-2 2-15,0 2 10 0,-12-2-10 16,-1 0-2-16,-8 1 1 15,-6-3-3-15,-2 1 4 16,-4-1-2-16,0 2 3 16,2 1 8-16,-5 0-11 15,0 3 0-15,3 2 0 16,-1-2-7-16,-4 1 8 16,-3-2-1-16,-5-1 0 15,-3 1 13-15,-3-5-12 16,-1 0-1-16,-6 0 0 0,0 0-4 15,-8 0 5 1,-5 0-1-16,1 0 1 0,4 0 9 16,-5 0-11-16,1 0 1 15,1 0 0-15,-2 0-2 16,3 0 2-16,5 0 0 16,-1 0 3-16,-1 0 7 15,2 0-7-15,-5 0-3 16,-4 0 0-16,-1 0-3 15,-3 0 4-15,0 0-1 16,0 0 0-16,0 0 11 16,2 0-14-16,-2 0 3 15,0 0 0-15,0 0-5 16,0 0 8-16,0 0-3 16,0 0 1-16,0 0 6 0,0 0 1 15,0 0-8-15,0 0 0 16,0 0 5-16,0 0-2 15,0 0-3-15,0 0 0 16,0 0 9-16,0 0-8 16,0 0-1-16,0 0 0 15,0 0 12-15,0 0-6 16,0 0 1-16,0 0 7 16,0 0-10-16,0 0 12 15,0 0-16-15,0 0 0 0,0 0 4 16,0 0-1-1,0 0-3-15,0-3 0 0,0-1 10 16,0-2-17-16,0-2 7 16,0 2 0-16,0-5-9 15,0 2 13-15,0 3-4 16,0 0 0-16,0 4 10 16,0-2-18-16,0 2 8 15,0 0 0-15,0 2-5 16,0 0 10-16,0 0-5 15,0 0 0-15,0 0 8 16,0 0-16-16,0 0 8 16,0 0 0-16,0 0-4 15,0 0 11-15,0 0-7 16,0 0 0-16,0 0 6 16,0 0-14-16,0 0 8 0,0 0 0 15,0 0-6-15,0 0 12 16,0 0-6-16,0 0 0 15,0 0 8-15,0 0-14 16,0 0 6-16,-2 0-11 16,-5 0 5-16,-1 0-37 15,-2-6 4-15,2-4-5 16,5-4-30-16,3 6-41 16,0-4-295-16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25:50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11043 9306 352 0,'0'0'27'0,"0"0"-12"16,0 0-11-16,0 0-4 16,0 0 18-16,0 0 47 15,15-49 29-15,-15 48-39 0,0 1-24 16,0 0 13-16,3 0-33 15,-3 0 14-15,3 0 7 16,-3 0-16-16,0 4 19 16,3 29-6-16,6 17-19 15,2 20 3-15,7 18-11 16,-3 16-2-16,-2 10 0 16,2 10 5-16,-7 3-4 15,5-1-1-15,0-1 0 16,2-9 15-16,3-2-8 15,6-6-5-15,1-10 11 16,1-4-10-16,0-1 13 16,2-3-16-16,-5 0 0 15,0-3 5-15,-5-3-2 0,-3-6-3 16,-5-14 0-16,-7-11 6 16,-3-21-4-16,0-14-2 15,0-11 0-15,0-7-11 16,0 0 4-16,0 0 3 15,0 0 2-15,0 0 4 16,0-17-1-16,-3-10-1 16,-15-7 0-16,-7-6 3 15,-4-10 0-15,-6-8-3 16,-11-10 0-16,-9-7 7 16,-8-4-7-16,-12-6 0 15,-10 3 0-15,-10 3-2 16,-3 8 6-16,14 15-4 0,19 13 0 15,24 17 6-15,17 15-7 16,12 4 1-16,6 7 0 16,6 0 0-16,0 0 2 15,0 0-2-15,0 0 0 16,0 0 5-16,0 0-12 16,0 0 7-16,0 0 0 15,0 7 1-15,14 18 1 16,19 13 1-16,6 6-3 15,6 6 5-15,-2 9-3 16,8 5-2-16,-3 6 0 16,-4 1-6-16,-8-10 12 0,-6-8-6 15,-12-16 0 1,-7-16 5-16,-4-13-5 0,-5-6 0 16,2 0 0-16,8 6-10 15,-1-2 12-15,7 4-2 16,-3-3 0-16,-6-4 7 15,-3-1-15-15,-3-2 8 16,0 0 0-16,-3 0-7 16,5 0 9-16,-5 0-2 15,3 0 0-15,-3 0 6 16,0 0-7-16,4 0 1 16,-4 0 0-16,0 0 1 15,0 0 2-15,0 0-3 16,0 0 0-16,3 0 1 15,5 0-6-15,10-8 5 0,13-18 0 16,4-12-2-16,10-20 7 16,4-17-5-16,5-18 10 15,5-16-6-15,2-12 5 16,1-5-9-16,9 6 0 16,0 12 2-16,0 24-1 15,-9 25-1-15,-11 25 0 16,-18 18-7-16,-15 12 7 15,-15 4-27-15,-3 0 22 16,0 24-9-16,-12 12 14 16,-27 3-20-16,-5-6-28 15,3-2-36-15,5-9-13 0,26-18-97 16,8-4-140 0</inkml:trace>
  <inkml:trace contextRef="#ctx0" brushRef="#br0" timeOffset="8153.07">13560 12012 481 0,'0'0'104'0,"0"0"-57"15,0 0-46-15,0 0 0 16,0 0 1-16,0 0 0 16,0 0 38-16,0 0-3 15,-96 0-3-15,96 0-16 16,0 0-16-16,0 0-2 16,0 0 2-16,0 0-2 15,0 0 16-15,0 0-9 16,6 0 10-16,19 2-4 15,6 5-9-15,15 3 2 16,2 0-6-16,10 5 0 16,-1-6 4-16,-6-3-2 15,-7 2-2-15,-7-5 0 16,-1-2 2-16,-1-1-10 16,0 0 6-16,-9 0 1 0,-5 0-4 15,-6 0 3-15,-7 0 1 16,-4 0-6-16,-4 0 5 15,0 0 0-15,0 0 2 16,0 0 0-16,0 0 2 16,-12 0-2-16,-6 0 2 15,3 0 0-15,4 0 1 16,-2-1-6-16,4-2 2 16,-2-1 1-16,1-2 3 15,-4 1-2-15,2-3-2 0,-3-1 1 16,-3 1 0-1,0-2 3-15,-3 2-3 0,2 1 0 16,2-1 2-16,6 3 1 16,3 3-3-16,8 2 0 15,0 0-4-15,0 0-3 16,0 0-10-16,17 0 17 16,10 0-1-16,-1 2 1 15,-5 5 0-15,-4-1 0 16,-4-1-5-16,-4 1 4 15,-4 2-12-15,-1 0 13 16,-1 3-8-16,-3-1 14 16,0 3-6-16,0-1 3 15,0 4-1-15,0 0-1 0,0 2-1 16,-7 1 0-16,2-2 0 16,-4 1 5-16,3-1-5 15,-1-5 0-15,0-2 0 16,-3-4 3-16,2-1-3 15,1 0 0-15,1-4-1 16,1 2 1-16,5-3-1 16,-3 0-7-16,3 0-15 15,0 0 0-15,0 0-11 16,0 0 0-16,0 0-1 16,0-4-37-16,0-3-13 15,0 4-15-15,0-1-127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26:45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8382 4610 689 0,'0'0'133'16,"0"0"-97"-16,0 0-20 15,0 0-16-15,0 0 4 16,0 0 9-16,0 0-4 0,154-128 17 15,-104 69 16-15,13-7-32 16,15 0 7-16,4 2-17 16,8 4 0-16,-2 7-4 15,-7 7 4-15,-8 4 0 16,-9 8-2-16,-15 5-4 16,-10 4-7-16,-18 4-34 15,-21 21-60-15,0-1-212 16</inkml:trace>
  <inkml:trace contextRef="#ctx0" brushRef="#br0" timeOffset="216.03">8547 3876 676 0,'0'0'64'0,"0"0"-63"16,0 0-1-16,0 0 5 15,137 150 5-15,-56-69-3 16,14 27 5-16,18 26 4 16,14 16-8-16,14 11-8 15,1-10-8-15,-94-103-122 16,-7-15-392-16</inkml:trace>
  <inkml:trace contextRef="#ctx0" brushRef="#br0" timeOffset="17739.16">18747 3685 801 0,'0'0'90'16,"0"0"-90"-16,0 0-50 16,0 0 50-16,-162 31 9 15,149-30 29-15,3-1 10 16,4 0-15-16,6 0-15 16,0 0 3-16,0 0-20 15,-2 0-1-15,2 0 4 0,-3 3-1 16,-7 0 4-16,2 3-7 15,-7 7-1-15,0 5-3 16,-3 8-6-16,7 8 10 16,-4 5 0-16,-1 0 2 15,4-1-2-15,1 2 0 16,4 7 3-16,4 8-9 16,3 9 6-16,0 11 0 15,0 6-1-15,0 7 7 16,0 5-6-16,13-2 0 15,-5-5 1-15,2 2-5 16,-2-4 4-16,-5 1 0 16,-3-1 1-16,0-6 4 15,0-6-6-15,0-12 1 0,0-11 0 16,0-17 1-16,0-16 2 16,0-10-3-16,0-6 0 15,0 0-11-15,0 0 9 16,0 0-6-16,0 0 8 15,0 0 4-15,0 0-3 16,7 0-1-16,11-3 5 16,8-2-2-16,4 1-3 15,2-1 0-15,6 1 0 16,8 3 2-16,-2-3-2 16,12 2 0-16,6-4 1 15,10 6 2-15,5 0-3 16,10 0 0-16,1 2 0 15,5 12-1-15,11 0 1 0,0-3 0 16,3 1-1-16,-1 3 7 16,-11 0-11-1,-11-2 5-15,-13-1 0 0,-8-2-3 16,-16-4 3-16,-8-2 0 16,-9-4-2-16,-9 0 6 15,-4 0-4-15,1 0 0 16,-4 0 0-16,1 0-7 15,-2 0 6-15,-2 0 1 16,-4 0 1-16,-2 0 2 16,-2 0-3-16,0 0 0 0,1 0 0 15,-1 0-1-15,2 0 1 16,7 0 0-16,-1 0 0 16,2-1 6-16,-2-6-9 15,3-3 3-15,-1-6-3 16,5-4-2-16,-2-8-1 15,-3-9 6-15,-2-6 0 16,-4-18 4-16,-7-15-4 16,0-22 0-16,0-23 0 15,0-21 0-15,-20-16 0 16,-7-5 0-16,0 3-2 16,-2 6 2-16,-1 16 0 15,3 21-5-15,4 25 5 16,2 29 0-16,6 26 1 15,0 16-1-15,-3 9 18 0,-3 6-4 16,-5 2 11-16,-7-2-14 16,-3 2 2-16,0-2 2 15,-8-1-14-15,-12-1 2 16,-13-5 6-16,-8 1-5 16,-18-2-1-16,-16-1-3 15,-4 0 3-15,-15 3 0 16,-4 3-3-16,-6 9 0 15,-9 0-1-15,-5 0 6 16,6 13-1-16,8 3-4 16,13 2 1-16,17 0-2 15,17-4 1-15,24 0-27 0,13 4-10 16,17 7-29-16,13 10-27 16,26-19-90-16,0 6-300 15</inkml:trace>
  <inkml:trace contextRef="#ctx0" brushRef="#br0" timeOffset="20097.81">15627 5284 149 0,'0'0'86'16,"0"0"-60"-16,0 0-18 16,0 0-7-16,0 0 4 15,0 0-2-15,-32-106-1 0,25 95 6 16,-1 3 13-1,2 0 18-15,-3 0-8 0,3 1-17 16,3 5-3-16,-1-1-10 16,1 0-1-16,1-2 1 15,-4 1-1-15,1-2 0 16,-1 2 5-16,5-2-4 16,-2 0 14-16,3 4 0 15,0 2 7-15,0 0 15 16,0 0-3-16,0 0 0 15,0 0-5-15,0 0-10 16,0 10 2-16,4 13 7 16,28 12-17-16,1 13 1 15,8 14-5-15,13 24-6 0,5 14 5 16,9 11-3-16,3 8 1 16,4 1-2-16,-3 0-1 15,-8-2 9-15,-4 1-6 16,-9-9 5-16,-7-8 13 15,-9-12-14-15,-1-10 7 16,-11-13-8-16,-5-15-4 16,-10-14 11-16,-4-15-11 15,-4-9 6-15,0-11 7 16,0-1-10-16,0-2 8 16,0 0-4-16,0 0-5 15,0 0 3-15,0 0-8 0,0 0 0 16,-4 0 20-16,-10-8-13 15,-6-6-2-15,-8-8-5 16,2-8 0-16,-10-8 2 16,-2-8-2-16,-7-4 0 15,0-4 5-15,-5 1-2 16,-1 3-6-16,0 6 4 16,2 9-1-16,-2 2 3 15,4 7-3-15,-1 4 0 16,6 4 0-16,1 2 3 15,8 6-6-15,3-1 3 16,5 4 0-16,6 0 2 16,6 0-2-16,2 1 0 0,8 0-2 15,-1 4 5-15,4 0-6 16,0 2 3-16,0 0 0 16,0 0-4-16,0 0-6 15,0 0-2-15,0 0 11 16,13 0-2-16,22 0-1 15,19 14 4-15,5 8 0 16,13 8 7-16,-2 6-7 16,8 6-6-16,-7 4 3 15,-2 2-1-15,-7 1 2 16,-5-3-3-16,-6-6 1 16,-13-4 2-16,-9-6-9 15,-8-10 2-15,-9-8 6 0,-6-10 4 16,-6-2-3-16,0 0-19 15,0-2 11-15,0-20 8 16,0-6 3-16,0-2-1 16,0 1 5-16,0 0-2 15,0-2-1-15,0-1-2 16,0-8 0-16,0-6 1 16,0-4 0-16,9-4-1 15,5 4 3-15,-1 7 1 16,2 14-8-16,-7 13 3 15,-1 8 0-15,-4 8 0 16,-1 0-27-16,7 14 21 16,0 19 7-16,-3 17 6 15,-3 5-6-15,-3 3-8 0,0 0 8 16,0-4 0-16,0-1 0 16,0-8 0-16,-6-10 10 15,-6-7-9-15,3-4 7 16,0-9-7-16,3-6 1 15,1-3 3-15,5-6-5 16,-3 0-4-16,3 0-5 16,-3 0-12-16,-4-2 18 15,-1-12-13-15,1-4 0 16,4-4-36-16,3 11-131 16,-2-2-93-16</inkml:trace>
  <inkml:trace contextRef="#ctx0" brushRef="#br0" timeOffset="35049.35">16492 11328 58 0,'0'0'116'16,"0"0"-83"-16,0 0-32 0,0 0 1 15,0 0-2-15,0 0 0 16,0 0 0-16,23 1 2 15,-20-1-2-15,0 0 0 16,-3 0-2-16,0 0 1 16</inkml:trace>
  <inkml:trace contextRef="#ctx0" brushRef="#br0" timeOffset="35928.97">16492 11328 174 0,'145'-63'93'16,"-142"62"-81"-16,-3-4-4 15,4-1 1-15,-4 2 13 16,0 0 24-16,0 2-28 16,2 2-13-16,-2 0 13 15,0 0-11-15,0 0 27 0,0 0 15 16,0 0-10 0,0 0 13-16,0 0-23 0,0-2 0 15,0-4 9 1,0 2-33-16,0-2-3 0,-12 0 6 15,1 1-6-15,-1-4 25 16,-4 3-27-16,-1 2 2 16,1 2 14-16,0 2-12 15,-6 0-1-15,1 0-3 16,-2 0 5-16,2 0 2 16,-2 12-7-16,2 5 0 15,-4 8-1-15,-1 3 5 16,2 4-4-16,1 3 0 0,5 1 5 15,3 2-9 1,3-1 4-16,6 4 0 0,3 5-4 16,3 3 8-1,0-1-4-15,0 2 0 0,0-3 6 16,0-5-13-16,24-2 7 16,9-3 0-16,5-7-8 15,6 1 12-15,5-8-4 16,0-2 0-16,0-10 2 15,-3-5-9-15,3-5 7 16,-2-1 0-16,-3-1 5 16,1-25-1-16,-4-12-3 15,-2-12 0-15,-6-8 7 16,-4-8-3-16,-11-3-5 16,-6 5 0-16,-12 4-2 15,0 5 7-15,0 0-5 0,-9 3 0 16,-20 2 6-16,-7 7-3 15,3 11-2-15,-4 10-1 16,6 9 32-16,1 6-30 16,4 6-2-16,-2 1 6 15,8 0-2-15,-1 0 7 16,6 0-11-16,4 0 0 16,-2 0-3-16,5 0 6 15,1 0-3-15,-1 0 0 16,-4 7 0-16,-4 9-6 15,3 4-26-15,0 6-33 0,5 0-12 16,4-17-146 0,1-4-214-16</inkml:trace>
  <inkml:trace contextRef="#ctx0" brushRef="#br0" timeOffset="36763.03">17395 11524 378 0,'0'0'117'15,"0"0"-28"-15,0 0-86 16,0 0 12-16,0 0 35 16,0 0-5-16,0 0-9 15,-139-18-36-15,121 34 10 16,-3 6-12-16,-4 4 6 15,-1 4-4-15,-4 3 3 0,1 6 3 16,3 11-2-16,3 6-4 16,7 11 0-16,9-3-14 15,7-7 14-15,0-7-17 16,7-10-21-16,34-13-18 16,12-4 22-16,10-7-17 15,3-5-13-15,-40-11-13 16,-5 0-127-16</inkml:trace>
  <inkml:trace contextRef="#ctx0" brushRef="#br0" timeOffset="37324.19">17600 11761 325 0,'0'0'72'15,"0"0"-48"-15,0 0-21 16,0 0 1-16,0 0 51 15,0 0-5-15,3-103 0 16,-3 101-36-16,0 2-11 16,0 0-6-16,0 0 0 15,0 0-6-15,0 0 7 16,0 0-9-16,0 0 11 16,0 8 1-16,5 11 17 15,-2 2 11-15,1 12-26 16,-4 1 4-16,0 6 6 0,0 2-11 15,0 0 12 1,-15-2-14-16,3-4 0 0,1-6 2 16,4-8-2-16,1-6 0 15,3-6-1-15,1-6 3 16,2-4-6 0,0 0-1-16,0 0 5 0,0 0 2 15,0-12 5-15,5-15-2 16,15-8 6-16,7-5-5 15,1 0 1-15,5 2-7 16,1 2 0-16,2 2-3 16,3 5 3-16,-4 6 0 15,1 5-1-15,-3 4 7 16,-7 7-12-16,-5 5 6 0,-6 2-18 16,-6 0 17-16,-5 0-23 15,-4 24 24-15,0 8 16 16,-7 8-12-16,-22 3 8 15,-4-4-12-15,7-1 2 16,1-9-4-16,14-6 2 16,4-2-2-16,7-5-33 15,0-16-125-15,0 0-23 16</inkml:trace>
  <inkml:trace contextRef="#ctx0" brushRef="#br0" timeOffset="37696.44">18194 11757 59 0,'0'0'571'0,"0"0"-496"16,0 0-61-16,0 0-8 16,0 0 2-16,0 0 3 15,26-39-2-15,-8 32 0 16,10-6-6-16,7-1-3 15,0 4 2-15,-5 7-12 16,-6 3 10-16,-6 0-10 16,-9 12 9-16,-3 19-15 15,-6 13 16-15,0 9-4 0,0 1 14 16,0-3-9 0,-3-1-1-16,-9-2 0 0,1 0 4 15,-2 4 2-15,-2 6-6 16,0 4 0-16,1 1 4 15,-1 2-10-15,3-6 6 16,3-8-5-16,0-8-16 16,9-15-69-16,0-28-75 15,0 0-46-15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28:29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21373 3635 705 0,'0'0'94'0,"0"0"-94"16,0 0-26-16,0 0 26 15,0 0 12-15,0 0 40 16,-71-36-13-16,58 32-11 16,8 4-8-16,2 0-11 0,0 0 5 15,-1 0-9-15,1 0-4 16,0 0 12-16,-2 0-13 16,5 0 9-16,-7 0-9 15,-1 0 0-15,-7 0-3 16,-3 12 6-16,-3 8-1 15,0 4 12-15,-2 9-13 16,2 0 2-16,-2 12-3 16,1 3 0-16,5 8 2 15,2 4-2-15,0 0 0 16,5 2 5-16,5 0-3 16,5 1-4-16,0-5 2 15,0-4 0-15,9-4-4 16,18-7 4-16,3-8-2 0,-1-5-2 15,4-10-6-15,0-7 4 16,2-10-8-16,3-3 5 16,5 0 8-16,4-26-4 15,-3-18 5-15,4-14 12 16,-7-12-7-16,-2-4-1 16,-6 4-4-16,-7 6 1 15,-11 7 2-15,-5 12-2 16,-10 8-1-16,0 6 9 15,-10 1-9-15,-23 3 6 16,-14-3-5-16,-6 0 0 16,-16 0 9-16,1 3-9 15,-1 5 2-15,7 8 6 16,9 9-2-16,11 2 1 0,9 3-2 16,10 0-4-16,8 0 6 15,6 0-8 1,4 0-4-16,5 0 2 0,-4 8-13 15,4 20-27-15,-3 17-45 16,3-22-148-16</inkml:trace>
  <inkml:trace contextRef="#ctx0" brushRef="#br0" timeOffset="257.89">21070 4121 778 0,'0'0'117'16,"0"0"-117"-16,0 0-50 16,0 0 46-16,0 0 4 15,175 38 36-15,-118-40-11 16,2-13-25-16,-3 5 0 15,-2 1-42-15,-7 3-24 16,1 3-35-16,-40 3-104 16,-2 0-197-16</inkml:trace>
  <inkml:trace contextRef="#ctx0" brushRef="#br0" timeOffset="651.71">22104 4009 631 0,'0'0'77'0,"0"0"-70"0,0 0 14 16,0 0 50-16,0 0-8 15,0 0-42-15,-56-8-18 16,43 17 17-16,2 11-10 16,-7 7-7-16,-3 7 4 15,6 3-5-15,-3 10 0 16,7 5-2-16,10 2 0 15,1 1 1-15,0 0-1 16,0-10-6-16,12-3-16 16,21-14-48-16,-19-28-30 15,4 0-172-15</inkml:trace>
  <inkml:trace contextRef="#ctx0" brushRef="#br0" timeOffset="1034.07">22477 4074 702 0,'0'0'30'15,"0"0"-30"-15,0 0-28 0,0 0 28 16,0 0 16-16,0 0-2 15,92-67-5-15,-59 42 2 16,-2 3-8-16,-8 4 1 16,-5 4-3-16,-10 6 1 15,2 2 11-15,-10 6-9 16,0 0 5-16,0 0 9 16,0 0-14-16,0 10-1 15,0 14 5-15,0 12 10 16,0 8-8-16,-3 6-10 15,-6 7 1-15,3 0 3 16,-4-4-3-16,5-9-2 16,2-10-2-16,3-12-18 15,0-10-40-15,0-12-83 16,0 0-133-16</inkml:trace>
  <inkml:trace contextRef="#ctx0" brushRef="#br0" timeOffset="1334.78">23034 3938 203 0,'0'0'561'16,"0"0"-533"-16,0 0-19 0,0 0-8 15,0 0 10-15,0 0-10 16,121 42 8-16,-88-15 2 15,-4 4-7-15,-4 5 3 16,-9 7-6-16,-9 11 8 16,-7 4-3-16,0 5 5 15,-15 4 3-15,-23-5-9 16,-13-4 7-16,-2-3 0 16,-3-10-12-16,-8-2-10 15,41-35-81-15,-1-4-171 16</inkml:trace>
  <inkml:trace contextRef="#ctx0" brushRef="#br0" timeOffset="10472.51">14593 6128 891 0,'0'0'89'0,"0"0"-89"16,0 0-73-16,-172 25 17 16,161-25 56-16,7 0 37 15,4 0 30-15,0 0-37 16,0 0-7-16,0 0-18 16,0-7-3-16,0 1 12 15,12 2-10-15,14 2-4 16,13 2 0-16,12 0 4 15,18 0 0-15,1 4-1 16,7 6-3-16,0-2 9 16,-8 2-5-16,-9-3-4 0,-4 0 0 15,-8-5 3-15,-9-2-9 16,-1 0 6-16,-11 0 0 16,-1 0-3-16,-4-10 5 15,-8-1-2-15,-2 4 0 16,-9-1 0-16,-3 0-5 15,0-4 5-15,0-3 0 16,0 0-1-16,-18-2 8 16,-6 2-6-16,-2-3-1 15,-1 0 1-15,-6-4 15 16,-9 0-16-16,4-1 1 16,-4 3 5-16,4 4-1 0,5 7-5 15,9 4 0-15,9 3 0 16,7 0-2-16,5 2 2 15,3 0 0-15,0 0-5 16,0 0-2-16,29 0 2 16,12 0 0-16,10 0 5 15,0 10 2-15,-1 1-2 16,1-4 0-16,-4 1-2 16,-2-2 8-16,-3-2-7 15,-7 2 1-15,-1 1 0 16,-8-1-5-16,-8 0 4 15,-6 0-8-15,-4-2 4 16,-5 0 10-16,-3-1 1 16,0 1 0-16,0 4 0 15,0 2 19-15,-5 5-25 0,-19 5 0 16,-1 3 5-16,2 6 2 16,-3 3-7-16,-1-2 0 15,5-2 0-15,2-6-1 16,2-4 1-16,7-8 0 15,-2-1 2-15,8-8 5 16,-2-1-11-16,7 0 4 16,0 0-12-16,0 0 9 15,0 0-28-15,0 0-1 16,0 0 15-16,0 0-20 16,0 0 11-16,0 0-23 15,0-1-9-15,-3-2 21 16,-2 1-29-16,-1 2-65 0,-6 0-180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28:57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19215 4373 379 0,'0'0'62'15,"0"0"-56"-15,0 0 0 16,0 0 3-16,0 0 4 16,0 0 51-16,0 0-20 15,0 0-15-15,-52-56 16 16,52 50-43-16,0 0 10 16,0 2 0-16,0-1-12 15,0 4 38-15,0-2-21 16,-7 0-4-16,-1-1 14 15,-5-3-24-15,2-2-3 0,-7-1 6 16,0-1 0-16,-2 4 6 16,-1 0-12-16,0-4 0 15,-1 5 25-15,2 0-22 16,2-1 3-16,0 6-6 16,-3 1 7-16,0 0-10 15,-2 0 3-15,-6 4 0 16,-4 12-8-1,0 3 15-15,4 0-7 0,-1 1 0 16,-1 0 2-16,0 2-3 16,-2 0 1-16,-3 2 0 15,-6 2-4-15,1 2 8 16,0 5-4-16,-2 0 0 16,9 7 2-16,-2 1-6 0,5-1 4 15,8-2 0-15,5-2-7 16,13-4 13-16,5 0-7 15,0-2 1-15,0-4 0 16,5-2-8-16,13-1 8 16,3-3 0-16,-3-5-10 15,-3 2 12-15,3-3-2 16,0 1 0-16,2 0 2 16,1 1-5-16,5-2 3 15,4-5-6-15,6-3-5 16,6-3-2-16,2-3 8 15,4 0 3-15,-4 0-4 16,0 0-5-16,-3 0 9 0,-5 0 2 16,-4 0-3-16,2 0 8 15,-7-6-5-15,6-2 0 16,3-8-14-16,-1-8 14 16,7-8-26-16,-2-6 25 15,2-5-14-15,-3 3 18 16,-3 0-3-16,-6 6 0 15,-6 0 1-15,-7 4-4 16,-3 2 3-16,-1 0 0 16,-8 0 0-16,-5 0 8 15,0 0-8-15,0 0 6 16,0-1-5-16,-5 2 27 0,-19-1-26 16,-3-3 0-16,-2 0 26 15,-4 6-22-15,2 0-2 16,5 10 3-16,3 3-6 15,1 6 21-15,8 1-22 16,1 3 0-16,2 2 6 16,6 0 5-16,-5 0-11 15,-2 0 0-15,4 0 1 16,-1 0-7-16,0 0 6 16,0 0-7-16,-3 0-6 15,4 0-22-15,-5 7-9 16,4 7-14-16,0 3-34 15,0 0-7-15,6-13-50 0</inkml:trace>
  <inkml:trace contextRef="#ctx0" brushRef="#br0" timeOffset="32291.55">15796 5504 318 0,'0'0'166'0,"0"0"-113"15,0 0-12-15,0 0-40 16,0 0 41-16,0 0 40 16,0 0-69-16,-70-110 12 15,57 100-9-15,4 2-10 16,-2-2 36-16,-9 0-42 16,4-2 0-16,-5 2-5 15,-2-1 12-15,-7 2-7 16,-1 1 0-16,-3 2 4 15,-2 2-13-15,-10 0 9 16,-3 4 0-16,-5 0-1 16,-5 0 6-16,-10 1-6 15,4 16 1-15,-9 5 0 0,-1 5-5 16,1 2 5 0,0 0 0-16,9 2-1 0,8-3 9 15,6-1-10-15,10-4 2 16,2-1 0-16,9 0 0 15,-2 5 0-15,5-1 0 16,3 8-10-16,1 4 19 16,5 3-14-16,6 7 5 15,1-1 0-15,4-3-4 16,4-2 4-16,3-2 0 16,0-4-12-16,0 5 21 15,21-3-11-15,6 0 2 16,-1-2 0-16,0-6-5 15,5-2 5-15,-1-6 0 0,2-1 0 16,4-7 11-16,-1 3-13 16,7-1 2-16,3-4 0 15,8 0-4-15,3-3 4 16,10-8 0-16,2-1 2 16,1 0 10-16,5 0-12 15,6 0 0-15,0-18 0 16,0-4 0-16,1-5 0 15,-4-2 0-15,1-5-9 16,-11-4 11-16,-5-3-4 16,-11-3-9-16,-18 1 11 15,-18-4 4-15,-15 1-4 16,0-4 0-16,-41-3-10 16,-20 1 24-16,-3-1-15 15,-1 7 1-15,8 8 0 0,9 11-3 16,15 11 3-16,10 10-25 15,2 6 23-15,9 0-67 16,6 5-17-16,6 15-41 16,0-8-4-16,0-2-200 15</inkml:trace>
  <inkml:trace contextRef="#ctx0" brushRef="#br0" timeOffset="33695.64">20832 5624 388 0,'0'0'105'15,"0"0"-68"-15,0 0-33 16,0 0 0-16,0 0 63 16,0 0-19-16,-72-108 33 15,49 101-47-15,-4-2-27 16,-3 3 8-16,-2 0 15 0,-1 0-26 15,0 2 44 1,4 0-48-16,-1 2 10 0,0 2 24 16,-2 0-30-16,-4 0-3 15,-5 0-1-15,-7 4 0 16,-6 12 0-16,-3 1 0 16,1 0 0-16,1 1-1 15,4-2 12-15,2 1-11 16,8-2 0-16,5-1 5 15,10 0-18-15,3 1 13 16,5-2 0-16,3 6-7 16,-1 6 12-16,1 8-8 15,1 7 3-15,-3 6 0 16,1 2-8-16,1 0 8 16,4 0 0-16,4-1-3 0,5-3 11 15,-1 0-8-15,3-2 0 16,0-2 1-16,0-2-6 15,0-6 5-15,0-2 0 16,0-2-10-16,5-4 9 16,19 2 1-16,9-4 0 15,5-2 3-15,13-2-21 16,6-3 28-16,8-9-10 16,12-6 13-16,3 0-7 15,7-2 2-15,5-20-8 16,0-3 2-16,-8 2-10 15,2-6 10-15,-19 3-2 16,-7 0 0-16,-9 2 1 16,-13 0 9-16,-9-2-10 0,-7-5 1 15,-1-4-5-15,-10-11 5 16,1-3-1-16,-6-1 5 16,1 2 3-16,-7 8 2 15,0 7-3-15,0 8-3 16,0 9 34-16,0 6-35 15,0 2 5-15,0 6-4 16,0-2 13-16,0 4-18 16,0 0 1-16,0 0-3 15,0 0-18-15,-5 0-28 16,-6 0-80-16,2 0-175 16,-2 2-150-16</inkml:trace>
  <inkml:trace contextRef="#ctx0" brushRef="#br0" timeOffset="35937.1">15341 6779 308 0,'0'0'66'16,"0"0"-66"-16,-204-18 0 15,141 18-3-15,4 0 6 16,0 0 8-16,2 0 10 15,3 5-4-15,2 13-8 16,1 4-9-16,-3 8 0 16,0 7 2-16,-5 10 5 15,-6 5-7-15,-4 6 0 0,-1 6 3 16,-1 5-15 0,4 3 12-16,3 10 0 0,4 4-6 15,12 8 11-15,12 5-5 16,16-5 2-16,14-6 1 15,6-8 8-15,10-16-11 16,34-7 0-16,21-7 15 16,12-3 1-16,12-4 3 15,15-5 6-15,6-10-11 16,15-10 8-16,12-10-22 16,2-8 1-16,4 0 3 15,-9-14 1-15,-10-15 6 16,-8-10-11-16,-9-5-1 15,-9-3 0-15,-15 0-46 0,-17-3 45 16,-12 0-7-16,-23 0 18 16,-13-1-1-16,-18 1 6 15,0 0-11-15,-13-2 29 16,-23-3-12-16,-7 4-2 16,-1 2 37-16,8 2-41 15,4 10 17-15,5 5-13 16,9 6-9-16,3 6 7 15,6 6-16-15,1 2 0 16,4 5-13-16,1 4 8 16,3 3 0-16,-2 0-31 15,2 0-107-15,0 1-4 0,0 12 32 16,0-3-143-16</inkml:trace>
  <inkml:trace contextRef="#ctx0" brushRef="#br0" timeOffset="37212.87">20606 7056 372 0,'0'0'85'16,"0"0"-69"-16,0 0 3 16,0 0 18-16,-168-108 53 15,128 92-35-15,-5 4-32 16,5 1-10-16,1 6 2 16,-3 5 12-16,4 0-5 15,-4 0-14-15,-3 0 26 16,3 5-27-16,1 14-5 0,-3 6-2 15,1 6 0-15,-4 3-1 16,-1 7 1-16,1 0 0 16,-1 1-10-16,7 1 22 15,8-1-17-15,6-4 5 16,4-2 0-16,5-1 0 16,0 1 0-16,3-1-1 15,4 5-14-15,1 5 24 16,5-2-14-16,5 4 5 15,0-1-5-15,0 2-3 16,3-6 1-16,20-3 7 16,10-8-13-16,8-5 9 15,1-6-3-15,12-4-7 16,-1-6 14-16,7-3-2 16,2-6 2-16,4-1 0 0,4 0-1 15,4-10-18-15,4-16 5 16,3-7-4-16,-4-6-23 15,-2-1 33-15,-13 0-14 16,-16 9 20-16,-13 0 2 16,-17 6 2-16,-15 6 14 15,-1-3-8-15,0 2 4 16,0 1 4-16,-14 1-16 16,-12 6-53-16,8 10-46 15,-5 2-161-15</inkml:trace>
  <inkml:trace contextRef="#ctx0" brushRef="#br0" timeOffset="38486.5">15387 8434 363 0,'0'0'79'0,"0"0"-76"0,0 0 1 15,0 0 9-15,0 0 20 16,0 0 2-16,-149-51-3 16,128 46 4-16,-2 5-33 15,2-2-3-15,-4 0 0 16,5 2 2-16,-6 0-2 16,-5 0 2-16,0 0-2 15,-5 0 0-15,0 8-2 16,-12 2 4-16,1 4 7 15,-7 4 1-15,0 2-10 16,1 6 9-16,0 1-6 16,-1 2 19-16,6 5-22 0,4 2 1 15,3 5 0-15,1 0 16 16,8 2-17-16,3-3 0 16,2-2 5-16,6 0-9 15,3 0 4-15,3 2-2 16,1 4-4-16,4 7 3 15,5 1 3-15,1 2 0 16,4-4 7-16,0-3-32 16,0 0 25-16,12-6 0 15,9-2 0-15,4-3 6 16,1 1-6-16,0-4 0 0,4 2-1 16,3-5-10-1,2-6 8-15,10-4 3 0,9-8-2 16,5-4 2-16,12-7 12 15,10-1-12-15,7 0 3 16,11-21-12-16,2-9-1 16,0-5 9-16,-6 2-11 15,-3-2 14-15,-7 0-2 16,-7-2 0-16,-4-1 0 16,51-44-13-1,-74 36 13-15,-12 2 3 16,-13-3 3-16,-8-3-5 0,-12 2 18 15,-6-2-6-15,0 2 17 16,0 8-16-16,-9 8 2 16,-6 6 23-1,-3 6-23-15,3 6-5 0,4 4-11 16,1 6 15-16,8 2-30 16,2 2 15-16,0 0-18 15,0 0-23-15,0 0-63 16,0 0-42-16,0 0-88 15</inkml:trace>
  <inkml:trace contextRef="#ctx0" brushRef="#br0" timeOffset="39729.76">20152 8507 379 0,'0'0'247'0,"0"0"-156"16,-194-3-88-16,144 9-2 16,5 6-1-16,6 4 1 15,-5 6 10-15,-3 9-11 16,2 6 0-16,-5 10-1 15,-1 7 6-15,7 5-10 0,-1 10 0 16,3 9 5-16,6 3 0 16,13-1 7-16,11-8-7 15,12-6 0-15,0-4-4 16,30-8 4-16,21-4 0 16,14-7 10-16,12-10-20 15,12-10 14-15,7-14-4 16,7-9 9-16,4 0-4 15,4-29-10-15,-2-18-7 16,1-11-44-16,-10-4 38 16,-10-1-65-16,-25-2 52 15,-21 3 19-15,-25 2-25 0,-19 5 36 16,0 10-4 0,-48 7 5-16,-17 7-7 15,-12 13 4-15,36 18-93 0,-2 0-65 16</inkml:trace>
  <inkml:trace contextRef="#ctx0" brushRef="#br0" timeOffset="40594.33">15880 10028 341 0,'0'0'60'16,"0"0"-27"-16,-161-98-14 15,102 69-9-15,-9 2 43 16,-10-1 17-16,-5 7-15 15,-7 8-3-15,-1 7-41 0,-4 6 16 16,0 0 20-16,-3 13-37 16,3 18 27-16,6 9-37 15,2 12 7-15,10 16-9 16,-3 16 4-16,0 12-2 16,0 8 0-16,3 5 6 15,5-6-6-15,18-3 0 16,19-10 1-16,19-10-13 15,16-10 13-15,0-8-1 16,29-8 0-16,29-8 3 16,11-7-8-16,14-10 0 15,12-8 5-15,11-13 6 0,14-8-6 16,4 0 0-16,7-24-2 16,-10-13 15-16,-4-10-22 15,-13-11 9 1,-12-5 0-16,-9-7-9 0,-14-2 15 15,-20 1-6-15,-19 11 3 16,-17 13 3-16,-13 9 6 16,0 7-12-16,-13 9 2 15,-10 4-6-15,5 2 4 16,6 9-2-16,12-4-16 16,0 1-79-16,5 10-150 15,23-6-118-15</inkml:trace>
  <inkml:trace contextRef="#ctx0" brushRef="#br0" timeOffset="41998.63">19579 9312 486 0,'0'0'94'16,"0"0"-94"-16,-153 22-29 15,106-16 29-15,0 0 62 16,2-1-5-16,-9 4 10 0,-2 1-62 16,-9 1 14-1,-12 1-5-15,-13 1 5 0,-11 7 3 16,-14 7-22-16,-16 1 1 16,-18 6-12-16,-14 4 2 15,-16 2 9-15,-11 8-3 16,-8 4 14-16,-11 4-19 15,4-2 8-15,19-6 0 16,25-9 29-16,30-11-6 16,25-6 19-16,19-8-35 15,19-5 7-15,20-2-9 16,15-5-5-16,10-2 0 16,8 0 2-16,1 0 2 15,4 0-4-15,2 0 0 16,-7 0 9-16,0 0-20 0,-6 0 11 15,-5 0-2 1,-5 0-10-16,-4 8 12 0,-7 2 0 16,-2 4 0-16,-7-2 5 15,-3 4-15-15,-5 2 10 16,0 0 0-16,0 2-1 16,2-2 4-16,9-2-3 15,19-6 0-15,14-5 9 16,15-5 7-16,0 0-16 15,0 0-22-15,3 0 14 16,27-13 12-16,14-10-4 16,12-2 1-16,6-5 8 0,10-2-18 15,3-4 3 1,2 0-25-16,-3 0 29 0,-5 2-21 16,-4-1 15-16,-6 5-5 15,-8 6 5-15,-10 1 2 16,-12 5-1-16,-7 5 7 15,-11 5-11-15,-5 6 20 16,-6 2-9-16,0 0 0 16,0 0 6-16,0 0-14 15,0 0 8-15,0 0 0 16,0 0-9-16,0 0 5 16,-6 0 4-16,-14 6 7 15,-13 14-1-15,-9 9-6 16,-11-2 0-16,-12 5 0 15,-7 4-9-15,-2 2 14 0,-3 5-5 16,2 3 0-16,1 2 10 16,6-4-10-16,6-1 0 15,11-10 0 1,7-3 18-16,11-7-10 0,10-6-5 16,2 0-3-16,11-7 7 15,5-4-11-15,5-4 4 16,0-2-6-16,0 2-1 15,0 2-6-15,8 2 13 16,13 1 0-16,2-2 2 16,7-5-13-16,8 0 11 15,17 0 0-15,10 1 6 0,19 16 2 16,8 9-8-16,6 11 0 16,0 4 1-16,-3 1-2 15,-6-6 1 1,-3-8-25-16,1-12-6 0,-67-16-189 15,-6 0-256-15</inkml:trace>
  <inkml:trace contextRef="#ctx0" brushRef="#br0" timeOffset="43362.72">19579 7976 502 0,'-174'35'136'15,"48"-14"-130"-15,-3 6-6 16,-2-1-10-16,1-2 10 15,0-1 64-15,-4 4-20 16,-6 0-7-16,-12 5 9 0,-10 3-43 16,-15 5-1-1,-1 5-2-15,6-3 0 16,-3 0-9-16,6-2 9 16,9-2 0-16,11-1-9 0,10-4 18 15,5 1-10-15,6-1 1 16,5 1 0-16,12-1 8 15,9 0-8-15,9-3 0 16,20-6 0-16,10-4 10 16,16-6-10-16,19-4 0 15,11-7 0-15,14 2-1 16,3-5 1-16,0 0 0 16,0 0-10-16,0 0 10 15,-3 0-1-15,-5 2-3 16,-10 4 4-16,-10 2-8 15,-10 1 6-15,-4-1 2 16,-2 1-11-16,-1-3 22 0,3 0-15 16,7 0 5-16,3-2-1 15,14 1 20-15,6-5-20 16,12 0 0-16,0 0-1 16,0 0-9-16,12 0 10 15,17-13 0-15,16-4 3 16,5-2 13-16,9-3-16 15,5-4 0-15,6-4-11 16,4-11 6-16,10-7-1 16,2-5-7-16,3-6 9 15,-3 3-7-15,-9 2-11 0,-8 8 22 16,-13 8-12 0,-17 10 6-16,-13 12 2 0,-13 3 4 15,-13 12 0-15,0 1-3 16,0 0 3-16,0 0 0 15,0 0-17-15,-6 0 34 16,-9 0-12-16,-3 1-5 16,-8 17-5-16,-4 7-9 15,-9 5 14-15,-2 6-11 16,-8 6-3-16,-3 2-20 16,-9 6-7-16,-3-2-11 15,-8 2 16-15,-2 0 29 0,-4 0 1 16,1-1 6-1,7-5 7-15,-2 2-1 0,10-6-2 16,11-6 10-16,15-5-6 16,21-8 24-16,15-3-32 15,0 0 0-15,28 0 2 16,24 2 0-16,14-3 13 16,12-7-15-16,4-6 15 15,5-4-35-15,-10 0 11 16,-59 0-91-16,-10 0-98 15</inkml:trace>
  <inkml:trace contextRef="#ctx0" brushRef="#br0" timeOffset="45179.81">20398 6211 446 0,'0'0'156'15,"0"0"-133"-15,-199 39-23 16,140-28-51-16,2 0 51 16,9-3 8-16,8-4 34 15,13 0-19-15,6-4-16 0,6 3 3 16,0-2-10-16,-6 4 0 16,-8 1 8-16,-14 2 1 15,-13 5-7-15,-15 4-2 16,-8 2 4-16,-14 6-8 15,-6 3 4-15,-4 0 0 16,-8 2-8-16,-10 0 11 16,-10-2-4-16,-5 0 1 15,-10-1 0-15,-2-2 3 16,-1 0-3-16,-2-2 0 16,-1 1-2-16,6 0 14 15,1 0-12-15,8 3 0 16,0 1 0-16,1 4 8 15,8-1-8-15,5 2 0 16,14-2-1-16,14-2 12 0,10-6-11 16,7 0 0-16,1-3 3 15,-4 2-8-15,4 0 5 16,4-2 0-16,4-4-1 16,15-3 9-16,10-3-8 15,5-2 2-15,4-1 4 16,8 0-6-16,5-2 0 15,9-3 0-15,0 2-2 16,5-2 12-16,1-2-10 16,-1 3 0-16,-2 0 0 15,2 0-7-15,-7 3 7 16,-1-1 0-16,3-1-4 0,0 3 13 16,1-4-9-16,4 1 0 15,8-1 2-15,0-3-14 16,0 0-4-16,0 0 8 15,5 0 8-15,23 0 7 16,10-14 14-16,9-4-17 16,4-4 1-16,6-5-3 15,-1 1-2-15,-3-2 0 16,3-2 0-16,1-4 2 16,-1-2-4-16,7-3-3 15,-1 1 5-15,0 3-15 16,2 0 13-16,1 5-3 15,-3 4-3-15,0 4-19 0,-11 4 6 16,-9 4 4-16,-7 5 8 16,-17 4-5-16,-10 4 11 15,-8 1-3-15,0 0-8 16,0 0 3-16,0 0 11 16,-3 0 10-16,-15 0-8 15,-2 0 1-15,-7 0-3 16,7 0 0-16,-1 1 8 15,3-1 1-15,6 2-9 16,-1 1 0-16,2-2 6 16,-4 0-14-16,-3 4 8 15,-2 1 0-15,-4 2-3 0,-9 10 10 16,-3 6-7-16,-13 13 0 16,-12 11 3-16,-12 4-11 15,-11 6 8-15,-14 3 0 16,-3-5-1-16,-9-1 12 15,3-6-11-15,-2-5 0 16,1-4 3-16,5-1 12 16,4-1-15-16,13-5 10 15,9-4 23-15,15-4-25 16,17-5 17-16,21-8-16 16,16-6-1-16,8-2-16 15,0-4-4-15,23 0 12 16,34 0 0-16,17 0 11 15,12-6 5-15,6-2-16 16,3 4 8-16,-9 4-15 0,-5 0 7 16,-16 26-27-16,-12 16-19 15,-53-20-75-15,0 3-26 16</inkml:trace>
  <inkml:trace contextRef="#ctx0" brushRef="#br0" timeOffset="58339.87">12307 13269 512 0,'0'0'117'0,"0"0"-117"0,0 0-13 15,0 0 13-15,0 0 0 16,0 0 31-16,0 0 24 15,-13-12-41-15,13 12 1 16,0 0-15-16,0 0 1 16,0 0-2-16,0 0 1 15,0 0 0-15,0 0 6 16,-2-3 2-16,-5 3-8 16,4 0 0-16,0 0 2 15,3 0 16-15,0 0-16 16,-2 0-1-16,2 0 25 15,0 0-24-15,0 0 11 0,0 0-8 16,0 0-4-16,0-1 6 16,0 1-7-16,0 0 0 15,0 0-2-15,0 0 8 16,0 0-8-16,0 0 2 16,0 0 0-16,0 0 0 15,0 0 0-15,0 0 0 16,0 0 7-16,0 0 1 15,0 0-7-15,8 0 1 16,10 0 2-16,2 0 19 16,4 0-20-16,1 0 2 15,1 1 16-15,4 3-19 0,-8 0 13 16,6 0-12-16,-3-1-2 16,-2-1 16-16,0-1-17 15,-2-1 0-15,0 0 19 16,2 0-16-16,-1 0 5 15,2 0-4-15,-1 0 0 16,0 0 17-16,4 0-21 16,-3 0 0-16,0 0 15 15,3 0-7-15,-3-1-4 16,-1-1-4-16,1-1 2 16,-4 2 10-16,2 1-12 15,-8-3 0-15,1 3 2 16,1 0 6-16,-3 0-15 15,2 0 7-15,3 0 0 16,-2 0 3-16,-1 0-3 0,0 0 0 16,3 0 0-16,-4 0 11 15,1 0-13-15,3 0 2 16,-3 0 0-16,0 0 0 16,3 0 0-16,-4 0 0 15,1 0 0-15,0 0 10 16,-3 0-14-16,2 0 4 15,-1 0 0-15,-5 0-1 16,-1 0 1-16,-2 0 0 16,-2 3 2-16,0-3 4 15,1 0-7-15,-4 0 1 16,0 0 0-16,0 0 3 0,0 0-3 16,0 0 0-16,0 0 4 15,0 0 4-15,0 0-8 16,0 0 0-16,0 0 0 15,0 0 2-15,0 0-2 16,0 0 0-16,0 0 3 16,0 0 4-16,0 0-4 15,0 0-3-15,0 0 0 16,0 0 13-16,0 0-13 16,0 0 0-16,0 0 12 15,0 0-6-15,0 0-5 0,0-7-1 16,-13-3 0-1,1-2-1-15,1 3 1 0,-7-2 0 16,-3-1 1 0,1 2 8-16,-8-1-14 0,-5-4 5 15,1 1 0-15,-1-1-2 16,-5-4 2-16,-1 1 0 16,3-1-1-16,1 0 11 15,1 1-15-15,11 5 5 16,0-2 0-16,5 7 2 15,3 1-2-15,6 6 0 16,4-1 6-16,5 2 2 16,0 0-9-16,0 0 1 15,0 0 0-15,0 0-3 0,0 0-2 16,0 0 5-16,0 0-10 16,0 0 10-16,0 0-4 15,11 8 2-15,16 4 2 16,2 2-1-16,7 2 1 15,-3 2 0-15,3-2 1 16,3 0 8-16,-5 0-16 16,2 1 7-16,-3-4 0 15,-3 3-2-15,-4-1 2 16,1-6 0-16,-9 3 3 16,-3-2 2-16,-3-2-10 15,-6-3 5-15,-1-1 0 16,-5-4-2-16,0 0 2 0,0 0 0 15,0 0 2 1,0 0 8-16,0 0-16 0,0 0 6 16,0 2 0-1,0-2-3-15,0 0 3 0,0 0 0 16,0 1-7-16,0 4 13 16,0 1-6-16,-11 6 12 15,-16 2-11-15,-5 1 0 16,-7 3-1-16,1 0 0 15,-5-1 3-15,4-1 2 16,1-1-5-16,2-4 1 16,7-1 0-16,-1-4 9 0,6-2-10 15,6 0 0 1,3-4 5-16,7 0 4 0,-2 4-5 16,8-4-4-16,-1 2 0 15,3-2-3-15,0 0 3 16,0 0 0-16,0 0-1 15,0 0 8-15,-3 0-14 16,-5 3 7-16,-5 0 0 16,-2 5-1-16,-5 4 1 15,-1 0 0-15,-1 0 0 16,5-2 0-16,5-4 0 16,1-2-2-16,1 2 7 15,2-4-2-15,5 2-3 16,-1-4 0-16,4 0 0 15,0 0 5-15,0 0-8 0,0 0 3 16,0 0 0-16,0 0-8 16,0 0 6-16,0 0 2 15,0 0 1-15,0 0 5 16,0 0-12-16,-11 24-5 16,-1-10-78-16,-6 10-87 15</inkml:trace>
  <inkml:trace contextRef="#ctx0" brushRef="#br0" timeOffset="60150.74">14064 13589 284 0,'0'0'75'16,"0"0"-39"-16,0 0-33 15,0 0 26-15,0 0 15 0,0 0-5 16,0 0-8-16,-47 20-6 15,47-20-5-15,0 0 11 16,0 0-19-16,0 0 8 16,0 0 24-16,0 0-19 15,0 0 13-15,0 0-16 16,0 0-5-16,0 0 6 16,0 0-23-16,0 0 0 15,6 0 11-15,24 0-8 16,8 0 6-16,4 0 5 0,6 0-12 15,-1 0 6 1,4 0-8-16,1 0 0 0,5 0 4 16,9 0 4-1,-1 0-6-15,9 2-2 0,-5 1 0 16,3 2 4-16,-5 2-4 16,-1 0 0-16,-4 6 0 15,-5-4 4-15,2 4 1 16,-5-4-5-16,-7 1 0 15,1 0 16-15,-7 1-16 16,-2-1 0-16,-1-2 6 16,1-4 3-16,1-2-8 15,-3 0 0-15,-1-2-1 16,-3 0 6-16,-1 0-6 16,-5 0 0-16,0 0 4 0,-4 0 4 15,2 0-9 1,-5 0 1-16,-2 0 0 15,0 0 3-15,-4 0-3 0,-2-2 0 16,4 0 3-16,-5-2 5 16,-2 0-8-16,0 2 4 15,-7 0-1-15,2 2 10 16,-4 0-13-16,0 0 0 16,0 0 16-16,0 0-13 15,0 0 6-15,0 0-9 16,0 0 1-16,0 0 1 15,0-2-2-15,0 2-22 0,3 0-41 16,5 0-102 0,-2 0-152-16</inkml:trace>
  <inkml:trace contextRef="#ctx0" brushRef="#br0" timeOffset="67138.5">15303 14007 344 0,'0'0'112'0,"0"0"-91"16,0 0-16-16,0 0 33 15,0 0 60-15,0 0-16 16,0 0-32-16,0 0-1 0,0 0-46 16,-124 27 10-16,124-27 17 15,0 0-27 1,0 0-6-16,0 0-9 0,0 0 12 15,11 0 8-15,11-6-8 16,-1 2 0-16,-1 4 6 16,1 0-1-16,2 0-10 15,-5 13 3-15,0 7 2 16,0 1 0-16,-6 6 0 16,-6 1 0-16,-6 0 3 15,0 2 5-15,0-2-12 16,0-2 4-16,-21-2 0 15,-8-2-6-15,5-4 2 0,-3-4 4 16,5-4 1 0,9-6 7-16,3-2-8 0,10-2 0 15,0 0-4-15,0 0 2 16,0 0-29-16,0 0 31 16,18 0 8-16,9 0-1 15,0 0-12-15,3 0 5 16,-9 8-7-16,-4 14 3 15,-11 12-8-15,-6 4 12 16,0 5 14-16,0-3-5 16,-21-6-9-16,-12-8 1 15,-3-6-1-15,-5-8 31 16,-3-8-28-16,-7-4-1 16,0 0 16-16,1 0-18 15,-6-10-3-15,2-17 2 0,-2-4 2 16,2-3-11-16,4-4-14 15,5 4-51-15,39 24-102 16,3-3-347-16</inkml:trace>
  <inkml:trace contextRef="#ctx0" brushRef="#br0" timeOffset="69740.89">16200 14193 649 0,'0'0'128'16,"0"0"-113"-16,0 0-12 16,0 0-6-16,0 0-2 15,0 0 5-15,0 0 0 16,74 6 0-16,-20 16 27 0,3 0-27 16,-1-1 0-1,-2-2 4-15,-7-3-4 0,-9-4-27 16,-31-12-88-16,-7 0-164 15</inkml:trace>
  <inkml:trace contextRef="#ctx0" brushRef="#br0" timeOffset="70007.3">16646 13974 712 0,'0'0'115'0,"0"0"-115"15,0 0-71-15,0 0 66 16,0 0 6-16,-9 135-1 16,-5-72 13-16,-4 4-10 15,0 2 6-15,-7-4-9 16,-1-2-14-16,5-10 8 15,16-45-123-15,1-6-95 16</inkml:trace>
  <inkml:trace contextRef="#ctx0" brushRef="#br0" timeOffset="70757.47">18711 13957 450 0,'0'0'179'0,"0"0"-165"15,0 0-13-15,0 0-1 16,0 0 23-16,0 0 33 0,-62 5-15 16,29-13-28-16,2 0 14 15,0 2-24-15,-5 0-2 16,0-1 16-16,-3-4-14 16,-5 1 14-16,2 0-10 15,0 3-3-15,4 2 24 16,2 4-16-16,7 1-5 15,5 0 8-15,7 0-11 16,4 0 13-16,10 0-17 16,3 0 0-16,0 0-14 15,-2 17 13-15,2 22 1 16,-3 15 10-16,-1 10-7 0,-2 1 2 16,-2 0-5-16,-7-5 3 15,2-8-4-15,2-14 1 16,2-11 0-16,6-14 2 15,3-13 8-15,0 0-20 16,0 0-1-16,0-4-17 16,12-14 15-16,17-8 14 15,13-1-1-15,3 4 0 16,2 8 4-16,-6 10-9 16,-2 5-15-16,-9 0-9 15,-6 16 27-15,-6 12-24 16,-9 15 26-16,-9 2 0 15,0 4 8-15,0 0-5 16,-20-4-3-16,-20-3 0 16,-4-2 22-16,-6-4-9 0,-11-2 3 15,-1-8 5-15,-5-8-18 16,-5-8 18-16,-2-6-21 16,-1-4 0-16,6 0-6 15,10-5 4-15,9-18-26 16,15-7-11-16,11-4-52 15,24 16-84-15,0 0-158 16</inkml:trace>
  <inkml:trace contextRef="#ctx0" brushRef="#br0" timeOffset="72660.49">22281 14368 869 0,'0'0'76'0,"0"0"-76"15,-169-25-48-15,125-2 48 16,0 0 14-16,1-1-1 16,11 6-5-16,5-1 3 15,9 8 1-15,0 3-10 16,4 0 2-16,-1 1 1 15,-6 4 17-15,1 3-19 16,2 2 3-16,-3 2 7 16,9 0-2-16,-1 0-8 15,8 0-3-15,-1 0-3 0,3 2-3 16,1 20 6 0,-5 10 0-16,4 8 8 0,-2 8 0 15,2-4-8 1,-1 5 0-16,1-2 3 0,-3 0-3 15,-2-1 0-15,-4-6 0 16,2-10 0-16,7-8 4 16,1-10-4-16,2-6 0 15,0-6-1-15,0 0-4 16,0 0-9-16,0-1-12 16,2-20 25-16,23-4 2 15,7 2 11-15,1-4-12 16,0 12-3-16,-7 3-1 15,0 12-27-15,-4 0-5 16,-1 0 18-16,-3 10-6 16,-4 20 24-16,-10 10-8 0,-4 8 22 15,0 2-19-15,-22 0 5 16,-13 0 0 0,-10-1 35-16,-5-5-20 0,-3-4 9 15,-14-5-4-15,-3-8-14 16,-11-7 23-16,-7-13-29 15,-5-7 2-15,-7-4-9 16,-2-36 6-16,-7-17-51 16,76 21-51-16,0-5-161 15</inkml:trace>
  <inkml:trace contextRef="#ctx0" brushRef="#br0" timeOffset="73776.22">17024 16124 657 0,'0'0'110'16,"0"0"-78"-16,-182 5-32 15,123-5-17-15,2-19 9 16,1-4 16-16,5-10 4 15,12 1 17-15,16-10-18 16,15-7 14-16,8-9-25 16,0 0 0-16,23-8-3 15,18 8 7-15,8 14-5 16,3 12 1-16,-4 14 0 0,-2 14-8 16,3 4-4-16,-7 4 1 15,-9 28 7-15,-10 7 8 16,-17 9-6-16,-6 7 8 15,0-1-5-15,-11-2 12 16,-22 7-13-16,-9-5 0 16,1 8 20-16,-2 6-13 15,9 4-7-15,1 3 8 16,12-4-8-16,6-12 19 16,9-7-17-16,6-10-2 15,0-12 8-15,3-8-8 16,30-9-3-16,11-13-7 15,7 0 10-15,4-2-5 16,-1-25 4-16,-6-5 1 16,-6-4 10-16,-16 0-5 0,-14 1-5 15,-12 8 0-15,0 0 0 16,-23 4 9-16,-28-4-9 16,-8 5 0-16,2 4 5 15,10 10 0-15,11 3-8 16,16 5 3-16,10 0-4 15,7 0 2-15,3 0-62 16,9-1-50-16,10 1-79 16,15-4-23-16</inkml:trace>
  <inkml:trace contextRef="#ctx0" brushRef="#br0" timeOffset="76890.35">17822 16321 189 0,'0'0'127'0,"0"0"-80"15,0 0-41-15,0 0 10 0,0 0-15 16,0 0 11 0,0 0 48-16,-47 94-8 0,47-94 9 15,0 0-13-15,0 0-23 16,0 0 0-16,0 0-23 16,8 0 8-16,28-14 49 15,15-8-25-15,11-14 9 16,10-19-8-16,8-10-20 15,0-12 12-15,6 1-27 16,-3-4 0-16,-6 5 1 16,1 15 8-16,-15 11-9 15,-11 18 0-15,-13 12 1 0,-14 12-17 16,-14 7 13 0,-9-4-30-16,-2 4 20 0,0 0 4 15,0 0 5 1,0 0 4-16,0 0-37 0,-11 0 13 15,-6 9-104-15,-4-7-87 16</inkml:trace>
  <inkml:trace contextRef="#ctx0" brushRef="#br0" timeOffset="77120.69">17626 15869 707 0,'0'0'90'0,"0"0"-27"0,0 0-63 16,0 0-28-16,0 0 23 16,0 0 2-16,28 0-4 15,-5 0 7-15,10 0-63 16,9 0-36-16,-27 4-125 15,-1 4-183-15</inkml:trace>
  <inkml:trace contextRef="#ctx0" brushRef="#br0" timeOffset="77401.77">18408 16481 513 0,'0'0'281'0,"0"0"-217"15,0 0-64-15,0 0-59 16,0 0 48-16,0 0 11 16,38 6 7-16,-38-6-6 15,0 0-1-15,0-10-3 16,0-5-38-16,3 0-26 15,0 5 8-15,4 0-58 0,-5 6-12 16,1 4-242 0</inkml:trace>
  <inkml:trace contextRef="#ctx0" brushRef="#br0" timeOffset="78566.09">20169 15937 407 0,'0'0'179'0,"0"0"-142"0,0 0-34 15,0 0 0-15,0 0 67 16,0 0-36-16,0 0-9 16,-119-45 6-16,83 30-19 15,-5 3 14-15,-13-5 0 16,-5-2-21-16,3 6 35 16,3 8-19-16,8 0 13 15,9 5 4-15,10 0-21 16,8 0 11-16,10 0-22 15,3 0-2-15,5 0 6 0,0 13-10 16,0 11 0-16,0 8 0 16,16 11 7-16,-4 7-5 15,-7 4-2-15,-2 4 0 16,-3 8-6-16,0 6 6 16,0-6 0-16,0-3-4 15,-8-17 16-15,-2-16-11 16,2-12-1-16,8-18 0 15,0 0-10-15,0 0 5 16,0 0 2-16,0-8-7 16,8-14 18-16,20-1-9 15,8 3 1-15,-7-1 0 0,1 7-13 16,2 5 13 0,-5 2-1-16,-1 7-3 0,-2-5 1 15,-2 5-4-15,-6 0 1 16,0 0-9-16,-1 0 6 15,-7 9-7-15,-1 8 7 16,-2 6 8-16,-5 3 1 16,0 2 9-16,0 4-9 15,-8 2 3-15,-19-3 6 16,0-4-3-16,-8 1-6 16,-1-6 11-16,-3-5-11 15,-2-4 17-15,-3-5-17 0,-7-2 4 16,-6-6-23-1,-2 0 19-15,-7-18-8 16,7-4-14-16,9 0-12 0,14 5-12 16,15 6 26-1,6 7-32-15,3 4 14 0,6 0-89 16,6 0-78-16,0 0-101 16</inkml:trace>
  <inkml:trace contextRef="#ctx0" brushRef="#br0" timeOffset="83892.74">18895 13020 311 0,'0'0'67'0,"0"0"-54"16,0 0 13-16,0 0-9 15,0 0 20-15,0 0 10 16,0 0-24-16,0 0 15 16,-15-48-5-16,6 38-21 15,-2 1 14-15,-2 2-4 16,-5 1 18-16,-2 0 0 0,-7 0-32 16,4 4 10-1,-5-5-1-15,0 4-16 0,-6-5 17 16,1 2-18-16,0 1 0 15,2 2 26-15,-2 0-22 16,-3 3-2-16,-6 0-2 16,1 0 0-16,-4 9-3 15,0 7 3-15,1 0 0 16,-1 2 15-16,1 2-11 16,0 4-4-16,2 4 0 15,0 0 1-15,0 5-5 16,4-2 4-16,5-1 0 15,1-3 8-15,8 0-3 16,7 0-2-16,1 1-3 0,10 2 0 16,0-1 1-16,6 8-1 15,0 1 0-15,0 4-8 16,23 0 12-16,10 1-6 16,3 1 2-16,3-5 0 15,9 1-2-15,2-8 2 16,3-5 0-16,4-7-10 15,2-9 16-15,3-4-12 16,2-7 6-16,-2 0 0 16,4-8 10-16,4-21-10 15,-1 0 0-15,-4-6 5 16,0 4 2-16,-2-2-9 16,-5 3 2-16,0-1 0 0,-2-5-2 15,-2 3 2-15,-2-5 0 16,-1 1-4-16,-7-5 4 15,-1 0-2-15,-11 1-8 16,-5 0 10-16,-13 1-12 16,-10 4 9-16,-4 0 3 15,0 2 6-15,-33 2 2 16,-18 1-8-16,-11 1 0 16,-12 3 2-16,-16 3-1 15,-1 2-1-15,-1 5 0 16,2 7 11-16,16 7-4 15,6 3 8-15,4 0-13 0,6 2 2 16,1 18-4-16,4 8 4 16,3 6-4-16,4 4 5 15,5 4-2-15,3 0-3 16,9 2 0-16,8 3-13 16,8-4 11-16,11 4-21 15,2-6 0-15,0-9 19 16,15-9-42-16,23-10 13 15,9-4-56-15,-26-9-32 16,-3 0-36-16</inkml:trace>
  <inkml:trace contextRef="#ctx0" brushRef="#br0" timeOffset="85922.31">14510 10967 300 0,'0'0'20'0,"0"0"9"16,0 0-10-16,0 0-19 16,0 0 0-16,0 0 14 15,0 0 10-15,-56-28 30 16,56 23-11-16,0 2-16 15,0-2 31-15,0 4-30 16,0 1-5-16,3 0 25 16,-1 0-39-16,-2 0 20 15,3 0-2-15,10 0-14 0,4 0 27 16,12 0-31-16,10 3 10 16,12 9 7-16,8 1-20 15,10-2 1-15,6 0-7 16,-5-5 4-16,-4-5-3 15,-7-1-1-15,-5 0 0 16,-7 0-9-16,-2 0-58 16,8 2-74-16,-38-2-77 15,0 0-8-15</inkml:trace>
  <inkml:trace contextRef="#ctx0" brushRef="#br0" timeOffset="86377.42">16028 10757 491 0,'0'0'89'0,"0"0"-34"15,0 0-52-15,0 0 32 16,0 0-10-16,0 0-10 15,-62 0-13-15,92 0 19 16,20 0-14-16,16 0 2 16,1 13-2-16,2 1-1 15,-7 1-6-15,0 0 0 16,-1 3-2-16,4 1 5 16,3 4-3-16,10-3 0 15,4 0-25-15,8-6-12 16,-64-14-117-16,4 0-42 0</inkml:trace>
  <inkml:trace contextRef="#ctx0" brushRef="#br0" timeOffset="86729.43">17348 10824 463 0,'0'0'122'0,"0"0"-95"16,0 0-27-16,0 0-3 15,0 0 3-15,0 0 22 16,47 2-3-16,1-2 21 16,7 4-27-16,8 10-12 15,5 0 13-15,4 2-4 16,2 0-10-16,-2 2 0 16,-2-4 6-16,-4 1-15 15,-4-3-55-15,-49-12-63 16,-8 1-73-16</inkml:trace>
  <inkml:trace contextRef="#ctx0" brushRef="#br0" timeOffset="87014.16">18625 11031 579 0,'0'0'76'0,"0"0"-68"16,0 0-8-16,0 0 0 15,181 30 5-15,-126-24-1 16,3 2-4-16,-4-1 0 15,-13 0-12-15,-38-7-131 16,-3 0-174-16</inkml:trace>
  <inkml:trace contextRef="#ctx0" brushRef="#br0" timeOffset="88182.98">4412 12031 69 0,'0'0'57'0,"151"0"-57"16,-72 0-13-16</inkml:trace>
  <inkml:trace contextRef="#ctx0" brushRef="#br0" timeOffset="90629.55">4077 12191 462 0,'0'0'82'15,"0"0"-32"-15,0 0-3 16,0 0-12-16,0 0-19 16,0 0 26-16,0 0-39 15,8-85 5-15,-13 54 28 16,5-5-25-16,0-2-6 15,0 3-5-15,0 8 4 0,0 4 2 16,2 12-6-16,14 5 0 16,-1 2-1-16,3 4 12 15,2 0-16-15,7 0 5 16,-4 0 0-16,5 0-1 16,0 0 1-16,6 10 0 15,-1 1-9-15,8 2 9 16,3 1-54-16,10 1-70 15,-36-9-37-15,5-4-24 16</inkml:trace>
  <inkml:trace contextRef="#ctx0" brushRef="#br0" timeOffset="91050.03">5964 11955 610 0,'0'0'11'0,"0"0"35"0,0 0-36 15,0 0-3-15,0 0-5 16,0 0-2-16,20-39 0 16,-5 37-15-16,9-3 24 15,12 1-9-15,8-2 0 16,7 0 0-16,5 0-5 15,1-3 5-15,-4 2 0 16,-3 0-9-16,-6 0-46 16,2 7-28-16,-5 0-30 15,-36 0 15-15,5 0-124 16</inkml:trace>
  <inkml:trace contextRef="#ctx0" brushRef="#br0" timeOffset="91798.33">9112 12316 491 0,'0'0'10'16,"0"0"37"-16,0 0-17 15,0 0-22-15,0 0-10 16,0 0 2-16,0 0-31 16,-177-48 31-16,131 46-28 15,-1 2 26-15,-1 0-4 16,7 0-14-16,5 0 19 16,3 6-7-16,9 0 8 15,4 0 5-15,2 0-5 16,3-2 0-16,9-1 8 15,1-3-3-15,2 0 13 0,3 0 11 16,0 0-17-16,0 0 30 16,0 0-42-16,0 0 3 15,0 0-6-15,0 0 13 16,14 0-6-16,8 0 2 16,9 0-1-16,5 0 24 15,15 0-26-15,6 0 1 16,5 0 18-16,9 0-13 15,4 0-7-15,5 3-2 16,0-3 2-16,0 0-1 16,-3 0-1-16,0 0-46 15,-59-3-76-15,-3-4-96 16</inkml:trace>
  <inkml:trace contextRef="#ctx0" brushRef="#br0" timeOffset="92090.08">10423 12033 663 0,'0'0'34'15,"0"0"-17"-15,0 0-17 0,0 0-3 16,0 0-42-16,0 0 45 16,116-32 14-16,2 32-5 15,34 0-9-15,20 32 1 16,6 8 7-16,-9 6-6 16,-9 7-2-16,-121-38-73 15,-12 0-130-15</inkml:trace>
  <inkml:trace contextRef="#ctx0" brushRef="#br0" timeOffset="94015.26">18369 14838 661 0,'0'0'117'0,"0"0"-107"16,0 0-6-16,0 0 8 15,0 0 16-15,0 0 27 16,0 5-19-16,0-14-14 16,3-14-4-16,12-14-18 15,6-7 1-15,6-14 2 16,8-10 0-16,7-12-1 15,5-12 4-15,1-15-3 0,-1-2-1 16,-3-5-2-16,-8 6 1 16,0 10-1-16,-13 14 0 15,-2 16 0-15,-10 11 0 16,-4 20 6-16,-7 14-4 16,0 14-2-16,0 9-6 15,0 0 4-15,0 0-17 16,-8 9 4-16,-16 17 15 15,-6 12 4-15,-9 5 5 16,-2 3-9-16,3-2 4 16,-4-2-5-16,4-4 1 15,-1-8 0-15,-6 4 7 16,-2 0-6-16,-7 3 4 0,-5 2-5 16,-10 2 6-1,1-9-11-15,-3-5 5 0,-4-2 0 16,4-7 9-1,3-4-3-15,6-2-4 0,16-6-2 16,8 2 4-16,12 0-4 16,5 2 3-16,-1-4-2 15,11 0-1-15,3 0 5 16,1-4-5-16,7 1 0 16,0-3-9-16,0 0 7 15,0 1-17-15,7 5 7 16,24 0 8-16,18 0 8 15,13-4 3-15,15-2 1 16,10 0-4-16,8 0 10 16,5 0-10-16,1 4-3 0,4 8 13 15,-5 4-14-15,-2 2 4 16,-3 5-4-16,-8-4 2 16,-10 2-1-16,-9-11-1 15,-12-1 0-15,-12 2-2 16,-8-1-30-16,-6 0-16 15,-12 0-55-15,-18-10-134 16,0 0-148-16</inkml:trace>
  <inkml:trace contextRef="#ctx0" brushRef="#br0" timeOffset="94929.55">18176 14847 368 0,'0'0'101'0,"0"0"-85"16,0 0-16-1,0 0 0-15,0 0 39 0,0 0 34 16,0 0-6-16,18-68-13 16,3 43-32-16,-1-2 7 15,4-10-6-15,1-3 6 16,1-14-2-16,4-6-27 16,2-10 2-16,4-6 9 15,-1-5-6-15,4 1 1 16,2 0-6-16,-2 3 3 15,0 9 16-15,-4 5-19 16,-4 8 0-16,-5 5 7 16,-8 8-1-16,-3 6-11 15,-4 8 8-15,-7 7-3 16,-1 11 2-16,-3 7-2 0,0 3-1 16,0 0-2-16,0 0-15 15,0 0 13-15,0 0-2 16,0 0 7-16,0 1 3 15,-3 1-1-15,-7 4-2 16,-5 3 6-16,2 3 11 16,-3-2-18-16,-2 6 1 15,-5 4 0-15,-2 4-2 16,-4 4 4-16,-4 0-4 16,-8 4 4-16,-10 0 3 15,-3 2 1-15,2-6-5 16,-2-2-1-16,-3-3 5 15,1-2-5-15,-3 3 0 16,-3 5 1-16,-7 1 3 16,0 4-8-16,-5 4 2 0,3 0 2 15,5 0 3-15,10-8-3 16,14-7 0-16,16-9 11 16,14-8-10-16,8-6 13 15,4 0-12-15,0 0-2 16,0 0-4-16,9 0-9 15,27 0 13-15,9-3 14 16,8 3-11-16,1 0 1 16,2 0-4-16,1 0 0 15,2 6-1-15,7 7 1 16,4 2 0-16,14-1 4 16,6-2-3-16,1-2 4 0,1-2-5 15,-5 1 0-15,-10-8 4 16,-9 2-4-16,-15-2 0 15,-14 1-2-15,-11 2 0 16,-15-4 0-16,-6 2-25 16,-4-2-19-16,-3 0 14 15,0 0-33-15,0 0-64 16,0 0-112-16</inkml:trace>
  <inkml:trace contextRef="#ctx0" brushRef="#br0" timeOffset="95649.71">18256 14949 372 0,'0'0'39'0,"0"0"-39"15,0 0-1-15,0 0 1 16,0 0 4-16,0 0 35 0,77 10 15 16,-59-32-8-16,0-10 24 15,0-8-64-15,5-14 6 16,2-13 18-16,-1-5-15 15,5-9 6-15,1-11-13 16,3 1-6-16,1-2 1 16,6 9-3-16,-8 8 0 15,-2 14 3-15,-3 12 3 16,-10 9-7-16,-1 13 1 16,-10 8 0-16,3 10-1 15,-6 5 1-15,-3 5 0 16,0 0-1-16,0 0-4 0,0 0-6 15,0 0 3 1,-6 5 8-16,-16 8 33 0,-7 1-8 16,-7-1 4-16,-5 5-3 15,-12 1-21-15,1-1 3 16,-7 4-7-16,-9 1 2 16,-1 4 2-16,-2-3-5 15,6 2 0-15,0 0-7 16,2 1 11-16,4-2-4 15,2-5 0-15,7 0 4 16,11-10-3-16,7-2-1 16,8-2 0-16,12-4 3 15,6-2 0-15,2 0-2 0,4 0-1 16,0 0-4 0,0 0-1-16,0 0-10 0,4 6-1 15,23 4 16-15,8 6 3 16,7 2-3-16,-1-4-7 15,5 3-61-15,-8-6-63 16,-30-11-13-16,2 0-32 16</inkml:trace>
  <inkml:trace contextRef="#ctx0" brushRef="#br0" timeOffset="97241.41">16456 16196 339 0,'0'0'282'0,"0"0"-175"16,0 0-90-16,0 0-1 15,0 0-15-15,0 0 17 16,0 0 22-16,11-10-9 15,-11 3 13-15,0-8-37 16,0-3-3-16,0-8 2 16,-5-2-1-16,-19-2-5 15,-9 2 5-15,-8-2 4 16,0 3-1-16,-5 5-6 16,2 3 1-16,8 6 11 15,6 3-14-15,13 2 19 0,5 1-15 16,6 5-3-1,6 2 9-15,0 0-10 0,0-4-6 16,0 4 4-16,6 0-5 16,35 0 6-16,13-9 1 15,12 1 0-15,7 2-2 16,6-8 2-16,3-4 0 16,1 2 0-16,-6 1 3 15,-8-2 2-15,-7-1-5 16,-5 3 0-16,-13-2-2 15,-8 5 2-15,-12 1 0 16,-10 7 3-16,-4 1 2 16,-10 3-3-16,0 0-2 15,0 0 3-15,0 0-4 16,0 0 1-16,0 0 0 0,0 0-2 16,0 3-7-16,0 20 9 15,0 8 6-15,0 14 2 16,0 3 1-16,0 12-9 15,-18 7 0-15,-5 3 2 16,-2 5 10-16,-4 6-12 16,-4 5 0-16,0-5 8 15,1-1-2-15,2-12-6 16,6-8 0-16,1-10 7 16,5-10 0-16,3-4-5 15,-3-6-2-15,5-5 0 16,5-9-2-16,3-10 2 0,0 2 0 15,3-8 2 1,2 0 2-16,0 0-4 0,0 0 0 16,0 0 1-16,0 0-4 15,0 0 3-15,0 0 0 16,0 0 7-16,0 0-6 16,0 0 6-16,0 0-7 15,0 0 3-15,0 0-6 16,0 0 3-16,0 0 0 15,0 0 0-15,0 0 8 16,0 0-8-16,0 0 0 16,0 0 2-16,0 0-9 15,0 0 7-15,0 0-2 16,0 0-4-16,0 0 12 16,0-5-6-16,0 5 0 0,0 0 6 15,0 0-12-15,0 0 6 16,0 0 0-16,0 0-1 15,0-3 8-15,0-1-11 16,0-2 4-16,0-6 0 16,0 2 3-16,0 6-3 15,0-1 0-15,0 5-8 16,0 0-15-16,2 0-14 16,-2 0-25-16,0 0-16 15,7 0 21-15,2 0-30 16,6 0 11-16,-10 0-81 15,-5 0-271-15</inkml:trace>
  <inkml:trace contextRef="#ctx0" brushRef="#br0" timeOffset="98149.72">18526 17558 741 0,'0'0'120'0,"0"0"-80"15,-129-103-33-15,93 57-7 16,3 2 0-16,9 4 13 16,9 4 7-16,10 14 8 15,5 4-6-15,0 4-16 16,0 2-12-16,0 1 3 15,5 8-5-15,10 3 7 16,6 0-19-16,5 0 3 16,2 18 15-16,3 14-9 15,0 15 11-15,-5 12 9 0,-5 7-4 16,-6 2 11 0,-11 5-16-16,-4 7 0 0,0-6 1 15,-7-2 2 1,-32 0-3-16,-12-9 5 0,-8-9-4 15,-6-6 14-15,-1-12-15 16,1-9 0-16,-3-14 8 16,0-9-4-16,2-4-8 15,4-4 4-15,18-18 0 16,8 0-7-16,15 4 9 16,12 0-2-16,6-1 10 15,3 6-8-15,0-1-4 16,9 2-4-16,15 4 6 15,-1 2-7-15,4 6-1 0,0 0 0 16,9 0 3 0,0 0 8-16,-2 6-3 0,6 2 0 15,-1 6 4-15,2-2 1 16,0-6-5-16,6 1 0 16,4-2 13-16,3 1-12 15,0-2-1-15,2-4 0 16,6 0-5-16,0 0-17 15,10 0-76-15,-51-15-94 16,2-2-76-16</inkml:trace>
  <inkml:trace contextRef="#ctx0" brushRef="#br0" timeOffset="107658.29">20449 10028 148 0,'0'0'48'0,"0"0"3"0,0 0-29 16,0 0-20-16,0 0 13 16,0 0-5-16,0 0 21 15,0 0-9-15,-11-40-20 16,6 36 2-16,3 2-4 15,2 0 6-15,-3 0 5 16,-3 2-9-16,-3-2 15 16,0 0 9-16,-6 0-19 15,-3 0 13-15,3 0-13 16,-3-3-1-16,5-1 25 16,-5 3-21-16,-3-2-2 15,6-2 10-15,-3 3-14 16,0 2 4-16,-3 0-6 15,-2 2 7-15,-5 0-5 0,-5 0-4 16,-1 4 2-16,-9 9-5 16,-4 6 16-16,-4 1-13 15,-8 2 0-15,0 3 7 16,-3-5-13-16,5 5 6 16,1-3 0-16,-1 2 7 15,1 2-3-15,2 4 0 16,7 1-4-16,4 3 7 15,9 5-13-15,9 5 6 16,4 11 0-16,6 11-1 16,4 10 12-16,2 8-9 15,3 6-2-15,1 0 8 0,-5-11-5 16,7-7-3-16,3-5 0 16,0-5-4-16,0-3 12 15,28-2-8-15,10-1 13 16,12-8-12-16,9-5 12 15,13-10-13-15,2-10 0 16,3-7 15-16,3-12-7 16,0-4 5-16,-5 0-8 15,-1 0 0-15,1-16 0 16,-4-2-5-16,4-4 0 16,-5 2 2-16,-4-7 6 15,-4 1-8-15,4-4 0 16,-1-4 5-16,4-9-13 0,-2 2 8 15,-5-5 0 1,-5 0 3-16,-9 2 4 0,-9-1-7 16,-10 3 0-16,-14 0 3 15,-12 2-6-15,-3-1 3 16,0-2 0-16,-18-2 3 16,-17 0 2-16,-8-2-5 15,2 1 1-15,-3 4 8 16,5 6-6-16,1 4 0 15,5 4-3-15,0 2 23 16,4 2-19-16,-6 2 9 16,8 1-13-16,-1 2 8 0,-1-1-17 15,4 3 9 1,5 2 0-16,-1 3 1 0,6 3 2 16,4 3-6-16,-1 3 3 15,6 1-19-15,-4 2 18 16,2 0-37-16,3 0 11 15,-8 0 6-15,-3 0-42 16,-1 2-15-16,9 4-44 16,2 1-169-16</inkml:trace>
  <inkml:trace contextRef="#ctx0" brushRef="#br0" timeOffset="112908.7">7270 10429 77 0,'0'0'14'0,"0"0"-14"16,0 0 3-16,0 0-5 0,0 0 2 15,0 0 0-15,0 0 6 16,0 0 3-16,-6 42 17 16,6-42-13-16,0 0-12 15,0 0 2-15,0 0-3 16,0 0 0-16,0 0 4 15,0 3-4-15,0-1-7 16,0 7-1-16,0-1-6 16,0-2-17-16,0-4-22 15</inkml:trace>
  <inkml:trace contextRef="#ctx0" brushRef="#br0" timeOffset="114151.91">7309 11319 56 0,'0'0'10'0,"0"0"8"15,0 0-18-15,0 0 8 16,0 0 40-16,0 0 47 16,0 32 12-16,0-32-65 15,0-9-18-15,6-10 8 0,3-4-22 16,0-6 35-16,-3 1-30 15,-3-3-12-15,2-2 31 16,-5-3-30-16,4 0 0 16,-4-6 19-16,0-2-17 15,0-6 23-15,0-3-12 16,0-1-4-16,0 2 22 16,0-3-30-16,-4 5-3 15,-1 0 23-15,2 5-19 16,0 4-4-16,3 9-2 15,-3 5 0-15,-1 4-2 16,4 3 2-16,0 2 0 16,0 2-2-16,0 2 8 15,0 5-8-15,0 4 2 0,0 3 0 16,0 2-6-16,0 0 6 16,0 0-17-16,0 0 13 15,0 0-4-15,0 16 3 16,0 2 10-16,0 0-5 15,-5 1 1-15,-4 0-1 16,0-1 0-16,-6 2 7 16,-6 0-6-16,-5 6 7 15,-9 1-8-15,-1-1 1 16,1-2 0-16,2-6-1 16,0-6 0-16,-1-2 3 0,5-5 7 15,2 0-10 1,9-2 0-16,4 0 0 0,10-2 0 15,1-1 0-15,3 3 0 16,0-3-10-16,0 0 10 16,0 0-3-16,0 0-4 15,0 0 7-15,0 0 3 16,3 0-3-16,12-10 0 16,3-10 9-16,3-4-1 15,2-9-5-15,5 0-3 16,-7-1 0-16,-1-4 0 15,1 1 0-15,0 5 0 16,-4 2 0-16,1 4 8 16,-2 3-9-16,-5 8 1 15,-5 7 0-15,0 4-5 0,-6 2 5 16,0 2 0-16,0 0-6 16,0 0 11-16,0 0-10 15,5 0 3-15,2 0 2 16,2 4-7-16,6 10 7 15,3 8 0-15,2 4 0 16,1 6 8-16,0 6-15 16,-3 8 7-16,0 7 0 15,-3-2 6-15,3 2-6 16,0-7 0-16,-1-8 2 16,1-7 4-16,-1-8-8 15,5-7 2-15,-8-5 0 0,1-4-3 16,-5-5 3-16,-6 0 0 15,3-2-11-15,-7 0 2 16,0 0-69-16,0 0-69 16,0 0-131-16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31:08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21191 11409 321 0,'0'0'77'0,"0"0"5"16,0 0-51-16,0 0 5 16,0 0 41-16,0 0 1 15,0 0-14-15,0-3-16 16,0 3-23-16,0 0-1 15,0 0-10-15,0 0-3 16,0 0 15-16,0 0-22 16,0 0-3-16,0 0-2 0,0 8 2 15,0 18 11 1,0 6-11-16,0 2 1 0,0-3 2 16,0-6-4-16,0 2 0 15,0-4 2-15,0-1 2 16,0-3-5-16,0-10 1 15,0-4-4-15,10-5 0 16,31-5 4-16,21-31 0 16,18-18 13-16,15-18-10 15,10-6 1-15,1 2-4 16,7 5 0-16,-12 14 1 16,-12 18-1-16,-20 15-3 15,-25 14 3-15,-17 8-39 16,-18 2-31-16,-9 0-42 15,0 21-91-15,0-6 73 16,-23 1-94-16</inkml:trace>
  <inkml:trace contextRef="#ctx0" brushRef="#br0" timeOffset="980.52">19371 12356 189 0,'0'0'56'0,"0"0"-37"16,0 0 2-16,0 0 53 15,0 0 6-15,0 0-20 16,-25-2 18-16,25 2-43 15,0 0-18-15,0 0 3 16,0 0-13-16,0 0 4 16,0 0-8-16,-3 0-3 15,3 0 20-15,0 10-11 16,0 0 0-16,-2 5 11 0,-1 0-8 16,3 8 6-16,-6 3 1 15,-1-1 4-15,2 4 0 16,-5-3-18-16,5 0-2 15,2-4 13-15,0-6-11 16,3-4 3-16,0-6-4 16,0-6-4-16,0 0 3 15,0 0-1-15,0 0 1 16,0 0 14-16,0 0-13 16,0-4 5-16,42-30 2 15,22-18 5-15,29-20 5 16,17-15-17-16,15-5 0 15,5 0 14-15,1 6-18 0,2 5 7 16,-2 9-7-16,-5 12 0 16,-13 11 1-16,-22 12-1 15,-17 11 0-15,-17 8-2 16,-16 8 7-16,-16 6-10 16,-14 2 5-16,-4 2 0 15,-7 0 0-15,0 0 0 16,0 0 0-16,0 0 6 15,0 0-5-15,0 0 1 16,0 0-2-16,0 0 0 16,0 0 6-16,0 0-6 15,0 0 0-15,0 0-2 16,0 0 2-16,0 0-6 16,-3 0-29-16,-15 2-13 0,-4 16-21 15,1 1-17-15,-2 6-7 16,2-1-32-16,13-18-1 15,1 2-117-15</inkml:trace>
  <inkml:trace contextRef="#ctx0" brushRef="#br0" timeOffset="4079.49">17382 13062 224 0,'0'0'89'0,"0"0"-59"16,0 0-30-16,0 0 4 15,0 0-1-15,0 0 1 0,0 0 11 16,0-6-15 0,0 4 2-16,0 2 0 0,0 0 0 15,0 0-2 1,0 0 0-16,0 0 1 0,0-2 5 15,0 2 1-15,0 0 3 16,0 0 11-16,0 0-5 16,0 0 10-16,0 0-6 15,0 0 1-15,0-2 0 16,0-1-13-16,0 0-4 16,4-2 6-16,10 0-10 15,7-1 9-15,2 0-5 0,5 0-3 16,-2 2 7-16,4 0-8 15,6 2 0 1,3 2 9-16,-1 0-7 0,6 0 5 16,2 0-5-16,-2 0 2 15,3 8 4-15,-2 2-8 16,-6 0 0-16,-7 0 5 16,-5-2-5-16,-6 2 0 15,-3-2-5-15,-10 5 5 16,-8 1 5-16,0 11 3 15,0 3-5-15,-5 12 10 16,-24 3-10-16,-4 4 3 16,-3 7-6-16,-6 3 1 15,4 1 1-15,2 4-2 16,0 0 0-16,6-2 1 16,9 1 3-16,3-8-5 15,10-4 1-15,5-6 0 0,3-8-1 16,0 1 3-16,0 0 0 15,26 2 9-15,5 2-9 16,2 2 4-16,8-3 0 16,0-3-3-16,1-5 2 15,-1-2-5-15,5-3 0 16,-2-6 1-16,0-3 0 16,-3-6-1-16,-5-7-3 15,-6-4 3-15,-3 0 12 16,-7 0-12-16,-5 0 1 15,-5-4 10-15,-5-10-9 16,-5-2 4-16,0-4-3 0,0 0-3 16,0-2 6-16,-9 0-6 15,-15 4 0-15,-2 2 8 16,-1 4-8-16,0 6 0 16,4 6-7-16,-4 0 7 15,-2 10 1-15,-7 22-1 16,-3 10 0-16,3 10-2 15,6 5 7-15,7 0-8 16,7 6 3-16,8 1 0 16,8 2 0-16,0 6 0 15,0 12 0-15,15 15 10 16,6 9-8-16,0 6 8 16,-13-2-6-16,-1-10-3 0,-7-8 6 15,0-13-7-15,-4-16 0 16,-23-14 8-1,-1-11-2-15,-6-16 10 0,-1-7-2 16,-7-11 5-16,-6-6-1 16,-2 0-18-16,-1-3 2 15,7-13-4-15,6 2 7 16,7 6-5-16,14 2 0 16,4 6-13-16,10 0-28 15,3 0-66-15,0 0-116 16,0-3-165-16</inkml:trace>
  <inkml:trace contextRef="#ctx0" brushRef="#br0" timeOffset="5488.33">19199 14838 630 0,'0'0'116'0,"0"0"-90"15,0 0-17-15,0 0-7 16,0 0 16-16,16-136 14 16,-6 75-3-16,5-1-8 15,6-9-20-15,2-1 0 16,3-6 6-16,-1 5-5 16,-6 4 0-16,-2 4-2 15,-9 15 0-15,-5 11 2 16,-3 20-2-16,0 13 0 0,0 6-2 15,0 0 5-15,-39 18-3 16,-10 18 0-16,-5 4 2 16,-7 6 1-16,9-7 0 15,1-10-3-15,7-8 6 16,8-6-5-16,13-5 7 16,7-4 0-16,4-4-5 15,9-2 7-15,3 3-10 16,0-3 0-16,0 0 1 15,0 0-1-15,0 0-2 16,0 7-5-16,10 7-1 16,26 6 8-16,11 10 0 15,-1-1 3-15,5-4-3 16,-4 1 4-16,2-7-4 16,-5-2 0-16,-2-4-1 0,-3 1-1 15,2-8 2-15,-2 2-13 16,8-2-71-16,-35-6-54 15,1 0-129-15</inkml:trace>
  <inkml:trace contextRef="#ctx0" brushRef="#br0" timeOffset="11624.62">5488 9950 539 0,'0'0'44'0,"0"0"6"15,0 0-44-15,0 0 0 0,0 0-4 16,0 0 15 0,-92 26 47-16,92-26-38 0,0 0 12 15,0 0 4-15,0 0-38 16,0 0 6-16,0 0-10 16,0 0 0-16,0 0 3 15,0 0-3-15,5 0 0 16,16 0 15-16,7 0-8 15,10 0 20-15,-2-8-8 16,3-3-6-16,-6 4 12 16,-7 6-25-16,0 1 0 15,4 0 24-15,-1 0-21 16,7 0 15-16,3 13-12 16,-1 1-6-16,1 3 21 0,-3-9-21 15,-1 1 0 1,-1-3 22-16,-1-6-16 0,8 2 12 15,3-2-14 1,7 0-3-16,6 0 15 0,5-6-16 16,0-6 0-16,4 2 5 15,-7 2 6-15,0 0-14 16,-9 2 3-16,1 1 0 16,-3 1-1-16,-7 2 1 15,4 1 0-15,-1 1-3 16,7-2 13-16,-3 2-13 15,4-4 3-15,2 0 0 16,-3 0-2-16,-4-2 2 16,-2 2 0-16,-3 0-1 15,-1 4 9-15,-4-2-11 0,3 2 3 16,-1 0 0-16,-3 0-2 16,2 0 2-16,1 0 0 15,-1 0 3-15,13 0 8 16,-1 0-10-16,9 0-1 15,5 0 0-15,-5 0 3 16,0 0-3-16,6 0 0 16,-2-2 15-16,2-4-9 15,4 0 5-15,1 0-11 16,14-1 1-16,9-2 7 16,7-1-8-16,1 2 0 15,1-2 7-15,-9 4 3 0,0 1-14 16,-9 5 4-16,-7 0 0 15,-7 0-2-15,-4 0 2 16,-6 0 0-16,-9 0-2 16,-4 0 13-16,-3 0-16 15,1 0 5-15,2 3 0 16,-2-1-2-16,0 1 2 16,-4 1 0-16,0 1-1 15,2 1 11-15,-2 2-15 16,1-3 5-16,-4 0 0 15,1-1-3-15,2-1 3 16,1-3 0-16,8 0-1 16,10 0 11-16,2 0-16 15,4 0 6-15,-1 0 0 0,-3 0-4 16,1 0 4-16,-4 0 0 16,1 0-4-16,-4 0 14 15,1 0-15-15,2 0 5 16,0 0 0-16,0 0-2 15,1 1 2-15,3-1 0 16,-1 4-2-16,-3-2 12 16,3 1-15-16,-5 4 5 15,-1-1 0-15,-2-2-4 16,0-2 4-16,-7 0 0 16,4 0 0-16,-5 2 10 0,8 0-15 15,-3 0 5-15,-4 2 0 16,4-2-2-1,-7-1 2-15,4-1 0 16,-3 1-1-16,3-2 10 0,-4 2-14 16,0 1 5-16,1-2 0 15,-3 2-2-15,2 0 2 16,4-2 0-16,2 0-1 16,5 0 8-16,10 0-11 15,-1-2 4-15,5 0 0 16,-4 0-4-16,-3 0 4 15,-5 2 0-15,-9 4-3 16,-7-1 13-16,-8 0-15 16,-1 1 5-16,-3 0 0 15,7 0-4-15,9 2 4 0,3-3 0 16,7 1-2-16,2 0 11 16,4-4-15-16,-2 1 6 15,-3 0 0-15,-3 0-2 16,-5-1 2-16,-7-2 0 15,-5 2-1-15,0 0 11 16,-3 0-16-16,-1 0 6 16,4-2 0-16,-1 0-4 15,7 0 4-15,-4 6 0 16,8-2 0-16,-5 0 10 0,1 2-16 16,-7 0 6-1,-2-1 0-15,-6 4-4 0,-7-1 4 16,-2-4 0-1,-3 0-1-15,-1 1 9 0,1-4-14 16,6 5 6-16,-3 0 0 16,0 0-5-16,0 0 5 15,-5 0 0-15,-3-1-5 16,-3-4 13-16,-1 2-13 16,-4 1 5-16,1-4 0 15,0 0-2-15,-3 0 2 16,4 0 0-16,-3 0-8 15,6 0 7-15,-1-3-4 16,3-15 5-16,7-5 0 16,-5-8-1-16,1-5 1 0,3-4 0 15,-4-6-1-15,4-4 11 16,0-4-17-16,-2-7 7 16,3 1 0-16,2 0-4 15,3 2 4-15,-3 4 0 16,0 8-7-16,-3 4 14 15,-4 6-13-15,1 4 6 16,-2 3 0-16,-2 3-10 16,-2 5 9-16,1 0 1 15,-5 5-3-15,1 5 12 16,-3 6-14-16,0-1 5 16,0 0 0-16,0-4 0 15,0-2 0-15,0 0 0 16,0 5-3-16,0-2 14 0,0 5-18 15,0 2 7-15,0-2 0 16,0 0-2-16,0 0 2 16,0-2 0-16,0-3-1 15,0 4 8-15,0-5-9 16,0 2 2-16,0-2 0 16,-3 2-2-16,1 4 2 15,-1 2 0-15,-1-1-3 16,-2 3 10-16,-2 0-13 15,-7-1 6-15,-6 1 0 16,-9-1-2-16,-9 1 2 16,1 0 0-16,-9 0 2 15,-1 0 7-15,-5 0-12 0,2 0 3 16,-2 0 0-16,-1 0 1 16,-3 0-1-16,-2 0 0 15,-3 0 0-15,-7 0 10 16,2-7-16-16,-5-5 6 15,0 1 0-15,7 4-2 16,-3 2 2-16,3 4 0 16,-4 1 0-16,1 0 10 15,2 0-15-15,-1 0 5 16,-2 0 0-16,1 1-4 16,-2 4 4-16,7 2 0 15,-1-2 0-15,-1-1 11 0,6-2-17 16,3 0 6-1,2-1 0-15,3-1-4 0,1 0 4 16,2 0 0-16,4 0-2 16,0 0 11-16,1 0-16 15,-1-9 7-15,3 1 0 16,-5-2-1-16,5 0 1 16,-3 2 0-16,2 2 1 15,1 2 9-15,5 0-15 16,-2 1 5-16,-1 1 0 15,1 1-1-15,-1-1 1 16,0 2 0-16,-6-3 0 16,4 0 9-16,-6-1-12 0,-2-2 3 15,3-1 0 1,-3 2-3-16,3-1 3 0,-3-2 0 16,5 0-2-16,-1-1 12 15,3 1-14-15,1 2 4 16,2 2 0-16,1 3-2 15,-3-2 2-15,-4 3 0 16,-3 0-2-16,-3 0 10 16,-1-2-10-16,-2 0 2 15,-2-3 0-15,-4 4-5 16,-9 1 5-16,-5 0 0 16,-11 0-4-16,-11 0 10 15,-5 13-10-15,0 11 4 16,3 2 0-16,3 2-10 15,12-2 10-15,2-5 0 0,8-2-1 16,7-7 12-16,4-5-15 16,5-4 4-16,6-3 0 15,6 0-1-15,5 0 1 16,-1-4 0-16,2-6-2 16,0-4 12-16,1 1-14 15,-1 4 4-15,-1-3 0 16,6 2-3-16,-2 2 3 15,3 0 0-15,0 2-2 16,4 2 12-16,-4-2-13 16,0 3 3-16,-3 2 0 15,-3 1-6-15,-2 0 6 0,-3 0 0 16,-7 0-7 0,-3 5 9-16,-1 7-2 0,-8-1 0 15,1-3 0-15,0 0-4 16,-5-5 4-16,5 0 0 15,-2-2-3-15,-8 3 12 16,-2 1-12-16,-6-1 3 16,0 2 0-16,-4-3-16 15,6 2 16-15,11-5 0 16,-2 0-7-16,15 0 19 16,7 0-16-16,2 0 4 15,6 0 0-15,1-8-12 0,9 2 11 16,1-3 1-16,2 5-8 15,0-1 11-15,-7 1-6 16,3-1 2-16,1 5-7 16,-2 0-2-16,5 0 1 15,1 0 7-15,5 0-8 16,6 0 8-16,-4 0-2 16,6 0 3-16,6 0 1 15,-1 0-6-15,4 0 6 16,1 0 0-16,-1 0 2 15,-5 0 6-15,-5 0-9 16,-2 0 1-16,3 0 0 16,-2 3-6-16,-1-1 6 0,0 0 0 15,-3 0-6 1,7-1 13-16,-2 3-10 0,1-1 3 16,3-2 0-16,0-1-4 15,1 0 4-15,-2 0 0 16,-1 0-2-16,-4 0 8 15,-3 0-6-15,-3 0 0 16,-9-1 0-16,-5-6-9 16,-3 6 9-16,-5 1 0 15,4 0-6-15,1 0 14 16,-6 0-10-16,-3 0 2 16,-4 8-6-16,-3 2-4 15,3-4 9-15,2 0 1 16,-2-4-2-16,1 0 5 0,2-2-5 15,6 0 2 1,7 0 0-16,11 0-5 0,8 0 5 16,5 0 0-16,5 0 0 15,3 0 4-15,-2 0-8 16,1 0 1-16,4 0 3 16,0 0-11-16,0 0 11 15,0 0 0-15,0 0-5 16,0 2 13-16,0 0-12 15,0 0 4-15,0 2-10 16,0 2 3-16,0 2 7 16,0 4 0-16,0-2 1 15,0 2 9-15,-3-2-10 0,3 3 0 16,0 8 1-16,0 7-6 16,0 9 5-16,0 8 0 15,0 5 0-15,0 0 7 16,0-1-7-16,0-5 0 15,0-1 1-15,-8-8-6 16,-7 1 5-16,2-5 0 16,2 5-1-16,1 3 10 15,-1 7-9-15,2 8 0 16,1-1 0-16,-2-3-7 16,-1-5 7-16,4-7 0 15,1-9 1-15,1-8 8 16,2-8-9-16,-1-9 0 0,4-2 0 15,0-2-10-15,0 0 10 16,0 0 0-16,0 0-1 16,0 0 11-16,0 0-10 15,0 0 0-15,0 0 1 16,0 0-5-16,0 0 4 16,0 0 0-16,0 0 0 15,0 0 7-15,0 0-14 16,0 0 7-16,0 2-46 15,0 7-14-15,15-2-14 16,24 0-22-16,-21-7-114 16,1 0-123-16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31:28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8951 8172 688 0,'0'0'44'0,"0"0"-1"15,197-96-43-15,-84 41-1 16,32-22-6-16,34-17 14 16,46-20 4-16,42-12 19 15,43-15 16-15,40 0 15 16,13-5-53-16,5 6 7 16,-11 9-15-16,-14 12 13 15,-18 11-16-15,-7 5 3 16,-6 6 0-16,-15-5-8 15,-6 2 15-15,-15 0-7 16,-20 2 0-16,-24 3 8 16,-30 11-11-16,-34 15 3 0,-37 19 0 15,-44 19-11-15,-43 17 14 16,-31 9-3-16,-13 5 0 16,-18 0-14-16,-49 0 1 15,-18 0 13-15,-20 9 0 16,-1 13-18-16,-4 3-1 15,2 6-30-15,0 1-26 16,-5-2-59-16,74-20-48 16,-7-4-124-16</inkml:trace>
  <inkml:trace contextRef="#ctx0" brushRef="#br0" timeOffset="367.57">9012 6003 852 0,'-208'-18'59'16,"195"8"3"-16,13 7-62 15,69 3 0-15,50 0-6 16,48 16 12-16,28 16-6 15,22 14 0-15,35 16 6 16,30 24-7-16,31 22 1 0,25 17 0 16,6 6-1-16,5-4 7 15,-17-3-6-15,-4-7 0 16,-3-10 3-16,-15-13 1 16,-4-10-4-16,-21-6 0 15,-27 2-7-15,-26 3 11 16,-27 2-8-16,-30-2-7 15,-23-10-85-15,-24-6 19 16,-22-11-50-16,-106-51-76 16,0-3-55-16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31:53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12378 7185 464 0,'0'0'48'0,"0"0"-2"16,0 0-46-16,0 0-1 15,0 0 1-15,0 0 0 16,0 0 49-16,-86 0-2 15,86 0-30-15,0 0-1 0,0 0-12 16,0 0 1-16,-4 0-2 16,4 0 0-16,-3 0 4 15,0 0 13-15,3 0-15 16,-3 0 8-16,3 0 8 16,-2 0-7-16,2 0 14 15,-3 0-10-15,-1 1-6 16,4 5 9-16,0 1-19 15,0-2-2-15,0 2 2 16,0-1 3-16,0-1-4 16,9 2-1-16,12-1 0 15,2-3 7-15,13 3-2 0,3 1 2 16,5-3 0 0,7-2-2-16,3 2 11 0,5-2-15 15,6 2 0-15,1 0 10 16,-4 2-8-16,0 2 1 15,4-1 3-15,-1 4-6 16,-2-1 7-16,2-2-8 16,0-1 0-16,-6-3 1 15,2-1 4-15,-5-2-5 16,-6-1 0-16,1 0 3 16,-7 0-3-16,1 0 0 15,-6 0 0-15,-1 0 0 16,1 0 2-16,0 0-2 15,-1 0 3-15,4 0-1 16,2 0 5-16,1 0-7 0,-1 0 0 16,0 0 5-16,-2 0-1 15,-4 0-3-15,5 0 1 16,-4 0-1-16,-1 0 5 16,6 0-6-16,0-4 0 15,5-4 11-15,-3-1-11 16,0 1 10-16,1 2-3 15,1 2-7-15,4 2 6 16,2 2-4-16,8 0-2 16,7 0 10-16,3 0-7 15,8 0 3-15,2-3-3 16,5-4-1-16,-1-3 6 0,-2-2-8 16,-4 2 0-1,-3-1 3-15,-6 5 1 0,0 5-4 16,-2 1 0-16,-7 0 1 15,-3 0 2-15,-5 0-3 16,1 0 0-16,0 0 9 16,4 0-8-16,-2 6 7 15,2 2-5-15,-5 0-1 16,-1 2 5-16,0-2-7 16,0 2 0-16,-2 0 3 15,0 0 0-15,-4-2-3 16,1 0 2-16,-6-1-2 15,-1-4 9-15,-5-2-8 0,0 2-1 16,-7-3 9 0,-4 0-7-16,-2 0 4 0,-5 0-6 15,-3 0 0-15,-1 0 0 16,-2 0 0-16,-3 0 0 16,3 0-2-16,-7 0 5 15,2 0-3-15,2 0 0 16,-7 0 1-16,11 0 0 15,2 0-1-15,8 0 0 16,10 0 29-16,12 0 5 16,-1 0 0-16,4 0-21 15,-3 3-13-15,2 6 1 16,-3 5-1-16,0-1 0 16,-5-5 3-16,-2 1 1 0,-2-1-6 15,-5-4 2-15,-4 0 0 16,4-2 0-16,-1-2 0 15,-1 0 0-15,1 0 1 16,1 0 5-16,2 0-11 16,-2 0 6-16,-1 0-1 15,4 0 0-15,0 0-1 16,6 0 1-16,5-2 1 16,7 0 5-16,5 2-10 15,6 0 4-15,10 0 0 16,5 0-2-16,0 0 2 0,1 0 0 15,-4 0 0 1,-2-2 8-16,-10 0-12 0,-8 0 4 16,-8 0 0-1,-4 0-1-15,-6 2 1 0,-3-2 0 16,2 0-1-16,1 0 5 16,6 2-7-16,4-3 3 15,8 2 0-15,3-3 3 16,5-2-3-16,7-2 0 15,-5 0-1-15,3 0 6 16,-3-1-8-16,2 3 3 16,-4 5 0-16,6 1-3 15,-5 0 3-15,2 0 0 16,1 0 1-16,-1 0 4 16,1 0-8-16,-1 0 3 0,-3 0 0 15,0 0-2-15,-1 0 2 16,-9 0 0-16,2 0-5 15,-3 0 10-15,0 0-8 16,-10 0 3-16,-2 0 0 16,-15 0-4-16,-1 0 2 15,-10 0 2-15,-3 1-3 16,-6 1 2-16,-4 1-17 16,0 1-52-16,-15 2-23 15,-8-6-39-15,-11 0-368 16</inkml:trace>
  <inkml:trace contextRef="#ctx0" brushRef="#br0" timeOffset="1500.55">16700 1704 465 0,'0'0'81'15,"0"0"-31"-15,0 0-37 16,0 0-6-16,0 0 31 15,-27-121 22-15,27 102-18 16,0 3 20-16,6 4-40 16,0 3 7-16,0 8 10 15,-6 1-35-15,0 0 2 16,0 0-6-16,0 28 1 16,0 20 17-16,2 19 0 15,-2 12 5-15,0 7 6 16,-2 7-22-16,-27 7 21 15,-10 5-25-15,-9 2 6 0,1-4 2 16,-4-18-11-16,7-16 0 16,11-27 6-16,15-20 7 15,5-12-13-15,11-10 0 16,2 0-19-16,0 0 15 16,0-1-89-16,0-14-77 15,0-5-153-15</inkml:trace>
  <inkml:trace contextRef="#ctx0" brushRef="#br0" timeOffset="3585.79">16601 1670 371 0,'0'0'383'16,"0"0"-308"-16,0 0-66 16,0 0 1-16,0 0-5 15,0 0 57-15,-14-68-26 16,14 68 13-16,0 0-49 16,0 0 0-16,0 0 0 15,24 0 13-15,17 0-4 16,15 0 7-16,8 0-16 0,21 0 43 15,13 0-39-15,21 0 9 16,24-14 27-16,11 0-38 16,16-2 27-16,5 4-29 15,-3 2 7-15,-2 0-2 16,-16 3-3-16,-12-4-2 16,-8-1 5-16,-4-1 7 15,-1 4-11-15,-15 6-1 16,-9 3 0-16,-13 0-10 15,-12 15 11-15,-6 5-1 16,-10 0 0-16,-5-4 13 16,9-6-12-16,16-6-1 15,19-4 0-15,20 0 35 0,16-6-35 16,15-8 0 0,9 5 1-16,4 3 11 0,-3 5-1 15,-10 1-11 1,-8 0 1-16,-10 0 3 0,-5 0 0 15,-1 0-4-15,-8 0 0 16,-9 0 12-16,3 0-13 16,-6-6 1-16,-6 2 0 15,-1 0-4-15,-10 0 5 16,-14 1-1-16,-4 0 0 16,-16 1 3-16,-6 0-14 15,-7-1 11-15,-7 3 0 0,-5-1-11 16,-1 1 13-1,-2 0-2-15,-2 0 0 0,-4-2 11 16,1 2-19-16,-3-3 8 16,7 0 0-16,2-3-11 15,10-1 17-15,11-1-6 16,1-2 0-16,5 2 8 16,-2 0-15-16,-4 2 7 15,-8 2 0-15,-10 4-17 16,-7 0 17-16,-5 0 0 15,-5 0 0-15,-5 0 3 16,-8 0-8-16,1 0 5 16,-6 0 0-16,3 0-3 15,-3 0 5-15,0 0-2 16,2 0 0-16,8 0 6 0,-2 0-13 16,5 0 7-16,2 0 0 15,-4 0-4-15,1 0 8 16,1 3-4-16,-5 1 0 15,1-1 0-15,3 8-11 16,-3 7 2-16,2 9 3 16,-4 16-10-16,-4 8 19 15,-3 12-3-15,0 7 0 16,0 5 3-16,-13 1-2 16,-7 2-1-16,2 0 0 15,0-2 1-15,0 1 7 16,7-4-8-16,-1-8 0 0,6-10 3 15,-1-11-4-15,2-7 1 16,-4-3 0 0,0-2-2-16,0-2 5 15,-3-6-3-15,-3 2 0 0,-3-3 2 16,0-3-5-16,7-2 3 16,-1-4 0-16,3 0 2 15,0-5 4-15,0-4-6 16,7-2 0-16,-2-3 3 15,1 0 3-15,0 0-6 16,3 0 0-16,-5 0 13 16,-8 0-7-16,-5 0-6 15,-5 0 0-15,-10-1 2 16,-9-13-2-16,-4-4 0 16,-18-5 0-16,2-2-9 15,-12-4 19-15,-3 1-10 0,-6 2 0 16,-11 2 3-16,0 8-7 15,-6 4 4-15,-2 2 0 16,-1 8-9-16,-8 2 15 16,1 0-12-16,-8 4 6 15,-7 12 0-15,-3-2-1 16,-3-3 1-16,7-7 0 16,9-4-3-16,7 0 9 15,13 0-6-15,5 0 0 0,9-9 1 16,5-1 1-1,2-2-2-15,0 0 0 0,-1 1-1 16,5-1 8-16,1-1-7 16,0 3 0-16,4 2 1 15,-6 1-7-15,3 2 6 16,2 4 0-16,7-4-2 16,-3 3 9-16,-7 0-7 15,-2 2 0-15,0 0 1 16,2 0-14-16,7 0 13 15,0 9 0-15,3 5-9 16,2 1 16-16,3-3-8 16,-2 0 1-16,2-2 0 15,-2-2 0-15,-5 2 0 16,6 3 0-16,-2-4-3 0,-2 5 9 16,-3 0-11-1,-10 2 5-15,-2 1 0 0,-3-6-3 16,2 3 3-16,8-3 0 15,4-1-4-15,6-2 8 16,7 3-4-16,2-2 0 16,7 1 0-16,-1 4-12 15,1 2 3-15,-2 0 9 16,2 0-13-16,5-4 20 16,5-2-7-16,-3-6 0 15,1-4 3-15,-2 0-14 16,-4 0 11-16,-6 0 0 0,5 0-8 15,1 0 14-15,0 0-6 16,-2 0 0-16,2 0 4 16,-3 0-8-16,-1 0 4 15,-2-3 0-15,-4 1-7 16,-10-3 13-16,-3 1-6 16,8 2 0-16,-2 2 1 15,9 0-16-15,-4 0 15 16,3 0 0-16,1 0-9 15,3 0 17-15,11 0-8 16,0 0 0-16,4 0 4 16,1-4-21-16,2-10 14 15,2 1 3-15,4 0-3 16,-8-3 12-16,2 0-9 16,-4-4 0-16,1 0 1 0,-4-1-13 15,5 6 12-15,8 3 0 16,8 7-5-16,6 5 5 15,3 0-2-15,3 0-18 16,0 17-48-16,9 16 37 16,27 5-42-16,17-3-81 15,-29-28-51-15,3-7-127 16</inkml:trace>
  <inkml:trace contextRef="#ctx0" brushRef="#br0" timeOffset="4304.8">18428 1604 198 0,'0'0'208'0,"0"0"-103"16,0 0-75-16,0 0-26 0,0 0-1 15,0 0 13-15,0 0 24 16,-29 0 25-16,29 0-42 16,0 0-3-16,-2 0-17 15,2 0-2-15,-5 0-1 16,3 9 0-16,-7 14 14 15,-6 12 16-15,-5 13-27 16,-8 11 2-16,-4 5 5 16,-4 8-4-16,-5 5 7 15,0 5-3-15,2 4-7 0,6 3 22 16,3-4-20 0,6-5-4-16,4-15-1 15,5-13 9-15,2-16-9 0,8-10 0 16,2-11 0-16,3-9-10 15,0-6-47-15,0 0-59 16,5 0-88-16,5-17-112 16</inkml:trace>
  <inkml:trace contextRef="#ctx0" brushRef="#br0" timeOffset="4779.32">19471 1494 194 0,'0'0'268'0,"0"0"-187"15,0 0-56-15,0 0 0 16,0 0 5-16,0 0 27 16,36-24-8-16,-36 24-18 0,0 0 19 15,0 0-35 1,0 0 3-16,0 0-12 0,0 0 5 16,0 0-22-16,0 6 9 15,0 14 2-15,0 11 21 16,0 13-12-16,-15 12-5 15,-15 9-3-15,-2 9 11 16,-9 1-13-16,-5 1 1 16,2 1 0-16,6-6 3 15,2-3 1-15,10-6-4 16,4-11 0-16,11-11 7 16,8-10-15-16,3-8 8 15,0-12-12-15,0-4 10 16,0-6-67-16,0 0-26 0,8 0-88 15,-2-12-43-15</inkml:trace>
  <inkml:trace contextRef="#ctx0" brushRef="#br0" timeOffset="5320.36">20636 1413 400 0,'0'0'141'0,"0"0"-106"16,0 0-33-16,0 0-2 15,0 0 13-15,0 0 30 16,39 4 35-16,-37 12-34 16,1 3-5-16,4 5 14 15,-7 6-46-15,0 0 18 16,0 5-17-16,0 8-4 15,0 1 28-15,-7 11-31 0,-11 5 7 16,-5 5 16-16,-6 5-20 16,-4 1-4-16,-6 2 0 15,3 8 5-15,-5 2 10 16,5-5-15-16,0-6 0 16,10-17 7-16,5-16 0 15,6-15-10-15,6-12 3 16,9-7 0-16,0-5-5 15,0 0-3-15,0 0-36 16,0 0 4-16,0 0-54 16,0-3-34-16,9-11-39 15,-3 4 0-15</inkml:trace>
  <inkml:trace contextRef="#ctx0" brushRef="#br0" timeOffset="7103.76">21937 1616 495 0,'0'0'207'16,"0"0"-160"-16,0 0-44 15,0 0 18-15,0 0-16 16,0 0 57-16,0 0-21 16,-29 0 8-16,29 0-34 0,0 0-10 15,0 0 8 1,0 0-10-16,0 0-3 0,0 0 4 16,0 0 5-16,0 4-12 15,-4 0 3-15,4 4-6 16,0 6-6-16,0 11 20 15,0 12-8-15,-3 7 6 16,-2 9 6-16,-8 6 8 16,-5 12-20-16,-5 5 0 15,-6 14 4-15,-7 8-3 16,-3 1-1-16,1-5 0 16,2-15 13-16,6-13-13 15,6-19 0-15,9-14 0 16,7-15 5-16,1-11-2 0,7-7-3 15,0 0 0-15,0 0 1 16,0 0-9-16,0 0 5 16,0 0 3-16,0 0-2 15,0-7 2-15,0-1-20 16,0 0-16-16,0 2-81 16,0 1-81-16</inkml:trace>
  <inkml:trace contextRef="#ctx0" brushRef="#br0" timeOffset="8474.62">17294 2344 497 0,'0'0'102'0,"0"0"-34"16,0 0-65-16,0 0-3 15,0 0 0-15,0 0 7 16,0-11 16-16,0 11 4 15,0 0-10-15,0 0 4 16,0 7-20-16,0 24-1 16,0 18 43-16,0 21-22 15,-10 14 8-15,-25 15-29 0,-7 3 1 16,-3 5 16 0,8-10-16-16,-2-7 10 0,11-19 8 15,8-13-17-15,6-16 14 16,4-12-16-16,5-12 0 15,2-5-4-15,3-10 12 16,0 0-11-16,0-3 3 16,0 0 0-16,0 0 2 15,0 0-2-15,0 0 0 16,0 0-2-16,0 0 12 16,0 0-9-16,0 0 13 15,-7-11-6-15,-4-11 24 16,-9-8-32-16,-11-7 0 15,-5-10 0-15,-5 0 8 0,0-6-8 16,5 0 0-16,6 8 3 16,12 6-7-16,7 15 4 15,8 13 0-15,3 6-12 16,0 5 12-16,0 0-1 16,0 0-17-16,0 20 10 15,0 15-2-15,14 12 10 16,8 10 0-16,-7 3 5 15,4 2 5-15,-2-6-10 16,-1-7 0-16,-1-11 2 16,-2-14-5-16,-2-7 3 15,4-8 0-15,-7-3-7 16,2-5 8-16,-5-1-2 0,2 0 0 16,7 0 1-16,11-7 24 15,9-18-22-15,15-11-2 16,7-8 24-16,3-10-15 15,6-2-1-15,-2 4-8 16,-6 4 6-16,-5 8-8 16,-9 11 2-16,-11 9 0 15,-12 12-14-15,-10 7-3 16,-7 1-44-16,-3 0-83 16,0 8-187-16</inkml:trace>
  <inkml:trace contextRef="#ctx0" brushRef="#br0" timeOffset="9421.86">18698 2392 284 0,'0'0'376'16,"0"0"-293"-16,0 0-83 15,0 0 6-15,16-115 3 0,-7 100-9 16,-1-1 2-1,2 8 2-15,-2 2 12 0,2 1-16 16,-4 5-2-16,-1 0-3 16,1 15-14-16,-6 20 19 15,0 17 3-15,0 15 13 16,0 13 7-16,-24 13-23 16,-12 9 0-16,-2 6 8 15,-1 4 3-15,1-5 6 16,2-9 13-16,7-14-1 15,5-16 13-15,9-18-38 16,6-17-1-16,6-18 7 16,3-9-10-16,0-6 0 15,0 0-3-15,0 0 3 16,0 0 3-16,0-20 4 0,0-10 4 16,-8-8 16-1,-8-6-23-15,-4-6 3 0,-8 0-3 16,5 0 4-16,-3 6-4 15,8 7-4-15,5 15 0 16,8 14-2-16,5 6 3 16,0 2-2-16,0 0 0 15,0 0-26-15,0 14 25 16,0 17-7-16,15 5 9 16,8 2 7-16,3 0 1 15,2-6-8-15,-2-1 0 16,-2 1 5-16,-2-7-8 0,-2-2 3 15,-2-7 0-15,-5-7-7 16,6-3 12-16,-3-3-5 16,1-3 0-16,1 0 7 15,-6 0-13-15,2 0 7 16,4 0-1-16,0-18 21 16,10-7-15-16,0-3-2 15,6-6-4-15,1-2 6 16,1 0-12-16,-7 4 6 15,1 2-30-15,-3 4-36 16,-27 20-115-16,2 0-120 16</inkml:trace>
  <inkml:trace contextRef="#ctx0" brushRef="#br0" timeOffset="10291.86">19935 2055 352 0,'0'0'103'0,"0"0"-66"16,0 0-28-16,0 0 18 16,0 0 14-16,0 0 0 15,0 0 20-15,5-22-42 16,-5 22-12-16,0 0-7 15,7 0-1-15,-4 5 1 16,5 16 7-16,-1 14 3 16,-7 16 25-16,0 17-19 15,0 21-7-15,-18 15 8 16,-18 13-15-16,-8 11 16 16,-10 0 2-16,-2-2-6 0,2-15 37 15,7-21-25-15,9-20-7 16,13-20 8-16,7-16-24 15,10-18 5-15,8-10-8 16,0-6-4-16,0 0-11 16,0 0 15-16,0 0 0 15,0 0 5-15,0-18 4 16,-10-8 10-16,2-8-6 16,-8-1-3-16,-1-4-5 15,1 3-5-15,-4 6 0 16,6 2 5-16,-4 6 5 0,3 6-9 15,2 3-1-15,8 10 1 16,-1 3-7-16,6 0 6 16,0 0 0-16,0 0-8 15,0 0 0-15,0 1 6 16,0 22 1-16,24 7 2 16,5 7-6-16,1 4 5 15,-4 3 0-15,-5-2-1 16,-6-2 13-16,-2-6-12 15,-8-4 0-15,-2-7 0 16,1-12-3-16,-1-4 3 16,-3-7 0-16,5 0-2 15,1 0 9-15,3-11-7 0,12-16 15 16,5-17-15 0,13-10 25-16,6-5-25 0,-3-1 0 15,-1 9-2-15,-8 10 5 16,-7 10-6-16,-2 13-31 15,-4 10-72-15,-20 8-87 16,0 0-154-16</inkml:trace>
  <inkml:trace contextRef="#ctx0" brushRef="#br0" timeOffset="11280.78">21004 2274 415 0,'0'0'202'16,"0"0"-129"-16,0 0-66 15,0 0 4-15,0 0-7 16,0 0-4-16,12 18 37 0,-12 16-8 15,0 11-5-15,-2 11-6 16,-14 13-15-16,1 13 11 16,-5 13-14-16,-7 11 1 15,-3 9 11-15,-3-3-10 16,1-4 21-16,-4-12 21 16,9-15-23-16,3-20 19 15,9-15-17-15,7-17-14 16,5-15 11-16,3-9-18 15,0-5-2-15,0 0 11 16,0 0-9-16,0 0 21 16,0-9-11-16,-7-17-8 15,-4-8 38-15,-7-9-36 0,1 1-6 16,-4 1 2-16,-1 3 8 16,0 7-6-16,0 7-4 15,8 10 0-15,4 6-8 16,5 6 10-16,2 2-2 15,0 0 0-15,3 0 0 16,0 0-9-16,0 0 0 16,0 8 7-16,24 16-13 15,5 6 19-15,4 4-4 16,-4 5 0-16,-5-1 6 16,0 0-11-16,-6-2 5 15,-3-6 0-15,-7-2-2 0,2-8 4 16,-6-6-2-1,0-8 0-15,3-4 10 0,-4-2-18 16,0 0 8 0,5 0-1-16,10-12 1 0,9-25 3 15,9-10 15-15,5-7-13 16,4-4 4-16,-1 4-11 16,-6 6 2-16,-2 9 0 15,-11 13-12-15,-9 10 12 16,-9 9-37-16,-7 7-55 15,0 0-131-15,0 5-340 16</inkml:trace>
  <inkml:trace contextRef="#ctx0" brushRef="#br0" timeOffset="48147.55">3972 11422 44 0,'0'0'47'16,"0"0"14"-16,0 0 7 16,0 0-34-16,-160 4-17 15,145-14-17-15,7 2 11 0,-2 6-23 16,10-1 1-16,0 3-91 15</inkml:trace>
  <inkml:trace contextRef="#ctx0" brushRef="#br0" timeOffset="49401.12">3628 11450 94 0,'0'0'10'15,"0"0"12"-15,0 0-14 16,0 0-6-16,0 0 4 16,0 0 3-16,-32-41 1 15,29 40 17-15,-1 1 9 16,1 0 12-16,1 0-4 0,2 0-32 15,-3 0 8 1,0 0-12-16,3 0-3 0,0 0 13 16,0 0-16-16,0 0 10 15,0 0 5-15,0 0-15 16,0 0 3-16,0 0-1 16,0 0 4-16,0-2 9 15,-3-3-17-15,3 1 0 16,0 3-1-16,0 1 12 15,0 0-12-15,0 0 1 16,0 0 0-16,0 0-12 16,0 0 12-16,0 0 0 0,0 0-5 15,0 0 14-15,0 0-7 16,18 0-2-16,8 0 0 16,7 0 0-16,-1 1 1 15,4 5-1-15,0 0 6 16,0-1 9-16,0 0-16 15,-3-1 1-15,-2-1 0 16,0-1 0-16,2-2 0 16,-3 0 0-16,4 0 3 15,0 0 9-15,-6 0-16 16,3 0 4-16,-8-2 0 16,2-1-4-16,-2 3 4 15,-2 0 0-15,-3 0 0 0,-8 0-5 16,1 3-2-1,-6 1 5-15,-2 0 2 0,-3-4-1 16,0 0 10-16,0 0-9 16,0 0 37-16,-3 0-35 15,-17 0 20-15,-8 0-22 16,-1 0 0-16,-1-8 21 16,-2-4-16-16,-1-5-4 15,0-1-1-15,4-2 5 16,-4-2 1-16,0 0-6 15,1 0 0-15,-4 2 13 16,6 4-11-16,4 2 6 0,5 2 5 16,9 3-10-16,6 6 19 15,6-1-22-15,0 4 0 16,0 0-10-16,0 0 7 16,0 0 3-16,29 0 0 15,4 0 10-15,3 0-26 16,0 0 15-16,-6 11 1 15,2 4-12-15,-2 8 17 16,-4-4-5-16,-2 7 0 16,-6-2 10-16,0 0-20 15,-3-3 10-15,-7-3 0 16,-1-2-8-16,-7-2 14 16,0 0-6-16,0-3 0 0,0 2 3 15,0 1 2 1,-25 2-5-16,-7 2 0 15,-3 3 0-15,-7-3 7 16,-2 3-7-16,7 1 0 16,-4 0 10-16,2 2-14 0,3 3 4 15,0 0 0-15,5 1-6 16,4-3 9-16,12-10-3 16,3-6 0-16,9-5 6 15,3-4-17-15,0 1-63 16,6-1-65-16,9 0 109 15,0 0-171-15</inkml:trace>
  <inkml:trace contextRef="#ctx0" brushRef="#br0" timeOffset="79891.28">3581 12775 336 0,'0'0'53'0,"0"0"-51"15,0 0 11-15,0 0-7 0,0 0 17 16,0 0 24 0,-98 4 45-16,98-4-58 0,0 0-22 15,0 0 3-15,0 0-3 16,0 0-4-16,0 0-8 16,0 8 0-16,0 2 9 15,0 1-8-15,0-4 4 16,0-1 12-16,6-4-16 15,6-2 0-15,3 0-1 16,2 0 0-16,7 0 11 0,3 0-4 16,6 0-4-1,5 0 8-15,6 0-5 0,5 0-3 16,0 0-3 0,2 0 3-16,-4 0-5 0,1 0 2 15,-5 0 0-15,4 2 1 16,-9 2 5-16,-9 3-5 15,-1-4-1-15,-7-1 0 16,-10-2-1-16,-2 0 1 16,-6 0 0-16,0 0-3 15,-3 0 11-15,0 0-7 16,0 0-1-16,0 0 2 16,0 0 0-16,0 0-2 15,0-4 0-15,0 0-1 16,3-1 7-16,-3 0-6 0,0 1 0 15,0 3 1 1,0-2-5-16,0 2 4 0,0 1 0 16,0-3-5-16,-9 3 2 15,-6-2 3-15,0 1 8 16,-6-4-5-16,3-1 4 16,0 0-7-16,1-2 0 15,3 4 1-15,1 0 8 16,4-2-11-16,2 3 2 15,5 1 0-15,0-1-3 16,2 1 3-16,0-1 0 16,0 0-7-16,0 2 3 15,0-2 4-15,0 3 0 16,0 0 6-16,0 0-12 0,0 0-8 16,11 0 14-16,14 9-1 15,6 8 2-15,2 4-1 16,0-2 0-16,0-1 5 15,-9-1-6-15,-3-3 1 16,-6-5 0-16,-7 0-4 16,-5-4-2-16,-1-1 6 15,-2-1-12-15,0 0-3 16,0 3 11-16,-2 5 4 16,-24 1 3-16,-6 3 8 15,2 0-8-15,-6 1-1 16,0 1 3-16,-1-3-5 15,5 7 17-15,3-4-17 0,4 0 0 16,2-3 8-16,8-3-4 16,6-8 0-16,7-3-4 15,2 0-4-15,0 0 1 16,0 0-18-16,0-2-2 16,15-10 13-16,3-2-43 15,-7 3 15-15,-11 10-22 16,0 1-11-16,0 0-88 15</inkml:trace>
  <inkml:trace contextRef="#ctx0" brushRef="#br0" timeOffset="119862.15">12351 15047 185 0,'0'0'34'15,"0"0"0"-15,0 0-30 0,0 0-2 16,0 0 1-16,0 0 24 16,0 0 38-16,-108 14-52 15,100-10-2-15,-4-4 8 16,-1 4-17-16,5-4 15 16,-2 2-17-16,5 0 7 15,-1-2 2-15,4 0-7 16,-2 0 4-16,4 0 7 15,-3 0-10-15,-3 0 4 16,4 0-7-16,-4 0 1 16,-4 0-8-16,2 0 7 15,-2 2 0-15,2 2 0 16,-1 0 8-16,6-4-8 16,0 4 4-16,3-4-2 15,0 0 32-15,0 0-16 0,0 0 6 16,0 0 11-16,0 0-28 15,0 0 13-15,0 0-14 16,0 0-2-16,0 0 17 16,0 0-18-16,0 0 2 15,0 0 29-15,0 0-17 16,0 0 15-16,0 0 0 16,0 0-18-16,0 0 32 15,0 0-36-15,0 0 9 16,0 0 13-16,0 0-30 0,0 0 12 15,0 0-14 1,0 0 10-16,0 0-9 0,0 0-1 16,0 0 0-16,0 0 4 15,0 0 3-15,15 0-7 16,3 0 0-16,-4 0 9 16,4 0-15-16,0 0 6 15,0 0 0-15,5 0 1 16,-2 0 9-16,4 0-10 15,1 0 0-15,4 0 7 16,-1 0-10-16,-1 0 3 16,-5 0 0-16,-2 0 0 15,2 0 10-15,-2 0-10 16,4 0 0-16,-2 0 5 16,-2 2-17-16,-3 0 12 15,-1 0 0-15,-1 1-2 16,-3-2 11-16,1-1-9 0,0 0 0 15,1 0 6-15,-1 0-15 16,1 0 9-16,-1 0 0 16,2 0 0-16,-5 0 9 15,5 0-9-15,-4 0 0 16,-1 0 6-16,4 0-18 16,3 0 12-16,0 0 0 15,3 0-3-15,5 0 11 16,1 0-8-16,0 0 0 15,0 0 6-15,-6 0-16 16,2-4 10-16,-2 2 0 16,0 0-4-16,2 0 12 0,-2-2-8 15,1 4 0-15,-6 0 6 16,2 0-15-16,0 0 9 16,-3 0 0-16,3 0-6 15,-3 0 15-15,-4 0-9 16,5 0 0-16,-7 0 5 15,2 0-14-15,2 0 9 16,-5 0 0-16,1 0-1 16,0 0 6-16,-2 0-5 15,-2 0 0-15,1 0 5 16,-4 0-12-16,5 0 7 16,-1 0 0-16,3 0-2 15,3 0 9-15,0 0-7 0,-1 0 0 16,1 0 3-1,-2 0-9-15,1 0 6 0,-1 0 0 16,1 0-4-16,1 0 13 16,-4 0-10-16,5 0 1 15,-1 0 0-15,-1 0-1 16,4 0 1-16,-2 4 0 16,1-4-6-16,1 2 12 15,0 0-6-15,-3 0 0 16,-1 1 0-16,-1-3-4 15,-2 1 4-15,2 4 0 16,-5-5-2-16,1 0 12 16,-1 3-13-16,2-3 3 0,-1 0 0 15,-5 3-6-15,3-3 6 16,-4 0 0-16,4 1-3 16,2 1 10-16,-3-2-9 15,-1 2 2-15,-2-2 0 16,0 0-3-16,0 0 3 15,3 0 0-15,-3 0 0 16,4 0 8-16,-4 0-8 16,0 0 0-16,0 0 1 15,0 0-7-15,0 0 6 16,0 0 0-16,0 0 1 16,0 0 8-16,0 0-9 0,0 0 0 15,0 0 2 1,0 0 9-16,0 0-11 0,0 0 0 15,0 0-1-15,0 0 11 16,0 0-13-16,0 0 3 16,0 0 0-16,0 0-4 15,0 0 4-15,0 0-3 16,0 0-8-16,11 0-55 16,-1 0-102-16,-4 2-198 15</inkml:trace>
  <inkml:trace contextRef="#ctx0" brushRef="#br0" timeOffset="123064.17">6626 15021 334 0,'0'0'21'0,"0"0"1"15,0 0-12-15,0 0-10 16,0 0 10-16,0 0-10 16,0 0 0-16,-15-72 31 15,15 72 26-15,0 0-19 16,0 0-24-16,0-4-13 16,0 4 25-16,0 0-20 15,0 0-2-15,0 0 23 16,0 0-24-16,0 0 5 0,0 0-4 15,0 0 6 1,0 0-9-16,3 0-1 0,18 0 0 16,2 6 15-1,-5 2-10-15,3-1-3 0,-3-5 4 16,0 1 2-16,-1 1 4 16,4-2-12-16,0 6 0 15,6-4 21-15,5-4-20 16,7 4 9-16,-1-2 3 15,5 0-13-15,-5 5 20 16,-2-7-20-16,-4 5 0 16,-2-2 2-16,-3 1 0 15,0 1-2-15,-1-1 0 16,5 2 14-16,-8-2-21 0,3 0 7 16,-2 0 0-1,-2 0-2-15,1 1 3 16,-5 1-1-16,3-3 0 0,-3 1 10 15,-3 0-13-15,1-2 3 16,2 2 0-16,0-2-5 16,7 4 6-16,-2-6-1 15,4 4 0-15,1-4 14 16,3 2-20-16,2 0 6 16,-7 0 0-16,2 1-4 15,-2-3 4-15,-8 1 0 16,-4 4 0-16,-5-5 10 15,-5 0-16-15,2 3 6 16,-3-3 0-16,2 0-5 16,2 0 6-16,-6 0-1 0,9 0 0 15,-7 0 9 1,1 0-12-16,1 0 3 0,-5 0 0 16,0 0-5-16,0 0 6 15,0 0-1-15,0 0 1 16,0 0 10-16,0 3-10 15,0-2-1-15,0 1-8 16,0 10 1-16,0 1-89 16,0-3-13-16,-5-4-129 15</inkml:trace>
  <inkml:trace contextRef="#ctx0" brushRef="#br0" timeOffset="124527.97">8423 15039 222 0,'0'0'35'16,"0"0"-25"-16,0 0-8 15,0 0-2-15,0 0 33 16,0 0 21-16,0 0 10 16,-56 0-1-16,53 0-27 15,-1-2 14-15,1 2-35 16,1 0-1-16,-1 0 13 16,0 0-25-16,3 0 9 15,0 0-6-15,0 0-2 0,0 0 15 16,0 0-12-16,0 0 9 15,0 0 19-15,0-2-32 16,0 2 4-16,0-2-4 16,18 0 0-16,18-2 5 15,11 2-7-15,12-7 0 16,13 2 25-16,7-5-25 16,14-6 15-16,2-6-8 15,1-4-5-15,4 0 16 16,-5-3-18-16,-3 10 0 15,-2-2 15-15,-11 10-8 16,-7 3-5-16,-10 3-2 0,-11 7 1 16,-10 0-1-16,-5 0 0 15,-7 0 0-15,2 0 5 16,-5 0 4-16,-3 0-9 16,2 0 0-16,-2 0 1 15,1 0 3-15,3 0-4 16,0 0 0-16,-1 0 2 15,1-1 7-15,2 1-13 16,2 0 4-16,-2 0 0 16,4 0-4-16,0 0 4 15,0 0 0-15,-4 0-4 16,1 4 12-16,-4 1-13 16,2 4 5-16,-2-5 0 0,-5 2-4 15,-1-3 4-15,1 3 0 16,0-2-1-16,-6 0 10 15,5 5-14-15,-4-5 5 16,-1-3 0-16,3 2-2 16,-5-1 2-16,5 0 0 15,0 4-5-15,-3-3 11 16,1 3-12-16,-5 3 6 16,-2-5 0-16,-3-3 2 15,-3 2-2-15,1-3 0 16,-4 0 1-16,0 0 6 15,0 0-10-15,0 0 3 16,0 0 0-16,0 0 1 16,0 0-1-16,0 0 0 0,0 0-3 15,0 0 11-15,0 0-12 16,0 0 4-16,0 0 0 16,0 0-5-16,0 0 5 15,0 8-58-15,0 8 16 16,-10 4-20-16,-2-10-37 15,1-6-165-15</inkml:trace>
  <inkml:trace contextRef="#ctx0" brushRef="#br0" timeOffset="128582.65">7938 14634 106 0,'0'0'46'0,"0"0"-34"16,0 0 6-16,0 0-16 15,0 0 11-15,0 0 2 16,0 0-13-16,-80-41 30 15,68 39-16-15,1-3-2 16,-1 2 11-16,3 0-13 0,-6-1 13 16,0 2-23-16,0 2 5 15,-2-4 14-15,-1-2-21 16,0 0 0-16,-2 0 10 16,-1-3-4-16,-6 5-1 15,3-7 4-15,-9 1-6 16,0 4 7-16,3-7-6 15,-6 4-1-15,4 3 17 16,0-2-19-16,-1-2 5 16,3 3 5-16,-2 1-7 15,5-4 1-15,3 4-5 16,4 1 0-16,3-1 1 0,1-1 4 16,0 3-5-16,3 3 0 15,0-5 4-15,-2 3-9 16,0 1 5-16,-4 1 0 15,-3 1-3-15,-5 0 4 16,-8 0-1-16,-1 0 0 16,0 0 3-16,-3 0-8 15,4 0 5-15,6 0 0 16,-2 0-1-16,8 0 5 16,-1 0-4-16,4 0 0 15,-1 1 3-15,-4 5-10 16,-1-1 7-16,-4 3-1 15,-2 2-4-15,-1-1 4 16,-3 5 1-16,3-3 0 16,1-1 2-16,5 0-2 15,-2 0 0-15,4-3 0 0,2 6-6 16,-1 1 6-16,4-1-1 16,-1 4-6-16,3-1 14 15,0-1-10-15,3 4 3 16,0-2 0-16,1 0-8 15,2-3 12-15,2 2-5 16,4-4 1-16,1 2 0 16,5 4-5-16,-3 0 5 15,3 7 0-15,0 7-8 0,0 4 12 16,0 3-4 0,0 4 0-16,0-3 1 0,3-2-6 15,18-11 5 1,2 4 0-16,7-12-8 0,9 2 8 15,8 0-1-15,6-2-4 16,4 1 5-16,5-4-5 16,-3-2 3-16,5-1 2 15,-2-12-6-15,0-1 6 16,4 0-2-16,-4-4 1 16,3-18 2-16,-2-2-9 15,-4-8 8-15,1 0 0 16,-4 2 2-16,1-1 2 15,-4 8-4-15,-6 5 0 16,-3 5 0-16,-5 6-2 0,-3 3 2 16,-3 2-14-16,-3-2-16 15,-24 4-59-15,-1 0-53 16</inkml:trace>
  <inkml:trace contextRef="#ctx0" brushRef="#br0" timeOffset="130984.23">15217 14691 176 0,'0'0'87'0,"0"0"-20"0,0 0-33 15,0 0 21-15,0 0-1 16,0 0-15-16,0 0 9 16,-118-47 3-16,111 42-45 15,4-1 27-15,0 0-26 16,-2 3-2-16,2-1 17 16,-4 0-18-16,2-2 4 15,-1 0-8-15,-1-1 5 16,-1 1-4-16,-4-1 2 15,3-1-3-15,-6-2 21 16,0 4-18-16,0-2 3 0,-2-1-6 16,2 5 8-16,-3-1-6 15,0-5-2-15,-2 2 0 16,-4 4-9-16,0-2 23 16,0 2-14-16,1-1 0 15,-1 1 11-15,-1 4-16 16,5 0 5-16,-1 0 0 15,0 0 0-15,-2 0 4 16,-5 0 10-16,2 0-14 16,-4 0 6-16,1 0 13 15,-4 0-19-15,7 3 0 16,1 3 5-16,4 0 2 16,7 2-7-16,-3-4 0 15,1 2 3-15,1-2-11 0,4 2 8 16,-1-1 0-16,-1 6 0 15,5-5 6-15,-4 2-6 16,3 0 0-16,-3 4 5 16,4-2-13-16,-2 4 8 15,-1 3 0-15,1-3-2 16,1 3 6-16,1 4-4 16,5-9 0-16,0 5 6 15,3 2-14-15,-3-2 8 16,3 5 0-16,0-8-2 15,0 4 6-15,0-4-4 16,0 4 0-16,0 3 7 16,0-1-20-16,0 4 13 0,6-3 0 15,9 2-11-15,0-4 15 16,2-5-4-16,1 3 0 16,-6-2 6-16,3-8-19 15,-7 3 13-15,-1-2 0 16,2-2-3-16,-4-2 5 15,-1 0-2-15,2 0 0 16,-1-4 1-16,1 0-8 16,1 2 7-16,-2-2 0 15,5 3-4-15,-2-3 12 0,4 0-8 16,6 0 0 0,-1 0 6-16,8 0-10 0,-5 0 4 15,7 0 0-15,-4 0-3 16,5 0 8-16,-5 0-5 15,0-9 0-15,-2 5 2 16,4-2-16-16,-4 0 14 16,-1 0 0-16,-2-3-2 15,0 5 8-15,-3-7-6 16,-1 3 0-16,4-6 3 16,0-2-14-16,3 2 6 15,-1-2 5-15,-2 3-14 16,-3 2 20-16,-2 1-6 15,-5-2 0-15,2 3 1 16,-8 3-2-16,1-5 1 16,-3 1 0-16,3-4 3 15,0-3 4-15,-1 3-7 0,5 1 0 16,-4-5 0-16,-3 1 1 16,0-3-1-16,0 0 0 15,0 2 1-15,0-1 8 16,0 2-9-16,0 1 1 15,-3 5 3-15,-9-8 4 16,-3 5-8-16,4 0 0 16,-2 4-2-16,5 4 7 15,1 6-10-15,2 0 5 16,-8 0-39-16,-1 0-10 0,5 4-81 16,-4 2-96-1</inkml:trace>
  <inkml:trace contextRef="#ctx0" brushRef="#br0" timeOffset="132852.89">9784 14418 202 0,'0'0'35'0,"0"0"6"16,0 0-20-16,0 0-16 15,0 0 3-15,0 0-8 16,0 0 0-16,-119-35 18 15,101 34-7-15,0-2 7 16,-2 1 1-16,-4 2-19 16,-3-4 17-16,-5 4-17 15,-4 0 3-15,0-4 2 16,-2 4-3-16,-8 0-2 16,5 0 11-16,-3 0-7 15,2 0 5-15,1 0-9 16,5 0 2-16,0 0 6 15,3 0-5-15,4 0-3 0,-4 0 9 16,3 0-4 0,-2 0 4-16,-1 0-9 0,0 0 0 15,-5 0 6-15,-7 0-6 16,-3 8 0-16,-1 2 4 16,-2 5 5-16,-3-3-10 15,7 1 1-15,-1 0 0 16,6 0-1-16,4-2 5 15,2 2-4-15,3 3 10 16,1 3-2-16,-4-1-7 16,6 4-1-16,-2 2 0 15,2 2-4-15,-3-4 4 16,4 4 0-16,1 1 0 16,5-2 8-16,0 3-9 0,5-1 1 15,0 0 0-15,0 7-6 16,3 3 6-16,0 1 0 15,1 0 0-15,-1-1 8 16,2-1-8-16,5-7 0 16,2-1 1-16,6 0-10 15,0-2 9-15,3 0 0 16,26 1-1-16,10-4 7 16,9-5-6-16,11-1 0 15,9-3 2-15,6-8-3 16,10 2 8-16,4 0-7 15,2-7 8-15,2 4 4 16,-6-3-10-16,1-2-2 0,-5 0 5 16,-2 0-11-16,-1 0 9 15,-6 0-3-15,-2 0 5 16,-2 0-4-16,2 0-1 16,-2 0 0-16,-1 0 11 15,-3-7-10-15,-3-4-1 16,-3-1 0-16,5 2 2 15,-2-2 5-15,10 3-5 16,2 4-2-16,6-3 3 16,8 3-8-16,4 0 5 15,-2 1 0-15,0-9-2 16,-8 3 10-16,1-3-8 16,-2 0 0-16,-4 3 4 0,-2-4-11 15,-5 7 7-15,-6 2 0 16,-5 5-1-16,-7 0 8 15,-1 0-7-15,-7 0 0 16,2 0 2-16,-10 0-9 16,-5 0 7-16,2 0 0 15,-7 0 0-15,-1-4 6 16,-4-2-6-16,-6 2 0 16,-4 0 4-16,2 2-9 15,-2-2 5-15,-2 0 0 16,4 0-2-16,-2 0 8 15,1-3-6-15,3-4 0 0,3-1 5 16,-4-3-9-16,4 3 4 16,0-11 0-16,-3 1 2 15,0-4 3-15,-7-2-5 16,-2-3 0-16,-6 4 6 16,0-9-10-16,0 4 4 15,-26-3 0-15,-18-1 0 16,-16-4 8-16,-9 5-8 15,0-2 0-15,7 11 1 16,13 8-10-16,13 9 5 16,15 9 4-16,12 0-6 15,9 0-4-15,0 10-66 0,5 3-83 16</inkml:trace>
  <inkml:trace contextRef="#ctx0" brushRef="#br0" timeOffset="137019.69">15624 14423 372 0,'0'0'42'15,"0"0"-13"-15,0 0-29 16,0 0 0-16,0 0 0 16,0 0 2-16,0 0 21 15,-145 0-9-15,145 0-5 16,0 0-6-16,0 7 0 16,0 12-3-16,-7 8 2 15,2-4 4-15,-10 6 2 16,-1-1-8-16,-4 2 0 15,-1 2 7-15,-2 6-1 16,2 0 5-16,3 1 7 0,4-1-13 16,7-7 26-1,5 1-21-15,2-1-10 0,0-3 24 16,0 1-21-16,0-6 5 16,0-6-8-16,0 2 6 15,0-3-1-15,-3-1-5 16,-4 6 0-16,-4 1 8 15,4 2-2-15,2-1-6 16,-4 2 9-16,5-3-7 16,4-2 14-16,0-3-16 15,0-10-11-15,0 4 9 16,0-11-10-16,0 4 12 16,0-3 13-16,13 2-9 15,2 3 9-15,0-2-13 0,8 1 0 16,1 8-2-16,6-5 11 15,9 2-9-15,8 0 3 16,6-2 5-16,4-4 0 16,-1-4-8-16,1 0 0 15,-8 0-1-15,5 4 5 16,-3-2-4-16,0 2 0 16,1 4 7-16,-1-4-4 15,-2 4-3-15,-5 2 0 16,-3 0-2-16,-9 1 5 15,1-4-3-15,-3 1 1 0,-6-2 14 16,-1-2-21 0,5-2 6-16,-2 0 0 0,4 2 2 15,-4-4 0-15,2 0-2 16,-5 0 2-16,-5 0 12 16,3 0-14-16,0 0 0 15,-1-4 0-15,4-4 3 16,3 2-1-16,2-7-2 15,4 7 0-15,3-2 10 16,0 3-14-16,3 1 4 16,2 0 0-16,-3 0-1 15,1 0 7-15,5-2-6 16,4 2 31-16,6-4-27 16,-2 2 11-16,5 2-15 15,-3-4 0-15,-6 6-2 0,-1 0 2 16,-6 2 0-16,-5 0 0 15,-6 0 11-15,-4 0-15 16,2 0 4-16,-2 0 0 16,0 0-3-16,5 0 5 15,2 0-2-15,-2 0 4 16,3-5 10-16,4 0-19 16,-5 1 5-16,0-1 0 15,-1 5-7-15,-2 0 9 16,-4 0-2-16,8 0 0 15,1 0 10-15,7 0-11 16,9 0 1-16,8 0 0 16,9 0-2-16,3 0 4 15,4 0-2-15,-1 0 2 0,0 0 9 16,-6 0-11 0,1 0 0-16,-9 0 0 0,-4-1-1 15,-5 1 1-15,-7-5 0 16,-3 2-2-16,3-3 14 15,-4 2-10-15,1 0-2 16,-5 4 0-16,-4 0-6 16,-2 0 6-16,-4 0 0 15,-5 0-2-15,-3 0 11 16,-4 0-11-16,5 0 2 16,-4 0 0-16,3 8-8 15,-4-2 8-15,-2 0 0 0,4 2-2 16,-3 0 13-16,2-7-12 15,3 6 1-15,3-1 0 16,1-2-6-16,-1 0 6 16,5-1 0-16,-3 0-1 15,6 0 13-15,6 2-13 16,-6-5 1-16,1 0 0 16,-1 4-7-16,1-4 7 15,-1 2 0-15,10-2-3 16,-1 0 13-16,8 0-10 15,1 0 0-15,-2 0 1 0,2 4-15 16,-8 4 14 0,-4-4 0-16,1 2-3 0,-9 1 11 15,3-6-8-15,-7 2 0 16,3-3 5-16,2 4-13 16,-2-4 8-16,5 0 0 15,-3 0-5-15,6 0 12 16,-1 0-7-16,-2 2 0 15,2-2 5-15,3 3-14 16,8-3 9-16,2 2 0 16,3-2-3-16,2 0 12 15,0 0-9-15,-7 0 0 16,-5 0 3-16,-9 4-15 16,-3 0 12-16,-7 0 0 0,1-4-6 15,-3 2 7-15,2 2-2 16,1-2-12-16,9 0-34 15,4 2 31-15,0-4-44 16,-1 0 3-16,0 0 7 16,-9 0-5-16,-9 0 37 15,-7 0 16-15,-5 0 2 16,1 0-4-16,-4 0 4 16,8 0 0-16,5 5 2 15,4-1 2-15,4-3-4 16,5 1 0-16,2-2 4 15,-5 0-8-15,1 0 4 16,-9 0 0-16,-4 0 4 16,-4 0 1-16,1 0-4 15,-1 0-1-15,-2 0 6 0,1 0-5 16,-3 0-1-16,4 0 0 16,-5 0 17-16,4-2-1 15,4-3 21-15,1 0-4 16,-2-7-22-16,2 2 11 15,2-1-22-15,-1-1 0 16,-4 3 3-16,5-5 1 16,-5 6-4-16,2 0 0 15,-8 4 5-15,1 2-11 16,0-6 6-16,0 4 0 16,-1 2 0-16,1-5 6 15,1 6-6-15,2-3 0 0,-3-6 3 16,-1 5-8-16,1-4 5 15,1 1 0-15,-4 0 0 16,6-6 5-16,-1 1-5 16,1-1 0-16,3 0 5 15,4-3-14-15,-5-2 9 16,4 0 0-16,-3-2-1 16,0-1 6-16,-3 0-5 15,-6-9 0-15,0 0 7 16,0-9-16-16,0-6 9 15,0-6-8-15,3-2-2 16,-1 9-49-16,1 9 20 16,1 11 20-16,-4 10 19 0,0 3-5 15,0 6 5 1,0-3 0-16,0 2 14 0,-9 0-7 16,-6-2 11-16,6 1-13 15,-3-2-2-15,4 1 9 16,-2 2-12-16,4 3 0 15,4 0 16-15,-5 2-10 16,4 2-3-16,-3 0-3 16,1-4 3-16,-2 4-1 15,2 0-2-15,-1 0 0 16,3 0 6-16,-4 0 1 16,5 0-6-16,-4 0 2 0,1 0 6 15,-2 0 16-15,-2 0-25 16,0 0 0-16,-5 0 8 15,-8 0-2-15,1 0-6 16,-2 0 0-16,-1 0 0 16,-3 0 3-16,-2 0-3 15,1 0 0-15,-1 0 20 16,-1 0-16-16,-2 0 8 16,-3 0 3-16,-4-8-13 15,-4 2 10-15,-1 2-12 16,3-7 0-16,-3 4 2 15,-2-3 6-15,2 2-8 0,-7-2 0 16,2-3 0-16,-8 2-3 16,-5-3 3-1,-4 1 0-15,1-1-2 0,2 5 15 16,1-1-13-16,3 2 0 16,2-4 1-16,1 1 10 15,-1 3-11-15,3-2 0 16,-5 5 12-16,9-2-4 15,-6 4-4-15,-3 0-1 16,2 0 2-16,-3 0-8 16,3 1 3-16,5 1 0 15,-2-2-1-15,-3 1 7 16,1 2-7-16,-3 0 1 0,-3 0 0 16,-2-4-2-16,-1-1 2 15,-6 0 0-15,-4 3-2 16,-2 2 6-16,-3 0-4 15,3 0 0-15,3 0 1 16,1-2-5-16,15 0 4 16,4 0 0-16,4-2-1 15,9 0 6-15,2 1-5 16,1-2 0-16,-5 4 2 16,-1 1-7-16,-7 0 5 15,-11 0 0-15,-10 0-5 16,-8 1 7-16,-5 12-2 15,-2 4 0-15,2-4 2 16,1-4-3-16,9-3 1 16,5-2 0-16,1 4-2 0,7-4 5 15,-4 2-3-15,0 2 0 16,11 0 6-16,-2 2-12 16,3 3 6-16,8 2 0 15,-3 1-5-15,5-1 10 16,6 1-5-16,10-7 0 15,9-3 6-15,12-3-4 16,4-3-2-16,3 0 0 16,0 0-6-16,0 1 9 15,-3-1-3-15,3 0 0 0,-12 5 8 16,-9 3-15 0,-5 2 7-16,-17 4 0 0,-3 2-3 15,-5 2 6-15,-6-8-3 16,5-1 0-16,-5-2 7 15,1-3-5-15,-1-2-2 16,1-2 0-16,-4 4-3 16,4-4 7-16,-3 0-4 15,5 0 0-15,0 0 5 16,6 0-8-16,7-4 3 16,1-5 0-16,2 3-1 15,5-2 4-15,7-1-3 16,3 5 0-16,3-6 11 15,7 2-12-15,-2 2 1 0,1 0 0 16,1 2 0 0,4 2 5-16,0-4-5 0,1 0 0 15,-1 2 12-15,-4-2-11 16,5 2-1-16,-2-1 0 16,2 1-3-16,2 1 6 15,-3 0-3-15,3 3 0 16,-3 0 13-16,3 0-21 15,1 0 8-15,-1 0 0 16,2 0-5-16,-2 0 7 16,6 0-2-16,0 0 0 15,0 0 1-15,0 0-8 16,0 0 0-16,0 0 7 16,0 0-20-16,0 0 18 0,0 0-13 15,0 9-9-15,21 23-39 16,-6-14-26-16,0 0-178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7A-2742-4BF0-B681-319202ABE86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1CBB-6674-41E4-9927-566BD08F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0.png"/><Relationship Id="rId21" Type="http://schemas.openxmlformats.org/officeDocument/2006/relationships/image" Target="../media/image24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17" Type="http://schemas.openxmlformats.org/officeDocument/2006/relationships/image" Target="../media/image21.png"/><Relationship Id="rId2" Type="http://schemas.openxmlformats.org/officeDocument/2006/relationships/image" Target="../media/image60.png"/><Relationship Id="rId16" Type="http://schemas.openxmlformats.org/officeDocument/2006/relationships/image" Target="../media/image20.png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</a:t>
            </a:r>
            <a:r>
              <a:rPr lang="en-US" dirty="0" err="1"/>
              <a:t>enqueue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e)</a:t>
            </a:r>
          </a:p>
          <a:p>
            <a:pPr lvl="1"/>
            <a:r>
              <a:rPr lang="en-US" dirty="0"/>
              <a:t>Circular buffer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EnsureCapacity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8088" y="1700808"/>
            <a:ext cx="480628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5880" y="3374990"/>
            <a:ext cx="667848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75E88C-73A5-4EC8-89DA-661EC244AF5B}"/>
                  </a:ext>
                </a:extLst>
              </p14:cNvPr>
              <p14:cNvContentPartPr/>
              <p14:nvPr/>
            </p14:nvContentPartPr>
            <p14:xfrm>
              <a:off x="1253880" y="508680"/>
              <a:ext cx="7101720" cy="503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75E88C-73A5-4EC8-89DA-661EC244A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520" y="499320"/>
                <a:ext cx="7120440" cy="50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3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4163596"/>
            <a:ext cx="57606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339752" y="1988840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52973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420574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488175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555776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547789" y="2534537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021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</a:t>
            </a:r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Normal buffer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Circular buffer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7824" y="1901150"/>
            <a:ext cx="374441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7824" y="3959185"/>
            <a:ext cx="561662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DB4DF7-009E-437B-AE48-6465515802B5}"/>
                  </a:ext>
                </a:extLst>
              </p14:cNvPr>
              <p14:cNvContentPartPr/>
              <p14:nvPr/>
            </p14:nvContentPartPr>
            <p14:xfrm>
              <a:off x="1293480" y="2243520"/>
              <a:ext cx="7260840" cy="322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DB4DF7-009E-437B-AE48-646551580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120" y="2234160"/>
                <a:ext cx="7279560" cy="32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7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Extend from </a:t>
            </a:r>
            <a:r>
              <a:rPr lang="en-US" dirty="0" err="1">
                <a:solidFill>
                  <a:srgbClr val="00B050"/>
                </a:solidFill>
              </a:rPr>
              <a:t>ArrayList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B0F0"/>
                </a:solidFill>
              </a:rPr>
              <a:t>LinkedList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48995"/>
              </p:ext>
            </p:extLst>
          </p:nvPr>
        </p:nvGraphicFramePr>
        <p:xfrm>
          <a:off x="1500336" y="150279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2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ArrayListQueue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2276872"/>
            <a:ext cx="612068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ArrayListQueue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41BFB-C1CA-4592-81ED-66724B185585}"/>
                  </a:ext>
                </a:extLst>
              </p14:cNvPr>
              <p14:cNvContentPartPr/>
              <p14:nvPr/>
            </p14:nvContentPartPr>
            <p14:xfrm>
              <a:off x="6197040" y="13550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41BFB-C1CA-4592-81ED-66724B185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7680" y="1345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25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ArrayListQueue</a:t>
            </a:r>
            <a:r>
              <a:rPr lang="en-US" dirty="0"/>
              <a:t>: </a:t>
            </a:r>
            <a:r>
              <a:rPr lang="en-US" dirty="0" err="1"/>
              <a:t>enqueue</a:t>
            </a:r>
            <a:r>
              <a:rPr lang="en-US" dirty="0"/>
              <a:t> and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904" y="2132856"/>
            <a:ext cx="4014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429309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3EC0D-E601-471E-8937-DFCA7CC85439}"/>
                  </a:ext>
                </a:extLst>
              </p14:cNvPr>
              <p14:cNvContentPartPr/>
              <p14:nvPr/>
            </p14:nvContentPartPr>
            <p14:xfrm>
              <a:off x="2598480" y="1636560"/>
              <a:ext cx="6232680" cy="418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3EC0D-E601-471E-8937-DFCA7CC854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120" y="1627200"/>
                <a:ext cx="6251400" cy="42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1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ArrayListQueue</a:t>
            </a:r>
            <a:r>
              <a:rPr lang="en-US" dirty="0"/>
              <a:t>: </a:t>
            </a:r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348880"/>
            <a:ext cx="3510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18B5A-0AFA-430F-8F08-248C11B74293}"/>
                  </a:ext>
                </a:extLst>
              </p14:cNvPr>
              <p14:cNvContentPartPr/>
              <p14:nvPr/>
            </p14:nvContentPartPr>
            <p14:xfrm>
              <a:off x="3407400" y="2925360"/>
              <a:ext cx="2416320" cy="72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18B5A-0AFA-430F-8F08-248C11B74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040" y="2916000"/>
                <a:ext cx="2435040" cy="7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2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2420888"/>
            <a:ext cx="676875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LinkedListQueue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280D5E-CCCE-4F02-8FE0-5435C2DF69C2}"/>
                  </a:ext>
                </a:extLst>
              </p14:cNvPr>
              <p14:cNvContentPartPr/>
              <p14:nvPr/>
            </p14:nvContentPartPr>
            <p14:xfrm>
              <a:off x="5195520" y="1302840"/>
              <a:ext cx="1643400" cy="57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280D5E-CCCE-4F02-8FE0-5435C2DF69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6160" y="1293480"/>
                <a:ext cx="166212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31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r>
              <a:rPr lang="en-US" dirty="0"/>
              <a:t>: </a:t>
            </a:r>
            <a:r>
              <a:rPr lang="en-US" dirty="0" err="1"/>
              <a:t>enqueue</a:t>
            </a:r>
            <a:r>
              <a:rPr lang="en-US" dirty="0"/>
              <a:t> and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object peek()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904" y="2132856"/>
            <a:ext cx="4014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1640" y="4293096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6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LinkedListQueue</a:t>
            </a:r>
            <a:r>
              <a:rPr lang="en-US" dirty="0"/>
              <a:t>: </a:t>
            </a:r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2348880"/>
            <a:ext cx="3510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0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FIFO: First-In First-Out</a:t>
            </a:r>
          </a:p>
        </p:txBody>
      </p:sp>
      <p:pic>
        <p:nvPicPr>
          <p:cNvPr id="7170" name="Picture 2" descr="http://www.google.co.th/url?source=imglanding&amp;ct=img&amp;q=http://www.itu.dk/%7Epanic/projects/queue.jpg&amp;sa=X&amp;ei=h3anT6WzOs_IrQfBoMjkAQ&amp;ved=0CAwQ8wc&amp;usg=AFQjCNET6zY7g0PLhMQxT-Wsdfk3pzxhL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2"/>
          <a:stretch/>
        </p:blipFill>
        <p:spPr bwMode="auto">
          <a:xfrm flipH="1">
            <a:off x="1990345" y="1922624"/>
            <a:ext cx="5173943" cy="22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Oval 16"/>
          <p:cNvSpPr/>
          <p:nvPr/>
        </p:nvSpPr>
        <p:spPr>
          <a:xfrm>
            <a:off x="2763813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318DAE-C341-4056-870B-815D0896C2B2}"/>
                  </a:ext>
                </a:extLst>
              </p14:cNvPr>
              <p14:cNvContentPartPr/>
              <p14:nvPr/>
            </p14:nvContentPartPr>
            <p14:xfrm>
              <a:off x="188640" y="572400"/>
              <a:ext cx="154224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318DAE-C341-4056-870B-815D0896C2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280" y="563040"/>
                <a:ext cx="156096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8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 err="1"/>
              <a:t>enqueue</a:t>
            </a:r>
            <a:endParaRPr lang="en-US" dirty="0"/>
          </a:p>
          <a:p>
            <a:r>
              <a:rPr lang="en-US" dirty="0" err="1"/>
              <a:t>dequeue</a:t>
            </a:r>
            <a:endParaRPr lang="en-US" dirty="0"/>
          </a:p>
          <a:p>
            <a:r>
              <a:rPr lang="en-US" dirty="0"/>
              <a:t>peek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649" y="1588728"/>
            <a:ext cx="148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ArrayQueue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8720" y="1588728"/>
            <a:ext cx="184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ArrayListQueue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43276" y="1588728"/>
            <a:ext cx="1945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LinkedListQueue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2697437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9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7579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2236802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181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15290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2236802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19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7579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2697437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15290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2697437"/>
                <a:ext cx="777777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7579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3158072"/>
                <a:ext cx="777777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15290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3158072"/>
                <a:ext cx="777777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19866" y="407934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4079342"/>
                <a:ext cx="77777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19866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3618707"/>
                <a:ext cx="7980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17579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3618707"/>
                <a:ext cx="798039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95028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28" y="3618707"/>
                <a:ext cx="798039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692" r="-1145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19866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6" y="4539977"/>
                <a:ext cx="777777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7692" r="-125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17579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4079342"/>
                <a:ext cx="798039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15290" y="407934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4079342"/>
                <a:ext cx="777777" cy="400110"/>
              </a:xfrm>
              <a:prstGeom prst="rect">
                <a:avLst/>
              </a:prstGeom>
              <a:blipFill rotWithShape="1">
                <a:blip r:embed="rId1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17579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79" y="4539977"/>
                <a:ext cx="777777" cy="400110"/>
              </a:xfrm>
              <a:prstGeom prst="rect">
                <a:avLst/>
              </a:prstGeom>
              <a:blipFill rotWithShape="1">
                <a:blip r:embed="rId18"/>
                <a:stretch>
                  <a:fillRect t="-7692" r="-125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5290" y="453997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90" y="4539977"/>
                <a:ext cx="777777" cy="400110"/>
              </a:xfrm>
              <a:prstGeom prst="rect">
                <a:avLst/>
              </a:prstGeom>
              <a:blipFill rotWithShape="1">
                <a:blip r:embed="rId19"/>
                <a:stretch>
                  <a:fillRect t="-7692" r="-125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C385C7C-600B-4530-A8C2-8199AA3F75E7}"/>
                  </a:ext>
                </a:extLst>
              </p14:cNvPr>
              <p14:cNvContentPartPr/>
              <p14:nvPr/>
            </p14:nvContentPartPr>
            <p14:xfrm>
              <a:off x="966960" y="290160"/>
              <a:ext cx="7391520" cy="5371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C385C7C-600B-4530-A8C2-8199AA3F75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7600" y="280800"/>
                <a:ext cx="7410240" cy="53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1: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Sorting by queue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852920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60085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064388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1754353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2655786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-48513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3557219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458652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6261518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162951" y="1880828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13557" y="2204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577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8309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3557" y="17589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9742" y="2204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3557" y="19795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2745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27295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9009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4833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143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34460" y="13407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6921" y="1340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183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852920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5360085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8064388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1754353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655786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-48513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3557219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4458652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6261518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7162951" y="3392996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3557" y="37170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2577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78309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13557" y="3271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79742" y="37170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13557" y="34917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52920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5360085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8064388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5400000">
            <a:off x="1754353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2655786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-48513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3557219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5400000">
            <a:off x="4458652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261518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5400000">
            <a:off x="7162951" y="4905164"/>
            <a:ext cx="1080120" cy="864096"/>
          </a:xfrm>
          <a:prstGeom prst="rightArrow">
            <a:avLst>
              <a:gd name="adj1" fmla="val 50000"/>
              <a:gd name="adj2" fmla="val 317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2124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1732" y="5291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87624" y="50851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20722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79742" y="5291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18969" y="52919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7A5F16-08E5-4946-85F5-6A010F93BBA2}"/>
                  </a:ext>
                </a:extLst>
              </p14:cNvPr>
              <p14:cNvContentPartPr/>
              <p14:nvPr/>
            </p14:nvContentPartPr>
            <p14:xfrm>
              <a:off x="533880" y="1663200"/>
              <a:ext cx="8047440" cy="171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7A5F16-08E5-4946-85F5-6A010F93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20" y="1653840"/>
                <a:ext cx="8066160" cy="17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4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9972E-6 C 0.00087 0.01435 0.00226 0.02892 0.00885 0.03956 C 0.01233 0.04488 0.01458 0.04604 0.0191 0.04835 C 0.01996 0.04904 0.0217 0.04974 0.0217 0.0502 C 0.02431 0.04928 0.02674 0.04951 0.02917 0.04835 C 0.0375 0.04488 0.03854 0.02406 0.04375 0.0162 C 0.0441 0.01458 0.04444 0.01296 0.04479 0.01157 C 0.04531 0.01018 0.04618 0.00903 0.04653 0.00741 C 0.05069 -0.00971 0.04618 0.00232 0.05017 -0.0074 C 0.05208 -0.02081 0.05104 -0.01573 0.05295 -0.02359 C 0.05486 -0.03909 0.05625 -0.05551 0.05937 -0.07055 C 0.06042 -0.08211 0.06267 -0.09322 0.06389 -0.10455 C 0.06562 -0.1219 0.06875 -0.14527 0.08038 -0.15151 C 0.08246 -0.15105 0.0849 -0.15174 0.08681 -0.15012 C 0.08976 -0.14781 0.09149 -0.14249 0.0941 -0.13971 C 0.09687 -0.13277 0.0974 -0.12583 0.09861 -0.11751 C 0.09896 -0.11566 0.09965 -0.11195 0.09965 -0.11172 C 0.09896 -0.07055 0.09687 -0.02845 0.09687 0.01296 " pathEditMode="relative" rAng="0" ptsTypes="fffffffffffffffffA">
                                      <p:cBhvr>
                                        <p:cTn id="1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-5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0132E-6 C -0.0026 0.01087 -0.00174 0.03331 -0.00799 0.04094 C -0.00938 0.04626 -0.01372 0.05181 -0.01754 0.05412 C -0.01927 0.05505 -0.02274 0.05644 -0.02274 0.05667 C -0.02448 0.05898 -0.02969 0.0613 -0.02969 0.06153 C -0.03385 0.06014 -0.03559 0.05945 -0.03854 0.05528 C -0.03889 0.05412 -0.03889 0.05274 -0.03941 0.05181 C -0.03976 0.05089 -0.0408 0.05042 -0.04115 0.04927 C -0.04271 0.0451 -0.04358 0.03932 -0.04462 0.03493 C -0.04531 0.03122 -0.04722 0.02405 -0.04722 0.02428 C -0.04583 -0.00833 -0.04757 0.01295 -0.04549 -0.00116 C -0.04497 -0.00556 -0.04375 -0.01435 -0.04375 -0.01411 C -0.04306 -0.03424 -0.03993 -0.06061 -0.04462 -0.07912 C -0.04549 -0.08305 -0.04601 -0.09068 -0.04809 -0.09346 C -0.05122 -0.09785 -0.05365 -0.1041 -0.05677 -0.10803 C -0.06007 -0.11196 -0.06528 -0.11659 -0.0691 -0.11983 C -0.07153 -0.12191 -0.07431 -0.12237 -0.07691 -0.12353 C -0.07778 -0.12399 -0.07951 -0.12469 -0.07951 -0.12445 C -0.08247 -0.12422 -0.08542 -0.12422 -0.08837 -0.12353 C -0.09028 -0.12307 -0.09358 -0.12122 -0.09358 -0.12098 C -0.0967 -0.11636 -0.09705 -0.11636 -0.09879 -0.10919 C -0.09913 -0.10803 -0.09965 -0.10549 -0.09965 -0.10526 C -0.09879 -0.07287 -0.09688 -0.04164 -0.10139 -0.00949 C -0.10052 0.00809 -0.1007 0.00092 -0.1007 0.01202 " pathEditMode="relative" rAng="0" ptsTypes="fffffffffffffffffffffffA">
                                      <p:cBhvr>
                                        <p:cTn id="1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-3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66088E-6 C -0.00139 0.00671 -0.0026 0.01365 -0.00434 0.02035 C -0.00642 0.04094 -0.00868 0.06384 -0.00347 0.08397 C -0.00313 0.08721 -0.00243 0.0953 -0.00052 0.09854 C 0.00121 0.10155 0.00781 0.10317 0.00781 0.1034 C 0.02361 0.10155 0.01649 0.10178 0.02674 0.09738 C 0.03021 0.09299 0.03281 0.08744 0.03611 0.08281 C 0.03715 0.07888 0.03819 0.07564 0.03993 0.07217 C 0.04097 0.06731 0.04305 0.06245 0.04566 0.05875 C 0.04792 0.04927 0.05052 0.03955 0.0533 0.03007 C 0.05451 0.01688 0.05608 0.00439 0.05885 -0.00833 C 0.06059 -0.01735 0.06128 -0.02683 0.06545 -0.0347 C 0.06545 -0.03493 0.06892 -0.04858 0.06927 -0.04927 C 0.06996 -0.0502 0.07101 -0.04997 0.07187 -0.05043 C 0.07344 -0.05506 0.07344 -0.05714 0.07674 -0.05991 C 0.07951 -0.06523 0.08246 -0.06616 0.08698 -0.06847 C 0.09201 -0.06732 0.09444 -0.06685 0.09844 -0.06361 C 0.09983 -0.05853 0.10191 -0.05436 0.10312 -0.04927 C 0.10399 -0.04673 0.10503 -0.04187 0.10503 -0.04164 C 0.10469 -0.02822 0.11111 -0.00671 0.10121 -0.00116 " pathEditMode="relative" rAng="0" ptsTypes="fffffffffffffffffffA">
                                      <p:cBhvr>
                                        <p:cTn id="1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1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53366E-6 C 0.00208 0.0074 0.00191 0.01619 0.00365 0.02406 C 0.00417 0.03308 0.00417 0.04164 0.00625 0.05043 C 0.00694 0.05297 0.00816 0.05853 0.00816 0.05899 C 0.00937 0.06963 0.01198 0.07981 0.01354 0.09114 C 0.01424 0.10201 0.0158 0.11057 0.01805 0.12098 C 0.01927 0.12653 0.02014 0.13301 0.02344 0.13694 C 0.02517 0.14435 0.03021 0.15383 0.03594 0.15684 C 0.04167 0.16331 0.04826 0.1647 0.0559 0.16632 C 0.0684 0.16493 0.07899 0.16331 0.09097 0.15892 C 0.09549 0.15753 0.1 0.15591 0.10451 0.15429 C 0.10625 0.1536 0.1099 0.15221 0.1099 0.15244 C 0.11267 0.1499 0.11493 0.14874 0.11805 0.14758 C 0.12083 0.14504 0.12517 0.14157 0.12708 0.13833 C 0.12934 0.1344 0.13055 0.12885 0.13333 0.12561 C 0.13524 0.11728 0.13368 0.12029 0.13698 0.11636 C 0.14028 0.10317 0.1434 0.09022 0.14687 0.07703 C 0.14826 0.07171 0.14826 0.06801 0.15139 0.06454 C 0.15295 0.05552 0.15555 0.04742 0.15764 0.03886 C 0.15868 0.0347 0.15885 0.03262 0.16128 0.02961 C 0.16441 0.01689 0.16823 0.00602 0.17378 -0.00486 C 0.17639 -0.00971 0.17656 -0.01688 0.18021 -0.02105 C 0.1816 -0.0266 0.18125 -0.02776 0.18368 -0.03146 C 0.19045 -0.0421 0.21146 -0.04626 0.22153 -0.04765 C 0.29462 -0.0458 0.36597 -0.04603 0.43958 -0.04649 C 0.4566 -0.04811 0.45052 -0.04811 0.47743 -0.04649 C 0.47865 -0.04649 0.48698 -0.04487 0.48924 -0.04418 C 0.49115 -0.04326 0.49462 -0.04187 0.49462 -0.04164 C 0.49896 -0.03817 0.49913 -0.03724 0.50087 -0.03053 C 0.50139 -0.02799 0.5026 -0.02336 0.5026 -0.02313 C 0.50208 -0.00694 0.50295 0.01735 0.49809 0.03424 C 0.49618 0.04974 0.49549 0.065 0.49549 0.08073 " pathEditMode="relative" rAng="0" ptsTypes="fffffffffffffffffffffffffffffff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9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192 C -0.00347 0.03377 -0.00608 0.05089 -0.01267 0.06361 C -0.01406 0.06962 -0.01892 0.07818 -0.02326 0.0805 C -0.02865 0.0916 -0.04115 0.09761 -0.05 0.10316 C -0.05174 0.10571 -0.05694 0.10802 -0.05694 0.10825 C -0.06111 0.11311 -0.06701 0.11496 -0.07205 0.11751 C -0.08455 0.12375 -0.09601 0.12583 -0.10937 0.12722 C -0.13003 0.12607 -0.1408 0.12491 -0.15937 0.11751 C -0.16424 0.11542 -0.16944 0.11381 -0.17448 0.11149 C -0.17778 0.10987 -0.17934 0.10941 -0.18246 0.10802 C -0.18333 0.10756 -0.18507 0.10687 -0.18507 0.1071 C -0.18958 0.10085 -0.1842 0.10733 -0.18958 0.10316 C -0.19167 0.10131 -0.19878 0.09276 -0.20035 0.08998 C -0.20382 0.08397 -0.20503 0.07703 -0.20816 0.07078 C -0.20868 0.06985 -0.20955 0.06939 -0.21007 0.06847 C -0.21076 0.06731 -0.21128 0.06592 -0.21181 0.06477 C -0.21302 0.05852 -0.21528 0.05482 -0.21788 0.04927 C -0.22014 0.04464 -0.22101 0.03932 -0.22344 0.03469 C -0.22587 0.02521 -0.22882 0.0148 -0.23212 0.00601 C -0.2342 0.00046 -0.23524 -0.00602 -0.23663 -0.01203 C -0.23871 -0.02082 -0.24115 -0.02961 -0.24306 -0.0384 C -0.24462 -0.05321 -0.24531 -0.06824 -0.24826 -0.08282 C -0.24931 -0.08744 -0.24913 -0.09045 -0.25191 -0.09369 C -0.25243 -0.09577 -0.25278 -0.09855 -0.25451 -0.0997 C -0.25625 -0.10086 -0.25972 -0.10202 -0.25972 -0.10179 C -0.26632 -0.10803 -0.27205 -0.10526 -0.28038 -0.10456 C -0.28368 -0.10294 -0.28542 -0.09785 -0.28733 -0.09369 C -0.28871 -0.08744 -0.29115 -0.08212 -0.29271 -0.07565 C -0.29496 -0.0657 -0.29583 -0.05552 -0.29809 -0.04557 C -0.29844 -0.0421 -0.29896 -0.0384 -0.29896 -0.03493 C -0.29896 -0.0273 -0.29809 -0.01203 -0.29809 -0.0118 " pathEditMode="relative" rAng="0" ptsTypes="ffffffffffffffffffffffffffffff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22484E-6 C -0.00104 0.00901 -0.00243 0.01896 -0.00642 0.02659 C -0.00763 0.03168 -0.00902 0.037 -0.0118 0.04094 C -0.01372 0.04834 -0.01111 0.04117 -0.01546 0.04579 C -0.01823 0.0488 -0.01598 0.04949 -0.01893 0.05181 C -0.0198 0.0525 -0.02084 0.05227 -0.02171 0.05296 C -0.02362 0.05435 -0.02535 0.05597 -0.02709 0.05759 C -0.02952 0.05967 -0.03525 0.06245 -0.03525 0.06245 C -0.04601 0.06083 -0.04185 0.06268 -0.04601 0.05412 C -0.0481 0.04579 -0.04705 0.04926 -0.04879 0.04325 C -0.04914 0.01248 -0.04914 -0.01828 -0.04966 -0.04905 C -0.04983 -0.06432 -0.05452 -0.08028 -0.05782 -0.09485 C -0.05921 -0.1011 -0.05955 -0.10804 -0.0632 -0.11266 C -0.06441 -0.11752 -0.06476 -0.1196 -0.06858 -0.12122 C -0.09046 -0.11983 -0.08612 -0.1233 -0.0974 -0.10665 C -0.09948 -0.09809 -0.0981 -0.10156 -0.10105 -0.09601 C -0.10244 -0.08999 -0.10296 -0.08421 -0.10365 -0.07796 C -0.10417 -0.05367 -0.104 -0.04165 -0.10643 -0.02152 C -0.10608 -0.01435 -0.10608 -0.00718 -0.10556 -6.22484E-6 C -0.10539 0.003 -0.10365 0.00531 -0.10365 0.00855 " pathEditMode="relative" ptsTypes="fffffffffffffffffffA">
                                      <p:cBhvr>
                                        <p:cTn id="29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576E-6 C -0.00365 0.01018 -0.00625 0.02152 -0.00799 0.03239 C -0.0092 0.03887 -0.01042 0.05066 -0.01337 0.05645 C -0.01667 0.06339 -0.01927 0.06593 -0.02465 0.06847 C -0.02656 0.0694 -0.0283 0.07009 -0.03021 0.07079 C -0.03108 0.07125 -0.03264 0.07194 -0.03264 0.07218 C -0.0401 0.07009 -0.03733 0.06755 -0.04149 0.06107 C -0.0434 0.05344 -0.04549 0.04604 -0.04688 0.0384 C -0.04896 0.01041 -0.04219 -0.02313 -0.05486 -0.04811 C -0.05677 -0.05644 -0.05521 -0.05366 -0.05833 -0.0576 C -0.06042 -0.06639 -0.06302 -0.07425 -0.06806 -0.0805 C -0.06927 -0.08512 -0.07431 -0.09229 -0.07778 -0.09368 C -0.08021 -0.09599 -0.08264 -0.09715 -0.08559 -0.09854 C -0.08993 -0.10386 -0.09219 -0.10178 -0.09879 -0.10085 C -0.10156 -0.09738 -0.1033 -0.09345 -0.1059 -0.08998 C -0.10642 -0.08767 -0.10712 -0.08512 -0.10764 -0.08281 C -0.10799 -0.08165 -0.10851 -0.07934 -0.10851 -0.07911 C -0.1099 -0.05829 -0.11059 -0.05505 -0.10764 -0.02891 C -0.1066 -0.02012 -0.10504 -0.01133 -0.10504 -0.00254 " pathEditMode="relative" rAng="0" ptsTypes="ffffffffffffffffffA">
                                      <p:cBhvr>
                                        <p:cTn id="2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-15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35832E-6 C 0.00278 0.0222 -0.00174 0.0569 -0.02066 0.06476 C -0.0224 0.06731 -0.02778 0.06962 -0.02778 0.06962 C -0.03438 0.06684 -0.03559 0.05597 -0.03785 0.04811 C -0.0382 0.0303 -0.03611 0.00047 -0.04132 -0.02036 C -0.04271 -0.04026 -0.04375 -0.07889 -0.05313 -0.09601 C -0.05504 -0.10387 -0.05851 -0.11359 -0.06476 -0.11636 C -0.06892 -0.12191 -0.0724 -0.11983 -0.0783 -0.11891 C -0.08073 -0.11521 -0.08299 -0.11127 -0.08559 -0.10803 C -0.08889 -0.09462 -0.09115 -0.08051 -0.09445 -0.06732 C -0.09531 -0.05576 -0.09514 -0.04373 -0.09722 -0.03239 C -0.09757 -0.02245 -0.09965 -0.01088 -0.09635 -0.00116 " pathEditMode="relative" ptsTypes="fffffffffffA">
                                      <p:cBhvr>
                                        <p:cTn id="29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66736E-7 C -0.0007 0.00462 -0.00156 0.00855 -0.00278 0.01318 C -0.00365 0.02105 -0.00677 0.03978 -0.01076 0.0458 C -0.01146 0.04811 -0.01146 0.05089 -0.01267 0.05297 C -0.01389 0.05528 -0.01719 0.05898 -0.01719 0.05898 C -0.01754 0.06014 -0.01736 0.06153 -0.01806 0.06245 C -0.02066 0.06592 -0.02917 0.07425 -0.03247 0.07564 C -0.03646 0.08142 -0.05313 0.08605 -0.05955 0.08767 C -0.0684 0.08674 -0.07413 0.08512 -0.08195 0.08165 C -0.08715 0.07518 -0.0941 0.07194 -0.09826 0.06361 C -0.10087 0.05829 -0.10365 0.05251 -0.10729 0.04811 C -0.10955 0.03863 -0.10642 0.05042 -0.1099 0.04094 C -0.11302 0.03238 -0.11424 0.0222 -0.11632 0.01318 C -0.12049 -0.00509 -0.12274 -0.02383 -0.12708 -0.04187 C -0.12986 -0.05321 -0.13247 -0.06454 -0.13524 -0.07565 C -0.13681 -0.08189 -0.13767 -0.08814 -0.14063 -0.09346 C -0.14271 -0.10202 -0.14167 -0.09832 -0.14323 -0.10433 C -0.14392 -0.10711 -0.14688 -0.1115 -0.14688 -0.1115 C -0.14931 -0.12168 -0.16146 -0.13833 -0.16945 -0.14157 C -0.18281 -0.1536 -0.20712 -0.14921 -0.2217 -0.1499 C -0.23472 -0.15175 -0.2474 -0.15036 -0.26042 -0.14874 C -0.26649 -0.14712 -0.27257 -0.14504 -0.27847 -0.14273 C -0.28021 -0.14204 -0.28212 -0.14111 -0.28386 -0.14042 C -0.28472 -0.13995 -0.28646 -0.13926 -0.28646 -0.13926 C -0.28976 -0.13486 -0.29236 -0.12931 -0.29549 -0.12469 C -0.29809 -0.11428 -0.30087 -0.1041 -0.30278 -0.09346 C -0.30382 -0.06871 -0.30399 -0.0768 -0.30278 -0.04904 C -0.30261 -0.04465 -0.30243 -0.04025 -0.30191 -0.03586 C -0.30156 -0.03355 -0.29913 -0.02984 -0.29913 -0.02984 " pathEditMode="relative" ptsTypes="ffffffffffffffffffffffffffffA">
                                      <p:cBhvr>
                                        <p:cTn id="3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4.58478E-6 C -0.00312 0.00393 -0.00364 0.00879 -0.0059 0.01318 C -0.00868 0.02475 -0.01076 0.03909 -0.01562 0.04927 C -0.01736 0.0569 -0.0217 0.05829 -0.02569 0.06361 C -0.03316 0.07379 -0.04878 0.07633 -0.05851 0.07934 C -0.06528 0.08119 -0.0783 0.08281 -0.0783 0.08304 C -0.09583 0.08211 -0.1118 0.0798 -0.12899 0.07818 C -0.13368 0.07587 -0.13021 0.07749 -0.1368 0.07448 C -0.13767 0.07402 -0.13941 0.07332 -0.13941 0.07356 C -0.14357 0.06985 -0.14757 0.06708 -0.15139 0.06361 C -0.15295 0.06199 -0.15399 0.05968 -0.15555 0.05759 C -0.15642 0.05644 -0.15781 0.05598 -0.15903 0.05528 C -0.16267 0.04857 -0.16753 0.04487 -0.17205 0.03978 C -0.17552 0.03539 -0.17864 0.02984 -0.18385 0.02775 C -0.18542 0.02613 -0.1875 0.02498 -0.18906 0.0229 C -0.18976 0.02197 -0.18993 0.02012 -0.19097 0.0192 C -0.19236 0.01734 -0.19601 0.01457 -0.19601 0.0148 C -0.20069 0.00578 -0.20798 -0.00093 -0.21302 -0.00949 C -0.22014 -0.02082 -0.22621 -0.03331 -0.23281 -0.04442 C -0.23576 -0.04904 -0.23923 -0.05275 -0.24305 -0.05645 C -0.24583 -0.05945 -0.24705 -0.06269 -0.24913 -0.06593 C -0.25052 -0.06848 -0.25226 -0.07102 -0.25434 -0.0731 C -0.25521 -0.07403 -0.25625 -0.07472 -0.25694 -0.07565 C -0.2625 -0.08259 -0.26753 -0.08999 -0.27309 -0.096 C -0.27569 -0.09855 -0.27882 -0.10017 -0.2816 -0.10317 C -0.2842 -0.10641 -0.28715 -0.10988 -0.29045 -0.1115 C -0.29253 -0.11451 -0.29357 -0.11613 -0.29653 -0.11752 C -0.30104 -0.12145 -0.29826 -0.1196 -0.30469 -0.12237 C -0.30729 -0.12353 -0.31024 -0.12677 -0.31285 -0.12839 C -0.31719 -0.13093 -0.32274 -0.13232 -0.32708 -0.1344 C -0.33819 -0.13926 -0.34878 -0.14435 -0.36059 -0.14643 C -0.37326 -0.15198 -0.38732 -0.15453 -0.40087 -0.15707 C -0.41163 -0.16124 -0.42569 -0.16124 -0.43663 -0.16193 C -0.44496 -0.16147 -0.45347 -0.1617 -0.4618 -0.16077 C -0.46337 -0.16054 -0.46771 -0.158 -0.46979 -0.15707 C -0.47257 -0.15591 -0.47795 -0.1536 -0.47795 -0.15337 C -0.47986 -0.15198 -0.48177 -0.15036 -0.48351 -0.14874 C -0.48437 -0.14805 -0.48611 -0.14643 -0.48611 -0.1462 C -0.48889 -0.13602 -0.48472 -0.14921 -0.48958 -0.14042 C -0.4908 -0.13833 -0.49114 -0.13533 -0.49236 -0.13325 C -0.49496 -0.1226 -0.49601 -0.11127 -0.49809 -0.10086 C -0.49809 -0.09161 -0.49774 -0.08235 -0.49774 -0.0731 " pathEditMode="relative" rAng="0" ptsTypes="fffffffffffffffffffffffffffffffffffffffffA">
                                      <p:cBhvr>
                                        <p:cTn id="30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-39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6.22484E-6 C -0.00086 0.0104 -0.00191 0.02127 -0.00451 0.03122 C -0.0052 0.03353 -0.00503 0.03654 -0.00625 0.03839 C -0.01198 0.04672 -0.01805 0.05412 -0.02604 0.05759 C -0.02934 0.06199 -0.0335 0.06245 -0.03784 0.0636 C -0.04566 0.06245 -0.046 0.06384 -0.04948 0.05643 C -0.05121 0.04718 -0.05399 0.03816 -0.05573 0.02891 C -0.05642 -0.02684 -0.05173 -0.03956 -0.06128 -0.07681 C -0.06267 -0.08213 -0.06284 -0.08606 -0.06562 -0.08999 C -0.06805 -0.09786 -0.06961 -0.10711 -0.07378 -0.11405 C -0.07656 -0.11868 -0.08211 -0.12284 -0.08559 -0.12585 C -0.09132 -0.1307 -0.08281 -0.12654 -0.0901 -0.12955 C -0.10937 -0.14667 -0.13784 -0.1506 -0.16024 -0.15245 C -0.19878 -0.15569 -0.23698 -0.15754 -0.27569 -0.15846 C -0.2927 -0.15777 -0.30764 -0.15615 -0.3243 -0.15476 C -0.35139 -0.1462 -0.38385 -0.1499 -0.41163 -0.14875 C -0.42934 -0.14482 -0.46562 -0.14528 -0.46562 -0.14528 C -0.49635 -0.14111 -0.52534 -0.14343 -0.55677 -0.14389 C -0.56996 -0.14343 -0.58316 -0.14343 -0.59635 -0.14273 C -0.6 -0.1425 -0.60347 -0.14204 -0.60711 -0.14158 C -0.61076 -0.14088 -0.61788 -0.13926 -0.61788 -0.13926 C -0.62465 -0.13579 -0.63246 -0.13556 -0.63958 -0.13441 C -0.64878 -0.1307 -0.66215 -0.1307 -0.66927 -0.12122 C -0.67343 -0.11567 -0.67586 -0.10827 -0.6802 -0.10318 C -0.68125 -0.09901 -0.68246 -0.0967 -0.68455 -0.09346 C -0.68836 -0.08097 -0.68819 -0.07658 -0.68819 -0.06223 " pathEditMode="relative" ptsTypes="fffffffffffffffffffffffffA">
                                      <p:cBhvr>
                                        <p:cTn id="3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1" grpId="1"/>
      <p:bldP spid="8" grpId="0"/>
      <p:bldP spid="8" grpId="1"/>
      <p:bldP spid="5" grpId="0"/>
      <p:bldP spid="5" grpId="1"/>
      <p:bldP spid="4" grpId="0"/>
      <p:bldP spid="4" grpId="1"/>
      <p:bldP spid="6" grpId="0"/>
      <p:bldP spid="6" grpId="1"/>
      <p:bldP spid="7" grpId="0"/>
      <p:bldP spid="7" grpId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3" grpId="0"/>
      <p:bldP spid="43" grpId="1"/>
      <p:bldP spid="43" grpId="2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712" y="2128687"/>
            <a:ext cx="482453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       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4AAD8C-997C-4FE8-BF67-A768E09FB440}"/>
                  </a:ext>
                </a:extLst>
              </p14:cNvPr>
              <p14:cNvContentPartPr/>
              <p14:nvPr/>
            </p14:nvContentPartPr>
            <p14:xfrm>
              <a:off x="3356280" y="2653920"/>
              <a:ext cx="5574600" cy="224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4AAD8C-997C-4FE8-BF67-A768E09FB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920" y="2644560"/>
                <a:ext cx="5593320" cy="22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25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: put an element at the last in queue</a:t>
            </a:r>
          </a:p>
          <a:p>
            <a:r>
              <a:rPr lang="en-US" dirty="0" err="1"/>
              <a:t>Dequeue</a:t>
            </a:r>
            <a:r>
              <a:rPr lang="en-US" dirty="0"/>
              <a:t>: remove an element at the first in queue</a:t>
            </a:r>
          </a:p>
          <a:p>
            <a:r>
              <a:rPr lang="en-US" dirty="0"/>
              <a:t>Peek: tell what is an element at the first in queue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9552" y="357301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2773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620374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687975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755576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747589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040" y="2636912"/>
            <a:ext cx="367240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x1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x2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x3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("C");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queue.dequeue</a:t>
            </a:r>
            <a:r>
              <a:rPr lang="en-US" sz="190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x5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("D");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x6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710ABC-D5C0-4DB9-8996-23F0B5CA74A1}"/>
                  </a:ext>
                </a:extLst>
              </p14:cNvPr>
              <p14:cNvContentPartPr/>
              <p14:nvPr/>
            </p14:nvContentPartPr>
            <p14:xfrm>
              <a:off x="3807720" y="3332160"/>
              <a:ext cx="1249560" cy="1078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710ABC-D5C0-4DB9-8996-23F0B5CA7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360" y="3322800"/>
                <a:ext cx="1268280" cy="10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Normal buffer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Fixed buffer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83568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78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76439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831991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899592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891605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82580"/>
              </p:ext>
            </p:extLst>
          </p:nvPr>
        </p:nvGraphicFramePr>
        <p:xfrm>
          <a:off x="5508104" y="4368749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33652" y="54815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89304" y="5081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628848" y="5081655"/>
            <a:ext cx="311304" cy="769229"/>
            <a:chOff x="6092748" y="3461954"/>
            <a:chExt cx="311304" cy="769229"/>
          </a:xfrm>
        </p:grpSpPr>
        <p:sp>
          <p:nvSpPr>
            <p:cNvPr id="20" name="Rectangle 19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193140" y="54815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48792" y="5081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65669" y="54856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21321" y="508577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4500" y="5080860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54448" y="5085774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22431" y="5080860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884368" y="54856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89304" y="5085774"/>
            <a:ext cx="566873" cy="37819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27847" y="4005064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4005064"/>
                <a:ext cx="78694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ight Arrow 82"/>
          <p:cNvSpPr/>
          <p:nvPr/>
        </p:nvSpPr>
        <p:spPr>
          <a:xfrm>
            <a:off x="683568" y="1700808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96789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5" name="Oval 84"/>
          <p:cNvSpPr/>
          <p:nvPr/>
        </p:nvSpPr>
        <p:spPr>
          <a:xfrm>
            <a:off x="2764390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6" name="Oval 85"/>
          <p:cNvSpPr/>
          <p:nvPr/>
        </p:nvSpPr>
        <p:spPr>
          <a:xfrm>
            <a:off x="1831991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7" name="Oval 86"/>
          <p:cNvSpPr/>
          <p:nvPr/>
        </p:nvSpPr>
        <p:spPr>
          <a:xfrm>
            <a:off x="899592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8" name="Oval 87"/>
          <p:cNvSpPr/>
          <p:nvPr/>
        </p:nvSpPr>
        <p:spPr>
          <a:xfrm>
            <a:off x="891605" y="2246505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71411"/>
              </p:ext>
            </p:extLst>
          </p:nvPr>
        </p:nvGraphicFramePr>
        <p:xfrm>
          <a:off x="5508104" y="1776461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333652" y="28892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489304" y="2489367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628848" y="2489367"/>
            <a:ext cx="311304" cy="769229"/>
            <a:chOff x="6092748" y="3461954"/>
            <a:chExt cx="311304" cy="769229"/>
          </a:xfrm>
        </p:grpSpPr>
        <p:sp>
          <p:nvSpPr>
            <p:cNvPr id="93" name="Rectangle 92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6193140" y="28892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348792" y="2489367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765669" y="28933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921321" y="249348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884368" y="28933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527847" y="1412776"/>
                <a:ext cx="7790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1412776"/>
                <a:ext cx="779059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1171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86621"/>
              </p:ext>
            </p:extLst>
          </p:nvPr>
        </p:nvGraphicFramePr>
        <p:xfrm>
          <a:off x="7763490" y="2244107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8040020" y="248857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17809" y="1389242"/>
            <a:ext cx="1536639" cy="959638"/>
            <a:chOff x="4817809" y="1389242"/>
            <a:chExt cx="1536639" cy="959638"/>
          </a:xfrm>
        </p:grpSpPr>
        <p:sp>
          <p:nvSpPr>
            <p:cNvPr id="106" name="TextBox 105"/>
            <p:cNvSpPr txBox="1"/>
            <p:nvPr/>
          </p:nvSpPr>
          <p:spPr>
            <a:xfrm>
              <a:off x="4817809" y="1389242"/>
              <a:ext cx="1536639" cy="40011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Wasted slots</a:t>
              </a:r>
            </a:p>
          </p:txBody>
        </p:sp>
        <p:cxnSp>
          <p:nvCxnSpPr>
            <p:cNvPr id="13" name="Straight Arrow Connector 12"/>
            <p:cNvCxnSpPr>
              <a:stCxn id="106" idx="2"/>
            </p:cNvCxnSpPr>
            <p:nvPr/>
          </p:nvCxnSpPr>
          <p:spPr>
            <a:xfrm>
              <a:off x="5586129" y="1789352"/>
              <a:ext cx="198371" cy="55952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BE6328-C616-4D0A-90E9-A802619AB76E}"/>
                  </a:ext>
                </a:extLst>
              </p14:cNvPr>
              <p14:cNvContentPartPr/>
              <p14:nvPr/>
            </p14:nvContentPartPr>
            <p14:xfrm>
              <a:off x="3017520" y="1259280"/>
              <a:ext cx="4311000" cy="325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BE6328-C616-4D0A-90E9-A802619AB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8160" y="1249920"/>
                <a:ext cx="4329720" cy="32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1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7" grpId="0"/>
      <p:bldP spid="23" grpId="0"/>
      <p:bldP spid="26" grpId="0"/>
      <p:bldP spid="35" grpId="0"/>
      <p:bldP spid="38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90" grpId="0"/>
      <p:bldP spid="95" grpId="0"/>
      <p:bldP spid="97" grpId="0"/>
      <p:bldP spid="102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buffer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683568" y="251052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96789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2764390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831991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3" name="Oval 42"/>
          <p:cNvSpPr/>
          <p:nvPr/>
        </p:nvSpPr>
        <p:spPr>
          <a:xfrm>
            <a:off x="899592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4" name="Oval 43"/>
          <p:cNvSpPr/>
          <p:nvPr/>
        </p:nvSpPr>
        <p:spPr>
          <a:xfrm>
            <a:off x="891605" y="305622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34057"/>
              </p:ext>
            </p:extLst>
          </p:nvPr>
        </p:nvGraphicFramePr>
        <p:xfrm>
          <a:off x="5508104" y="2586179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7333652" y="36989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489304" y="329908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628848" y="3299085"/>
            <a:ext cx="311304" cy="769229"/>
            <a:chOff x="6092748" y="3461954"/>
            <a:chExt cx="311304" cy="769229"/>
          </a:xfrm>
        </p:grpSpPr>
        <p:sp>
          <p:nvSpPr>
            <p:cNvPr id="49" name="Rectangle 48"/>
            <p:cNvSpPr/>
            <p:nvPr/>
          </p:nvSpPr>
          <p:spPr>
            <a:xfrm>
              <a:off x="6092748" y="38618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193140" y="36989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48792" y="329908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65669" y="37031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921321" y="330320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28848" y="37031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527847" y="2222494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47" y="2222494"/>
                <a:ext cx="78694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5784500" y="3298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695215" y="1916832"/>
            <a:ext cx="1306768" cy="705772"/>
            <a:chOff x="5131116" y="3699402"/>
            <a:chExt cx="1306768" cy="705772"/>
          </a:xfrm>
        </p:grpSpPr>
        <p:cxnSp>
          <p:nvCxnSpPr>
            <p:cNvPr id="63" name="Straight Arrow Connector 62"/>
            <p:cNvCxnSpPr>
              <a:stCxn id="64" idx="2"/>
            </p:cNvCxnSpPr>
            <p:nvPr/>
          </p:nvCxnSpPr>
          <p:spPr>
            <a:xfrm>
              <a:off x="5784500" y="4037956"/>
              <a:ext cx="0" cy="36721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131116" y="3699402"/>
              <a:ext cx="1306768" cy="33855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firstindex</a:t>
              </a:r>
              <a:endPara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883316-CFAA-432B-8E11-DED4709BA369}"/>
                  </a:ext>
                </a:extLst>
              </p14:cNvPr>
              <p14:cNvContentPartPr/>
              <p14:nvPr/>
            </p14:nvContentPartPr>
            <p14:xfrm>
              <a:off x="5186160" y="1294200"/>
              <a:ext cx="3189600" cy="95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883316-CFAA-432B-8E11-DED4709BA3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6800" y="1284840"/>
                <a:ext cx="3208320" cy="9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5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6" grpId="0"/>
      <p:bldP spid="51" grpId="0"/>
      <p:bldP spid="53" grpId="0"/>
      <p:bldP spid="58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Circular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index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9118"/>
              </p:ext>
            </p:extLst>
          </p:nvPr>
        </p:nvGraphicFramePr>
        <p:xfrm>
          <a:off x="1204572" y="280684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1331640" y="3519748"/>
            <a:ext cx="2016108" cy="769229"/>
            <a:chOff x="1331640" y="3519748"/>
            <a:chExt cx="2016108" cy="769229"/>
          </a:xfrm>
        </p:grpSpPr>
        <p:grpSp>
          <p:nvGrpSpPr>
            <p:cNvPr id="35" name="Group 34"/>
            <p:cNvGrpSpPr/>
            <p:nvPr/>
          </p:nvGrpSpPr>
          <p:grpSpPr>
            <a:xfrm>
              <a:off x="3036444" y="3519748"/>
              <a:ext cx="311304" cy="769229"/>
              <a:chOff x="3030120" y="3519748"/>
              <a:chExt cx="311304" cy="7692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331640" y="3519748"/>
              <a:ext cx="311304" cy="769229"/>
              <a:chOff x="1325316" y="3519748"/>
              <a:chExt cx="311304" cy="7692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899908" y="3519748"/>
              <a:ext cx="311304" cy="769229"/>
              <a:chOff x="1889608" y="3519748"/>
              <a:chExt cx="311304" cy="76922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468176" y="3519748"/>
              <a:ext cx="311304" cy="769229"/>
              <a:chOff x="2462137" y="3523867"/>
              <a:chExt cx="311304" cy="769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27584" y="2179327"/>
            <a:ext cx="1306768" cy="705772"/>
            <a:chOff x="5131116" y="3699402"/>
            <a:chExt cx="1306768" cy="705772"/>
          </a:xfrm>
        </p:grpSpPr>
        <p:cxnSp>
          <p:nvCxnSpPr>
            <p:cNvPr id="18" name="Straight Arrow Connector 17"/>
            <p:cNvCxnSpPr>
              <a:stCxn id="19" idx="2"/>
            </p:cNvCxnSpPr>
            <p:nvPr/>
          </p:nvCxnSpPr>
          <p:spPr>
            <a:xfrm>
              <a:off x="5784500" y="4037956"/>
              <a:ext cx="0" cy="36721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31116" y="3699402"/>
              <a:ext cx="1306768" cy="33855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firstindex</a:t>
              </a:r>
              <a:endPara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34597"/>
              </p:ext>
            </p:extLst>
          </p:nvPr>
        </p:nvGraphicFramePr>
        <p:xfrm>
          <a:off x="5220072" y="187413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87554"/>
              </p:ext>
            </p:extLst>
          </p:nvPr>
        </p:nvGraphicFramePr>
        <p:xfrm>
          <a:off x="5220072" y="242404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477"/>
              </p:ext>
            </p:extLst>
          </p:nvPr>
        </p:nvGraphicFramePr>
        <p:xfrm>
          <a:off x="5220072" y="2973956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84158"/>
              </p:ext>
            </p:extLst>
          </p:nvPr>
        </p:nvGraphicFramePr>
        <p:xfrm>
          <a:off x="5220072" y="3523867"/>
          <a:ext cx="225552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292080" y="148478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9316" y="1484784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38564" y="148478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791142" y="3924559"/>
            <a:ext cx="1306768" cy="537814"/>
            <a:chOff x="4791142" y="3924559"/>
            <a:chExt cx="1306768" cy="537814"/>
          </a:xfrm>
        </p:grpSpPr>
        <p:sp>
          <p:nvSpPr>
            <p:cNvPr id="37" name="Rectangle 36"/>
            <p:cNvSpPr/>
            <p:nvPr/>
          </p:nvSpPr>
          <p:spPr>
            <a:xfrm>
              <a:off x="4791142" y="4123819"/>
              <a:ext cx="1306768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firstindex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7" idx="0"/>
            </p:cNvCxnSpPr>
            <p:nvPr/>
          </p:nvCxnSpPr>
          <p:spPr>
            <a:xfrm flipV="1">
              <a:off x="5444526" y="3924559"/>
              <a:ext cx="0" cy="1992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91141" y="3924560"/>
            <a:ext cx="3982435" cy="995122"/>
            <a:chOff x="4791141" y="3924560"/>
            <a:chExt cx="3982435" cy="995122"/>
          </a:xfrm>
        </p:grpSpPr>
        <p:sp>
          <p:nvSpPr>
            <p:cNvPr id="30" name="Rectangle 29"/>
            <p:cNvSpPr/>
            <p:nvPr/>
          </p:nvSpPr>
          <p:spPr>
            <a:xfrm>
              <a:off x="4791141" y="4581128"/>
              <a:ext cx="3982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firstindex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 + </a:t>
              </a:r>
              <a:r>
                <a:rPr lang="en-US" sz="1600" dirty="0">
                  <a:solidFill>
                    <a:srgbClr val="000080"/>
                  </a:solidFill>
                  <a:latin typeface="Consolas"/>
                </a:rPr>
                <a:t>SIZE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) % 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data</a:t>
              </a:r>
              <a:r>
                <a:rPr lang="en-US" sz="1600" dirty="0" err="1">
                  <a:solidFill>
                    <a:prstClr val="black"/>
                  </a:solidFill>
                  <a:latin typeface="Consolas"/>
                </a:rPr>
                <a:t>.</a:t>
              </a:r>
              <a:r>
                <a:rPr lang="en-US" sz="1600" dirty="0" err="1">
                  <a:solidFill>
                    <a:srgbClr val="000080"/>
                  </a:solidFill>
                  <a:latin typeface="Consolas"/>
                </a:rPr>
                <a:t>Length</a:t>
              </a:r>
              <a:r>
                <a:rPr lang="en-US" sz="1600" dirty="0">
                  <a:solidFill>
                    <a:prstClr val="black"/>
                  </a:solidFill>
                  <a:latin typeface="Consolas"/>
                </a:rPr>
                <a:t>;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236296" y="3924560"/>
              <a:ext cx="0" cy="6565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899908" y="3523867"/>
            <a:ext cx="1987797" cy="769229"/>
            <a:chOff x="1899908" y="4268887"/>
            <a:chExt cx="1987797" cy="769229"/>
          </a:xfrm>
        </p:grpSpPr>
        <p:grpSp>
          <p:nvGrpSpPr>
            <p:cNvPr id="45" name="Group 44"/>
            <p:cNvGrpSpPr/>
            <p:nvPr/>
          </p:nvGrpSpPr>
          <p:grpSpPr>
            <a:xfrm>
              <a:off x="3576401" y="4268887"/>
              <a:ext cx="311304" cy="769229"/>
              <a:chOff x="3030120" y="3519748"/>
              <a:chExt cx="311304" cy="76922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1899908" y="4268887"/>
              <a:ext cx="311304" cy="769229"/>
              <a:chOff x="1325316" y="3519748"/>
              <a:chExt cx="311304" cy="76922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480609" y="4268887"/>
              <a:ext cx="311304" cy="769229"/>
              <a:chOff x="1889608" y="3519748"/>
              <a:chExt cx="311304" cy="76922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035828" y="4268887"/>
              <a:ext cx="311304" cy="769229"/>
              <a:chOff x="2462137" y="3523867"/>
              <a:chExt cx="311304" cy="76922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1331640" y="3523072"/>
            <a:ext cx="2576071" cy="770024"/>
            <a:chOff x="1331640" y="5053398"/>
            <a:chExt cx="2576071" cy="770024"/>
          </a:xfrm>
        </p:grpSpPr>
        <p:grpSp>
          <p:nvGrpSpPr>
            <p:cNvPr id="57" name="Group 56"/>
            <p:cNvGrpSpPr/>
            <p:nvPr/>
          </p:nvGrpSpPr>
          <p:grpSpPr>
            <a:xfrm>
              <a:off x="1331640" y="5053398"/>
              <a:ext cx="311304" cy="769229"/>
              <a:chOff x="3030120" y="3519748"/>
              <a:chExt cx="311304" cy="76922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2472524" y="5053398"/>
              <a:ext cx="311304" cy="769229"/>
              <a:chOff x="1325316" y="3519748"/>
              <a:chExt cx="311304" cy="76922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020670" y="5054193"/>
              <a:ext cx="311304" cy="769229"/>
              <a:chOff x="1889608" y="3519748"/>
              <a:chExt cx="311304" cy="76922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96407" y="5054193"/>
              <a:ext cx="311304" cy="769229"/>
              <a:chOff x="2462137" y="3523867"/>
              <a:chExt cx="311304" cy="76922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325316" y="3523867"/>
            <a:ext cx="2582395" cy="769229"/>
            <a:chOff x="1325316" y="6015342"/>
            <a:chExt cx="2582395" cy="769229"/>
          </a:xfrm>
        </p:grpSpPr>
        <p:grpSp>
          <p:nvGrpSpPr>
            <p:cNvPr id="69" name="Group 68"/>
            <p:cNvGrpSpPr/>
            <p:nvPr/>
          </p:nvGrpSpPr>
          <p:grpSpPr>
            <a:xfrm>
              <a:off x="1901081" y="6015342"/>
              <a:ext cx="311304" cy="769229"/>
              <a:chOff x="3030120" y="3519748"/>
              <a:chExt cx="311304" cy="76922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030120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3185772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3020670" y="6015342"/>
              <a:ext cx="311304" cy="769229"/>
              <a:chOff x="1325316" y="3519748"/>
              <a:chExt cx="311304" cy="76922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325316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1480968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3596407" y="6015342"/>
              <a:ext cx="311304" cy="769229"/>
              <a:chOff x="1889608" y="3519748"/>
              <a:chExt cx="311304" cy="76922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889608" y="3919645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2045260" y="3519748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325316" y="6015342"/>
              <a:ext cx="311304" cy="769229"/>
              <a:chOff x="2462137" y="3523867"/>
              <a:chExt cx="311304" cy="76922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462137" y="392376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2617789" y="3523867"/>
                <a:ext cx="0" cy="4006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oval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B478D7-17F4-4C3E-8E6A-9FA845AE3120}"/>
                  </a:ext>
                </a:extLst>
              </p14:cNvPr>
              <p14:cNvContentPartPr/>
              <p14:nvPr/>
            </p14:nvContentPartPr>
            <p14:xfrm>
              <a:off x="1467720" y="1513080"/>
              <a:ext cx="6553800" cy="500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B478D7-17F4-4C3E-8E6A-9FA845AE31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8360" y="1503720"/>
                <a:ext cx="6572520" cy="50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2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257E-6 L 0.0625 3.25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3.257E-6 L 0.12552 3.25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52 3.257E-6 L 0.18854 3.25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48" y="1785005"/>
            <a:ext cx="6336704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ArrayQueue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Queue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ArrayQueue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0;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9A9FC4-F1EB-43F1-8BDC-2629AAAF5500}"/>
                  </a:ext>
                </a:extLst>
              </p14:cNvPr>
              <p14:cNvContentPartPr/>
              <p14:nvPr/>
            </p14:nvContentPartPr>
            <p14:xfrm>
              <a:off x="1942560" y="3231000"/>
              <a:ext cx="6028920" cy="23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9A9FC4-F1EB-43F1-8BDC-2629AAAF5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200" y="3221640"/>
                <a:ext cx="6047640" cy="24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43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ArrayQueue</a:t>
            </a:r>
            <a:r>
              <a:rPr lang="en-US" dirty="0"/>
              <a:t>: </a:t>
            </a:r>
            <a:r>
              <a:rPr lang="en-US" dirty="0" err="1"/>
              <a:t>enqueue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e)</a:t>
            </a:r>
          </a:p>
          <a:p>
            <a:pPr lvl="1"/>
            <a:r>
              <a:rPr lang="en-US" dirty="0"/>
              <a:t>Normal buffer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EnsureCapacity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1844824"/>
            <a:ext cx="35821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848" y="3374990"/>
            <a:ext cx="509431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firstindex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9E0622-7549-4D9C-B68D-98EC7889C1A7}"/>
                  </a:ext>
                </a:extLst>
              </p14:cNvPr>
              <p14:cNvContentPartPr/>
              <p14:nvPr/>
            </p14:nvContentPartPr>
            <p14:xfrm>
              <a:off x="3164760" y="2064960"/>
              <a:ext cx="2278800" cy="87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9E0622-7549-4D9C-B68D-98EC7889C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00" y="2055600"/>
                <a:ext cx="2297520" cy="8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1A0984-AD67-45F8-AA8E-26E627713A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23E6B-A3F6-4CCE-8DEB-F16B4980C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4f723d-5a52-44f4-b140-fc095c8b05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243133-F722-457F-8923-C9C9C305ED0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458</TotalTime>
  <Words>1280</Words>
  <Application>Microsoft Office PowerPoint</Application>
  <PresentationFormat>On-screen Show (4:3)</PresentationFormat>
  <Paragraphs>409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Queue</vt:lpstr>
      <vt:lpstr>Queue</vt:lpstr>
      <vt:lpstr>Queue Interface</vt:lpstr>
      <vt:lpstr>Queue Services</vt:lpstr>
      <vt:lpstr>Implement with Array</vt:lpstr>
      <vt:lpstr>Implement with Array</vt:lpstr>
      <vt:lpstr>Circular buffer</vt:lpstr>
      <vt:lpstr>Implement with Array</vt:lpstr>
      <vt:lpstr>ArrayQueue: enqueue 1</vt:lpstr>
      <vt:lpstr>ArrayQueue: enqueue 2</vt:lpstr>
      <vt:lpstr>ArrayQueue: peek</vt:lpstr>
      <vt:lpstr>ArrayQueue: dequeue</vt:lpstr>
      <vt:lpstr>Implement with List</vt:lpstr>
      <vt:lpstr>Implement with ArrayList</vt:lpstr>
      <vt:lpstr>ArrayListQueue: enqueue and peek</vt:lpstr>
      <vt:lpstr>ArrayListQueue: dequeue</vt:lpstr>
      <vt:lpstr>Implement with LinkedList</vt:lpstr>
      <vt:lpstr>LinkedListQueue: enqueue and peek</vt:lpstr>
      <vt:lpstr>LinkedListQueue: dequeue</vt:lpstr>
      <vt:lpstr>Complexity</vt:lpstr>
      <vt:lpstr>Class work 1: Radix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TON</dc:creator>
  <cp:lastModifiedBy>Pongsakorn</cp:lastModifiedBy>
  <cp:revision>41</cp:revision>
  <dcterms:created xsi:type="dcterms:W3CDTF">2012-07-22T07:40:35Z</dcterms:created>
  <dcterms:modified xsi:type="dcterms:W3CDTF">2020-10-13T14:46:40Z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