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58" r:id="rId6"/>
    <p:sldId id="259" r:id="rId7"/>
    <p:sldId id="257" r:id="rId8"/>
    <p:sldId id="277" r:id="rId9"/>
    <p:sldId id="278" r:id="rId10"/>
    <p:sldId id="279" r:id="rId11"/>
    <p:sldId id="269" r:id="rId12"/>
    <p:sldId id="270" r:id="rId13"/>
    <p:sldId id="271" r:id="rId14"/>
    <p:sldId id="280" r:id="rId15"/>
    <p:sldId id="275" r:id="rId1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7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48:29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17749 8199 522 0,'0'0'29'0,"0"0"12"16,0 0-41-16,0 0 0 15,0 0-5-15,0 0 5 16,0 0 0-16,14 0-1 16,-5 23 12-16,2 4-11 15,-1 7 0-15,-2 11 0 16,-4 5 1-16,-4 6-1 0,0 0 0 16,0 1-2-1,0-10 8-15,-12-6-6 0,6-16 0 16,2-10 0-16,4-12-5 15,0-3 6-15,31-2-1 16,33-33 40-16,29-22-34 16,23-13-1-16,9-14-5 15,-1 0 4-15,-4 4-2 16,-17 9-2-16,-16 17 0 16,-19 14-3-16,-20 13 8 15,-21 12-10-15,-13 9 5 16,-14 6-97-16,0 0-89 15,-21 16-71-15</inkml:trace>
  <inkml:trace contextRef="#ctx0" brushRef="#br0" timeOffset="650.34">16886 9481 431 0,'0'0'99'0,"0"0"21"15,0 0-80-15,0 0-26 16,0 0 15-16,-157-28-20 16,154 28-9-16,1-3 3 15,2 3 10-15,0 0-26 16,0 0 13-16,0 0 0 0,0 15-7 15,0 1 11-15,0 0-4 16,8 2 0-16,4-1 8 16,1 2-12-16,-2 1 4 15,-2-3 0-15,-3 4-6 16,-1-1 7-16,-2-2-1 16,4 0 0-16,-1-1 9 15,-2 6-11-15,1 1 2 16,1 3 0-16,-6-2-7 15,2-3 9-15,4-6-2 16,-3-6 0-16,1-6 9 16,1-1-16-16,-2-3 7 15,10 0 0-15,10 0-5 16,18-17 10-16,25-21-5 0,25-14 9 16,32-9 0-1,15-6-5-15,18 3-4 0,1 2 0 16,1 9-9-16,-6 9 9 15,-16 10 0-15,-23 10-1 16,-36 16-15-16,-38 8-33 16,-39 0-167-16</inkml:trace>
  <inkml:trace contextRef="#ctx0" brushRef="#br0" timeOffset="7139.38">18975 9467 106 0,'0'0'5'16,"0"0"0"-16,0 0-1 16,0 0-4-16,0 0 6 15,0 0-1-15,0 0 3 16,-146-107 18-16,131 90 3 15,1-2 10-15,-1 1-18 16,6 0-9-16,-2-2 17 16,-2-2-26-16,5-2 1 15,-5-2 1-15,-2-2-2 0,-3-2 18 16,-8-2-10-16,-4-3 3 16,-5 2 12-16,-7-2-15 15,-2 1 8-15,-7 2 0 16,-6 4-14-16,-5 1 21 15,-5 4-25-15,-8 2 1 16,-12 4 3-16,-8 1 2 16,-8 4-7-16,-10 4 0 15,-3 4 3-15,-7 4-10 16,-5 0 7-16,-1 0 0 16,3 20-6-16,8 10 5 15,2 10 1-15,9 4 0 16,3 0 2-16,4 0-10 15,7-1 8-15,13-1 0 0,11-2-3 16,10 1 8-16,11 3-5 16,7 0 0-16,9 3 2 15,4 0-13-15,8 1 11 16,7-4 0-16,8 1-9 16,2 4 10-16,3 1-3 15,0 2 2-15,0 4 0 16,0 2-7-16,0 7 7 15,0-1 0-15,0 3-3 16,3-4 6-16,33-9-3 16,11-3 0-16,19-10-2 15,11-3-8-15,15-5 4 0,6-9 1 16,3-6 5 0,3-8 5-16,0-9 0 15,-4-1-5-15,8-11 0 0,2-26 6 16,0-7-6-16,2-3 0 15,-5-2 0-15,-6 1 8 16,-6 3-12-16,-11 7 4 16,-9 5 0-16,-16 3 3 15,-10 4-3-15,-10 6 0 16,-11 2 0-16,-11 6 6 16,-11 3-6-16,-3 6 0 0,-3-2 2 15,0 1 7 1,0 2-9-16,0 1 0 0,0 1-2 15,0 0-49 1,-6 0-36-16,3-3-75 0</inkml:trace>
  <inkml:trace contextRef="#ctx0" brushRef="#br0" timeOffset="8570.5">19500 8091 214 0,'0'0'62'0,"0"0"-43"15,0 0-2-15,0 0-7 16,0 0-3-16,-124-103 31 16,109 80-23-16,-3-1 0 15,-2 0 26-15,-7-2-40 16,-6 3 25-16,-5 2-21 15,-10 1 0-15,-8-1 1 16,-4-1-6-16,-2 4 0 16,-4 2 0-16,1 0 5 15,6 2-5-15,-1 4 0 16,4 3 8-16,-3 0-14 16,-3 7 6-16,-10 0 0 0,-8 0-5 15,-15 3 7 1,-15 18-2-16,-16 9 0 0,-7 6 7 15,-7 8-16-15,1 0 9 16,6 0 0-16,7-4-6 16,20-1 8-16,16-5-2 15,19 0 0-15,17 2 9 16,10-1-20-16,8 10 11 16,10 0 0-16,3 7-7 15,2 2 8-15,3 0-1 16,0 2 0-16,6-1 9 15,3-2-14-15,0-3 5 16,9 0 0-16,0-1-6 16,0-4 6-16,0 2 0 0,12-3 0 15,14 0 9-15,2-2-12 16,4 0 3-16,3-2 0 16,4 0-7-16,2-1 7 15,5-2 0-15,10 0 0 16,9-3 10-16,11-4-15 15,12-4 5-15,10-2 0 16,5-4-5-16,7-4 5 16,3-8 0-16,-2-6-3 15,2-2 14-15,-7 0-19 16,-1-15 8-16,-10-8 0 0,-4-4 7 16,-5-2-6-1,0-3-1-15,-2-4 0 0,-4-2 9 16,0 0-10-16,-6-1 1 15,-2 1 0-15,-7-1-2 16,-9-2 2-16,-8-1 0 16,-4-2 3-16,-5-3 6 15,-3 0-5-15,-6-3-4 16,-4-4 0-16,-8-5 7 16,-7-3-2-16,-11-8-5 15,0 0 3-15,0 1 7 16,-16 4-11-16,-20 6 1 15,-10 7 0-15,0 3 2 16,-11 3-1-16,1 7-1 0,-6 5 1 16,-7 3 8-1,-6 9-9-15,-2 9 0 0,-3 4 0 16,0 7-10 0,-4 2 10-16,2 0 0 0,-5 5-3 15,7 14 12-15,0 6-10 16,5 1 1-16,8-1 0 15,4 2-13-15,10 3 13 16,-3 3 0-16,5 4-6 16,2 5-3-16,8 2-8 15,5 6-11-15,7 4-25 16,9 5 3-16,20-39-70 16,0-3-114-16</inkml:trace>
  <inkml:trace contextRef="#ctx0" brushRef="#br0" timeOffset="9940.91">18143 9174 251 0,'0'0'11'0,"0"0"7"0,-116-114-12 16,78 75-4-16,-1-1-2 16,-2 0 4-16,-1 2 16 15,4 4-14-15,2 8 13 16,6 9 22-16,-2 8-35 16,-4 7 0-16,-9 2-6 15,-8 0 1-15,-13 0 6 16,1 16-7-16,-9 6 0 15,-3 4-5-15,-3 4 10 16,-7 6-5-16,2 4 0 0,1 0 1 16,-5 1-3-16,-6 0 2 15,-7-2 0-15,-1 1 0 16,-7 2 3-16,-1 0-3 16,-4 4 0-16,-7 5 3 15,-6 3-3-15,-3 4 0 16,7-5 0-16,11-3 18 15,21-6-16-15,23-7 18 16,25-7-3-16,26-4-14 16,18-2 7-16,0 4-10 15,12 7 0-15,38 9 10 16,11 10-2-16,9 4-8 16,7 4 0-16,4-2 2 15,2 2-2-15,3-1 0 16,-2-1 0-16,-7-1 0 0,0-4 8 15,-5-4-8-15,-2-4 0 16,7-13 1-16,4-10-2 16,8-15 1-16,8-9 0 15,11-3 20-15,10-33-17 16,16-8 2-16,9-6-5 16,6-4 4-16,1-2-2 15,2-3-2-15,0-4 0 16,-1-1-2-16,1-4 8 15,-9-3-6-15,-16 5 0 16,-11-3 2-16,-21 7-4 16,-17 0 2-16,-18 2 0 0,-19-2-1 15,-15-3 6-15,-16-2-5 16,-10-5 0-16,0-1 1 16,-36-4-10-16,-15 0 9 15,-14 1 0-15,-9 2 1 16,-10 5 6-16,-4 7-7 15,-5 9 9-15,1 9-5 16,2 11 6-16,8 10-10 16,2 9 0-16,0 11-2 15,0 3 4-15,-10 2-2 16,-10 30 0-16,-11 14 0 16,-11 10-4-16,0 8 4 15,4 6 0-15,2 2-13 0,0 3 16 16,6 0-3-16,3-2 0 15,9-2-16-15,15-4 13 16,11-4-35-16,19-12-5 16,14-7 38-16,16-7-24 15,5-11 23-15,5-6 6 16,8-5 0-16,2-4-7 16,0 1 7-16,3 0-10 15,0 4-3-15,-2-2-64 16,2-2-7-16,0-3 15 15,0-4 1-15,0-1 45 16,0-4 6-16,0 0 14 0,0 0-1 16,2 0 4-1,9 0 0-15,2 0-2 0,-10 0-14 16,-1 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51:34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14089 7292 213 0,'0'0'40'16,"0"0"-32"-16,0 0-7 15,0 0-1-15,0 0 0 16,0 0 0-16,0 0 4 15,20 11 12-15,-9-11-6 16,5 0 2-16,4 0 8 16,5 0-3-16,1 0 4 15,5 0-4-15,7 0-5 16,9-6-1-16,18-5-5 16,19-1 3-16,19-7 12 15,25 0-15-15,12 1 7 0,8-1-5 16,7 1-6-16,-1 0 3 15,7 2-5-15,-4 1 0 16,-5 7 3-16,-13 6 0 16,-5 2-3-16,2 0 0 15,2-4 0-15,7-5 4 16,12-8-4-16,10-3 2 16,17-3 7-16,12 0-8 15,2 6 3-15,5 0-3 16,-13 9-1-16,-20 6 0 15,-24 2 0-15,-28 0 0 16,-20 15 0-16,-23 2 2 0,-13 1-2 16,-11-1 0-16,-7-6 0 15,-9 1 1-15,-6-4-1 16,-1-2 0-16,-5 0 1 16,-2 1 1-16,0-2-2 15,-1 1 0-15,5-2 1 16,1 4 1-16,7 5-2 15,6 2 0-15,11 3 2 16,6 6 0-16,8 5-3 16,0 1 2-16,2 2-1 15,-8 0 1-15,3-2-1 16,-5-1 0-16,-9-6 4 16,4-3-2-16,-9-2-4 0,2-1 2 15,7-2 0 1,8-3 1-16,13 2-1 0,8-4 0 15,6 0 2-15,-6-1 0 16,-2-2-3-16,-7-3 1 16,-12 1 0-16,1-1 1 15,-4-3-1-15,6 3 0 16,7-1 1-16,6-3 0 16,10 0-1-16,7 0 0 15,6 0 1-15,0 0-2 16,-11 0 1-16,-13 2 0 15,-12-1 1-15,-8 6 2 0,-4-1-6 16,-2 0 2 0,-1 0 1-16,9-1 1 0,-2 2-1 15,5-4 0-15,-2-3-2 16,-4 0 2-16,-2 0-3 16,-9 0-12-16,-13 0 5 15,-11-3 8-15,-9-8 2 16,-6-2 0-16,0-3 12 15,2-5-4-15,5-2 4 16,11-4-5-16,5-5-6 16,10-2 0-16,2-1-1 15,6-5 0-15,-8 3 2 0,-6 3 0 16,-14-2-1-16,-11-1 2 16,-5-3-2-1,0-8 12-15,0-8-8 16,0-6 6-16,-5-6 9 15,5-6-9-15,0-3-9 0,0-1-2 16,0 4 0-16,12-1 1 16,-4 8-1-16,-8 1 0 15,-12 7 5-15,-47 9-5 16,-21 9-1-16,-21 8-2 16,-12 10 3-16,-18 10 0 15,-12 13-2-15,-12 0 2 16,-2 0 4-16,2 21-2 15,13 4 1-15,15 5-2 16,17 4 0-16,12 8-1 0,18 10-2 16,17 15 2-16,18 13-2 15,19 22 8-15,17 18-5 16,9 15 10-16,0 5-6 16,18-10 4-16,38-12-9 15,24-18 0-15,27-20 1 16,24-22 4-16,17-15-1 15,10-10 2-15,5-15-3 16,-6-17 6-16,-1-1-9 16,-14-26 0-16</inkml:trace>
  <inkml:trace contextRef="#ctx0" brushRef="#br0" timeOffset="1576.02">3946 8368 22 0,'0'0'10'0,"0"0"-9"0,0 0 1 16,-163 86 3-1,112-66-5-15,3-10 0 0,10-8-1 16,14-2 6-16,4 0-4 16,7 0 5-16,-5 0-6 15,-11 0 0-15,-7 0-5 16,-10 11-29-16,-5 2 22 15</inkml:trace>
  <inkml:trace contextRef="#ctx0" brushRef="#br0" timeOffset="2656.62">3144 8436 22 0,'0'0'29'16,"0"0"8"-16,0 0-12 16,0 0-9-16,0 0-3 15,-164-44-4-15,123 46-4 16,-3 16-3-16,5-2 3 0,13-2-5 15,11-7 0-15,8-6 0 16,7-1-7-16,0 0-2 16,8 0 8-16,32 0 1 15,4 0 15-15,13-8-12 16,9 4 3-16,1-4-2 16,13 2 0-16,7-2 15 15,8-2-17-15,18-4 3 16,8 0 12-16,13-4-13 15,2-4 8-15,2 0-2 16,-4-5-8-16,2-9 15 16,1 1-5-16,-1-7 1 0,1 5 13 15,6 3-25-15,11 4 6 16,19 2-5-16,7 6 1 16,2 2-2-16,-3 1-1 15,-8 5 0-15,-14 3 5 16,-8 4-3-16,-18 3-2 15,-13 3 0-15,-10-1 3 16,-10-1-2-16,-6 0-1 16,-6-3 0-16,-2-2 4 15,-10-1-2-15,-4-1-2 16,-6 2 0-16,-13 2 3 16,-4 3-4-16,-9 3 1 15,-5 0 0-15,-4 0-3 16,1 0 5-16,-3 0-2 0,3 6 0 15,-1 1 2-15,1 3-5 16,-1-3 3-16,3 0 0 16,2 0 1-16,3-4 1 15,9 2-2-15,-2-4 0 16,2 4 3-16,-6-4-5 16,2 2 2-16,2-2 0 15,2-1-1-15,3 0 3 16,8 0-2-16,4-1 0 15,3-16 5-15,8-1-5 16,2-6 0-16,4 0 0 0,4-2 1 16,1 0 1-1,1 2-2-15,-7 2 0 0,-7 6 3 16,-6 4-5-16,-10 2 2 16,-8 0 0-16,-4 2-2 15,-6-2 3-15,-3 3-1 16,-4-4 0-16,-5-1 3 15,0-3-5-15,-3 0 2 16,-4-3 0-16,1-3 0 16,-7 2 1-16,-1 0-1 15,-6 2 0-15,-4 3 2 16,0 1-3-16,0-1 1 0,0 0 0 16,0-2-1-1,-19-4 1-15,-17-6-4 0,-20-4 1 16,-27-3-15-16,-27-7 9 15,-35 3-3 1,-37 0 10-16,-32 4 2 0,-35 5 1 16,-16 2 3-16,16 9 7 15,11 10-7-15,29 7 8 16,26 0-10-16,8 30 0 16,8 10 1-16,1 10-3 15,-4 4 0-15,-10 4 0 16,-5-2 7-16,-5-2-12 15,12-4 5-15,17-7-6 16,34-9 6-16,37-8 0 16,37-5 2-16,35 0-2 0,18-2-9 15,0-2-49-15,33-15-32 16,5-2-30-16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51:45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4308 6220 246 0,'0'0'46'15,"0"0"18"-15,0 0-44 16,0 0-1-16,0 0-13 15,0 0 6-15,-107 4 11 16,103-6 21-16,2 0 21 16,2-1-54-16,0 3 3 15,0 0 8-15,0 0-20 16,0 0 5-16,0 0-7 0,0 0 0 16,0 0-12-16,18 0 10 15,18 9 2-15,11-1 0 16,7 0 10-16,2-2-3 15,6-1-7-15,4-2 0 16,-1 2 19-16,-1 0-15 16,-2-1-2-16,0-2 0 15,0 0 5-15,1-2-5 16,7 0-2-16,2 0 0 16,8 0-1-16,10 0 6 15,7 0-5-15,8-4 0 16,-7-6 6-16,0 0-9 15,-13-2 3-15,-8 2 0 16,-5-2-2-16,-6-1 6 0,-4-4-4 16,-7 1 0-16,-2-4 8 15,-9 0-11-15,-11 1 3 16,-10 4 0 0,-5-3 1-16,-7-3 4 0,-1-4-5 15,-2-4 0-15,-5-1 9 16,-3-2-11-16,0-6 2 15,0 0 0-15,-3-6-4 16,-8 2 10-16,8-1-6 16,-1 4 0-16,4 6 5 15,0 5-9-15,0 6 4 16,-3 0 0-16,-2 3-2 16,-7-1 5-16,-4-1-3 15,-4 0 0-15,-6 2 3 0,-10 1-4 16,-6-3 1-16,-6-2 0 15,-1-1 5-15,-8-2 2 16,-2 0-7-16,-7-2 0 16,-5-5 5-16,-3 0-5 15,-3 1 0-15,-9-3 0 16,2 9-8-16,-8 8 10 16,-9 8-2-16,-3 5 1 15,-3 5 11-15,-3 0-12 16,-6 0 0-16,-2 0 0 15,-9 0 3-15,7 0 4 16,0 0-6-16,6 5 6 0,7 7-3 16,-1 4 0-16,1 8-4 15,6 8 0-15,9 5-4 16,12-1 6-16,20 2-2 16,14-6 0-16,15-2 9 15,13-3-21-15,13-2 10 16,5 1-25-16,0 3 16 15,18-4-35-15,13 6 12 16,8 1-9-16,-17-23-56 16,-8 1-73-16</inkml:trace>
  <inkml:trace contextRef="#ctx0" brushRef="#br0" timeOffset="2034.77">6105 5884 438 0,'0'0'55'0,"0"0"-55"0,0 0 6 16,0 0-4-16,-159 55 7 16,156-55 2-16,3 0 80 15,0 0-39-15,0 0-14 16,0 0-38-16,11-11 0 16,10 0 10-16,-6 3-5 15,-6 4-5-15,-6 4 0 16,-3 0 4-16,0 0-10 15,6 0 6-15,-1 0 0 16,10 0-9-16,3 0 16 0,3 0-7 16,9 0 0-1,3 0 4-15,9 0-9 0,7 0 5 16,8 0 0-16,-1 0-5 16,3 0 10-16,-2 0-5 15,-12 0 0-15,-3 8 5 16,-6 1-14-16,-13 0 9 15,1 1 0-15,-9 1-10 16,0-2 10-16,-7 0 0 16,2-4 0-16,-8-1 2 15,-2-2-4-15,0-2 2 16,0 0 0-16,3 0 3 16,-3 0 6-16,0 0-9 0,0 0 3 15,0 0-2-15,0 0 14 16,0 0-15-16,0 0 0 15,0-8 9-15,-5-4-3 16,-10 0-6-16,-1-3 0 16,-4 3 4-16,-1-5-5 15,-5 1 1-15,-2 0 0 16,-1-4-4-16,-1 1 11 16,4-2-7-16,1 0 0 15,4 7 4-15,8-1-6 16,0 5 2-16,8 4 0 15,1 0 6-15,4 4 0 16,0 2-6-16,0 0 0 16,0 0 1-16,0 0-10 0,0 0 4 15,0 0 1-15,0 0-7 16,27 16 12-16,9 2-1 16,-4 4 0-16,6 0 4 15,-2-3-8-15,0 2 4 16,-3 0 0-16,-4-6-3 15,1-1 7-15,-9 1-4 16,0-3 0-16,-3-3 3 16,-6 1-6-16,-1-2 3 15,-4-2 0-15,-4-1-5 16,-1-4 10-16,1 1-5 16,-3-2 0-16,0 0 3 15,0 0-2-15,0 0-1 0,0 0 0 16,0 0 7-16,0 0-4 15,0 0-3-15,0 0 0 16,-15 0 4-16,4 0-7 16,-4-2 3-16,0-1 0 15,-1-1-3-15,3 1 10 16,-8 1-7-16,3 0 0 16,0 0 3-16,0 2-13 15,0 0 8-15,3 0 2 16,0 0-3-16,4 0 9 0,1 0-6 15,2 0 0 1,1 0 3-16,4 0-5 0,1 0 2 16,2 0 0-16,0 0-8 15,0 0 8-15,0 0-2 16,0 0 2-16,0 0 0 16,0 0-9-16,0 2 8 15,0 0 1-15,0 0-5 16,0 1 10-16,0-2-5 15,0-1 0-15,0 3 3 16,0-3-2-16,0 0-1 16,0 0 0-16,0 0-3 15,0 0 8-15,0 0-5 16,0 0 0-16,0 0 2 16,0 0 0-16,0 0-2 0,0 0 0 15,0 0 0-15,0 0 6 16,0 0-7-16,0 0 1 15,0 0 0-15,0 0-4 16,0 0 4-16,2 0-9 16,16 0 8-16,13 0-43 15,18 0-34-15,-21 0-82 16,1-13-120-16</inkml:trace>
  <inkml:trace contextRef="#ctx0" brushRef="#br0" timeOffset="3854.38">6879 5813 183 0,'0'0'71'16,"0"0"-53"-16,0 0-13 16,0 0-5-16,0 0 5 15,0 0 4-15,0 0 37 16,-16 36-20-16,16-30-7 16,0 0 11-16,0 2-25 15,6 2 16-15,12-3-8 16,5 4-4-16,5-3 19 0,8 0-23 15,2-2 3 1,9 3 20-16,4-1-24 0,8-1 12 16,3-1-3-16,10-2 0 15,8-4 10-15,15 0-23 16,13 0 0-16,7 0 12 16,13-4-5-16,2-4-7 15,-5 3 0-15,-6 5 0 16,-9 0-1-16,-15 0 1 15,-9 0 0-15,-15 0-3 16,-11 0 7-16,-4 0-4 16,-5 0 0-16,8 0 0 15,3 0 1-15,2 0-1 16,3 0 0-16,-5 0-1 16,-5 0 7-16,-6 0-6 0,-15 0 0 15,-3 0 0-15,-10 5-5 16,-2 1 5-16,-6 2 0 15,0-2-4-15,2 0 9 16,1-1-5-16,-1 1 0 16,4-5 0-16,1-1 2 15,2 0-2-15,2 0 0 16,-3 0 2-16,-1 0 4 16,-11 0-6-16,-1 0 0 15,-9 0 0-15,-1 0-1 16,0 0 1-16,0 0 0 15,0 0-2-15,0 0 9 0,0 0-8 16,0 0 1 0,0 0 0-16,0 0 3 0,0 0-3 15,4 0 0-15,-1 0 3 16,0 0 5-16,0 0-8 16,4-9 0-16,-7-6 1 15,0-4 6-15,0-1-7 16,0-7 0-16,0-1-1 15,0-4 4-15,2-5-3 16,4 0 0-16,-3-3 2 16,2 2-5-16,-5 0 3 15,0 5 0-15,0 5-2 16,0 4 2-16,-14 6 0 16,-13 2-5-16,-3 2 5 0,-8 2 8 15,-3 0-7-15,-7 2-1 16,-2-1 11-1,-1 3-9-15,3-3 6 0,-2 1-8 16,2 0 3-16,-6-1 0 16,-5 4-3-16,-8-3 0 15,-8 4-8-15,-5 0 14 16,-7 2-6-16,-2 4 0 16,-2 0 4-16,1 0-4 15,10 0 0-15,6-5 0 16,8 2 3-16,6-6 5 15,4 4-8-15,-3-3 0 0,-1 2 1 16,-7 4-3-16,-5 2 2 16,1 0 0-16,-7 0-9 15,10 6 13-15,3 9-6 16,3 2 2-16,11-1 0 16,7-6-2-16,8 0 2 15,12-4 0-15,7-3 2 16,4 2 5-16,1-3-7 15,6-2 0-15,-2 0 2 16,1 0-4-16,4 0 2 16,-1 0 0-16,3 0-4 15,1 0 11-15,0 0-7 16,0 0 0-16,-3 2 0 16,-7 0-3-16,2 0 3 0,-6 0 0 15,1 0-4-15,-4 2 11 16,-1 0-7-16,0 2 0 15,-3 1 0-15,4-1-3 16,1-1 3-16,1 1 0 16,0-4-3-16,4 2 9 15,-4 0-6-15,0-2 0 16,0 0 0-16,-12 3 0 16,-3-4 0-16,-6 4 0 15,-2 1-2-15,-1-4 7 16,1 3-6-16,3-1 1 15,5 0 0-15,6-4-1 0,9 2 1 16,3-2 0 0,9 2-4-16,0-2 7 0,3 2-3 15,0-2 0-15,0 2-1 16,0 4-8-16,0 4-3 16,0 3 12-16,0 7-6 15,0-1 12-15,0 1-7 16,0 2 1-16,13 4 0 15,0 4-7-15,3 3 5 16,2 3 2-16,2 0 2 16,-2-4 3-16,3-6-7 15,-6-6 2-15,0-8-3 0,-4-6-7 16,2 0 10 0,-1-4 0-16,-7 0-10 15,1 0-5-15,-3-2-5 0,1 0-2 16,-4 0 22-1,5 0-10-15,8-8 6 0,-8-6-154 16,6-2-239-16</inkml:trace>
  <inkml:trace contextRef="#ctx0" brushRef="#br0" timeOffset="4995.31">9016 5532 381 0,'0'0'78'0,"0"0"-74"15,0 0 12-15,0 0-16 16,0 0 0-16,0 0 25 15,0 0-25-15,-1 6 8 16,36-6-4-16,10 0-4 16,8-6 16-16,9-2-16 15,13-2 0-15,5-1 6 16,9-2 2-16,-1-1-9 0,7-2 1 16,1 2 0-1,-1 2 3-15,-3 1-3 0,-8 5 0 16,-14 3-3-16,-13-1 8 15,-16 3-6-15,-10 1 1 16,-16 0 0-16,-10 0-7 16,-5 0 4-16,0-3 3 15,0 0 13-15,-11-6-8 16,-29 1-5-16,2-5-6 16,-6 0 6-16,-1-5 4 15,4-2-4-15,2-6 0 16,9-3 0-16,7 0 11 15,-1 0-9-15,6 4 6 0,3 2-8 16,3 9 17-16,6 3-11 16,1 4-4-16,5 4 11 15,0 0-7-15,0 3-12 16,0 0-7-16,0 0 5 16,20 6 1-16,19 12 7 15,5 7 0-15,7-4 1 16,-1 6 6-16,-2-2-7 15,-7 3 0-15,-8 1 0 16,-6-3-4-16,-12-2 4 16,-10-3 0-16,-2 2-6 15,-3 1 8-15,0-4-2 16,-5 0 0-16,-22-4 2 16,-6 0-5-16,-3 2 3 0,-5 0 0 15,0 2 13-15,-7 2-6 16,6-1-8-16,6-6 1 15,16 2 0-15,11-5-6 16,9-2-6-16,0-10-112 16,0 0-73-16</inkml:trace>
  <inkml:trace contextRef="#ctx0" brushRef="#br0" timeOffset="5376.42">11069 4895 395 0,'0'0'75'0,"0"0"-74"16,0 0 4-16,0 0-10 16,0 0-2-16,0 0 7 15,0 0 15-15,0 72-9 16,-13-28 12-16,-3 2-18 16,1 2 0-16,-3 2 10 0,-2 4-3 15,-7 3-7-15,-3-7 2 16,1-5-2-16,4-10 7 15,12-17-7-15,13-9-6 16,0-9 6-16,0 0-89 16,11 0 14-16,5-13-232 15</inkml:trace>
  <inkml:trace contextRef="#ctx0" brushRef="#br0" timeOffset="5958.89">11200 5167 309 0,'0'0'84'16,"0"0"-70"-16,0 0-14 16,0 0 4-16,0 0-4 0,0 0 2 15,-38 81-1-15,24-37 16 16,-4-2-17-16,-3-6 0 15,-1-6 12-15,8-8-8 16,2-8 7-16,7-6-1 16,5-6-9-16,0-2 18 15,0 0-18-15,0 0 38 16,28-18-16-16,11-10-13 16,7 1-12-16,3 2 2 15,-3 3 0-15,-12 6-1 0,-4 6 1 16,-9 6 0-1,-11 4-7-15,-5 0 7 0,-5 0-10 16,0 4-15-16,0 16 25 16,0 4 7-16,-12 4-6 15,-12 0 3-15,4-5 15 16,5-6-15-16,15-3-6 16,0-8 2-16,0-2-4 15,15-4-4-15,23 0-38 16,-20 0-66-16,3-10-122 15</inkml:trace>
  <inkml:trace contextRef="#ctx0" brushRef="#br0" timeOffset="7222.4">11845 4927 376 0,'0'0'19'15,"0"0"-6"-15,0 0-13 16,0 0 0-16,0 0 29 16,0 0-27-16,-83 114 4 15,60-69 12-15,-4 8-13 16,-2 10-5-16,-5 1 0 16,1-4 0-16,0-2 4 15,4-12-4-15,6-10 0 16,11-10 1-16,3-8 6 0,5-8-14 15,4-6 4 1,0-4 2-16,0 0 1 0,0 0 7 16,4-10-5-16,10-14-2 15,-7-2-33-15,-7-2 26 16,0 3-17-16,0 6-42 16,-10 0 38-16,-8 6 19 15,1 3 9-15,5 4 35 16,3 2 6-16,3 4 18 15,4-2-10-15,2 2-12 16,0 0-13-16,0 0-24 16,0 0-17-16,5 6 17 0,28 10 6 15,8 0 14 1,4-2-8-16,3-4-5 0,-1-1 6 16,-6-2-13-16,-2-1 0 15,-6 2 2-15,-6-2 6 16,-1-2-11-16,-8 2 3 15,-5-2-7-15,-2 0 4 16,-2-2-22-16,0 1 24 16,9-3-11-16,2 0 18 15,1 0-8-15,2 0 2 16,-7 0 0-16,-4 0-1 16,-4 0 1-16,-1 0 0 15,-4 0 25-15,-3-3-22 16,0-5 24-16,0-4-15 15,0-2-8-15,0-4 16 16,0 0-20-16,-21 2 0 16,-4 5 17-16,-1 4-12 0,-3 7-6 15,2 0 1-15,-6 4 0 16,6 20 2-16,7 6-2 16,5 2 0-16,6 2-10 15,9-4 10-15,0-2-2 16,0-3 0-16,24-7 2 15,9-3-3-15,1-4 3 16,9-10 0-16,-2-1 13 16,-2 0-9-16,0 0-8 15,-6-1-7-15,-4-11-23 16,-10-1 27-16,-5 1-11 16,-6 2 18-16,-8 1 0 0,0-2 8 15,0-3-9-15,0-2 1 16,0-2 0-16,0-4 18 15,0-2-12-15,0 2 0 16,0 2 11-16,0 6-9 16,0 6-1-16,0 6-6 15,0 2 3-15,0 0-8 16,0 0-5-16,0 6-1 16,0 18-1-16,0 8 19 15,0 4-8-15,0-1 0 16,0-3 3-16,0-3-4 15,0-1 1-15,0-3 0 16,0-7-1-16,0-5 10 0,0-7-11 16,0-3 2-16,0-3 0 15,0 0 13-15,0 0-13 16,0-15 0-16,0-13 10 16,14-1-3-16,5-3-3 15,2 1-4-15,2 3 0 16,2 6-4-16,-2 5 4 15,3 4 0-15,2 5-8 16,-5 0 16-16,11-1-10 16,-6 6 2-16,3-1 0 15,-2 4-7-15,1 0 7 16,-4 0-4-16,2 6-5 0,-8 8 7 16,-2 0 2-16,0-4 0 15,0-3 2-15,-4 0-4 16,1-5 2-16,0 0-7 15,-15-2-111-15,0 0-277 16</inkml:trace>
  <inkml:trace contextRef="#ctx0" brushRef="#br0" timeOffset="31184.36">6974 10128 15 0,'162'-82'0'15,"-147"52"-2"-15</inkml:trace>
  <inkml:trace contextRef="#ctx0" brushRef="#br0" timeOffset="33659.87">7966 6475 124 0,'0'0'30'0,"0"0"3"15,0 0-28-15,0 0 18 16,0 0-23-16,0 0 13 16,0 0 8-16,-21-39-19 15,18 35 14-15,-1 1-3 16,2-1-7-16,-4-7 7 15,1 1-8-15,-8-2 0 16,-2 1 13-16,-6-3-10 16,-2 1 17-16,-5 0-13 15,-1 0-11-15,-4-1 16 0,0 3-16 16,-1-1 5 0,-2 1-1-16,-3 3 7 0,6 2-18 15,-5 4 9-15,-1-1-3 16,-2 3 5-16,-9 0-5 15,5 0 0-15,-1 0 4 16,5 9 6-16,2 3-11 16,8 0 1-16,-2 4 0 15,5 1-3-15,5-2 4 16,2 3-1-16,3 0 0 16,0 2 6-16,3-1-11 15,1-4 5-15,4 1 0 16,8 3-4-16,-4-1 4 15,6 4 0-15,0 5 0 16,0 0 5-16,0 7-10 0,0 0 5 16,3 6 0-1,15-2-5-15,3-2 6 16,5-1-1-16,1-7 0 0,5-5 5 16,1 0-11-16,0-6 6 15,6-6 0-15,5-7-6 16,10-4 13-16,17 0-7 15,12-21 0-15,9-6 4 16,3-7-9-16,-2-1 5 16,-13-1-2-16,-16 2-8 15,-7 4 10-15,-14 4 0 16,-12 7 0-16,-10 4 1 16,-14 3-2-16,-2 3 1 15,-5 2 0-15,0-3-3 0,0 0 9 16,0-2-6-16,-5 0 0 15,-10 0 1-15,-1 2-4 16,-1 0 3-16,6 1 0 16,-5 6-6-16,7 1 7 15,3-1-1-15,1 3 0 16,1 0 1-16,4 0-8 16,-3 0 3-16,0 0 4 15,3 0-6-15,0 0 6 16,0 0 0-16,0 0 0 0,0 0 0 15,0 0-2 1,0 0 2-16,0 0 0 0,0 0 3 16,0 0 2-1,0 0-5-15,0 0 0 0,0 0 5 16,0 0-2-16,-5 0-3 16,5 0 0-16,-3 0-3 15,3 0 7-15,0 0-4 16,0 0 0-16,-3 0 1 15,3 0-2-15,0 0 1 16,0 0 0-16,0 0-9 16,0 0 7-16,0 0 2 15,0 0 0-15,0 0 1 16,0 0-9-16,0 0 6 16,0 0 2-16,0 0-9 0,0 0 12 15,0 0-4-15,0 0 1 16,0 0 0-16,0 0-7 15,0 0 7-15,0 0 0 16,0 0-2-16,0 0 7 16,0 0-5-16,0 0 0 15,0 0 1-15,0 0-6 16,0 0 5-16,0 0 0 16,0 0-2-16,0 0 6 15,0 0-4-15,0 0 0 16,0 0 2-16,0 3-6 15,0-1 4-15,0-1 0 0,0-1-2 16,0 0 6 0,0 0-4-16,0 0 0 15,0 2 3-15,0-2-7 0,0 0 4 16,0 3 0-16,0-3-2 16,0 0 7-16,0 0-5 15,0 0 0-15,0 0 2 16,0 0-7-16,0 0 5 15,0 0 0-15,0 0-2 16,0 0 7-16,0 0-5 16,0 0 0-16,0 1 3 15,3-1-9-15,-3 5 6 16,0-3 0-16,3 0-2 16,-1 0 7-16,-2-2-5 15,0 2 0-15,0 0 3 0,3 0-10 16,0-2 7-16,0 4 0 15,1-2-1-15,-2 5 2 16,-2-1-2-16,0 1 0 16,0 3-21-16,0 4 15 15,0 5-27-15,0-12-31 16,0 1-138-16</inkml:trace>
  <inkml:trace contextRef="#ctx0" brushRef="#br0" timeOffset="34746.51">7942 6869 14 0,'0'0'24'16,"0"0"5"-16,0 0 1 16,0 0-8-16,0 0 15 15,0 0-12-15,0 0 5 16,62-66 5-16,-62 65-23 15,0 1 5-15,0 0-10 16,0-2-5-16,0 2 19 16,0-3-18-16,0-1-3 0,0 0 7 15,0 3-1-15,0-3-3 16,0-1-3-16,0 4 3 16,0-5-7-16,-2-3 6 15,-19 2-2-15,-1-4 0 16,-4 1 4-16,-10 0-2 15,-8-2-2-15,-7 1 7 16,-3 2-4-16,2 1-3 16,4 7-3-16,3 1 3 15,0 0 0-15,4 0 3 16,-3 11-3-16,2 7 1 0,-5 7-3 16,7 0 2-1,-1 1 0-15,2 1-2 0,4-1 10 16,-1-1-7-16,4-2-1 15,2 0 0-15,-1 2-6 16,5 3 6-16,0 3 0 16,-1 2 0-16,3 5 7 15,6 3-15-15,10 0 8 16,1 3 0-16,7-3-7 16,0 1 0-16,3-6 7 15,27 0-3-15,3 0 8 16,-1-2-6-16,4-4 2 15,0-4-1-15,-3-6 0 16,2-8 13-16,1-6-13 16,6-6 9-16,4 0-6 0,11-7 10 15,9-20-13-15,9-3 1 16,4-4 4-16,4-3-2 16,-6 0-3-16,-11 1 0 15,-13 2 6-15,-10 4-6 16,-15 2 0-16,-12 1 0 15,-14 4 1-15,-2-2 3 16,0 0-4-16,-20-4 1 16,-13 1 11-16,-6 0-18 15,-8 3 6-15,-1-2 0 16,1 4-9-16,-7 4 9 16,6 7 0-16,4 3 0 15,5 9-3-15,4 0-1 0,3 0 4 16,3 10 0-16,1 13-9 15,1 5 7 1,6 7-11-16,-5 0-28 0,23-19-97 16</inkml:trace>
  <inkml:trace contextRef="#ctx0" brushRef="#br0" timeOffset="42560.23">7428 10726 40 0,'0'0'22'0,"0"0"-2"16,0 0 12-16,0 0-26 15,0 0 7-15,0 0-13 16,0 0 9-16,0 0-5 16,-9-32-4-16,10 32-14 15,-1 0-61-15</inkml:trace>
  <inkml:trace contextRef="#ctx0" brushRef="#br0" timeOffset="44823.59">6617 10447 2 0,'0'0'7'15,"0"0"3"-15,0 0-8 0,0 0 9 16,0 0 9-1,0 0-16-15,0 0 1 0,-42-15 12 16,37 14-1-16,-2-4 5 16,1 3-2-16,1-4-1 15,1 0 1-15,4 1-14 16,0 1 2-16,-3 2 6 16,0-2-10-16,1 4 9 15,-1-2-7-15,0 2 1 16,-4 0 9-16,4 0-14 15,1 0 9-15,2-2 9 16,0 2-3-16,0-2 11 16,0 2-12-16,0 0-5 15,0 0 6-15,0 0-15 0,0 0-1 16,0 0 1-16,0 0 6 16,0 0-7-1,0 0 0-15,0 0-1 0,0 0-7 16,0 0 15-16,2-2-7 15,19-2 21-15,7-5-12 16,1 4 16-16,-2-3-9 16,-1 2-8-16,-2 2 10 15,-4 0-16-15,2 2 4 16,-8 0 3-16,1 0-5 16,1 0 8-16,1-5-8 15,4 2 1-15,5 0 19 16,2-4-23-16,4 3 9 0,3 0-6 15,7 0 2 1,3 2-3-16,-3 4-3 0,-4 0 0 16,1 0 2-1,-3 0 2-15,-3 0-4 0,-7 0 0 16,0 0 6-16,-5 0-7 16,-3 0 1-16,-3 0 0 15,3 0-3-15,2 1 6 16,1-1-3-16,-2 5 0 15,5-3 4-15,-4 0-5 16,4 0 1-16,2 0 0 16,4-2 1-16,3 0 2 15,2 0-3-15,3 0 0 16,1 0 3-16,-3 0-3 16,0 0 0-16,-3 0 0 0,0 0-1 15,1 0 6-15,2 0-5 16,-3 0 0-16,9 0 2 15,-4 0-5-15,10 0 3 16,-4 0 0-16,1 0-3 16,-3 0 7-16,-3 0-4 15,-1 4 0-15,1 0 2 16,0 0-2-16,-8-2 0 16,8 1 0-16,-3-3 1 15,-3 0 1-15,3 0-2 16,-3 0 0-16,-2 0 1 15,0 1-2-15,-2 3 1 16,-2-1 0-16,-6-1-2 0,2 1 5 16,1-2-3-16,1-1 0 15,1 0 1-15,-3 0 0 16,5 0-1-16,-8 0 0 16,-4 0 0-16,-3 0 5 15,0 0-6-15,-6 0 1 16,1 0 0-16,-5 0 0 15,-1 0 0-15,-2 0 0 16,3 0 0-16,-3 0 5 16,0 0-5-16,0 0 0 15,0 0 1-15,0 0 7 16,0 0-8-16,0 0 0 16,0 0 18-16,0-4-15 0,0-4 4 15,0 1-6-15,0-3 1 16,-8 2 12-16,0-5-14 15,1 4 0-15,1-1 2 16,2 3 3-16,1 6-5 16,3 1 0-16,0 0 1 15,0 0-4-15,0 0 3 16,-2 0 0-16,2 0-3 16,0 0 6-16,0 0-4 15,0 0 1-15,0 0 0 16,0 0 3-16,0 0-3 15,0 0 0-15,0 0 4 16,0 0 0-16,-3 0-4 16,3 0 0-16,0 0-10 15,0 0 7-15,0 0-12 0,0 0 8 16,0 14-1-16,0 5-9 16,0 6-37-16,0 1-55 15,0-20 6-15,5-2-219 16</inkml:trace>
  <inkml:trace contextRef="#ctx0" brushRef="#br0" timeOffset="50788.15">9023 10435 6 0,'0'0'14'0,"0"0"7"16,0 0 30-16,0 0-26 16,0 0 3-16,0 0-2 15,0 0-6-15,0 0-2 16,-75-67-1-16,75 67-17 16,0 0-1-16,0 0-7 0,0 0 7 15,0 0 1-15,0 0 4 16,0 0-2-16,0 0 11 15,0 0 19-15,0 0-3 16,0 0 14-16,0-5-16 16,0 1 0-16,0-2-4 15,0 2-23-15,0 2 18 16,0 2-18-16,0-2 5 16,10-2-11-16,26 0 9 15,5-1-3-15,3 2 0 16,2-2 6-16,-2-2-6 15,0 3 0-15,-5-2 0 16,-1 2-2-16,-2 0 2 0,3 4 0 16,-4 0-1-1,1 0 7-15,-3 0-11 0,-4 4 5 16,2 6 0-16,-5 1-4 16,0-3 4-16,-4-2 0 15,1-1 0-15,-2-5 9 16,0 0-14-16,-1 0 5 15,1 0 0-15,0 0-2 16,-3 4 3-16,0 0-1 16,2 2 0-16,1-2 5 15,4 0-10-15,1 0 5 16,4-2 0-16,5-2-1 16,3 0 4-16,8 0-3 15,8 0 0-15,-8 0 6 0,3 0-11 16,-5-8 5-16,-8 4 0 15,-5-2-3-15,5 2 5 16,-6-2-2-16,3-5 0 16,6 3 6-16,2-7-11 15,6 0 5-15,-1 2 0 16,-2-1-3-16,-3 1 6 16,-5 2-3-16,-6 0 0 15,-6 0 2-15,-1 1-4 16,-5 2 2-16,0 1 0 15,0-2-2-15,-3-2 4 16,-1-1-2-16,4-2 0 16,-3 1 3-16,3-2-3 0,-3-1 0 15,-4 0 0-15,1 0-3 16,-6-2 7-16,-2 2-4 16,-1 0 0-16,-3-1 3 15,0 3-3-15,0-7 0 16,-3-1 0-16,-15-2-5 15,-2-1 8-15,-14-2-3 16,-1-1 0-16,-7-3 4 16,-6-1-3-16,-2 5-1 15,-1-3 0-15,-2 9-6 0,-1 3 9 16,-3 2-3 0,-3 4 0-16,-4 4 2 0,-4 2-8 15,-3 2 6-15,0 2 0 16,-4 0-3-16,6 0 10 15,4-1-9-15,3 3 2 16,3 0 0-16,3 0 0 16,5 0 0-16,-3 0 0 15,3 0-5-15,4 0 8 16,-7 5-6-16,-2 7 2 16,-1 4 1-16,1-2 3 15,-1 2-3-15,8-2 0 16,7 1-1-16,7-4 2 15,7 3-1-15,10-1 0 16,4-4 2-16,7 5-7 0,5-2 3 16,-1 6 2-1,3 3-7-15,0 0 8 0,0 5-1 16,0 4 0 0,0 7 4-16,0-1-5 0,-3 4 1 15,-9-2 0-15,4-2 1 16,1-5 3-16,4-2-6 15,3-2 2-15,0-2 0 16,7 0-7-16,24-1 4 16,18 2-11-16,7-2 10 15,12 3-6-15,3 3-10 16,1-1-48-16,-49-21-67 16,-7 0-33-16</inkml:trace>
  <inkml:trace contextRef="#ctx0" brushRef="#br0" timeOffset="53861.42">6429 12052 13 0,'0'0'58'0,"0"0"-30"16,0 0 15 0,0 0-36-16,0 0 54 0,0 0-31 15,0 0-10-15,-95-43 7 16,90 37-16-16,-4 2-9 15,0 0 11-15,3-2-10 16,-3 0 9-16,-1-2 12 16,2-2-15-16,-1 3 28 15,4-4-10-15,-2 1-14 16,2 4 22-16,5 0-14 16,0 2-16-16,0 2 2 15,0 2-7-15,0-3-1 16,5 2-3-16,24 0 4 15,7-5 1-15,9-3-1 16,-1-1 0-16,7-3 0 0,-4 2 5 16,4-1-6-16,3 0 1 15,0 4 0-15,2 3-2 16,1-1 2-16,-1 6 0 16,-3-1 0-1,0 1 4-15,-7 0-6 0,-8 0 2 16,-11 0 0-16,-4 0-7 15,-11 0 7-15,-6 0 0 16,-3 0-5-16,-3 0 7 16,2 0-2-16,8 0 0 15,2 0 1-15,0 0-1 16,3 0 0-16,3 0 0 16,-3 0-2-16,3 0 3 15,0 0-2-15,-5 0-5 0,1 0-11 16,0 0-2-16,0 7-30 15,1 10 3-15,-3 3 10 16,-12-13-52-16,0-1-40 16</inkml:trace>
  <inkml:trace contextRef="#ctx0" brushRef="#br0" timeOffset="54739.21">6314 12440 140 0,'0'0'61'16,"0"0"-13"-16,0 0 2 15,0 0-27-15,0 0-5 16,0 0-2-16,0 0-14 0,53-70 7 16,-32 68-9-16,-3-2 0 15,-10 4 0-15,-4 0 5 16,-1 0-5-16,-3 0 6 16,0 0 4-16,0 0 40 15,0 0-19-15,0 0-15 16,0 0 2-16,0 0-16 15,6-6 2-15,11-2-4 16,7-5 7-16,9-4-10 16,3 3 3-16,0 2 0 15,-5 4-2-15,0 2 8 16,-5 4-6-16,-4 0 0 0,1 2 1 16,1-4-6-1,6-2 5-15,2-2 0 0,6-3 0 16,1 4 6-16,-3-1-6 15,0 2 0-15,-6 6 1 16,-9 0-8-16,-4 0 7 16,-3 0 0-16,-4 0-4 15,-2 0 7-15,2 0-3 16,-5 2 0-16,-2 0 0 16,4-2 0-16,1 0 0 15,2 0 0-15,4 0-2 16,1 0 7-16,0 0-7 15,3 2 2-15,3 6-25 16,5 4-16-16,1 4-32 16,-18-8-59-16</inkml:trace>
  <inkml:trace contextRef="#ctx0" brushRef="#br0" timeOffset="55386.5">7907 11500 1 0,'0'0'10'16,"0"0"1"-16,0 0-10 15,0 0 10-15,0 0 9 16,0 0-17-16,0 0 1 16,-3 28-4-16,3-10 1 15,3-13-3-15</inkml:trace>
  <inkml:trace contextRef="#ctx0" brushRef="#br0" timeOffset="56270.56">8292 11972 178 0,'0'0'28'0,"0"0"12"16,0 0-29-16,0 0 4 0,0 0 10 16,0 0-20-16,-143-39 4 15,132 35-2-15,-1-3-3 16,1 4 10-16,-2-1-10 16,-2 3 9-16,4-2 12 15,1 1-24-15,5 2 7 16,-2 0-3-16,4 0-4 15,-2-1 11-15,-3 1-12 16,-2-5 0-16,4 3 20 16,-1 0-15-16,5 0 15 15,-1 0-10-15,-3 2-10 16,0-4 16-16,3 2-15 0,-3-2 4 16,1 2 22-16,-2-3-25 15,1 5 10-15,4-2-5 16,2 1-4-16,0 1 15 15,0 0-18-15,0-3 0 16,0 3-14-16,0-3 15 16,2-1-1-16,22 0 13 15,6-2-11-15,-1 2 2 16,7 2-4-16,0 2 0 16,5 0-6-16,7 0 11 15,3 0-5-15,-1 0 0 16,-2 0 1-16,-1 0-3 15,-3 0 2-15,-8 0 0 16,-3 2-12-16,-3 6-16 16,-3 4-24-16,-1 8 5 0,-26-12-13 15,4 4-48-15</inkml:trace>
  <inkml:trace contextRef="#ctx0" brushRef="#br0" timeOffset="56526.41">8873 11971 235 0,'0'0'22'0,"0"0"25"0,0 0-34 16,0 0 8-16,0 0-21 15,0 0 9-15,0 0-14 16,-43-7 5-16,43 5 0 15,12-1 8-15,15 3-6 16,8-1 0-16,5 1-2 16,10 0-3-16,-3 0-11 15,1-3-48-15,-34 1-63 16,-5-2-25-16</inkml:trace>
  <inkml:trace contextRef="#ctx0" brushRef="#br0" timeOffset="58054.44">7701 6332 157 0,'0'0'13'0,"-157"-35"63"16,109 16-53-16,7 1 13 16,2 0-1-16,6 2-22 15,7 4 13-15,5 4-5 16,0 2-20-16,9 6 29 15,4 0-30-15,-2 0 0 16,2 0-3-16,-5 6 8 16,-6 12-5-16,3 0 0 0,-4 4 5 15,4 0-12-15,5 2 7 16,-2 0 0-16,8 2-5 16,-2 0 11-16,4 1-8 15,3 1 2-15,0 3-5 16,0 6-5-16,7 5 7 15,14 6 3-15,10 2-5 16,1-4 8-16,11-7-6 16,5-13 3-16,9-13 0 15,17-13 6-15,11 0-6 16,23-24 0-16,5-18-7 16,-7-2 7-16,-16 0-7 0,-21 3-1 15,-28 5 16 1,-18 3-12-16,-20 1 4 0,-3 5 0 15,-5 6-3-15,-31 2 11 16,-8 7-7-16,5 6-1 16,-4 3 0-16,12 3-7 15,3 0 3-15,5 2-45 16,7 17-26-16,16-7-45 16,0 1-15-16</inkml:trace>
  <inkml:trace contextRef="#ctx0" brushRef="#br0" timeOffset="58488.53">7401 7131 44 0,'0'0'43'15,"0"0"-9"-15,0 0 23 16,0 0-13-16,0 0-25 16,0 0 16-16,-106-89-19 15,93 69 4-15,1 2 3 16,-6 2-15-16,-3 4 15 16,-2 2-14-16,-6 7-6 0,-7 3 7 15,-2 0-10-15,-5 0 0 16,2 17 0-16,2 6 7 15,7 0-5-15,5 7-2 16,9 6 0-16,7 7-7 16,4 4 7-16,7 9 0 15,0 7 1-15,0-1 8 16,3 0-8-16,27-4-1 16,3-3 0-16,6-7-2 15,5-4 2-15,7-6 0 16,0-2 0-16,11-2 8 15,-3 2-16-15,-41-28-19 16,-4 3-130-16</inkml:trace>
  <inkml:trace contextRef="#ctx0" brushRef="#br0" timeOffset="58926.66">8164 11947 26 0,'0'0'12'0,"31"150"-12"16,-13-100 0-16,5-10-15 15</inkml:trace>
  <inkml:trace contextRef="#ctx0" brushRef="#br0" timeOffset="60906.13">8149 12390 49 0,'0'0'28'15,"0"0"-22"-15,0 0-6 16,0 0-8-16,0 0-1 15,0 0 2-15,-62 0 7 16,47 0 2-16,-3 0-1 16,2 0 23-16,-2 0 4 15,2-1 9-15,4-1 15 16,4 2-27-16,-2 0-7 0,5 0-17 16,-1 0 1-16,2 0 6 15,4 0-8-15,-3 0 1 16,3 0 13-16,0 0-13 15,0 0 10-15,0 0 5 16,0-3 11-16,0 2 17 16,0 1-14-16,0-2 7 15,0-1 10-15,0 2-36 16,0 1 9-16,0 0-10 16,0 0-10-16,0 0 0 0,0 0 0 15,0 0 0-15,25 0 2 16,-2 0 3-16,6 0-5 15,4 0 0-15,-2-3 1 16,0 1 2-16,0-2-3 16,5 0 0-16,-1 0 6 15,1 0-1-15,-1 0-4 16,-5-1-1-16,-6 2 0 16,-4 0 2-16,-2 2-2 15,-3 1 0-15,3 0-1 16,-5 0 6-16,3 0-7 15,2 0 2-15,0-1 0 16,0-4 5-16,3 4-5 0,-4 1 0 16,1 0 4-16,6 0 0 15,-6 0-4-15,6 0 0 16,-6 0 0-16,3 0-2 16,0 7 2-16,-6 0 0 15,1 2 1-15,0-3 5 16,-1-2-6-16,-6-2 0 15,-3 0 0-15,-1 0-1 16,-2-2 1-16,-3 0 0 16,3 0 2-16,-3 0 3 15,0 0-5-15,0 0 0 16,0 0 0-16,0 0 9 16,0 0-6-16,0 0-3 15,0 0 20-15,0 0-18 0,0 0 17 16,4 0-1-16,-4 0-10 15,0 0 21-15,0 0-27 16,0 0 0-16,0 0 13 16,0 0-11-16,0 0 2 15,0 0-6-15,0 0 4 16,0 0-5-16,0 0 1 16,0 0 0-16,0 0 15 15,0 0-13-15,0 0 9 16,0 0 0-16,0 0-9 15,0 0 6-15,0 0-8 16,0 0 0-16,0 0 6 0,0 0 1 16,0 0-6-16,0 0-1 15,0 0 3 1,0 0 1-16,0 0-4 0,0 0 0 16,0 0 5-16,0 0 1 15,0 0-6-15,0 0 0 16,0 0 6-16,-4 0-10 15,-2-2 4-15,1-2 0 16,2 2 0-16,0 0 7 16,3 0-7-16,-4 2 0 15,2-2 4-15,-1 0-9 16,3 0 5-16,-3 0 0 16,3 0 0-16,-3-1 8 0,3 2-8 15,-3-1 0 1,-1-1 4-16,2 2-7 0,2 1 3 15,0 0 0-15,-3 0 3 16,3 0 5-16,0 0-8 16,0-1 0-16,0 1 5 15,0 0-5-15,0 0 0 16,0 0 0-16,0 0-1 16,0 0 8-16,-3 0-7 15,3 0 0-15,0 0 2 16,-3 0-7-16,3 0 5 15,0 0 0-15,-2 0 0 16,2 0 7-16,0 0-7 0,0 0 0 16,0 0 2-16,0 0-5 15,0 0 3-15,0 0 0 16,0 0 3-16,-5 0 5 16,5 0-4-16,0 0-4 15,0 0 7-15,0 0 5 16,0 0-12-16,0 0 0 15,0 0 0-15,0 0 10 16,0 0-10-16,-2 0 0 16,2 0 0-16,0 0-4 15,0 0 4-15,0 0 0 16,-3 0 0-16,3 0 9 16,0 0-9-16,-3 0 0 15,3 0 2-15,-3-2-10 0,3 2 8 16,-2-3 0-16,2 2 1 15,-3-2 8-15,-1 1-9 16,4 2 0-16,0 0 1 16,0 0-8-16,0-2 7 15,0 2 0-15,0 0-1 16,0 0 11-16,0 0-10 16,0 0 0-16,0 0 0 15,0 0-7-15,0 0 7 16,-3 0 0-16,3 0 2 15,0 0 6-15,0 0-8 16,0 0 0-16,0 0 0 16,0 0-6-16,0 0 6 0,0 0 0 15,0 0-2-15,0 0 12 16,0 0-13-16,0 0 3 16,0 0 0-16,0 0-4 15,0 0 4-15,0 0 0 16,0 0-2-16,0 0 11 15,-3 0-13-15,3 0 4 16,0 0-20-16,0 0 17 16,0 0-86-16,0 0-6 15,6 7 25-15,6-7-69 16,3 0-73-16</inkml:trace>
  <inkml:trace contextRef="#ctx0" brushRef="#br0" timeOffset="67311.2">7270 11095 102 0,'0'0'58'0,"0"0"-30"15,0 0-18-15,0 0-2 16,0 0-7-16,0 0 0 0,0 0 0 15,0 0 0-15,25-42 0 16,-22 40-1-16,-3 2 0 16,0 0 2-16,0 0 2 15,0-3-4-15,2-1 2 16,-2 1 1-16,0-6 0 16,0 3-3-16,0-1 0 15,0-4 10-15,0 2-8 16,6-3-2-16,1 1 0 15,-5 2 2-15,4-1-2 16,-6 2 0-16,3-1 0 16,-3 6 6-16,0-3-4 15,0-3 5-15,0 1 5 16,0-3-9-16,0 1 5 16,-3-1-8-16,-5-3 0 0,1 2 6 15,1-1-1 1,1 2-3-16,-5 3 12 0,2 0-13 15,1-1 8-15,-4 6-9 16,-3-2 0-16,7 0 9 16,-5 0-4-16,-1 0-5 15,0 1 0-15,0 2 5 16,-2 2-8-16,4 0 3 16,-4 0 0-16,3 0 10 15,-6 0-8-15,2 0 2 16,0 0-4-16,-2 0 4 15,0 0-8-15,3 0 4 0,3 0 0 16,-4 0 1-16,5 4 2 16,-4 3-3-16,3 0 0 15,-5 4 2-15,2 2-7 16,0 4 5-16,-3-3 0 16,3 3-1-16,-3-1 5 15,4-4-4-15,-1-2 0 16,0 1 3-16,-3-2-6 15,3-1 3-15,0 1 0 16,4-2-2-16,5 4 2 16,2-1 0-16,4 0 0 15,0 3-1-15,0 0-7 16,0 4 8-16,18-4 0 0,0 3 2 16,0 0 3-16,0-1-5 15,0 2 0-15,-3 1 3 16,0 0-6-16,-4-2 3 15,4 0 0-15,-3-3 0 16,-1 4 3-16,2-4-3 16,2-3 0-16,-1 5 2 15,4-5-9-15,0-1 7 16,0 0 0-16,-3-1 4 16,3 2 0-16,-3-1-4 15,-4-1 0-15,1-2 2 16,1-3-2-16,-2 2 0 15,7-4 0-15,-1-1-2 16,5 0 8-16,5 0 2 0,-1 0-8 16,-3 0 0-16,1 0 7 15,1-6-7-15,-8 3 0 16,1-3 1-16,0 2 4 16,-4 0-5-16,-2-1 0 15,4 1 1-15,-1-4-1 16,-3-3 0-16,7-6 0 15,5-1 6-15,-2-2-1 16,-1-4-3-16,-1 1-2 16,-5-2 2-16,-9-1 11 15,-6 2-9-15,0 2 8 16,0-2 16-16,-6 2-15 16,-11-3 7-16,-11-1-20 0,2-2 5 15,-5-2-4-15,3 1-1 16,0-3 0-16,2 3-1 15,2 5 9-15,4 4-11 16,2 8 3-16,3 1 0 16,-1 8-2-16,4 2 3 15,1 1-1-15,-4 0 0 16,2 0 9-16,-4 0-14 16,-7 0 5-16,1 4 0 15,-4 13 3-15,-3 2-3 16,0-2 0-16,4-1 0 15,2 1 7-15,4-2-9 0,2-1 2 16,3 2 0 0,-3 0-4-16,0 1 4 0,3 3 0 15,1-3 0-15,-1 4 3 16,-1-2-4-16,1 4 1 16,0-1 0-16,4 3-3 15,-1-5 3-15,3 1 0 16,0-1-3-16,6 0 9 15,3 3-13-15,0-2 6 16,0 5 1-16,0 2-7 16,18-3 7-16,5-4 0 15,5-3 0-15,8-6 2 16,2 1-3-16,9-3 1 0,7 1-13 16,-36-8-61-1,-7-3-214-15</inkml:trace>
  <inkml:trace contextRef="#ctx0" brushRef="#br0" timeOffset="69526.85">6855 10144 106 0,'0'0'168'16,"0"0"-165"-16,178 32-3 15,-95 39-19-15,-50-31-62 16,-10 2-74-16</inkml:trace>
  <inkml:trace contextRef="#ctx0" brushRef="#br0" timeOffset="79760.53">8842 10271 6 0,'0'0'28'16,"0"0"-10"-16,0 0-14 15,0 0-2-15,0 0-4 16,0 0 0-16,0 0 2 15,-2 0 2-15,2 0-2 16,0 0 7-16,0 0-4 16,2 3 2-16,9 4 15 0,7 3-14 15,3-2-3-15,4 0 10 16,1-2-12-16,4-2 10 16,2-4-11-16,-2 0 2 15,-4 0 12-15,-2 0-7 16,-6 0 5-16,-3 0 11 15,-5 0-21-15,-8 0 7 16,1 2-5-16,0 0-4 16,-3 1 13-16,0-2-11 15,0 0 2-15,0 2 4 16,0-3-8-16,0 3 23 16,-18-1-16-16,-11 5-2 15,-10-1 7-15,-6 0-9 0,-2-2-3 16,-4 0 1-1,-3-2 1-15,2 0 4 16,-2-2-6-16,3 0 0 16,7 0 1-16,3 0 2 0,5-4-3 15,6-8 3-15,6 1 4 16,6 2 9-16,6 1-13 16,6 2 4-16,6 2 12 15,0 2-19-15,0 2-1 16,0 0-4-16,0 0-3 15,13 0 1-15,16 0 6 16,19 0 1-16,14 0 8 16,15 0-7-16,3 0 2 15,-1 0 3-15,-1 0-4 16,-6 0 4-16,-13 0-6 16,-8 0 0-16,-10 10-3 0,-7 2 3 15,-8 6 0-15,-6-2 0 16,-7 4 2-16,-8-2-7 15,-2-2 2-15,-3-3 3 16,0-4-4-16,0-3 1 16,0-4 3-16,-3 2 4 15,-17-2 1-15,-9 0 3 16,-3 0-8-16,0-2 0 16,-2 0 0-16,-2 0 3 15,3 0-3-15,0 0 0 16,1-8 3-16,2 0-4 0,6 0 1 15,4 2 0 1,10 1 0-16,7 2 0 16,3 3-1-16,0 0-36 0,0 0-96 15,0 4 7-15</inkml:trace>
  <inkml:trace contextRef="#ctx0" brushRef="#br0" timeOffset="101855.07">16708 11031 10 0,'0'0'4'0,"0"0"-2"15,0 0 3-15,0 0-2 16,0 0 9-16,0 0 3 15,0 0-7-15,0 0 9 16,0 0-9-16,0 0-1 16,0 0 14-16,0 0-7 15,0 0 5-15,0 0 0 16,3 3-7-16,-3-3 21 0,0 0-15 16,0 0-6-1,0 0 1-15,0 0-10 16,0 0-3-16,0 0 0 0,0 0-5 15,0 0-1-15,0 0 2 16,7 3 4-16,1-3 4 16,-2 2-1-16,6 2-3 15,-3-3 0-15,0 3 4 16,-1 1-4-16,2-1 0 16,-2 0 0-16,2-1 16 15,5-3-12-15,-1 1 9 16,4-1-4-16,5 0-6 15,2 0 13-15,1 0-16 16,5 0 0-16,-5 0 6 16,0 2 0-16,-1 0-6 0,-2-2 0 15,1 4 3 1,-4-2-4-16,5 1 1 0,-8 1 0 16,5-2 1-16,-4 1 5 15,-5-3-6-15,5 0 0 16,0 0 3-16,6 2-4 15,3-2 1-15,-2 2 0 16,0 0-1-16,2 2 5 16,-3-2-4-16,-1 0 0 15,2 0 3-15,-7 0-7 16,3 0 4-16,-8 0 0 16,0-2-1-16,-1 2 5 15,-4-2-4-15,-2 0 0 0,4 0 3 16,-2 0-7-1,4 0 4-15,-3 0 0 0,6 3-2 16,-3-3 7 0,-1 1-5-16,4-1 0 0,-4 0 1 15,6 0-4-15,-3 0 3 16,1 3 0-16,0-2-2 16,-4 1 7-16,4-2-5 15,0 1 0-15,3-1 1 16,-5 3-4-16,2-3 3 15,-4 0 0-15,1 1-1 16,-4-1 5-16,2 0-4 16,-4 0 0-16,-1 0 4 15,8 0-4-15,2 0 3 16,5 0-3-16,4 0 25 16,-1 0-23-16,5 0 9 0,1 0-11 15,1-4 4-15,3 1-5 16,6-1 1-16,2 0 0 15,0 2 5-15,4-2 1 16,0 2-6-16,-1 0 0 16,-3 0 1-16,-2 0-3 15,-6 2 2-15,-4-2 0 16,-4 0-2-16,-4 2 8 16,-4 0-6-16,-4 0 0 15,1 0 1-15,1 0-5 0,-4 0 4 16,7 0 0-16,0 0 3 15,6 0 5 1,5 0-7-16,2 0-1 0,-2 0 2 16,1 0-2-16,6 0 0 15,-5 0 0-15,0 0 0 16,-1 0 7-16,-6 0-7 16,-5 0 0-16,0 0 1 15,-2 0-6-15,2 0 5 16,4 0 0-16,1 0-1 15,3 0 9-15,2 0-8 16,2 0 0-16,-5 0 0 16,5 0-6-16,0 0 6 0,-1 0 0 15,3 0 0 1,-4 0 8-16,4 0-10 0,0 0 2 16,-1-2 0-16,4-2-2 15,-3 1 2-15,5 0 0 16,-2-2-2-16,0 4 11 15,-4-1-10-15,1 2 1 16,0 0 0-16,-10 0-6 16,1 0 6-16,-3 0 0 15,-4 0-2-15,8 0 10 16,1 0-9-16,1 0 1 16,3 0 0-16,6-2-4 15,5-2 4-15,10 2 0 16,-4-2-1-16,4 2 8 15,-7 2-8-15,-5 0 1 0,-4 0 0 16,-4 0-8-16,-5 0 8 16,-3 0 0-16,-3 0-3 15,-1 0 12-15,-3 0-10 16,4 0 1-16,-4 0 0 16,1 0-5-16,-6 0 5 15,1 0 0-15,1 0-2 16,-2 0 11-16,4 0-10 15,-5 0 1-15,1 0 0 16,-2 0-6-16,-3-2 6 16,-4 2 0-16,-2 0-3 15,0 0 3-15,0 0-3 16,0 0 3-16,0 0-14 16,0 0 11-16,0 0 4 0,0 0-1 15,0 0 0-15,0 0-1 16,6 0-19-16,6 0-40 15,-8 0 32-15,5 0-90 16</inkml:trace>
  <inkml:trace contextRef="#ctx0" brushRef="#br0" timeOffset="103307.15">21563 10699 78 0,'0'0'89'0,"0"0"-58"16,0 0-16-16,0 0-15 15,0 0 2-15,0 0 2 16,0 0-4-16,0-11 2 15,0 9-2-15,0 0 1 16,0 2-6-16,-4-4 3 16,2 2 2-16,-4 0-5 15,-4-2 5-15,2 0 0 16,-2-1 3-16,2 4 1 16,0-4 2-16,-2 4-6 15,2-2 0-15,-2 1 11 16,-1 2-9-16,2-1-2 0,-4 1 0 15,2 0 4-15,-1 0-3 16,1 0-1-16,-4 0 0 16,2 0 6-16,5 0-4 15,-2 0 3-15,5 0 14 16,-5 0-13-16,2 0 6 16,-4 0-12-16,0 0 0 15,0 0-1-15,1 7 1 16,-1 4 0-16,2-1 0 15,2 2 9-15,2-1-13 16,6 1 4-16,0 3 0 16,0 0-6-16,0-2 8 0,0-1-2 15,0 0 0-15,0-2 2 16,0-1 1-16,8-2-3 16,5 1 0-16,2 0 0 15,2-2 1-15,1 0-1 16,-1 0 0-16,4-2 6 15,0 1-6-15,-3-5 0 16,-3 1 0-16,0-1 1 16,0 0 0-16,-4 0-1 15,4 0 2-15,0 0 5 16,3-1-9-16,6-8 2 16,-3-1 0-16,2 0-1 15,-5 0 4-15,0 0-3 0,0 3 0 16,-6-4 6-16,-4 1-5 15,-1-2-1-15,-4 1 0 16,-3-4 0-16,0 1 4 16,0 0-4-16,0 0 3 15,0-4 4-15,-15 0-7 16,-9-5 0-16,1-1-8 16,-7 1 7-16,3-4-5 15,0 5 6-15,3 3-2 16,4 7-2-16,-1 5 4 15,-2 7-9-15,-2 0 9 16,-4 7-7-16,-4 12 8 16,3 3-1-16,6 2 0 15,3 1 5-15,6-6-8 16,10 3 3-16,-1-2 0 16,4 1-5-16,2 2 5 0,0-17-33 15,0 0-84-15</inkml:trace>
  <inkml:trace contextRef="#ctx0" brushRef="#br0" timeOffset="106856.52">4977 14811 157 0,'0'0'7'0,"0"0"5"16,0 0-9-16,0 0-3 16,0 0-13-16,0 0 13 15,0 0 5-15,-36 0 11 16,33 0-6-16,0 0 6 15,1 0 12-15,2 0-24 16,0 0 2-16,0 0-3 16,0 0 1-16,0 0 8 0,-3 0-6 15,3 0 7-15,-4 0 8 16,1 0-19-16,3 0 16 16,0 0-18-16,0 0 7 15,0 0-15-15,0 0 6 16,0 0-13-16,0 0 7 15,12 0 9-15,15 0-1 16,15 0 0-16,18 0 10 16,25 0-1-16,28 0-9 15,26 0 0-15,25 0 10 16,11 0-7-16,10-4-1 16,1-9-2-16,-1-1 7 15,-16 0-13-15,-12 5 6 16,-16 9 0-16,-20 0 2 0,-11 9 3 15,-12 26-5-15,-85-12 0 16,-5 0-88-16</inkml:trace>
  <inkml:trace contextRef="#ctx0" brushRef="#br0" timeOffset="110290.96">16780 11187 236 0,'0'0'50'0,"0"0"-44"16,0 0-6-16,0 0-3 15,0 0-8-15,0 0 8 16,6 0 6-16,-6 0 4 16,0 0 11-16,0 0-13 15,0 0 12-15,0 0-17 16,0 0 0-16,0 0 25 15,0 0-24-15,0-5 13 16,0-2-7-16,0 0-7 16,-9-4 15-16,-6 1-10 15,-3 0 0-15,0 1 9 0,-2 2-12 16,-4 4-4 0,-1 3 2-16,-4 0 0 0,-4 0 13 15,-5 1-13-15,-4 12 0 16,-2 6 3-16,-1 1 1 15,-2-2-4-15,2 0 0 16,0-3 5-16,1 0-7 16,2 1 2-16,0 0 0 15,8-2-3-15,4 3 3 16,3-2 0-16,7 2-2 16,5 1 6-16,5 4-11 15,7 0 0-15,3 6 7 0,0 1-5 16,0 2 11-16,0 3-6 15,0-3 0-15,6-4 5 16,16-5-9-16,-2-6 4 16,9-6 0-16,2-1 9 15,4-3-7-15,7-6 0 16,2 0 1-16,4 0 1 16,-4 0-2-16,3 0-2 15,1 0 0-15,-1 0 1 16,1-13 4-16,-1-5-5 15,1-1 0-15,-1-8 4 16,2 1-1-16,-3-5-3 16,3 0 0-16,-2 1 0 0,-5-3 4 15,-7 6-4 1,-8-2 0-16,-12 4 4 0,-6-2-1 16,-9-3-3-16,0-2 0 15,0-2 1-15,-3-2 1 16,-20 2-2-16,-2 6 0 15,1 5 2-15,4 8-8 16,7 7 6-16,5 4 0 16,2 4-9-16,6 0-1 15,0 0-11-15,0 0-12 16,0 12-5-16,0-3-17 16,0 4-66-16</inkml:trace>
  <inkml:trace contextRef="#ctx0" brushRef="#br0" timeOffset="111562.29">19965 11436 0 0,'0'0'9'16,"0"0"-4"-16,0 0 6 0,0 0-8 16,0 0 9-16,0 0-12 15,0 0 2-15,65-36-3 16,-56 33 1-16,-3 2 0 15,-1-1 1-15,5-2 3 16,-5 0-2-16,1-3 3 16,1 0-1-16,-2-3 23 15,1-2-12-15,-3-2-15 16,1-1 48-16,-4 1-24 16,0-1 5-16,0 1-10 15,0 0-3-15,0-1 15 16,0 3-26-16,0-3-1 0,0 2 28 15,0-1-30-15,-13 0 12 16,5 1 3-16,-7-2-7 16,3 1 7-1,-4 3-17-15,-2 4 0 0,5 0 19 16,-5 2-15-16,-3 3-1 16,-1 0 7-16,-1 2 6 15,-4 0-2-15,-3 0-14 16,-6 0 0-16,2 13 7 15,-2 0-3-15,3 3-4 16,9 2 0-16,-3-1 1 16,3 0-10-16,7 3 9 15,-4 0 0-15,9 3-4 0,0 0 5 16,3 1-2-16,3 3 0 16,6-4 1-16,0 0-6 15,0-4 6-15,15-1 0 16,24 3-7-16,11-2 18 15,6 2-11-15,8-4 1 16,-2-2 8-16,-3-3-11 16,-3-6 2-16,-5-3 0 15,-7-3 3-15,-2 0 0 16,-6 0 5-16,-3-7-8 0,-7-9 6 16,1-5 2-1,0-6-8-15,-5-1 0 0,7 0 7 16,-9 0-2-1,-2 3-4-15,-10 4-1 0,-2 4 5 16,-2 3-7-16,-4 5 2 16,0 2 0-16,0 1 0 15,0 2 2-15,0 2-4 16,0 2 2-16,0 0-36 16,0 0 4-16,-18 0-47 15,6 0-22-15,-3 0-54 16</inkml:trace>
  <inkml:trace contextRef="#ctx0" brushRef="#br0" timeOffset="119213.88">24156 9505 58 0,'0'0'52'16,"0"0"5"-16,0 0-10 15,0 0 48-15,0 0-91 16,0 0 4-16,0 0 23 16,0 0-24-16,-65-106-7 15,65 97 0-15,0 4 5 16,-3 1 7-16,0-1-12 15,3 1 0-15,0 2-1 0,0-5 5 16,0-2-4 0,0-1 0-16,0-4 2 0,24 0-10 15,2-1 8-15,1 4 0 16,-3 1 2-16,-3 4 1 16,-4 2-3-16,-7 2 0 15,-2 2 2-15,1 0-6 16,6 0 4-16,3 0 0 15,2 0-8-15,-2 6 9 16,-3 4-1-16,-3 2 0 16,-3 2-3-16,-6 2-4 15,-3 1-1-15,0-2-7 16,0 1 15-16,-8 3-11 0,-16-2 9 16,-9 1 3-1,-5 3-1-15,2-5 9 0,-3 1-9 16,9-2 0-16,9 0-2 15,0 4 7-15,10 1-5 16,2 4 0-16,1 0 2 16,1 1-3-16,7-2 1 15,0-2-9-15,0-2 4 16,0-5 8-16,0-2-3 16,18-1 0-16,2-6 5 15,8-3 0-15,-5-2-5 16,3 0 0-16,-5 0 3 15,-3-5 2-15,-3-6-5 16,-5-5 0-16,-5-2 5 16,-5-1-2-16,0 0-3 15,0 0 0-15,0 0-2 0,-23 1 6 16,5 6-4-16,3 2 18 16,0 4-17-16,6 2-1 15,0 4 0-15,6 0 0 16,3 0-10-16,0 0-14 15,0 0-63-15</inkml:trace>
  <inkml:trace contextRef="#ctx0" brushRef="#br0" timeOffset="119875.71">23998 10028 70 0,'0'0'8'0,"0"0"29"15,0 0 7-15,0 0-31 0,0 0 21 16,0 0-8-16,0 0 4 15,3-86 12-15,-3 86-39 16,0 0 2-16,0 0-10 16,0 2-5-16,4 20 9 15,-4 8-4-15,0 11 5 16,0 6 4-16,0 9-4 16,0 4 0-1,-18 1-9-15,-2-7 34 0,2-8-20 16,3-10-3-16,2-12 1 15,8-6 4-15,2-6-7 16,3-1 0-16,0-5-8 16,0-6-26-16,0 0-25 15</inkml:trace>
  <inkml:trace contextRef="#ctx0" brushRef="#br0" timeOffset="120347.04">24373 10143 244 0,'0'0'41'16,"0"0"-41"-16,0 0 0 16,0 0 17-16,0 0-16 0,0 0 21 15,-125-11-10 1,122 13-6-16,-2 17 2 0,-8 6-5 15,5 5 4-15,-2 6 12 16,-1 2-15-16,2 1 2 16,0-3-3-16,2-2 3 15,7-7-12-15,0-8 3 16,0-5 3-16,25-6 22 16,17-8-22-16,11 0 17 15,3 0-10-15,-3-18 0 16,-2-8-4-16,-12 0-3 15,-19 0 0-15,-14 1 6 0,-6 0-6 16,0-4 0 0,-39 3 0-16,-10 2 2 0,-8 5-7 15,-3 3 18-15,5 5-7 16,1 4 32-16,10 2-23 16,8 4 11-16,12 1-13 15,2 0-4-15,4 3-17 16,2 27 8-16,12-12-66 15,1-1-75-15</inkml:trace>
  <inkml:trace contextRef="#ctx0" brushRef="#br0" timeOffset="131530.89">21492 11247 97 0,'0'0'4'0,"0"0"16"15,0 0 0-15,0 0-16 16,0 0 16-16,0 0 6 15,0 0 18-15,0 0 28 16,0 0-20-16,0 0-14 0,-46-72-3 16,46 72-24-16,-2 0 5 15,2 0-16-15,0 0 0 16,0 0-2-16,0 0 8 16,0 0-6-16,0 0 7 15,0 0-5-15,0 0 25 16,0 0-13-16,0 0 5 15,0 0 28-15,0 0-33 16,0 0 13-16,0 0-16 16,0 0-6-16,0 0 11 15,0-3-16-15,0 3 0 16,0-3 8-16,2-2 2 0,20-2-9 16,10 1-1-16,4 2 4 15,0 4-13-15,5 0 9 16,0 0 0-16,2 6-11 15,-4 6 16-15,-9-2-5 16,-1 2 0-16,-6-4 8 16,-5-2-21-16,-12 0 11 15,-1-4-1-15,-5-2-6 16,0 3 13-16,0-1-4 16,0-1 3-16,0-1 6 15,0 0 2-15,0 0-11 16,0 0 0-16,0 0 5 15,0 0 0-15,0 0-5 16,0 0 0-16,0 0 4 16,0 0-22-16,4 0 11 0,2 6-76 15,-1 6 40-15,-5-6-80 16,0-4-113 0</inkml:trace>
  <inkml:trace contextRef="#ctx0" brushRef="#br0" timeOffset="132156.43">22048 11235 103 0,'0'0'121'0,"0"0"-72"15,0 0-29-15,0 0 5 16,0 0-16-16,0 0 16 15,35-54-3-15,-27 41 7 16,-1 0 21-16,-1 3-48 16,-4 0 7-16,1 1 10 15,-3 4-14-15,3-1 5 16,-3 0 13-16,0-2-18 16,0 2 29-16,0-2-34 15,0 2 1-15,0-2 25 16,0 4-21-16,0-1 2 15,0 0-4-15,0 3 6 16,0 2 8-16,0 0-17 0,0 0 0 16,0 0 2-16,0 0 7 15,0 0-9-15,0 0 0 16,0 0 7-16,0 0-13 16,0 0 6-16,0 0-4 15,0 0-7-15,0 0 1 16,0 0 10-16,0 18-1 15,0 10 7-15,0 4-9 16,0 1 3-16,0 2 0 16,0-1-1-16,0-2 9 15,0-1-8-15,3-6 0 16,2 1 5-16,-5-1-11 0,0-1 6 16,0-5 0-1,0-1-8-15,0-4 9 0,-1-3-1 16,-9-5 0-16,7-4 7 15,3-2-9-15,0 0 2 16,0 0 0-16,0 0-1 16,0-6-31-16,0-7-10 15,13 6-8-15,-12 5-52 16,3 2-39-16</inkml:trace>
  <inkml:trace contextRef="#ctx0" brushRef="#br0" timeOffset="145841.54">21572 11871 53 0,'0'0'59'15,"0"0"-57"-15,0 0 23 16,0 0-19-16,0 0 10 16,0 0 13-16,0 0-13 15,0 0 5-15,0 0-16 16,0 0-2-16,0 0 1 15,-15-10-2-15,15 10-2 16,0 0 16-16,0 0-9 0,0 0 17 16,0 0-7-16,0 0-5 15,0 0 23-15,0 0-25 16,0 0 5-16,0-2 3 16,0-4-18-16,0 0 15 15,0-2-15-15,0-3 0 16,0-2-3-16,0-4 4 15,0 0-1-15,6-6 0 16,5 5 10-16,-1-1-13 16,-4 5 3-16,-4 0 0 0,1 4 1 15,-3-1 1 1,0 3-2-16,0 2 0 0,0 1 10 16,0 2-13-16,0 3 3 15,0 0 0-15,0 0-10 16,0 0 8-16,0 0 2 15,0 0-5-15,0 0 7 16,0 3-10-16,0 11 8 16,0 6 0-16,0 5-2 15,0 7 2-15,0 7 0 16,0 4-1-16,-11 7 9 16,-7 7-9-16,0 3 1 15,-7 5 0-15,-1 0-4 16,3 2 4-16,-7-5-13 15,21-46-34-15,4-8-216 0</inkml:trace>
  <inkml:trace contextRef="#ctx0" brushRef="#br0" timeOffset="184885.72">7796 12962 154 0,'0'0'32'0,"0"0"7"15,0 0-10-15,0 0 6 16,0 0-11-16,0 0 5 16,0 0-21-16,-15-97 34 15,8 88-36-15,6 0 2 16,-3 3 26-16,1 2-25 15,-2 3 24-15,-1-3 2 16,-4-3-34-16,-5 1 17 16,-5-2-18-16,-7-1 0 15,-3-2 7-15,-2-1-1 0,-1-1-6 16,7 5 0-16,5-1 7 16,6 5-13-16,0 2 6 15,0 2-7-15,-3 0-6 16,-5 0 22-1,-4 0-9-15,-3 16 0 0,0 3 7 16,-2 0-12-16,2 2 5 16,1-3 0-16,1-2 1 15,8-3 1-15,0 0-2 16,7 0 0-16,2 4 5 0,-1 1-11 16,6 0 6-16,0 0 0 15,-4 0-8 1,2 2 14-16,-1 4-6 15,0 2 0-15,0 7 4 0,0 2-14 16,7 1 10-16,2 0 0 16,0-4-9-16,0-3 6 15,0-3 1-15,0-5 0 16,5-3 0-16,3 0-9 16,5-1 9-16,2-3 2 15,0-1-11-15,3 0 12 16,-1-3-2-16,10-3-1 15,-1-4 0-15,5-3-8 0,4 0 7 16,7 0 3 0,2-8 10-16,7-8-7 0,5-5-1 15,4 0-2-15,-1 3 1 16,0 0-1-16,-6 3 0 16,-8 1 0-16,-4 0 0 15,-8-1 4-15,-5-3-4 16,-5-3 0-16,-2 2 9 15,-6-6-18-15,-1 1 9 16,-4-2 0-16,-5-1 3 16,-5 2 7-16,0-1-10 15,0-2 0-15,0-4 4 16,-15 2-9-16,-11-1 5 16,-3 2 0-16,-4 3 3 0,-3-1 7 15,3 4-10-15,-3 2 0 16,0 6 3-16,2 1-3 15,-5 6 0-15,6 4 0 16,-3 1-2-16,0 3 14 16,3 0-13-16,2 0 1 15,-5 0 0-15,4 12-10 16,2 5 10-16,2 1 0 16,2 1 1-16,-1 2 5 15,6-1-6-15,-3 0 0 16,5 0 4-16,5-2-12 15,3 2 8-15,0 2-2 16,7 2-6-16,4 2-22 0,0-2-39 16,0-20-33-16,0 1-91 15</inkml:trace>
  <inkml:trace contextRef="#ctx0" brushRef="#br0" timeOffset="189159.28">6781 12561 122 0,'0'0'18'0,"0"0"12"16,0 0-18-16,0 0 17 15,0 0 2-15,0 0-27 0,0 0 12 16,-33-83-7-16,30 77-3 16,3 2 17-16,-7 0-23 15,4 1 7-15,-2-4 13 16,-8 1-11-16,2 1 6 16,-7-5-6-16,-2-1-8 15,-5 1 17-15,2-4-18 16,-4 0 0-16,0 0 8 15,-2 0-3-15,-4-1-4 16,0 4-1-16,-2-1 6 16,-3 2-15-16,-5-1 9 15,-4 0 0-15,-1-1 8 16,4-2-2-16,-3 0-5 16,1 2-1-16,8 4 5 0,-1 0-4 15,6 4-1 1,4-1 0-16,-1 5-3 0,1 0 8 15,-7 0-5-15,0 0 0 16,-2 15 1-16,-4 1-3 16,7 0 2-16,-1-2 0 15,-3 0-2-15,6-1 6 16,1 2-4-16,-1 3 0 16,0 2 4-16,4 0-10 15,-4 6 6-15,1 0 0 16,8 2-4-16,-9 3 9 15,6-4-5-15,0 2 0 16,6-1 3-16,3-4-11 0,4 1 8 16,5-4 0-16,1 3-4 15,-2 0 12-15,7 2-8 16,-2 0 0-16,2 0 1 16,3 2-4-16,0-3 3 15,0 0 0-15,0 0-8 16,18-2 6-16,14 2 2 15,13 0 0-15,11 0 2 16,12-1-10-16,16 0 8 16,11-4 0-16,9-3-2 15,-1-4 9-15,2-5-12 16,-8-8 5-16,-4 0 0 0,-11 0-2 16,-4-16 2-1,-9-10 0-15,-5 0 2 0,-7-2-1 16,-12 0 4-16,-6 2-5 15,-10 2 5-15,-8 2-4 16,-6 3-1-16,-10 3 0 16,-2 2 6-16,1 2 0 15,-4-3-6-15,0-2 0 16,0-1 5-16,0-4 0 16,0-2-5-16,0 0 0 15,0-2 10-15,-12-2-8 16,-15-2 0-16,-3 0-2 15,-8 1 9-15,-4 0-15 0,-2 4 6 16,-4 2 0 0,0 5-5-16,1-1 16 0,0 6-19 15,-4 0 8 1,0 3 0-16,0 2 4 0,1 2-4 16,2 3 0-16,3 3 2 15,7 0 4-15,5 0-7 16,10 0 1-16,5 0 0 15,3 0-2-15,2 0 2 16,2 0 0-16,3 0-7 16,-1 10 4-16,2 7-2 15,5-1-19-15,2 4-25 16,0-11 14-16,0-4-122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49:27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15585 12028 3 0,'0'0'288'0,"0"0"-224"15,0 0-25-15,0 0-9 16,0 0-5-16,0 0 33 16,0 0-18-16,15-20 2 15,-15 18 19-15,0 2-44 16,0 0 12-16,0 0 2 0,0 0-21 16,0 0 16-16,0 0-26 15,0 0 0-15,0 9 13 16,0 11-10-16,0 9 16 15,0 9 0-15,0 7-15 16,0 10 16-16,0 3-20 16,0-6 0-16,0-12-1 15,0-14 8-15,0-15-7 16,0-11 0-16,0 0-2 16,21-11 2-16,23-23 6 15,13-13-5-15,9-4 17 16,-5-1-11-16,5 5-7 15,-6 2 0-15,-7 5 9 0,0 3-15 16,-11 9 6-16,-6 16-25 16,-9 12-3-16,-27 0-156 15,0 18-119-15</inkml:trace>
  <inkml:trace contextRef="#ctx0" brushRef="#br0" timeOffset="608.66">15598 12950 505 0,'0'0'111'16,"0"0"-50"-16,0 0-60 0,0 0 10 15,0 0-11-15,0 0 0 16,0 0 1-16,38-34 5 16,-38 34-6-16,0 0 0 15,0 0-9-15,0 0 7 16,0 0-20-16,0 0 22 16,0 2 4-16,0 8 1 15,0 6 3-15,0 4 13 16,0 5-17-16,0 0 20 15,-2 1-16-15,-1-4-4 16,-4-1 31-16,4-10-29 16,3-3-3-16,0-6-3 15,0-2 14-15,0 0-20 0,0 0 6 16,21 0 0 0,20-20 57-16,7-10-55 0,2-4 10 15,4-8-9-15,5-4 9 16,7-7-13-16,9-5 1 15,4-4-9-15,10 0-5 16,0 8-25-16,-9 16-25 16,-62 36-63-16,-14 2-107 15</inkml:trace>
  <inkml:trace contextRef="#ctx0" brushRef="#br0" timeOffset="3562.11">10203 13924 284 0,'0'0'15'16,"0"0"-5"-16,0 0-10 15,0 0-34-15,0 0 11 16,0 0 23-16,0 0 2 16,-47 3 26-16,43-3-5 15,1 0-18-15,0 1 3 16,0 4-8-16,3-2-21 16,-3 2-25-16,1 2 3 15,-2-5 11-15,-2 0 14 16,6-2-11-16,-3 0-56 15</inkml:trace>
  <inkml:trace contextRef="#ctx0" brushRef="#br0" timeOffset="8352.4">10203 13924 303 0,'-129'53'85'0,"127"-53"-46"16,2 0 3-16,0 0-42 15,0 0 9-15,0 0 21 16,0 0 1-16,0 0 14 16,0 0-36-16,0 0-6 15,0 0 6-15,0 0-8 16,0 0-1-16,0 0 0 16,0 0 10-16,0 0-7 15,9 0-3-15,5 0 0 0,4 0 49 16,-3 0-37-16,3 0 15 15,-3-6 10-15,-4 3-37 16,2 1 19-16,-1 0-19 16,-4 2 0-16,5 0-1 15,-2 0 4-15,-2 0-3 16,4 0 2-16,-5 0 11 16,4 0-6-16,-1 0-7 15,2 0 0-15,2 0 10 16,6 0-6-16,-1 0-4 15,4-2 3-15,2 2 10 16,2-4-10-16,-2 4-3 0,-1-1 0 16,-2 1-4-16,-5-3 9 15,3 1-5-15,-4 2 0 16,4-2 12-16,0 2-13 16,-1-2 1-16,1 0 0 15,3 2 1-15,0 0 7 16,-3 0-8-16,0 0 3 15,-2 0 9-15,3 0-11 16,-4 0-1-16,0 0 0 16,0 0-1-16,0 0 6 15,0 0-5-15,0 0 3 16,5 0 8-16,-2 0-8 16,-1 0-3-16,4 4 0 15,-1 3-5-15,2-2 11 0,-4 1-6 16,-1 0 0-16,-5-2 10 15,-1 1-10 1,-1 1 0-16,-1-2 0 0,-1-3 2 16,1 3 0-16,4 0-2 15,-3 1 0-15,5-1 13 16,0-3-14-16,0 3 1 16,0 1 0-16,0-4-3 15,3 4 4-15,-1-2-1 16,1 1 1-16,1-1 12 15,-1-1-13-15,-1 2 0 16,1-4 0-16,0 0 0 16,-3 0 2-16,2 0-2 0,1 0 0 15,2 0 12 1,5 0-13-16,1 0 1 0,1 0 0 16,2 0-7-16,1 0 9 15,-3 0-2-15,-1 0 0 16,-4 0 13-16,-2 0-10 15,-2 0-3-15,0 0 0 16,0 0 1-16,-1-4 8 16,-2-1-9-16,3-1 9 15,-3 2 3-15,0 2 3 16,2 1-15-16,1-5 0 16,0 3 21-16,-1-1-13 15,5 4-8-15,-4 0 0 0,2 0 17 16,1 0-24-16,-6 0 7 15,1 0 0-15,3 0-5 16,-4 0 5-16,0 0 0 16,2 0-1-16,-2 0 15 15,3 0-19-15,-3 0 5 16,3 0 0-16,-2 0-8 16,4 0 12-16,-2 0-4 15,0 0 0-15,-1 0 14 16,1 0-17-16,-3 0 3 15,0 0 0-15,-3 0-7 16,-1 0 9-16,1 0-2 0,-3 0 0 16,-1 0 14-1,4 0-21-15,-5 0 7 0,1 0 0 16,2 0-8-16,-2 0 10 16,1 0-2-16,6 0 0 15,-3 0 14-15,3 0-20 16,4 0 6-16,3 0 0 15,5 0-9-15,-1 3 13 16,7-2-4-16,0 3 0 16,0 1 12-16,-3-4-19 15,-2 1 7-15,-3-2 0 16,-2 3-9-16,2-3 12 16,1 0-3-16,6 0 0 15,4 0 13-15,9 0-19 16,2 0 6-16,4 0 0 0,-1 0-6 15,-3 0 7-15,-5 0-1 16,-3 0 0-16,-4 0 13 16,-5 0-21-16,-4 0 8 15,-1 0 0-15,-5 0-8 16,1 0 11-16,6 1-3 16,2-1 0-16,4 0 13 15,5 0-17-15,2 0 4 16,-2 0 0-16,-2 0-3 15,-10 0 8-15,-1 0-5 0,-3 2 0 16,-1 1 11 0,3-2-13-16,-3 4 2 0,6-1 0 15,2-3 0-15,1 2 5 16,3-2-5-16,2 3 2 16,-2 1 12-16,0-1-14 15,2-4 0-15,-2 4 0 16,-4-3-2-16,-2 4 4 15,-4-4-2-15,-5 1 0 16,-3 1 9-16,-6-2-12 16,4 4 3-16,-3-4 0 15,5 4-6-15,13-1 7 16,4 0-1-16,10 1 0 16,3 2 11-16,-4-2-12 15,-3-4 1-15,-5 3 0 0,-6-2-9 16,-6-1 12-16,-1 5-3 15,-5-1 0-15,3-3 9 16,2 4-13-16,8-4 4 16,10 2 0-16,3 0-7 15,10-4 15-15,-3 0-8 16,0 0 0-16,-4 0 18 16,4 0-23-16,-2 0 5 15,5 0 0-15,-3 0-4 16,-3 0 6-16,2 0-2 15,1 0 0-15,-9 0 12 16,1 0-14-16,-4 0 2 0,-1 4 0 16,1 2-7-1,2-2 11-15,6-3-4 0,4-1 0 16,0 0 11-16,-3 0-7 16,-6 0-4-16,-6 0 0 15,-8 0-6-15,-4 0 9 16,-6 0-3-16,0 0 0 15,0 0 10-15,0 3-15 16,2 0 5-16,1 2 0 16,0-5-5-16,-3 1 8 15,2 2-3-15,-2-1 0 16,0-2 13-16,3 4-20 16,-6-2 7-16,0 0 0 0,-7 2-7 15,5-4 11-15,-1 0-4 16,-6 4 0-16,6-4 11 15,-1 0-17-15,-1 0 6 16,5 0 0-16,-4 0-8 16,-2 0 12-16,3 0-4 15,-3 0 0-15,-1 0 12 16,2 0-19-16,1 0 7 16,4 0 0-16,-2 0-7 15,0 0 7-15,5 0 0 16,-2 0 0-16,-1 0 14 15,0 0-21-15,-4 0 7 0,1 0 0 16,-3 0-7-16,-3 0 8 16,-3 0-1-16,-3 0 0 15,0 0 12-15,0 0-13 16,0 0 1-16,0-14 0 16,0-22-4-16,-9-12 11 15,-9-10-7-15,4-1 0 16,-1 9 12-16,0 7-20 15,3 6 8-15,-3 7 0 16,3-3-7-16,4 8 10 16,1-7-3-16,1 3 0 15,3 1 9-15,3-3-15 16,0-4 6-16,0 1 0 16,0-4-12-16,0-2 18 15,0 2-6-15,3 2 0 16,12 6 7-16,3 1-14 15,-7 6 7-15,2 2 0 0,-5 4-7 16,2 1 14-16,-8 2-7 16,4 4 0-16,-6-1 10 15,4 1-15-15,-4-1 5 16,0 3 0-16,0-3-5 16,0 4 9-16,0 0-4 15,0 1 0-15,0 5 8 16,0 1-11-16,0-3 3 15,0 3 0-15,0-1-9 16,0 1 13-16,0 0-4 16,0 0 0-16,0-3 13 15,0 1-20-15,0-2 7 0,-7 1 0 16,-11-3-10-16,0 1 14 16,-5 3-4-16,-1-2 0 15,-3 0 11-15,-2 2-20 16,-4-2 9-16,-3 2 0 15,0 2-19-15,-2 0 24 16,-6 0-5-16,-3 0 0 16,-7 0 10-16,-3 0-14 15,-3 8 4-15,-2 0 0 16,-6-4 1-16,-1-1 4 0,-8-3-5 16,-8 0 0-1,-5 0 8-15,-5 0-14 0,3 0 6 16,9-7 0-16,9 5-4 15,5 2 8-15,1 0-4 16,-1 0 0-16,-5 0 6 16,-3 2-23-16,0 11 16 15,-1-1 1-15,4-1-3 16,9-4 7-16,6-3-4 16,5-3 0-16,0 1 14 15,1 2-25-15,-4 3 11 16,-5 2 0-16,0 8-20 15,-9 3 11-15,-4 6 9 16,-5-1-7-16,0 4 16 16,3-5-14-16,5-6 5 0,2 0 0 15,10-4-4-15,3-6 8 16,-1-6-4-16,3-2 0 16,8 0 11-16,-1-4-17 15,1-12 6-15,-4 2 0 16,-5 0-8-16,-6 4 11 15,2-1-3-15,1 9 0 16,5-3 9-16,6 3-20 16,4-3 11-16,5 5 0 15,6-1-7-15,-3 1 9 16,5 0-2-16,-5 0 0 16,3 0 11-16,-3 0-23 0,4 0 12 15,-3 0 0-15,-4 1-16 16,-2 2 19-16,-2 1-3 15,2-2 0-15,-4 1 6 16,1-1-17-16,-4 3 11 16,4-1 0-16,-7 2-18 15,4-2 18-15,4 2 0 16,-1 0-1-16,6-2 6 16,2-2-17-16,0-2 12 15,0 0 0-15,-2 0-14 16,3 0 19-16,-1-4-5 15,1-4 0-15,2 6 7 16,-3-2-18-16,0 4 11 0,4 0 0 16,-4 0-16-1,0 0 21-15,-2 0-5 0,2 4 0 16,0 8-4-16,0 2-2 16,1 2 6-16,-4 0 0 15,0 1-3-15,-2-4 9 16,2-1-6-16,6-2 0 15,4 0 10-15,-1-4-18 16,7 0 8-16,-1 0 0 16,1-4-10-16,-2 0 13 15,-1 0-3-15,2 0 0 16,-3 0 13-16,1-2-23 16,2 0 10-16,4 0 0 0,-2 0-3 15,5 0 5 1,-1 0-2-16,3 0 0 15,0 0 4-15,2 0-18 0,-5 0 14 16,5 0 0-16,-5 0-5 16,-3 0 9-16,0 0-4 15,-1 0 0-15,-1-4 10 16,-2 0-18-16,3 2 8 16,-5-4 0-16,0 1-7 15,1 0 11-15,-4-4-4 16,6 0 0-16,0-1 7 15,7-1-15-15,-1 3 8 0,3-5 0 16,-3 1-7 0,-3 2 11-16,1 0-4 0,-5 2 0 15,-1-2 8-15,-3 2-18 16,-4-2 10-16,-3-1 0 16,0 4-14-16,7 1 16 15,-1-2-2-15,6 4 0 16,6 0 11-16,3 2-23 15,7 2 12-15,-2-2 0 16,5 2-10-16,-2 0 10 16,4 0 0-16,1 0-2 15,-4 0 4-15,-1 0-13 16,4 0 11-16,-2-2 0 16,-1-1-11-16,-1 2 17 0,2-1-6 15,-1-1 0-15,-3 2 8 16,3 1-16-16,-6 0 8 15,-2-2 0-15,-1 2-8 16,0-3 13-16,0 3-5 16,6 0 0-16,2 0 6 15,2 0-21-15,5 0 15 16,-3 0 0-16,3 0-6 16,0 0 10-16,0 0-4 15,0 0 0-15,-3 0-21 16,1 0 16-16,-1 0-29 15,-4 6 34-15,1 11 1 16,1-1 5-16,-2-5-6 0,2 2 0 16,2-5 9-1,3-2-18-15,-3 0 9 0,3-2 0 16,-3 3-7-16,-4 6 12 16,2-1-5-16,-1 5 0 15,0-3 5-15,0 9-16 16,3 1 11-16,0 6 0 15,3 3-5-15,-2-4 8 16,-2 4-3-16,4-1 0 16,0 0 8-16,0-1-15 15,0-2 7-15,-3 0 0 16,0 2-5-16,0 1 12 0,-2-2-7 16,-2-2 0-16,1-5 9 15,1 0-17 1,1-7 8-16,1-3 0 0,3-2-7 15,0-3 11-15,0-4-4 16,0 1 0-16,0-4 6 16,0-1-18-16,0 0 10 15,0 0 2-15,0 0-11 16,0 0 14-16,0 0-3 16,0 0 0-16,0 0 8 15,0 0-17-15,0 0 9 16,0 0 0-16,0 0-9 15,0 0 17-15,0 0-8 16,12 2 0-16,1 2 4 16,-2-2-10-16,1 2 6 0,-1-1 0 15,2-1-3 1,-4-2 6-16,5 0-3 0,1 0 0 16,0 0 3-16,3 0-5 15,-3 0 2-15,-1 0 0 16,-4 0-3-16,1 0 10 15,-4 0-7-15,1 0 0 16,2 0 6-16,-5 0-11 16,4 0 5-16,0 0 0 15,4 0-4-15,-5 0 12 16,7 0-8-16,-4 0 0 16,1 0 3-16,6 0-12 0,0 0 9 15,3 0-32-15,-3 0 31 16,3 0-59-16,2 4 30 15,4 8-24-15,5-2-28 16,4-1-4-16,-26-6-22 16,1-2-26-16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49:58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8254 9126 161 0,'0'0'37'0,"0"0"-20"15,0 0-15-15,0 0 1 0,0 0 39 16,0 0 6-16,-62-2-12 16,55 2-8-16,4 0-28 15,0-2 12-15,1 2-12 16,-4 0-12-16,2 0-44 15,1 0-139-15</inkml:trace>
  <inkml:trace contextRef="#ctx0" brushRef="#br0" timeOffset="-105416.55">16361 9695 181 0,'0'0'15'0,"0"0"-11"0,0 0 9 15,0 0-10-15,0 0 7 16,0 0 6-16,-5-13 19 16,5 12 18-16,0-1-11 15,0-2-14-15,0 0 11 16,0-2-36-16,0 0 15 16,0 2 28-16,0 0 1 15,-4 0 3-15,1 0-20 16,3 2-6-16,0 0 2 15,0 0-21-15,0 2 5 16,0-2-10-16,0 2 5 16,0-4-3-16,0 2-2 15,0-2 0-15,3 0 0 16,21-2 10-16,2 2-10 16,5 2 0-16,1 0 3 0,-2 0-10 15,3 2 7-15,1-2 0 16,2 2-1-16,3-2 9 15,-6 0-8-15,0 2 0 16,-7-2 2-16,4 2-9 16,-3-2 7-16,-5 2 0 15,7 0-5-15,-6 0 16 16,0 0-11-16,5 0 0 16,-7 0 2-16,-1 0-10 15,-2 0 8-15,-3 0 0 0,-1 0-6 16,-4 0 16-1,-2 0-10-15,-1 0 0 0,-4 0 1 16,2 0-6-16,1 0 5 16,6 0 0-16,6 0-2 15,3 0 13-15,5 0-11 16,4 0 0-16,6 0 4 16,0 0-11-16,-4 0 7 15,3 0 0-15,-1 0-3 16,4 0 12-16,6 0-9 15,4 0 0-15,9 0 4 16,2 0-13-16,3 0 9 16,-3 0 0-16,-5 0-3 0,0 0 13 15,-3 0-10 1,-7 0 0-16,0 0 3 0,-5 0-11 16,-6 0 8-16,3 0 0 15,-1 0-2-15,4 0 12 16,5-7-10-16,4 6 0 15,2-4 2-15,1 5-9 16,-7 0 7-16,-3 0 0 16,-2 0-5-16,-6 0 13 15,0 0-8-15,-4 0 0 16,1 6 4-16,-1-1-11 16,-1-1 7-16,5 0 0 15,-1-4-2-15,1 0 11 16,0 0-9-16,-1 0 0 0,1 0 3 15,-3 2-11-15,-4 2 8 16,-2-2 0-16,0 2-4 16,-6 1 12-1,3-2-8-15,-3 0 0 0,3-2 4 16,-1 0-11-16,5 2 7 16,4-3 0-16,-6 2-3 15,1-1 10-15,-6-1-7 16,-6 5 0-16,-4-3 4 15,-2-2-12-15,1 2 8 16,-4 0 0-16,-1-2-5 16,1 0 14-16,-3 0-9 15,0 0 0-15,0 0 4 16,0 0-4-16,0 0 0 16,0 0 0-16,0 0 8 0,0 0 1 15,0 0-4-15,0 0-5 16,0 0 9-16,0 0 0 15,0 0-9-15,0 0 0 16,0 0 22-16,0 0-19 16,0 0 14-16,0 0-15 15,0 0 9-15,0 0-4 16,0 0-7-16,0 0 0 16,0 0-3-16,0 0 12 15,0 0-9-15,0 0 0 16,0 0 3-16,0 0-13 15,0 0 10-15,0 0 0 0,0 0-7 16,0 0 15 0,0 0-8-16,0 0 0 0,0 0-20 15,0 2 2-15,0 4-76 16,12 6 27-16,-6-10-63 16,4-2-122-16</inkml:trace>
  <inkml:trace contextRef="#ctx0" brushRef="#br0" timeOffset="-89308.63">14539 10275 74 0,'0'0'9'0,"0"0"-5"15,0 0-2-15,0 0 3 0,0 0-5 16,0 0 0 0,0 0 8-16,0 0-7 0,0 0-2 15,0 0-3-15,0 0-23 16,0 0-44-16</inkml:trace>
  <inkml:trace contextRef="#ctx0" brushRef="#br0" timeOffset="-88683.41">14539 10275 31 0,'108'26'26'0,"-108"-33"-24"16,3 1 6-16,-1 2-6 16,-2 2 21-16,0 2 0 15,0 0-17-15,0 0 2 16,3 0-8-16,-3 0 0 16,0 0 9-16,0 0 1 15,0-1 24-15,0 1 9 16,0-2-3-16,0-2 15 15,0 0-21-15,0 0-9 16,0-1 22-16,0 4-28 0,0-2 11 16,0 2-12-1,0 1-18-15,0 0 8 0,0-3-8 16,0 3 0-16,4 0-4 16,-1 0 9-16,-3 0-5 15,0 0 0-15,5-1 1 16,5 1-7-16,4 0 6 15,4 0 0-15,3 0 0 16,9 0 4-16,3 0-4 16,1 0 0-16,9 0 2 15,-2 0-3-15,4 0 1 16,3 1 0-16,-7 3-5 16,3 0 10-16,-5 3-5 0,-1-1 0 15,-2 0 1-15,-8-3-2 16,-12 1 1-16,2-1 0 15,-5-1-6-15,-7-2 11 16,3 0-5-16,-4 4 0 16,-5 2-13-16,0 6-26 15,0 10-57-15,0-14-2 16,-15-2-133-16</inkml:trace>
  <inkml:trace contextRef="#ctx0" brushRef="#br0" timeOffset="-74923.66">10820 7982 17 0,'0'0'36'16,"0"0"-3"-16,0 0-12 15,0 0-19-15,0 0 3 16,0 0 8-16,0 0-12 15,0 0 15-15,0 0-13 16,-69-104 0-16,65 98 16 16,-6 1-17-16,2-2 9 15,-2 3 19-15,5 2-28 16,-1 1 9-16,2 1-7 16,1 0 0-16,3 0-1 0,-2 0-3 15,-4 0 0-15,-1 0 11 16,-4 0-7-16,-1 1 0 15,-3 9-4-15,1 0 0 16,-7 2-1-16,3 2 1 16,-7 0 0-16,2 0 0 15,0 1 8-15,-5 0-8 16,2-1 0-16,2 0 1 16,-3 1-5-16,3-1 4 15,1 0 0-15,0 0-2 16,2 2 8-16,3 0-7 15,6 2 1-15,-1-2 0 16,8-1-5-16,-1 0 5 0,-1-3 0 16,7 2-2-16,0 0 6 15,0-2-4-15,0 2 0 16,0-1 1-16,0 0-7 16,0 1 6-16,15 1 0 15,3-1 3-15,3-3 0 16,0 1-3-16,-2-2 0 15,7-1 1-15,3-1-4 16,4-7 3-16,6 2 0 16,8-3 2-16,6 0-1 15,2 0-1-15,10 0 0 16,-5 0 8-16,-4 0-8 16,-6 0 0-16,-5 0 0 15,-6 0-3-15,-5 0 8 0,-4 0-5 16,-3 0 0-16,3-4 2 15,-4-13-9-15,-1-1 7 16,-2-3 0-16,-5-4 8 16,0 0-3-16,0 0-4 15,-4 1-1-15,-2 0 4 16,-2 1-5-16,-2 0 1 16,-2 0 0-16,1-2-1 15,-2 0 6-15,-2 0-5 16,-3-1 0-16,0 0 2 15,0 2-4-15,0 3 2 16,-8 8 0-16,-12 0-7 0,1 7 7 16,-2 2 0-1,-1 4 0-15,2 0-8 0,2 0 7 16,12 0-71-16,1 6-32 16</inkml:trace>
  <inkml:trace contextRef="#ctx0" brushRef="#br0" timeOffset="-69542.68">18405 9082 88 0,'0'0'127'16,"0"0"-88"-16,0 0 6 15,0 0-26-15,0 0-4 16,0 0 26-16,0 0-23 16,0 0 7-16,-21-53 0 15,21 43-4-15,-3 3 8 16,3-2-29-16,0 1 1 16,0-4 21-16,0-2-16 0,0-4-6 15,0-2 16 1,0-2-15-16,0-2 31 0,11 2-32 15,5-3 0-15,-4 6 6 16,-4 3 1-16,-5 6-7 16,-3 5 6-16,0 4 6 15,0 1-7-15,0 0-5 16,0 0 0-16,0 0-16 16,0 0 9-16,0 0 7 15,0 0-6-15,0 8 14 16,0 8-6-16,0 5-2 15,0 6 0-15,-5 5-4 16,2 6 7-16,0 1-3 0,0 0 0 16,3 0 15-16,-4-2-23 15,4 4 8-15,-3 4-2 16,-5 8-11-16,3-37-77 16,-8-4-336-16</inkml:trace>
  <inkml:trace contextRef="#ctx0" brushRef="#br0" timeOffset="-67671.69">15131 10425 142 0,'0'0'20'0,"0"0"21"15,0 0-3-15,0 0-32 16,0 0 13-16,0 0-19 16,-60-44 7-16,42 42-2 15,-5-1-1-15,-6 3 0 16,-10 0 27-16,-6 0-24 15,1 0 17-15,-4 11 1 0,1 3-24 16,5 3 25-16,7-3-26 16,4 7 0-16,8 0 5 15,2 2 2-15,6 5-7 16,4 3 0-16,4-1 5 16,7-1-10-16,0 5 5 15,0-5 0-15,21 0 1 16,12-2 0-16,8-5-1 15,5-4 0-15,6-5 12 16,7-7-14-16,-2-5 2 16,-6-1 0-16,-10 0-4 15,-8 0 10-15,-7-5-6 16,-8-10 0-16,-8-6 2 0,-10-2-14 16,0-4 12-1,0-2 0-15,-10-3-5 0,-26-3 13 16,-5-1-8-16,-6 2 0 15,9 3 4-15,2 4 2 16,8 7-6-16,10 6 0 16,7 6 3-16,6 6 1 15,-2 2-8-15,4 0-17 16,3 6-72-16,0 6-115 16</inkml:trace>
  <inkml:trace contextRef="#ctx0" brushRef="#br0" timeOffset="-44341.92">6956 12089 1 0,'0'0'2'0,"0"0"6"15,0 0-7-15,0 0 4 16,0 0 0-16,0 0-3 16,0 0 3-16,0 0-3 15,-28-27-2-15,25 27 4 16,3-3-2-16,0 3 9 16,0-1 19-16,-2-4-11 15,-1-1 8-15,0 2-16 16,3 0 8-16,-3 0 4 15,3 0-16-15,-4 2 13 16,4 2-3-16,0 0-15 0,0 0 8 16,0 0-10-1,-2 0 0-15,2 0-1 0,0 0 5 16,0 0-5-16,0 0 1 16,0 0 0-16,0 0 10 15,0 0-9-15,0 0 2 16,0 0 6-16,0 4-8 15,0 10 15-15,0-2-9 16,0 0-7-16,6 0 16 16,3-4-15-16,-4 1 3 15,2-1 8-15,-1-2-11 16,-1-1 16-16,5-1-16 16,-2-1 3-16,7-1 12 15,0-2-8-15,0 0 9 0,-6 0 4 16,3 0-21-16,-4 0 17 15,2 0-11-15,1 0-3 16,7 0 27-16,5-2-17 16,8-9 10-16,5-4 6 15,-1-3-27-15,-3 0 20 16,4-3-19-16,0 3 0 16,-3 5 26-16,-4 0-26 15,-4 3-2-15,1 6-1 16,4 0 8-16,2-1-9 15,4 5 1-15,5 0 0 16,4 0-3-16,2 0 3 16,13 0 0-16,8 0 1 0,7 0 11 15,2 0-14-15,-3 0 2 16,1 0 0-16,-5 0-5 16,-6 0 5-16,-5 0 0 15,-5 9-2-15,-8 1 14 16,3 1-17-16,-5-1 5 15,3 2 0-15,4-3-2 16,0 1 2-16,-3-1 0 16,4-3-1-16,-4 1 11 15,-1-3-11-15,-3 2 1 16,-1-2 0-16,-4 0-3 16,-5-2 3-16,5 2 0 0,-1-4-1 15,5 3 11-15,-4-2-12 16,2 4 2-16,3-4 0 15,2 4-4-15,-2-1 4 16,0-1 0-16,-6 1-2 16,1-1 13-16,-6 1-13 15,0-1 2-15,-7 1 0 16,0 0-6-16,-4 3 6 16,-5-4 0-16,1 3-2 15,-3-1 11-15,-3 1-9 16,4-2 0-16,-8 0 0 15,4 0-6-15,-3-2 6 0,-4 0 0 16,2 0-3 0,-4-2 12-16,-3 2-11 15,2-2 2-15,-2 0 0 0,0 2-8 16,0-2 8-16,0 0 0 16,0 0-1-16,0 0 12 15,0 0-12-15,0 0 1 16,0 0 0-16,0 0-3 15,0 0 3-15,0 0 0 16,0 0-2-16,0 0 13 16,0 1-9-16,0-1-2 15,0 0 0-15,0 0-1 16,0 0 1-16,0 0 0 16,0 0-2-16,0 0 13 15,0 0-10-15,0 0-1 0,0 0 0 16,0 0-6-1,0 0 6-15,0 0-5 0,0 0-13 16,0 0-83-16,0 0 29 16,0 0-48-16</inkml:trace>
  <inkml:trace contextRef="#ctx0" brushRef="#br0" timeOffset="-41547.59">9585 12378 0 0,'0'0'69'0,"0"0"-27"0,0 0-33 16,0 0 8-16,0 0 8 15,0 0-5-15,0 0 10 16,3-28-25-16,-3 25-2 16,0 0 10-16,0 0-10 15,0-1-3-15,5 0 0 16,-2-7 9-16,7-1-14 15,-2-2 5-15,2-6 0 16,1 0-1-16,-2-6 3 16,0-1-2-16,0 2 0 0,-3 0 7 15,-1 1-10-15,-2 7 3 16,-3 1 0-16,4-1-3 16,-4 2 5-16,0-3-2 15,0 0 0-15,0-2 5 16,0-5-8-16,0 1 3 15,0-4 0-15,0-2-1 16,0-6 3-16,0-3-2 16,0 4 0-16,3 6 4 15,0 7-6-15,-3 8 2 16,2 9 0-16,-2-2-3 16,0 4 5-16,0 0-2 0,3-1 0 15,0 0 4-15,-3-2-7 16,4 1 3-16,-1-1 0 15,2-5-3-15,-2 1 5 16,3 1-2-16,-6-5 0 16,4 1 5-16,-4-1-9 15,0 2 4-15,0 2 0 16,0 0-1-16,0 4 1 16,0 0 0-16,0 2 0 15,0 0-4-15,0 0 4 16,0-5-3-16,0-1 3 15,0-5 5-15,-10-1 0 0,7 3-5 16,-2 0 3 0,-2 3 5-16,7 4 5 15,-3 1-13-15,3 5 0 0,-3 0 2 16,3 0-2-16,-2 0-2 16,2 0 2-16,-3 0-5 15,-4 0-6-15,2 3 11 16,-4 5 0-16,0 0-6 15,0-2 13-15,0-1-7 16,-5-4 10-16,-4 2-3 16,-7-3 5-16,-1 0-9 15,-4 0 0-15,4 0 11 16,-1-7-11-16,-3 1 14 0,4 4-15 16,-4 2 7-1,-1 0-10-15,5 0 1 0,-3 0 0 16,2 0 0-16,0 6 4 15,0 3-4-15,-2-2 0 16,5-1 3-16,0-4-6 16,-3 0 3-16,4-2 0 15,-5 0 0-15,5 0 6 16,-3 0-6-16,-6 0 0 16,3 0 2-16,0 0-5 15,-1-4 3-15,1-1 0 16,1 5-4-16,-3 0 10 15,0 0-6-15,-2 0 0 16,2 0 2-16,-5 2-7 16,6 7 5-16,-2-3 0 15,2 0-1-15,-1 0 4 16,2 1-3-16,-4-4 0 0,0 0 3 16,7-2-7-16,0-1 4 15,1 0 0-15,2 0 0 16,2 0 4-16,0 0-4 15,3 0 0-15,3 0 2 16,1 0-5-16,-1 0 3 16,0-1 0-16,-3-3-3 15,0-1 9-15,-3-3-6 16,1 2 0-16,-8-2 2 16,5-3-5-16,-1 6 3 0,1-5 0 15,0 0-2-15,-5 2 11 16,7-1-9-16,-5 1 0 15,8 4 0-15,0 1-5 16,0-4 5-16,3 4 0 16,0 1-4-16,0 0 13 15,1 0-10-15,2 2 1 16,-1 0 0-16,5 0-6 16,-4 0 6-16,1 0 0 15,-5 0-4-15,1 0 9 16,-3 0-5-16,0 0 0 15,1 0 0-15,-7 6-4 0,3 0 4 16,-2 0 0-16,0 1-1 16,-2 2 6-1,1-1-5-15,-2 0 0 0,1-2 1 16,-4 0-4-16,6 0 3 16,-2-5 0-16,3 2-1 15,6-3 9-15,-4 1-9 16,4-1 1-16,-1 2 0 15,2 3-6-15,3-3 6 16,1 0 0-16,-4 2-2 16,2-2 10-16,1 2-8 15,1-4 0-15,-2 2 1 16,2-2-7-16,-1 0 6 0,-5 0 0 16,1 2 0-1,-5 0 6-15,-5 3-6 0,2-1 0 16,0-2 1-16,0 2-6 15,6-4 5-15,0 1 0 16,3 1-3-16,-3-1 12 16,5 2-10-16,0-2 1 15,1 2 0-15,4-1-6 16,-1-2 6-16,5 0 0 16,1 0-1-16,3 0 10 15,0 0-10-15,0 0 1 16,0 0 0-16,0 0-7 15,-2 0 7-15,2 0 0 16,0 0-3-16,0 0 11 16,0 0-11-16,0 0 3 15,0 0 0-15,0 0-2 0,-3 0 2 16,0 0 0-16,0 0-1 16,-6 0 10-16,3 0-11 15,-1 0 2-15,5 0 0 16,2 0-4-16,0 0 4 15,0 0 0-15,0 0-1 16,0 0 4-16,0 2-9 16,0 6 4-16,0 0-1 15,0 5-8-15,0 4 11 16,0 7 0-16,9 4-1 16,6 6 8-16,3 7-9 0,-1-1 2 15,1 1 0 1,0 4-2-16,0-5 3 0,-3 0-1 15,0-2 0-15,-7-4 8 16,5-4-13-16,-8-5 5 16,5-10 0-16,-5-3-6 15,1-3 6-15,-4-3 0 16,3-3-3-16,-3 3 10 16,-2-2-6-16,0-1-1 15,3 1 0-15,-3-2-3 16,3 2 3-16,-3-3 0 15,3 2 0-15,-3-2 4 0,2-1-10 16,-2 4 6 0,7-1 0-16,-4-1-9 0,5 2 9 15,5 2-7-15,-5 2-5 16,-4-6-68-16,-1 0-106 16</inkml:trace>
  <inkml:trace contextRef="#ctx0" brushRef="#br0" timeOffset="-36596.59">8167 14708 4 0,'0'0'75'0,"0"0"-15"16,0 0-23-16,0 0 13 0,0 0-37 15,0 0 8-15,0 0 12 16,0 0-28-16,-3-36 6 15,3 36-11-15,0 0-4 16,0 0-1-16,0 0 5 16,0 0 0-16,0 0 7 15,0 0-3-15,0 0-2 16,3 2-2-16,7 1 0 16,5 3 0-16,3 1 2 15,2-3-2-15,1 4 6 16,-3-2-1-16,-4 0-1 15,4 1-4-15,-6-1 0 16,3-3 1-16,0 0-1 0,-1 0 0 16,-1-3 12-16,-1 0-9 15,-1 0 17-15,4 0-1 16,0 0-10-16,-6 0 27 16,0 0-25-16,0 0 0 15,0 0 1-15,2 0-10 16,4 0 7-16,3 0-9 15,6 0 1-15,-1 0-2 16,10 0 1-16,3 3 0 16,3 6-2-16,5 4 9 15,4-2-6-15,6 6-1 16,5-5 0-16,3-1-2 16,4 1 2-16,-4-3 0 15,-5-4-1-15,-12 4 7 0,-2-5-6 16,-7 2 0-16,-3 5 0 15,3 0-3-15,-5 5 3 16,5 2 0-16,-6-2-2 16,6 0 7-16,0-3-1 15,-4-5-4-15,4 1 1 16,-3-3 5-16,0-2-6 16,-4 0 0-16,-2-4 3 15,-3 2 3-15,9 0-5 16,5 0-1-16,1 2 0 15,8 5 0-15,1-8 0 16,-1 6 0-16,7 2 1 0,-3-1 4 16,1 2-6-16,5-6 1 15,-1 1 0-15,3-5-2 16,2 0 3-16,-5 0-1 16,0 0 0-16,-3 0 8 15,7 0-14-15,-7 0 6 16,-2 0 0-16,-12 0-6 15,-6 0 6-15,-4 0 0 16,4 0-4-16,-4 0 8 16,1 2-6-16,3-1 2 15,6 5 0-15,-3-6-1 16,2 0 1-16,-3 0 0 16,-8 4 0-16,-3-4 1 0,-9 0-7 15,-7 1 6 1,-4 2 0-16,2-3-6 0,-3 2 6 15,2 0 0-15,2-2-2 16,-2 0 8-16,8 0-7 16,1 2 1-16,4-2 0 15,-3 0-2-15,-3 0 2 16,-4 0 0-16,-2 0-1 16,-6 0 6-16,4 0-4 15,-4 0-1-15,0 0 0 16,0 0-6-16,0 0 6 15,0 0 0-15,0 0-2 0,3 0 7 16,0 0-7-16,-3 0 2 16,2 0 0-16,-2 0-3 15,0 0 5-15,0 0-2 16,0 0 0-16,0 0 4 16,0 0-6-16,0 0 2 15,0 2 0-15,0-2 0 16,0 0 0-16,0 0 0 15,0 0 2-15,0 0 4 16,0 0 0-16,0 0-6 16,0 0 3-16,0 0 0 15,0 0 0-15,0 0-3 16,0 0 0-16,0 0 3 0,0 0-1 16,0 0-2-1,0 0 0-15,0 0-9 0,0 0 9 16,0 0-22-1,18 0-58-15,6 0-9 0,-12 0 15 16,-1 0-114-16</inkml:trace>
  <inkml:trace contextRef="#ctx0" brushRef="#br0" timeOffset="-34216.71">8922 14591 88 0,'-107'130'3'15,"71"-36"6"-15,10 24-6 16,5 24-3-16,21-90-9 16,0 8-85-16</inkml:trace>
  <inkml:trace contextRef="#ctx0" brushRef="#br0" timeOffset="-33194.69">9223 16152 320 0,'0'0'68'0,"0"0"-27"15,0 0-41-15,0 0-3 16,0 0 1-16,0 0-7 15,2 2 9-15,16-2 10 0,6 0-5 16,2 0 20-16,4 0-25 16,-1 0 5-16,4 0 7 15,6 0-11-15,6 0 12 16,8 0-9-16,10 0-1 16,2 6 5-16,12-2-8 15,0 0 0-15,0 1 1 16,3-5 6-16,-8 1-6 15,-3 4-1-15,-10-3 0 16,-15 7-5-16,-11-7 5 16,-9 6-3-16,-12 6-4 15,-12-5-67-15,0-2-84 16</inkml:trace>
  <inkml:trace contextRef="#ctx0" brushRef="#br0" timeOffset="-27593.41">11694 16190 413 0,'0'0'71'16,"0"0"-71"-16,0 0 0 15,0 0 15-15,0 0-15 16,0 0 29-16,0 0-15 0,-68-9 3 15,68 9 6 1,0 0-21-16,0 0 23 0,0 0-3 16,0-2-8-16,0 2 25 15,0 0-28-15,0 0 1 16,0 0 19-16,0 0-24 16,0-2 16-16,0 2-23 15,0-3 10-15,0 3-16 16,0 0 6-16,0 0 0 15,0-1 21-15,11 1-21 16,1-5 14-16,0 5-14 16,-3 0 2-16,-1 0-3 15,8 0 1-15,-1 0 0 16,3 0-1-16,11 0 11 0,4 0-10 16,12 0 0-16,5-4 3 15,6-6-10 1,1 6 7-16,2-4 0 15,-2 2 0-15,-4 6 12 0,-6 0-14 16,-4 0 2-16,-5 0 0 16,-2 0-3-16,-4 0 3 15,1 0 0-15,0 0 1 16,3 0 7-16,5 0-9 16,1-2 1-16,4-1 0 15,0 1-7-15,-5-3 7 16,-2 5 0-16,-3-4-8 15,-7 4 15-15,1 0-12 0,-7 0 5 16,1 0-5-16,1 0-6 16,1 0 11-16,0 0 0 15,2 0-5-15,0 0 15 16,3 0-15-16,2 0 5 16,-4 0-9-16,-2 0-1 15,-3 0 10-15,-1 0 0 16,1 0-4-16,0 0 3 15,-6 0-3-15,-1 4 2 16,-2-4-2-16,0 0-10 16,-2 5 12-16,-2-5 2 15,1 0-8-15,3 0 12 16,-4 2-7-16,7-2 3 16,3 0-1-16,0 0-7 0,1 3 8 15,-6-1 0-15,6-2-2 16,-8 0 12-16,4 1-14 15,-3 4 4-15,0-5 0 16,-4 4-5-16,7-4 5 16,0 4 0-16,1-2-3 15,3 0 7-15,0 4-8 16,-1-2 4-16,3 0 0 16,-4 1-11-16,-2-1 11 15,0 0 0-15,0 1-6 16,-3-1 11-16,3 0-7 15,-3-2 2-15,4 2 0 16,-2-4-13-16,5 4 10 0,0-4-3 16,2 0 2-16,-4 4-4 15,-1-4 2-15,4 0 6 16,0 0-3-16,-2 0-2 16,-3 0 2-16,2 0-9 15,-2 0 10-15,-1 0-5 16,2 0 4-16,-4 0-16 15,3 0 3-15,1 0 14 16,1 0-1-16,-4 0 3 16,3 0 0-16,2 0 4 15,-3 0-3-15,0 0-1 16,0 0 0-16,3 0 1 0,-1 0-1 16,4 0 0-16,-1 0 0 15,-2-4 4-15,1 4-5 16,-6 0 1-16,-1 0-2 15,-5 0-5-15,-4 0 7 16,-4 0 0-16,-2 0-2 16,0 0 6-16,0 0-2 15,0 0-2-15,0 0 2 16,0 0 15-16,3 0-13 16,0 0-4-16,-3 0 0 15,3 0 5-15,-3 0-2 16,4 0-3-16,-4 0 0 15,5 0 5-15,-2 0-2 0,0 0-3 16,4 0 4 0,-2 0 3-16,8 0-3 0,-5 0-4 15,10 0 0-15,-3 0-5 16,3 0 5-16,3 0 0 16,-6 0-6-16,3 0 14 15,-5 0-8-15,0 0 0 16,-5 0 0-16,-1 0-2 15,1 0 2-15,2 0 0 16,-2 0 1-16,2 0 6 16,-2 0-8-16,4 0 1 15,-3 0 0-15,0 0-4 16,-3 0 4-16,-1 0 0 16,-2 0 0-16,-3 0-9 0,0 0 2 15,0 0 6-15,0 4 1 16,0-4-3-16,4 4 9 15,-1-2-4-15,5 2-2 16,2 1 5-16,-5-2-6 16,8 2 1-16,-5 4 0 15,-2-5-1-15,6 0 1 16,-4-2 0-16,2 2-2 16,2 0 9-16,-1 5-11 15,2-5 4-15,-2-2 0 16,1 1-14-16,3 1 5 15,1 4 5-15,-3-6 1 16,0-2-2-16,-1 0-3 0,-1 3 8 16,2-3 0-16,-5 5-4 15,4-5 6-15,-3 4-2 16,3-4 0-16,3 0-3 16,-4 0 0-16,4 0 3 15,-2 0 0-15,-1 0 0 16,-4 0 0-16,1 0 0 15,-2 0 0-15,1 0 6 16,-1 0-7-16,1 4 1 16,0-4 0-16,7 0-2 15,-2 0 2-15,2 0 0 16,3 5 0-16,-4-5-9 0,4 0 5 16,-3 0-13-16,0 0 0 15,-6 0 7-15,5 0 6 16,-4 0 1-16,-5 0 2 15,1 0-2-15,1 0-4 16,-4 0 7-16,2 0 0 16,1 0-2-16,6 0 2 15,3 0 0-15,-4 0-1 16,7 0 5-16,-3 0-7 16,0 0 3-16,1 0 0 15,-8 0-6-15,2 0 7 16,-5 0-1-16,1 0 0 15,6 0 3-15,-4 0-11 0,10 0 8 16,3 1 0 0,2-1-6-16,10 0 8 0,-2 0-2 15,-2 0 0 1,-2 0 6-16,-3 0-5 0,-7 0-1 16,1 0 0-16,-7 0-4 15,2 0 5-15,2 0-1 16,0 0 0-16,-1 0 5 15,4 0-11-15,7 0 6 16,-2 0 0-16,3 0-1 16,-2 0 3-16,0 0-2 15,0 0 0-15,-1 0 5 16,-2 0-7-16,0 0 2 16,1 0 0-16,-2 0-3 0,4 0 7 15,2 0-4-15,2 0 0 16,-2 0 3-16,0 0-6 15,1 0 3-15,0 0 0 16,-4 0-4-16,5 0 7 16,-5 0-3-16,-2 0 0 15,2 0 6-15,-5-1-10 16,3-4 4-16,4 1 0 16,-2 0-2-16,7-1 3 15,-1 0-1-15,2-3 0 16,-2 4 6-16,-2 1-11 0,5 1 5 15,-5 2 0 1,-3 0-2-16,2-4 5 0,-5 4-3 16,3 0 0-16,-6 0 5 15,-7-5-9-15,2 5 4 16,-8 0 0-16,5 0-2 16,1 0 2-16,4 0 0 15,0 0 0-15,6 0 6 16,-3 0-11-16,3 0 5 15,5 0 0-15,4 0-7 16,-18 0-55-16,-1 0-142 16</inkml:trace>
  <inkml:trace contextRef="#ctx0" brushRef="#br0" timeOffset="-27024.43">17249 16302 287 0,'0'0'43'16,"0"0"-43"-16,0 0-13 16,0 0-30-16,0 0 43 15,0 0 3-15,0 0-1 16,7 9-1-16,-7-9 3 16,0 0-4-16,0 0 0 15,0 0 3-15,0 0-8 16,2 0 5-16,1 0 0 15,0 0 2-15,-2 0-1 0,-1 0-1 16,0 0 0 0,0 0 5-16,0 0-2 0,0 0-1 15,0 0 3-15,0 0 10 16,0 0-14-16,0 0 1 16,0 0-2-16,0 0 7 15,0 0-8-15,0 0 1 16,0 0-4-16,0 0-1 15,0 0 1-15,0 0 4 16,0 0 7-16,0 0-4 16,0 0 5-16,0 0-8 15,0 0 0-15,0 0-3 16,0 0 8-16,0 0-3 16,0 0 18-16,0 0-10 0,0 0 19 15,0 0-22-15,0 0-7 16,0 0 6-16,0 0 0 15,0 0-6-15,0 0 0 16,0 0 4-16,0 0-5 16,0 0 1-16,0 0 0 15,0 0-8-15,0 0 7 16,0 0 0-16,0 0 0 16,0 0-22-16,0 0 4 15,0 0-31-15,0 0-221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3T14:57:23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11462 7251 482 0,'0'0'21'16,"0"0"-19"-16,0 0 1 16,0 0 7-16,0 0-10 0,170 2 24 15,-102-2 3-15,12-11 17 16,9 0-31-16,-3 1-8 15,0 4 13-15,-2 6-12 16,-1 0-6-16,1 2 0 16,-2 14-17-16,-58-8-80 15,-4-2-100-15</inkml:trace>
  <inkml:trace contextRef="#ctx0" brushRef="#br0" timeOffset="1360.25">11863 8562 170 0,'203'-15'3'0,"-162"15"-6"16,-2 0-104-16</inkml:trace>
  <inkml:trace contextRef="#ctx0" brushRef="#br0" timeOffset="1905.67">11100 9472 378 0,'0'0'4'0,"0"0"2"0,172 29-6 16,-100-18 2-16,17-2 1 16,17-1-3-16,7 0 0 15,6 2 1-15,3 0-1 16,2 0 0-16,-85-8-101 16,-3-2-30-16</inkml:trace>
  <inkml:trace contextRef="#ctx0" brushRef="#br0" timeOffset="6475.95">11536 1657 669 0,'0'0'57'16,"0"0"44"-16,0 0-56 15,0 0-24-15,0 0 44 16,0 0-19-16,0 0-13 16,16-25 6-16,-16 25-39 15,0 18-6-15,0 30-4 16,0 27 10-16,0 26 16 16,-18 14-16-16,-13 5 0 15,2-8-6-15,5-17 6 0,7-19-26 16,13-20 5-1,4-12-63-15,0-17-5 0,15-18-59 16,0-9-121-16</inkml:trace>
  <inkml:trace contextRef="#ctx0" brushRef="#br0" timeOffset="7393.66">11688 1831 494 0,'0'0'118'0,"0"0"-71"16,0 0-16-1,-98-105 31-15,91 95-16 0,7 2-4 16,0 4-29-16,0 2-8 16,0 2 13-16,33 0-13 15,12 0-5-15,18 0 10 16,11 0-5-16,15 0 15 15,6 8-16-15,12 6-1 16,6 0 14-16,3 3-14 16,12 1-3-16,2 3 0 15,0 8 11-15,7 0-15 16,3 8 8-16,18-1-1 16,14-9 42-16,15-6-44 15,12-19-1-15,-2-2 3 0,-2-14 4 16,-10-20-5-16,-17 2-2 15,-16 6 0-15,-18 3-7 16,-21 11 7-16,-24 5 0 16,-30 0-3-16,-23 7 1 15,-23 0-5-15,-13 0-3 16,0 0-8-16,0 0 7 16,0 0 2-16,0 0 9 15,0 0-3-15,0 0 17 16,-13 0-13-16,-8 7-1 15,-6 7 12-15,-5 9-18 16,-6 9 6-16,-8 9 0 16,2 5 0-16,5 4 13 0,4 2-20 15,8-2 7-15,7 0 0 16,2-2-4-16,3 2 4 16,0 0 0-16,-6 7-1 15,-3 7 13-15,1 5-12 16,-5 4 0-16,2 2 0 15,-1-7-7-15,1-11 10 16,2-12-3-16,3-13 12 16,6-11-9-16,0-12 21 15,7-3-23-15,-2-6 7 16,-8 0 10-16,-5 0-18 16,-18 0 0-16,-16-8-2 15,-17-11 13-15,-27-6-17 0,-19 0 6 16,-27 0-21-1,-20 1 14-15,-18 2-21 0,-2 2 27 16,-6-4-7-16,0-2 14 16,-3-4-7-16,1 0 1 15,13 1 0-15,11 5 2 16,15 4 2-16,14 8-4 16,11 7 9-16,21 2 5 15,33 3-7-15,29 0-7 16,30 0 0-16,18 0-17 15,0 0 14-15,12 0-22 16,36 4 20-16,5 8-3 0,3-2 3 16,-2 0 0-1,-10 3-52-15,-8 7 10 0,-29-14-80 16,-7 2-165-16</inkml:trace>
  <inkml:trace contextRef="#ctx0" brushRef="#br0" timeOffset="8309.16">11825 2233 442 0,'0'0'106'15,"0"0"-51"-15,0 0-47 16,0 0-8-16,0 0 0 15,0 0 38-15,0 0-6 16,-29-30 0-16,29 51-22 16,13 8 3-16,20 7 47 0,6 4-42 15,2 7-3-15,8 4 18 16,-3 10-26-16,5 8 18 16,-4 5-8-16,4 2-15 15,-4 2 25-15,-1-2-27 16,-8-8 0-16,-2-8 11 15,-7-7-4-15,-1-12-4 16,-8-4-3-16,-5-7 5 16,-6-6-7-16,-4-8 2 15,-5-4 0-15,0-5 2 16,0-7 10-16,0 0-9 16,0 0 9-16,0 0-6 15,-21 0 21-15,-12 0-27 0,-11-9 0 16,-5-7 3-16,-12-4 6 15,-4 0-13-15,3 2 4 16,-4 2 0 0,10 4-1-16,3 0 1 0,5 3 0 15,12 1 2-15,3-1 8 16,12 3-10-16,10-2 0 16,5 4 3-16,6 1-13 15,0 2 10-15,0 1-2 16,0 0-8-16,9 0 7 15,38 19 3-15,25 20 0 16,10 3 1-16,8 0-2 0,0-8 1 16,-2-4 0-1,-4-8 2-15,-7-4 6 0,-5-1-9 16,-13-9 1 0,-12-3 0-16,-13 0-7 0,-12-4 7 15,-9-1-3-15,-5 0-6 16,-5 0 8-16,-3 0 1 15,0 0 9-15,0-19-7 16,0-16-1-16,0-10-1 16,9-5-15-16,4 0 5 15,0 2-14-15,5 11 0 16,3-1-67-16,-3 3-18 16,0 1-6-16,0 0-42 15,-15 27 30-15,-3 1-13 0</inkml:trace>
  <inkml:trace contextRef="#ctx0" brushRef="#br0" timeOffset="9095.51">12650 2216 645 0,'0'0'31'0,"0"0"15"16,0 0-45-16,0 0-2 15,0 0 9-15,0 0-9 16,0 0 1-16,-80-49 0 15,113 53 9-15,11 20-4 16,15 13-2-16,10 8 47 16,3 11-35-16,2 11 18 15,-1 9-2-15,5 8-21 16,-4 7 17-16,-5-1-26 16,0 1-1-16,-7-10 25 15,-3-5-19-15,-2-5-3 0,-4-10-3 16,-11-8 0-16,-9-8 3 15,-7-16-3 1,-8-4 0-16,-3-7 1 0,-7-2 6 16,2-4-9-16,-4-3 2 15,-4-3 0-15,-2-2-2 16,3-1 2-16,-3-3 0 16,0 0 6-16,0 0 3 15,0 0-5-15,0 0-4 16,0 0 4-16,-23 0 8 15,-16 0-12-15,-12-3 0 16,-8-11 1-16,-13-1 5 16,2-6-6-16,-2-1 0 15,10 2 0-15,6 0 3 0,10 7-3 16,12 0 0-16,9 3 2 16,7 2 4-16,12 6-6 15,6-1 0-15,0 3 2 16,0 0-13-16,0 0 10 15,0 0 0-15,36 9-14 16,18 19 20-16,11 4-5 16,6 6 0-16,-6-6 1 15,-5-2-2-15,-4-7 1 16,-8-3 0-16,-1-5-4 16,-4-2 11-16,-2-5-7 15,-5-6 0-15,-7-2 0 0,-1 0-10 16,-5 0-2-16,-5-14-28 15,3-7-10-15,-21 7-92 16,0 0-193-16</inkml:trace>
  <inkml:trace contextRef="#ctx0" brushRef="#br0" timeOffset="10006.86">13925 2520 583 0,'0'0'65'0,"0"0"-6"16,0 0-59-16,0 0-4 15,0 0-8-15,0 0 1 16,-18-13 11-16,49 34 11 15,12 14-6-15,5 4 4 16,1 13 9-16,0 1-11 16,-7 5 20-16,-1 0-26 15,-8 1 12-15,-4-3 21 0,-1-2-26 16,-2-7 3 0,-3-3-7-16,-1-4-2 0,-8-5 7 15,4-3-9-15,-3-3 0 16,3-4 1-1,0 1 6-15,-4-4-7 0,1 2 0 16,0-8 5-16,-3 0-2 16,-1-4-3-16,-1-5 0 15,-4-1 0-15,-4-2 4 16,-2-4-4-16,0 0 5 16,0 0-5-16,0 0 34 15,0 0-8-15,0 0-2 16,0 0 19-16,0 0-42 15,0 0 3-15,-5-8-4 16,-8-1 5-16,2 1-4 16,-4 1-1-16,-3-1 0 0,-2-2-9 15,-5 2 17-15,-10-2-8 16,-6-3 2-16,-10-1 4 16,-8-2 5-16,2-4-11 15,4 2 0-15,11 0 16 16,12 4-12-16,16 6 3 15,7 4-7-15,7 4 0 16,0 0-3-16,21 0-22 16,27 4 25-16,11 10 4 15,1 4 1-15,-7 2-9 16,-11 0 4-16,-6-2-20 0,-6-2 16 16,-9-1-8-16,-2-5 12 15,0-2-6 1,-5-3 7-16,-2 1-1 0,1-2 0 15,-8-1 3-15,1-2-12 16,-4-1 9-16,-2 0 0 16,0 0-2-16,5 0 5 15,0 0-3-15,8-5 13 16,7-17-12-16,4-9 11 16,-4-5-12-16,4 0 0 15,-6 0-2-15,2 0 6 16,-5 0-4-16,1 1 0 15,-5 6 6-15,-4 2-17 16,-2 12 11-16,1 7-12 16,-6 3 5-16,0 5-27 0,0 0-33 15,0 0-61 1,0 0-199-16</inkml:trace>
  <inkml:trace contextRef="#ctx0" brushRef="#br0" timeOffset="11321.42">12565 10251 291 0,'0'0'204'16,"-182"-80"-107"-16,84 53-77 15,3 1-5-15,1 4-1 0,7 4 0 16,-5 2 51-16,5 3-42 15,7 4 7-15,3 6-8 16,5 3-16-16,2 0-6 16,-2 9 0-16,1 19 0 15,3 6 3-15,2 8-3 16,4 8 0-16,11 8 0 16,7 9 2-16,5 11-2 15,14 14 0-15,12 13 1 16,7 8-8-16,6 6 7 15,0-8 0-15,42-6-11 16,22-10 15-16,23-16-5 16,19-16 1-16,20-23-11 15,13-22 11-15,15-18 4 0,10-1 3 16,3-38-1-16,5-7 6 16,-4-14-12-16,-9-6 0 15,-20-8 5-15,-29-1-9 16,-27 3 4-16,-27 5 0 15,-23 6 6-15,-24 5 0 16,-9 6-6-16,-9 3 5 16,-42 5-3-16,-11 6 8 15,-12 0-10-15,-3 4 8 16,2 4-4-16,7 4 1 0,18 12-10 16,14 11 1-1,3 1-63-15,33 3-82 16,-3 15-112-16</inkml:trace>
  <inkml:trace contextRef="#ctx0" brushRef="#br0" timeOffset="13958.55">12709 11740 311 0,'0'0'33'15,"0"0"37"-15,0 0-63 16,0 0 16-16,0 0-12 0,0 0 10 16,0-32 25-1,0 27-16-15,-3-2-2 0,3 1-3 16,-2-1-17-16,-1 2 4 16,3 3-10-16,-4-2 0 15,2-1 44-15,-4-2-38 16,3 1-3-16,-3 5 11 15,6 1-15-15,-2-3 24 16,2 1-25-16,-3-2 1 16,-4-3 1-16,0-4 0 15,0 1-2-15,0-2 0 16,4 1 8-16,-2-2-9 0,2 1 1 16,-4 2 0-16,2-2 5 15,-5 3-1-15,2-4-4 16,-5 1 14-16,2 1-11 15,-6 3 21-15,-7-5-24 16,-6 3 0-16,-9-1 4 16,-2 5-4-16,-7 0 0 15,1 3-7-15,-4 1 27 16,7 2-17-16,0 0-3 16,1 0 0-16,2 0-1 15,-1 0 1-15,-6 0 0 16,1 0 2-16,-9 0-2 15,-4 5 0-15,-2 7-2 16,-4 1 13-16,1 1-35 16,-3 1 26-16,-4 2-2 0,7 2 6 15,0-6-1-15,9-1 1 16,2 0-6-16,6 1 0 16,6 0-8-16,7-1 11 15,3 4-3-15,2-1 0 16,6 0 4-16,-3 3-7 15,6-1 3-15,3-3 0 16,0 1-4-16,10 3 4 16,0 0 0-16,3 2 0 15,5 5-7-15,0 3 4 0,0 0 3 16,0 0 0 0,0 0-1-16,5 0 4 0,6 1-3 15,0 5 0-15,5-1 1 16,-2 3 1-16,4 4-2 15,3 1 0-15,-4-3-6 16,8 0 6-16,-1-6-2 16,2 0 1-16,7-4 2 15,3 0-3-15,5-2 2 16,6-4-9-16,9-4 9 16,5-5 5-16,1-8 4 15,3-1-8-15,1-4 5 16,-1 0 1-16,-3 0-7 15,-6 0 2-15,-2-9-2 16,-6-6 0-16,-4-1 0 0,-2-1 1 16,-1-4 7-1,5 0-7-15,-2-2-1 0,3-4 1 16,1-2-4-16,6-3 3 16,-1-4 0-16,0 4-3 15,-5 2 12-15,-7 1-8 16,-8 4-1-16,-9 0 2 15,-4 1-6-15,-4 3 4 16,-8-4 0-16,-8 0 3 16,0-4 9-16,0 1-11 15,0-4-1-15,-21-3 5 16,-15-2 18-16,-8-3-23 16,-14-5 0-16,-5 5 16 0,-3 2-12 15,-6 8-1-15,5 10-3 16,7 6 0-16,1 6-18 15,0 8 18-15,-2 0 0 16,-1 0-10-16,3 18 17 16,2 6-8-16,4 9 1 15,3 2 0-15,7 7-12 16,2 2 7-16,9 3-18 16,5-5 8-16,6-2-38 15,13-5-2-15,8-4-19 16,0-5-56-16,0-22 51 15,8-4-148-15</inkml:trace>
  <inkml:trace contextRef="#ctx0" brushRef="#br0" timeOffset="17548.12">11120 12814 341 0,'0'0'19'15,"0"0"20"-15,-154-31-21 16,103 27-9-16,7 0 20 16,3 4-18-16,-2-2 4 15,6 2 41-15,-2 0-33 16,0 0 8-16,-3 6-10 15,-2 17-19-15,-7 7 3 16,1 2-5-16,-4 1 0 16,7 2-6-16,-1-3 17 15,7 0-11-15,2-2 0 16,6 0 1-16,13-2-3 16,11 6 2-16,9 14 0 0,0 13-19 15,18 9 33-15,29 10-14 16,12 2 0-16,10-6 1 15,17-2-15-15,18-3 13 16,23-2 1-16,27 0 3 16,13-1 10-16,3-8-6 15,-13-8-7-15,-8-11 3 16,-10-11-6-16,-5-15 6 16,-15-8-3-16,-6-7 20 15,-9 0-6-15,-6-25 2 16,-3-14 11-16,3-11-27 15,-6-11 16-15,-9-5-16 16,-12-1 0-16,-14-2 6 0,-16 5-1 16,-18 3-5-1,-18 5 6-15,-5 2-5 0,-25-4 7 16,-34-6-8-16,-30-2-11 16,-15-3-5-16,-14 7 9 15,-1 8 7-15,0 6-4 16,-4 4 9-16,-5 6-8 15,-5 6 3-15,-4 7 0 16,-5 15-2-16,-1 10 4 16,9 3-2-16,10 29 0 15,17 6 4-15,12 4-24 16,20 4 20-16,19 6-7 0,14 12-21 16,24 15-84-16,18-47-27 15</inkml:trace>
  <inkml:trace contextRef="#ctx0" brushRef="#br0" timeOffset="22455.37">18788 11533 215 0,'0'0'57'0,"0"0"-44"16,0 0 2-16,0 0 10 15,-62-103 5-15,50 79 52 16,1 0-35-16,-2 4 4 16,3 4 16-16,5 3-53 15,-1 5 22-15,1 4-3 16,1 1-31-16,1 0 38 16,0 2-37-16,3 1 2 15,0 0 17-15,0 0-13 16,0 0-6-16,0 0-3 15,0 0 5-15,0 0-25 16,0 0 8-16,0 23 12 16,0 19 3-16,0 19-2 0,0 21 5 15,0 14 16-15,-12 14-14 16,-2 7 3-16,-7 4-11 16,6 9 0-16,1 4 17 15,10 0-10-15,2-5 4 16,2-19-11-16,0-18 12 15,0-21-10-15,11-12-2 16,13-5 0-16,5-3 8 16,4-1 0-16,-4 3-6 15,-4 0 4-15,-7-3 2 16,-6 0 1-16,0-6-9 16,-10-5 0-16,1-7 0 0,-3 0 8 15,0-8-8 1,0-4 0-16,0-2 6 0,0-10-15 15,0-2 9-15,0-1 0 16,0-4 5-16,0 0 1 16,0 2-6-16,0 3 0 15,0 2 1-15,0 4-2 16,0 1 1-16,0-2 0 16,-3 1-4-16,3-6 10 15,0-2-6-15,0-2 0 16,0-2 3-16,0 0-5 15,0 0 2-15,-2 0 0 16,-1 6-2-16,0 4 8 0,-7 4-6 16,-2 6 0-1,1 1 6-15,-1-6-12 0,6-3 6 16,1-3 0-16,-2-4-3 16,1 4 12-16,1 3-9 15,-5 2 0-15,-1 1 2 16,-4 3-5-16,2 0 3 15,-2 0 0-15,4 0-4 16,-1-5 9-16,4-1-5 16,3-8 0-16,5 0 3 15,0-4-14-15,0 0 11 16,0 0-4-16,0 0-12 0,0 0 17 16,0 0-1-1,0 0 0-15,0 0 3 0,0 0-4 16,0 0 1-16,0 0 0 15,0 0 0-15,0 0 6 16,0 0-6-16,10 0 0 16,8 0 1-16,3 0 0 15,2 0-1-15,0 0 0 16,2 0-2-16,4 0 8 16,4 0-6-16,6 0 0 15,2 0 2-15,13 2-5 16,0 2 3-16,-1-4 0 15,0 0-2-15,1 2 9 16,-3 2-7-16,2 0 0 16,12-2 0-16,5-2-2 0,20 0 2 15,5 0 0-15,7 0 0 16,-1 0 4-16,-6 0-4 16,-13-4 0-16,-7-2 0 15,-9 4-2-15,-10 2 2 16,-6 0 0-16,-7 0-6 15,-12 0 12-15,-3 0-6 16,-10 0 0-16,-7 0 0 16,-1 0-10-16,-4 0 9 15,1 0 1-15,3 0-1 16,-2 0 10-16,-4 0-9 16,-1 0 0-16,0 0 1 0,-3 0-1 15,1 0 0-15,-1 0 0 16,0 0-1-16,0 0 6 15,0 0-5-15,0 0 0 16,0 0 1-16,0 0-5 16,0 0 4-16,7 0 0 15,3 0-5-15,-2 0 9 16,5 0-4-16,-5 0 0 16,4 0 3-16,3 2-6 15,6 0 3-15,0 0 0 16,2 2-6-16,1-2 11 15,3 0-5-15,-1 2 0 16,2-2 1-16,-5 2-15 16,-2 0 11-16,-3-2 3 0,-7 2-14 15,-4-2 19-15,-2-2-5 16,-5 0 0-16,0 0 0 16,0 0-7-16,0 0 7 15,0 0 0-15,0 0 6 16,3 0 2-16,-3-11-8 15,0-10 0-15,3-9 4 16,4-5-8-16,1-1 4 16,4-7 0-16,-3-1-5 15,0-3 8-15,0-9-3 16,-3-7 0-16,3-6 7 0,-1-6-12 16,2 1 5-1,5 0 0-15,-4 4-16 0,0-2 11 16,5-1-8-16,0 7 7 15,0 2-3-15,-1 7-3 16,-2 10 6-16,-2 5 6 16,-2 6-5-16,-3 5 9 15,-3 4-4-15,-1 0 0 16,-2-1 11-16,0-2-18 16,0-6 7-16,7-5 0 15,6-3-9-15,0 1 9 16,3 5-2-16,-4 8-3 15,-4 4 10-15,2 2-10 16,-5-1 5-16,1 7 0 16,-3 1-3-16,-3 2 6 0,0 4-3 15,0-2 0-15,0-1 8 16,0-2-19-16,-3-2 11 16,-8 2 0-16,-4-2-7 15,2-1 7-15,-2 6 0 16,7-1 0-16,0 4 9 15,1 1-14-15,-2 2 5 16,0 2 0-16,-2-6-12 16,-10-1 12-16,-4-3 0 15,-4 0-7-15,-9-5 13 16,-4 0-16-16,-9-4 5 16,-2-1 5-16,-7 0-7 0,-4-8 8 15,-8 0-1-15,-5-4 0 16,-7 3 11-16,-7 0-15 15,-1 2 4-15,-4 4 0 16,1 1-12-16,0 2 12 16,3 5 0-16,5-2-1 15,4 6 8-15,12 2-16 16,6 1 9-16,4 6 0 16,12-1-9-16,2 1 13 15,4 0-4-15,11 0 3 16,5 1 11-16,9 2-15 15,10 0 1-15,-1 4 0 16,5-1-6-16,4-2 6 0,0 3 0 16,0 0-3-1,0 0 8-15,0 0-13 0,0 0 8 16,-2 0-7-16,2 0-10 16,-3 0 14-16,-1 0 3 15,2 0 4-15,-5 0 1 16,-1 0 5-16,-2 0-10 15,-1 0 0-15,-1 0-5 16,1 0 5-16,-1 0 0 16,-6 0-3-16,0 0 13 15,0 0-11-15,-6 0 1 16,7 0 0-16,-1 0-9 0,2 0 9 16,3 0 0-1,3 0-4-15,2 0 15 0,-2 0-12 16,6 0 1-16,3 0 0 15,1 0-8-15,0 0 8 16,0 0 0-16,0 0-2 16,0 0 10-16,0 0-11 15,0 0 3-15,0 0 0 16,0 0-6-16,0 0 6 16,0 0 0-16,0 0-1 15,0 0 8-15,-3 0-11 16,-4 0 4-16,-1 0 0 15,-2 0-4-15,2 4 4 0,-2-1 0 16,2-2 1 0,0 3 6-16,-1-2-7 0,5-2 0 15,-1 3 6 1,-2-3-14-16,-4 1 8 0,1-1 0 16,2 3-2-16,1-3 9 15,7 1-7-15,-3-1 0 16,3 0 4-16,-3 3-11 15,1-3 7-15,-4 0 0 16,-1 1-2-16,5-1 10 16,-4 0-8-16,1 0 0 15,-2 0 4-15,1 2-12 16,3-2 8-16,1 0 0 16,-5 3-4-16,4-2 12 0,0 1-8 15,-2 1 0-15,-2-3 2 16,1 3-8-16,1-3 6 15,2 3 0-15,-1-2-6 16,1-1 14-16,0 0-8 16,1 0 0-16,-1 3 2 15,3-3-8-15,0 1 6 16,0-1 0-16,-3 0-1 16,3 0 8-16,0 0-7 15,0 0 0-15,0 0 3 16,0 0-9-16,0 0 6 15,0 0 0-15,0 0-3 16,0 0 10-16,0 0-7 0,0 0 0 16,0 0 1-1,0 0-7-15,0 0 6 0,0 0 0 16,0 0-2-16,-3 0 9 16,3 0-7-16,0 0 0 15,0 0 1-15,0 0-3 16,0 0 2-16,0 0 0 15,0 0-3-15,0 0 9 16,0 0-7-16,0 0 1 16,0 0 0-16,0 0-3 15,0 0 3-15,0 0 0 16,0 0-1-16,0 0 7 16,0 0-6-16,0 0 0 0,0 0 0 15,0 0-3-15,0 0 3 16,0 0 0-16,0 0-3 15,0 0 9-15,0 0-6 16,0 0 0-16,0 0 0 16,0 0-6-16,0 0 6 15,0 0 0-15,0 0-4 16,0 0 4-16,0 0 0 16,0 0-7-16,0 0 7 15,0 0 1-15,0 0-1 16,0 0 0-16,0 0-5 15,0 0 12-15,0 0-7 16,0 0 0-16,0 0 0 0,0 0-3 16,0 0 3-16,0-1 0 15,0 1 3-15,0-3 3 16,0 3-6-16,0-1 0 16,0-2 2-16,0 3-11 15,0-1 9-15,0 1 0 16,0 0 1-16,0 0 3 15,0 0-4-15,0 0 0 16,0 0 3-16,0 0-14 16,0 0 10-16,0 0-5 15,0 0-5-15,0 0-11 16,-4 0-21-16,-1 4-47 16,-1 7 59-16,-1 7 18 0,2-3-85 15,2-5 30-15,3-4-20 16,0-6-9-16,0 0 17 15</inkml:trace>
  <inkml:trace contextRef="#ctx0" brushRef="#br0" timeOffset="45622.69">2208 12691 517 0,'0'0'38'15,"0"0"68"-15,0 0-81 16,0 0-22-16,0 0 20 16,0 0-17-16,0 0 28 15,0 0 28-15,0 0-46 0,0 0 14 16,0 0-30 0,0 0 1-16,0 0 10 0,0 0-5 15,0 0-6-15,0 0 45 16,0 0-32-16,0 0 20 15,0 0-23-15,0 0-7 16,0 0 11-16,0 0-14 16,0 8 0-16,33 4 17 15,20 2-10-15,28 2 9 16,35-1-15-16,44-7 9 16,48-7-5-16,47-1-5 15,37 0 0-15,17 0 1 16,9-6 10-16,-12 5-13 15,-28 1 2-15,-28 0-2 0,-35 8-8 16,-43 22-68-16,-164-17-66 16,-8 3-93-16</inkml:trace>
  <inkml:trace contextRef="#ctx0" brushRef="#br0" timeOffset="46076.21">949 13958 945 0,'0'0'78'0,"0"0"-50"0,0 0-22 16,0 0-12-16,0 0 7 16,190 6-1-16,23-6 18 15,58 0-1-15,52 0 27 16,55-2-44-16,38 2 0 16,39 0 4-16,11 0-4 15,-27 0-16-15,-46 12-68 16,-313-2-71-16,-36 4-273 15</inkml:trace>
  <inkml:trace contextRef="#ctx0" brushRef="#br0" timeOffset="82805.49">21610 11490 225 0,'0'0'88'0,"0"0"3"15,0 0-28-15,0 0 6 16,0 0-17-16,0 0-13 15,0 0-10-15,-18-1-11 16,18-2 4-16,0 1-11 16,0 2 11-16,0-4 22 15,0 0-17-15,0 0 1 16,-2-6-16-16,-1-1-10 16,0 0 14-16,-1-3-4 15,4 4 0-15,0 0 11 16,0 0-18-16,0-3 4 15,0-1-4-15,15 1-3 0,3-1 14 16,-6 4-16-16,-3 6 1 16,-7 1 6-16,-2 3-4 15,0 0-3-15,0 0 0 16,0 0-3-16,0 0 0 16,0 0-5-16,0 0 4 15,0 3-2-15,-13 20 12 16,-26 12-2-16,-15 16 0 15,-20 20-1-15,-9 14-6 16,-6 15-7-16,2 5-13 0,15-4-3 16,20-21 5-1,10-22 16-15,12-20 5 16,9-13 0-16,6-10 2 0,0-1-2 16,1 1 0-16,-8 3 1 15,-4 2-1-15,0 0 0 16,-7 0-2-16,-3-1 5 15,-3 0-6-15,1-3 2 16,2-3 1-16,7-5 1 16,4-1 0-16,9-3-1 15,2-2 0-15,10-2 3 16,4 0-4-16,0 0 1 16,0 0 0-16,0 0-4 15,0 0 3-15,0 0 1 16,0 0 0-16,0 0-9 15,0 0 9-15,0-14 0 16,0-6 7-16,0-9-1 0,-7 2-5 16,4 1 5-16,3-2 7 15,-3 3-13-15,-2 3 3 16,-9 3-3-16,0 1-1 16,-8 4-2-16,0 2 3 15,2 2 0-15,-1 3 0 16,3 1 2-16,13 1 3 15,-2 0-5-15,4 1 1 16,3 1-3-16,0 1 2 16,0 2-1-16,0 0-2 15,0-2-13-15,0-1 15 16,0 2-7-16,0-6 0 0,5-1 8 16,8-2 2-16,2-2 6 15,-4 0-8-15,1 0 2 16,-8 4 1-1,5 2-3-15,-6 2 0 0,-3 4-1 16,0 0 5-16,0 0-4 16,0 0 0-16,0 0-2 15,0 0-1-15,0 0 1 16,0 0-11-16,0 2 1 16,5 20 10-16,1 8 2 15,-6 8 1-15,0 3 0 16,0 0 5-16,0 3-6 15,0-1 0-15,0 1-1 16,0 2 2-16,0-2-1 16,-9-4 0-16,-6-8-1 0,0-10-1 15,7-9 2-15,2-5 0 16,6-7 5-16,0 2-3 16,0-3 2-16,0 0 3 15,0 0-6-15,0 0 2 16,0 0-3-16,0 0-7 15,0 0 2-15,18-12 10 16,17-13 3-16,14-4-4 16,15-2-3-16,7 3 11 15,5 0-10-15,8 6 0 0,6 1 5 16,-4 10-7-16,0 3 0 16,-2 6-7-16,-11 2-55 15,-58 0-128-15,-15 0-376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1E37A-2742-4BF0-B681-319202ABE86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11CBB-6674-41E4-9927-566BD08F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3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488F-C2A3-4C48-9ECB-1E49CE187C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11CBB-6674-41E4-9927-566BD08F5F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7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13/10/63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5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ArrayListPriorityQueue</a:t>
            </a:r>
            <a:r>
              <a:rPr lang="en-US" dirty="0"/>
              <a:t>: </a:t>
            </a:r>
            <a:r>
              <a:rPr lang="en-US" dirty="0" err="1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</a:t>
            </a:r>
            <a:r>
              <a:rPr lang="en-US" dirty="0" err="1"/>
              <a:t>dequeue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712" y="2326035"/>
            <a:ext cx="475252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HighestPriorityIndex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.remove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52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 2: </a:t>
            </a:r>
            <a:r>
              <a:rPr lang="en-US" dirty="0" err="1"/>
              <a:t>LinkedListPriorityQueue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class </a:t>
            </a:r>
            <a:r>
              <a:rPr lang="en-US" dirty="0" err="1"/>
              <a:t>LinkedListPriorityQueue</a:t>
            </a:r>
            <a:endParaRPr lang="en-US" dirty="0"/>
          </a:p>
          <a:p>
            <a:pPr lvl="1"/>
            <a:r>
              <a:rPr lang="en-US" dirty="0"/>
              <a:t>Implement Priority Queue with Linked List</a:t>
            </a:r>
          </a:p>
        </p:txBody>
      </p:sp>
    </p:spTree>
    <p:extLst>
      <p:ext uri="{BB962C8B-B14F-4D97-AF65-F5344CB8AC3E}">
        <p14:creationId xmlns:p14="http://schemas.microsoft.com/office/powerpoint/2010/main" val="67619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 err="1"/>
              <a:t>enqueue</a:t>
            </a:r>
            <a:endParaRPr lang="en-US" dirty="0"/>
          </a:p>
          <a:p>
            <a:r>
              <a:rPr lang="en-US" dirty="0" err="1"/>
              <a:t>dequeue</a:t>
            </a:r>
            <a:endParaRPr lang="en-US" dirty="0"/>
          </a:p>
          <a:p>
            <a:r>
              <a:rPr lang="en-US" dirty="0"/>
              <a:t>peek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6138" y="1588728"/>
            <a:ext cx="2630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ArrayListPriorityQueue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1588728"/>
            <a:ext cx="2729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LinkedListPriorityQueue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52838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38" y="2236802"/>
                <a:ext cx="77777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171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66866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66" y="2236802"/>
                <a:ext cx="77777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52838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38" y="2697437"/>
                <a:ext cx="777777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66866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66" y="2697437"/>
                <a:ext cx="77777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52838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38" y="3158072"/>
                <a:ext cx="77777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66866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66" y="3158072"/>
                <a:ext cx="7777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42707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07" y="3618707"/>
                <a:ext cx="798039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692" r="-1221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56735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735" y="3618707"/>
                <a:ext cx="798039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692" r="-1068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42707" y="4079342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07" y="4079342"/>
                <a:ext cx="798039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114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62281" y="4079342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81" y="4079342"/>
                <a:ext cx="786947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576" r="-1162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48253" y="4539977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253" y="4539977"/>
                <a:ext cx="786947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7692" r="-1240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2281" y="4539977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81" y="4539977"/>
                <a:ext cx="786947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692" r="-1162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E6B5C0-7625-4F7B-9028-EF46EACA3F0B}"/>
                  </a:ext>
                </a:extLst>
              </p14:cNvPr>
              <p14:cNvContentPartPr/>
              <p14:nvPr/>
            </p14:nvContentPartPr>
            <p14:xfrm>
              <a:off x="341640" y="587520"/>
              <a:ext cx="7447680" cy="448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E6B5C0-7625-4F7B-9028-EF46EACA3F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280" y="578160"/>
                <a:ext cx="7466400" cy="45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8" grpId="0"/>
      <p:bldP spid="19" grpId="0"/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08212"/>
            <a:ext cx="43815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Priority first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555776" y="429309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68997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636598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3704199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2771800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88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Interface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1988840"/>
            <a:ext cx="684076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PriorityQueue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 : Queue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latin typeface="Consolas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//new object </a:t>
            </a:r>
            <a:r>
              <a:rPr lang="en-US" sz="2400" dirty="0" err="1">
                <a:solidFill>
                  <a:srgbClr val="008000"/>
                </a:solidFill>
                <a:latin typeface="Consolas"/>
              </a:rPr>
              <a:t>dequeue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//new object peek();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BA8CA4-0DF3-4C84-B5BB-CD4803CCEB81}"/>
                  </a:ext>
                </a:extLst>
              </p14:cNvPr>
              <p14:cNvContentPartPr/>
              <p14:nvPr/>
            </p14:nvContentPartPr>
            <p14:xfrm>
              <a:off x="5548680" y="2770560"/>
              <a:ext cx="1471680" cy="102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BA8CA4-0DF3-4C84-B5BB-CD4803CCEB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9320" y="2761200"/>
                <a:ext cx="1490400" cy="10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25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: put an element at the </a:t>
            </a:r>
            <a:r>
              <a:rPr lang="en-US" dirty="0">
                <a:solidFill>
                  <a:srgbClr val="00B0F0"/>
                </a:solidFill>
              </a:rPr>
              <a:t>last in queue</a:t>
            </a:r>
          </a:p>
          <a:p>
            <a:r>
              <a:rPr lang="en-US" dirty="0" err="1"/>
              <a:t>Dequeue</a:t>
            </a:r>
            <a:r>
              <a:rPr lang="en-US" dirty="0"/>
              <a:t>: remove an element with </a:t>
            </a:r>
            <a:r>
              <a:rPr lang="en-US" dirty="0">
                <a:solidFill>
                  <a:srgbClr val="00B050"/>
                </a:solidFill>
              </a:rPr>
              <a:t>highest priority</a:t>
            </a:r>
          </a:p>
          <a:p>
            <a:r>
              <a:rPr lang="en-US" dirty="0"/>
              <a:t>Peek: tell what is an element with </a:t>
            </a:r>
            <a:r>
              <a:rPr lang="en-US" dirty="0">
                <a:solidFill>
                  <a:srgbClr val="00B050"/>
                </a:solidFill>
              </a:rPr>
              <a:t>highest priority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39552" y="357301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52773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620374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687975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755576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752352" y="412288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2040" y="2636912"/>
            <a:ext cx="3672408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(1);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x1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(2);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x2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(1);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x3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(3);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x4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queue.dequeue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x5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(4);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x6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771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7" grpId="1" animBg="1"/>
      <p:bldP spid="8" grpId="1" animBg="1"/>
      <p:bldP spid="8" grpId="2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highest priority?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Define the priority which is comparable by using C# </a:t>
            </a:r>
            <a:r>
              <a:rPr lang="en-US" dirty="0" err="1">
                <a:solidFill>
                  <a:srgbClr val="00B0F0"/>
                </a:solidFill>
              </a:rPr>
              <a:t>IComparable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interface</a:t>
            </a:r>
          </a:p>
          <a:p>
            <a:r>
              <a:rPr lang="en-US" dirty="0"/>
              <a:t>Compare with </a:t>
            </a:r>
            <a:r>
              <a:rPr lang="en-US" dirty="0" err="1">
                <a:solidFill>
                  <a:srgbClr val="00B0F0"/>
                </a:solidFill>
              </a:rPr>
              <a:t>IComparable.</a:t>
            </a:r>
            <a:r>
              <a:rPr lang="en-US" dirty="0" err="1">
                <a:solidFill>
                  <a:srgbClr val="00B050"/>
                </a:solidFill>
              </a:rPr>
              <a:t>CompareTo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283" y="1412776"/>
            <a:ext cx="10727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 &gt; 1?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4390" y="1412776"/>
            <a:ext cx="111851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 &gt; 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7278" y="1412776"/>
            <a:ext cx="2208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Red &gt; Green?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0144" y="1412776"/>
            <a:ext cx="301877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Somchai</a:t>
            </a:r>
            <a:r>
              <a:rPr lang="en-US" dirty="0"/>
              <a:t> &gt; </a:t>
            </a:r>
            <a:r>
              <a:rPr lang="en-US" dirty="0" err="1"/>
              <a:t>Sombat</a:t>
            </a:r>
            <a:r>
              <a:rPr lang="en-US" dirty="0"/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1967167" y="3835430"/>
            <a:ext cx="51139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a.</a:t>
            </a:r>
            <a:r>
              <a:rPr lang="en-US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4015" y="4581128"/>
            <a:ext cx="33202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a&gt;b return positive</a:t>
            </a:r>
          </a:p>
          <a:p>
            <a:r>
              <a:rPr lang="en-US" dirty="0"/>
              <a:t>if a=b return zero</a:t>
            </a:r>
          </a:p>
          <a:p>
            <a:r>
              <a:rPr lang="en-US" dirty="0"/>
              <a:t>if a&lt;b return negative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A68AC2-E350-4FCB-9D96-47D618337043}"/>
                  </a:ext>
                </a:extLst>
              </p14:cNvPr>
              <p14:cNvContentPartPr/>
              <p14:nvPr/>
            </p14:nvContentPartPr>
            <p14:xfrm>
              <a:off x="1010880" y="2228400"/>
              <a:ext cx="6891120" cy="835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A68AC2-E350-4FCB-9D96-47D618337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1520" y="2219040"/>
                <a:ext cx="6909840" cy="85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93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IComparable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Compare rectangle by its area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844824"/>
            <a:ext cx="381642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IComparable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Rectangle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*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*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-1;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2975" y="3245207"/>
            <a:ext cx="360040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(2, 4);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(5, 2);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z1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z2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z3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3BB06F-A5FE-4927-A37C-E176F6C5E671}"/>
                  </a:ext>
                </a:extLst>
              </p14:cNvPr>
              <p14:cNvContentPartPr/>
              <p14:nvPr/>
            </p14:nvContentPartPr>
            <p14:xfrm>
              <a:off x="1226160" y="1762200"/>
              <a:ext cx="7600680" cy="3583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3BB06F-A5FE-4927-A37C-E176F6C5E6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800" y="1752840"/>
                <a:ext cx="7619400" cy="36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29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 1: </a:t>
            </a:r>
            <a:r>
              <a:rPr lang="en-US" dirty="0" err="1"/>
              <a:t>IComparable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>
                <a:latin typeface="TH SarabunPSK" pitchFamily="34" charset="-34"/>
                <a:cs typeface="TH SarabunPSK" pitchFamily="34" charset="-34"/>
              </a:rPr>
              <a:t>ให้นักศึกษาเขียนคลาส 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Human 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มีสามารถเปรียบเทียบได้ โดยให้เปรียบเทียบความอ้วนด้วยค่าดัชนีมวลกาย 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(BMI)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83768" y="2366528"/>
                <a:ext cx="3584828" cy="990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𝐵𝑀𝐼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𝑚𝑎𝑠𝑠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𝑘𝑔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𝐻𝑒𝑖𝑔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366528"/>
                <a:ext cx="3584828" cy="990464"/>
              </a:xfrm>
              <a:prstGeom prst="rect">
                <a:avLst/>
              </a:prstGeom>
              <a:blipFill rotWithShape="1">
                <a:blip r:embed="rId2"/>
                <a:stretch>
                  <a:fillRect r="-4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55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ArrayListPriorityQueue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1680" y="2276872"/>
            <a:ext cx="612068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ArrayListPriorityQueue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PriorityQueue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ArrayListPriorityQueue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ArrayList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pt-B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880000"/>
                </a:solidFill>
                <a:latin typeface="Consolas"/>
              </a:rPr>
              <a:t>enqueue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) {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HighestPriorityIndex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5736" y="4293096"/>
            <a:ext cx="43204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B58121-20C4-4D02-ACD7-638302F0AEE6}"/>
                  </a:ext>
                </a:extLst>
              </p14:cNvPr>
              <p14:cNvContentPartPr/>
              <p14:nvPr/>
            </p14:nvContentPartPr>
            <p14:xfrm>
              <a:off x="3530520" y="4314600"/>
              <a:ext cx="2504160" cy="797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B58121-20C4-4D02-ACD7-638302F0AE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1160" y="4305240"/>
                <a:ext cx="2522880" cy="8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25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ArrayListPriorityQueue</a:t>
            </a:r>
            <a:r>
              <a:rPr lang="en-US" dirty="0"/>
              <a:t>: peek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HighestPriorityIndex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 object peek()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1720" y="5085184"/>
            <a:ext cx="511256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HighestPriorityIndex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1720" y="1700808"/>
            <a:ext cx="5112568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HighestPriorityIndex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 &gt; 0)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FAA4A1-FBC3-4F9C-954F-F29BDFA2358F}"/>
                  </a:ext>
                </a:extLst>
              </p14:cNvPr>
              <p14:cNvContentPartPr/>
              <p14:nvPr/>
            </p14:nvContentPartPr>
            <p14:xfrm>
              <a:off x="2486880" y="2827080"/>
              <a:ext cx="4425120" cy="304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FAA4A1-FBC3-4F9C-954F-F29BDFA235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7520" y="2817720"/>
                <a:ext cx="4443840" cy="30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1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20CDD3-B193-4BAD-AA61-4E84373594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44F032-44DF-4D86-AAEC-8C7C16068F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4f723d-5a52-44f4-b140-fc095c8b05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669608-1D6E-4F30-A497-DB2AB41C518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881</TotalTime>
  <Words>720</Words>
  <Application>Microsoft Office PowerPoint</Application>
  <PresentationFormat>On-screen Show (4:3)</PresentationFormat>
  <Paragraphs>156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Bookman Old Style</vt:lpstr>
      <vt:lpstr>Calibri</vt:lpstr>
      <vt:lpstr>Cambria Math</vt:lpstr>
      <vt:lpstr>Consolas</vt:lpstr>
      <vt:lpstr>Gill Sans MT</vt:lpstr>
      <vt:lpstr>TH SarabunPSK</vt:lpstr>
      <vt:lpstr>Wingdings</vt:lpstr>
      <vt:lpstr>Wingdings 3</vt:lpstr>
      <vt:lpstr>Origin</vt:lpstr>
      <vt:lpstr>Priority Queue</vt:lpstr>
      <vt:lpstr>Queue</vt:lpstr>
      <vt:lpstr>Priority Queue Interface</vt:lpstr>
      <vt:lpstr>Priority Queue Services</vt:lpstr>
      <vt:lpstr>How to find the highest priority?</vt:lpstr>
      <vt:lpstr>Example: IComparable</vt:lpstr>
      <vt:lpstr>Class work 1: IComparable</vt:lpstr>
      <vt:lpstr>Implement with ArrayList</vt:lpstr>
      <vt:lpstr>ArrayListPriorityQueue: peek</vt:lpstr>
      <vt:lpstr>ArrayListPriorityQueue: dequeue</vt:lpstr>
      <vt:lpstr>Class work 2: LinkedListPriorityQueue</vt:lpstr>
      <vt:lpstr>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TON</dc:creator>
  <cp:lastModifiedBy>Pongsakorn</cp:lastModifiedBy>
  <cp:revision>61</cp:revision>
  <dcterms:created xsi:type="dcterms:W3CDTF">2012-07-22T07:40:35Z</dcterms:created>
  <dcterms:modified xsi:type="dcterms:W3CDTF">2020-10-13T15:06:23Z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