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2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8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 = Tree + Heap</a:t>
            </a:r>
          </a:p>
          <a:p>
            <a:pPr lvl="1"/>
            <a:r>
              <a:rPr lang="en-US" dirty="0"/>
              <a:t>Binary Search Tree + Binary Min Heap</a:t>
            </a:r>
          </a:p>
          <a:p>
            <a:r>
              <a:rPr lang="en-US" dirty="0"/>
              <a:t>Each node contains </a:t>
            </a:r>
          </a:p>
          <a:p>
            <a:pPr lvl="1"/>
            <a:r>
              <a:rPr lang="en-US" dirty="0"/>
              <a:t>User data for </a:t>
            </a:r>
            <a:r>
              <a:rPr lang="en-US" dirty="0" err="1"/>
              <a:t>BSTree</a:t>
            </a:r>
            <a:endParaRPr lang="en-US" dirty="0"/>
          </a:p>
          <a:p>
            <a:pPr lvl="1"/>
            <a:r>
              <a:rPr lang="en-US" dirty="0"/>
              <a:t>Additional data for min heap</a:t>
            </a:r>
          </a:p>
          <a:p>
            <a:r>
              <a:rPr lang="en-US" dirty="0"/>
              <a:t>Maintain the 2 properties of</a:t>
            </a:r>
          </a:p>
          <a:p>
            <a:pPr lvl="1"/>
            <a:r>
              <a:rPr lang="en-US" dirty="0" err="1"/>
              <a:t>BSTree</a:t>
            </a:r>
            <a:r>
              <a:rPr lang="en-US" dirty="0"/>
              <a:t> for user data</a:t>
            </a:r>
          </a:p>
          <a:p>
            <a:pPr lvl="2"/>
            <a:r>
              <a:rPr lang="en-US" dirty="0"/>
              <a:t>Left &lt; root and </a:t>
            </a:r>
            <a:r>
              <a:rPr lang="en-US"/>
              <a:t>root &lt;= </a:t>
            </a:r>
            <a:r>
              <a:rPr lang="en-US" dirty="0"/>
              <a:t>right</a:t>
            </a:r>
          </a:p>
          <a:p>
            <a:pPr lvl="1"/>
            <a:r>
              <a:rPr lang="en-US" dirty="0"/>
              <a:t>Min Heap for additional data</a:t>
            </a:r>
          </a:p>
          <a:p>
            <a:pPr lvl="2"/>
            <a:r>
              <a:rPr lang="en-US" dirty="0"/>
              <a:t>Parent &lt;= child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</a:rPr>
              <a:t>tree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6722443" y="270892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6002764" y="327545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7412124" y="327545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7" name="Oval 6"/>
          <p:cNvSpPr/>
          <p:nvPr/>
        </p:nvSpPr>
        <p:spPr>
          <a:xfrm>
            <a:off x="5622225" y="39182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330591" y="39182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7025054" y="39182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6405849" y="3112005"/>
            <a:ext cx="385753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 flipH="1">
            <a:off x="5858347" y="3678537"/>
            <a:ext cx="213576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0"/>
          </p:cNvCxnSpPr>
          <p:nvPr/>
        </p:nvCxnSpPr>
        <p:spPr>
          <a:xfrm>
            <a:off x="6405849" y="3678537"/>
            <a:ext cx="160864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0"/>
          </p:cNvCxnSpPr>
          <p:nvPr/>
        </p:nvCxnSpPr>
        <p:spPr>
          <a:xfrm flipH="1">
            <a:off x="7261176" y="3678537"/>
            <a:ext cx="220107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6" idx="1"/>
          </p:cNvCxnSpPr>
          <p:nvPr/>
        </p:nvCxnSpPr>
        <p:spPr>
          <a:xfrm>
            <a:off x="7125528" y="3112005"/>
            <a:ext cx="355755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6093" y="314096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92235" y="369728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225" y="437213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9690" y="43721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507" y="437213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0.82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0322" y="37170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0.31</a:t>
            </a:r>
          </a:p>
        </p:txBody>
      </p:sp>
    </p:spTree>
    <p:extLst>
      <p:ext uri="{BB962C8B-B14F-4D97-AF65-F5344CB8AC3E}">
        <p14:creationId xmlns:p14="http://schemas.microsoft.com/office/powerpoint/2010/main" val="278642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Priority</a:t>
            </a:r>
          </a:p>
          <a:p>
            <a:pPr lvl="1"/>
            <a:r>
              <a:rPr lang="en-US" dirty="0"/>
              <a:t>Maintain 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3284984"/>
            <a:ext cx="56166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1400" dirty="0">
                <a:solidFill>
                  <a:srgbClr val="000080"/>
                </a:solidFill>
                <a:latin typeface="Consolas"/>
              </a:rPr>
              <a:t>        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NextDouble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3688" y="2780928"/>
            <a:ext cx="56166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5832140" y="2852936"/>
            <a:ext cx="360040" cy="108012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3244914"/>
            <a:ext cx="768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42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Treap</a:t>
            </a:r>
            <a:r>
              <a:rPr lang="en-US" dirty="0"/>
              <a:t> with </a:t>
            </a:r>
            <a:r>
              <a:rPr lang="en-US" dirty="0" err="1"/>
              <a:t>BSTree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132856"/>
            <a:ext cx="597666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BSTree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NextDouble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){}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1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x</a:t>
            </a:r>
          </a:p>
          <a:p>
            <a:pPr lvl="1"/>
            <a:r>
              <a:rPr lang="en-US" dirty="0"/>
              <a:t>Add x by </a:t>
            </a:r>
            <a:r>
              <a:rPr lang="en-US" dirty="0" err="1"/>
              <a:t>BSTree.add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Random a number [0, 1] for this new node</a:t>
            </a:r>
          </a:p>
          <a:p>
            <a:pPr lvl="1"/>
            <a:r>
              <a:rPr lang="en-US" dirty="0"/>
              <a:t>Rotate x until heap property is satisfied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8" y="3284984"/>
            <a:ext cx="7443737" cy="22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22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add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340768"/>
            <a:ext cx="7488832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17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x</a:t>
            </a:r>
          </a:p>
          <a:p>
            <a:pPr lvl="1"/>
            <a:r>
              <a:rPr lang="en-US" dirty="0"/>
              <a:t>Find node x</a:t>
            </a:r>
          </a:p>
          <a:p>
            <a:pPr lvl="1"/>
            <a:r>
              <a:rPr lang="en-US" dirty="0"/>
              <a:t>Rotate until node x is leaf node</a:t>
            </a:r>
          </a:p>
          <a:p>
            <a:pPr lvl="1"/>
            <a:r>
              <a:rPr lang="en-US" dirty="0"/>
              <a:t>Remove node 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19262"/>
            <a:ext cx="7632848" cy="189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0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remove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1412776"/>
            <a:ext cx="6768752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0)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0)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Has left and right nodes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TreapNode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priority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35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en-US" dirty="0"/>
              <a:t>: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Depth = O(log n)</a:t>
            </a:r>
          </a:p>
          <a:p>
            <a:r>
              <a:rPr lang="en-US" dirty="0"/>
              <a:t>Add remove contain = O(log n)</a:t>
            </a:r>
          </a:p>
          <a:p>
            <a:endParaRPr lang="en-US" dirty="0"/>
          </a:p>
          <a:p>
            <a:r>
              <a:rPr lang="en-US" dirty="0"/>
              <a:t>Not unique (random)</a:t>
            </a:r>
          </a:p>
          <a:p>
            <a:r>
              <a:rPr lang="en-US" dirty="0"/>
              <a:t>Good for sorted data</a:t>
            </a:r>
          </a:p>
          <a:p>
            <a:pPr lvl="1"/>
            <a:r>
              <a:rPr lang="en-US" dirty="0"/>
              <a:t>Add 1 to 500 to </a:t>
            </a:r>
            <a:r>
              <a:rPr lang="en-US" dirty="0" err="1"/>
              <a:t>Treap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77072"/>
            <a:ext cx="5715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0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209C70-4CF8-4C5B-A287-D24916B400EC}"/>
</file>

<file path=customXml/itemProps2.xml><?xml version="1.0" encoding="utf-8"?>
<ds:datastoreItem xmlns:ds="http://schemas.openxmlformats.org/officeDocument/2006/customXml" ds:itemID="{9CA7A1FF-1C72-4054-AE5D-D691D9BCBBED}"/>
</file>

<file path=customXml/itemProps3.xml><?xml version="1.0" encoding="utf-8"?>
<ds:datastoreItem xmlns:ds="http://schemas.openxmlformats.org/officeDocument/2006/customXml" ds:itemID="{1E5523DE-EA38-4F3A-B3AF-6FDB2BD54281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205</TotalTime>
  <Words>661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Consolas</vt:lpstr>
      <vt:lpstr>Cordia New</vt:lpstr>
      <vt:lpstr>Gill Sans MT</vt:lpstr>
      <vt:lpstr>Wingdings</vt:lpstr>
      <vt:lpstr>Wingdings 3</vt:lpstr>
      <vt:lpstr>Origin</vt:lpstr>
      <vt:lpstr>Treap</vt:lpstr>
      <vt:lpstr>Treap</vt:lpstr>
      <vt:lpstr>Treap Node</vt:lpstr>
      <vt:lpstr>Implement Treap with BSTree</vt:lpstr>
      <vt:lpstr>Treap: add</vt:lpstr>
      <vt:lpstr>Treap: add</vt:lpstr>
      <vt:lpstr>Treap: remove</vt:lpstr>
      <vt:lpstr>Treap: remove</vt:lpstr>
      <vt:lpstr>Treap: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Trees</dc:title>
  <dc:creator>TON</dc:creator>
  <cp:lastModifiedBy>Parinya Sanguansat</cp:lastModifiedBy>
  <cp:revision>23</cp:revision>
  <dcterms:created xsi:type="dcterms:W3CDTF">2012-08-05T11:46:12Z</dcterms:created>
  <dcterms:modified xsi:type="dcterms:W3CDTF">2019-08-30T03:19:49Z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