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7" r:id="rId4"/>
    <p:sldId id="264" r:id="rId5"/>
    <p:sldId id="261" r:id="rId6"/>
    <p:sldId id="266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7F1"/>
    <a:srgbClr val="F0F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6314" autoAdjust="0"/>
  </p:normalViewPr>
  <p:slideViewPr>
    <p:cSldViewPr snapToGrid="0">
      <p:cViewPr>
        <p:scale>
          <a:sx n="100" d="100"/>
          <a:sy n="100" d="100"/>
        </p:scale>
        <p:origin x="21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302F-4551-4245-8A47-2942828D4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10A42-FFC7-439B-8FAD-E3B927500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4205E-5C31-4049-B9B3-CE01C37B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4C95-3469-4513-9C6A-ED88B6A7A43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69CD-D7D1-469F-8578-D1D716D2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D7B2-0F94-49BE-B9C1-C5080B2D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CB97-E1FC-43B0-87F0-8235E57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4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D99C-CF0A-4E4A-99A4-2DE8AE19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0D6A8-6BD4-4DDD-BC9C-B7A68A325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AC96-13C5-4BE6-A6FC-73C8B789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4C95-3469-4513-9C6A-ED88B6A7A43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111C-8BA6-478D-9610-3AE8C6D3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441EE-71DD-47E2-B44E-54F8F1F9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CB97-E1FC-43B0-87F0-8235E57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9B875-2498-4E35-BCA5-7613AB8CF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2BD60-5A65-42A2-8948-0AC122D5A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537D-A5ED-4810-ACB1-92F86AB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4C95-3469-4513-9C6A-ED88B6A7A43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7994-E7A1-43A6-A74B-FB38A340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92191-4178-4C8A-9B00-E1C19B6F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CB97-E1FC-43B0-87F0-8235E57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9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2901-4528-4920-88E6-1D4D1A1D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43EE-DB27-4B94-8094-8D907DC1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71C9-0D77-44F5-B05D-83997E81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4C95-3469-4513-9C6A-ED88B6A7A43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92EB6-199F-4DFC-902C-BFA2152F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74BE-7DCD-4D21-8E25-07D68FB1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CB97-E1FC-43B0-87F0-8235E57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B17F-B245-43FA-9BAC-F0B7D02D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3DC82-F1EE-47A7-8FD4-8B092D22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1306-BD15-4BAB-989C-C0051258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4C95-3469-4513-9C6A-ED88B6A7A43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32CBE-5594-4978-B6C3-9B6CE3F3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C917A-5CD1-4B96-AF34-DC3FD697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CB97-E1FC-43B0-87F0-8235E57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0856-AC11-480A-9FF8-CF88F123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C004-5472-4BF4-8FDE-7D03553FF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590-06A7-4F98-AAAD-BF7C14F5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1D7B5-750F-4EC9-A9D5-09AA7007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4C95-3469-4513-9C6A-ED88B6A7A43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C068C-7FDF-4931-A8B1-5BEEC20E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68FEA-8727-432B-8C8B-8499018D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CB97-E1FC-43B0-87F0-8235E57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6204-1FCC-46C1-879B-DDF746B4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A39C4-8063-4EA2-A1AB-A9D785F39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36E77-7350-4BAB-A4A4-7AB2BC10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5B025-092E-4ADF-B37E-7A6EE9345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88C5-442D-4F96-9015-0E2A621BE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B9722-6E16-4E15-A679-7B9C1502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4C95-3469-4513-9C6A-ED88B6A7A43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17EE5-F6A8-4A0A-8CB0-A2F0CCFE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15C99-07ED-4523-BE92-A97A1FCD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CB97-E1FC-43B0-87F0-8235E57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011E-59FF-4D60-9053-497E233E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12052-E11F-4BBA-97BB-007C07BE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4C95-3469-4513-9C6A-ED88B6A7A43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CE36C-533F-4573-91A2-0ABFF549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BC018-515D-470B-B361-DAF7D263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CB97-E1FC-43B0-87F0-8235E57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90C73-C41B-4B2A-8E06-9EC174E1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4C95-3469-4513-9C6A-ED88B6A7A43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71101-F786-43FB-A998-5AA7825F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26658-1141-4644-B0C9-650DD18A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CB97-E1FC-43B0-87F0-8235E57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6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CD38-E5DF-46A4-9442-712297AA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3A4C-23F2-4824-96EC-7ECBBAAE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7CE1A-E215-4F0E-807F-B7E08B8B7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C812C-3048-4DC0-BF91-34A55A9C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4C95-3469-4513-9C6A-ED88B6A7A43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57EEA-53AB-443A-B0BB-3AE84FC2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2972-85C2-410C-9F0E-40451AA3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CB97-E1FC-43B0-87F0-8235E57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7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588A-629B-4610-A4BC-6484ECEA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DEC03-2385-4D41-AFD8-9EDC8BB3E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9760E-C8EB-4091-9BF9-322176E9A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C7004-3981-4EB3-ACDA-4B9777E6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4C95-3469-4513-9C6A-ED88B6A7A43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82AD-7E90-4D65-9F5D-3386C308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7ED66-375A-4431-BB04-1194E66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CB97-E1FC-43B0-87F0-8235E57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3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014FF-2BC2-4F86-853C-EE12FAA6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8919D-E34E-49CA-BF65-A51F74AB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C135-A691-4814-9AF4-34284DB1B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4C95-3469-4513-9C6A-ED88B6A7A43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DE42-7C46-4ACD-B9BB-8B08271BB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AD7E-F828-42DC-9012-F32B410A4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CB97-E1FC-43B0-87F0-8235E57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2CED-573C-416D-9499-4677DD53F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Archive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D2260-EE61-4F78-BCAA-B2EBB5F2B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7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BDF0-DEE9-4BB1-8E8A-28DB3568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did I choose this?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2E60-0852-44E6-95AC-2AE59CF52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0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ECD66F-82AE-48F6-BDB4-1B42EADF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6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4B67-ED72-46C9-A036-8EE3B980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1F25A-562F-4B39-85F2-51DFA12C0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1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D9E4-F2BC-4FFC-9A2C-E047F22A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92435-D6DC-40BB-B5EA-B916D424D5BC}"/>
              </a:ext>
            </a:extLst>
          </p:cNvPr>
          <p:cNvSpPr txBox="1"/>
          <p:nvPr/>
        </p:nvSpPr>
        <p:spPr>
          <a:xfrm>
            <a:off x="1409199" y="4252044"/>
            <a:ext cx="1572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Firebase</a:t>
            </a:r>
          </a:p>
          <a:p>
            <a:pPr algn="ctr"/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(Database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3567A-96D4-4C13-AD5A-015068ADE460}"/>
              </a:ext>
            </a:extLst>
          </p:cNvPr>
          <p:cNvSpPr txBox="1"/>
          <p:nvPr/>
        </p:nvSpPr>
        <p:spPr>
          <a:xfrm>
            <a:off x="3834051" y="4252043"/>
            <a:ext cx="15721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Express.js</a:t>
            </a:r>
          </a:p>
          <a:p>
            <a:pPr algn="ctr"/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(Back-end web framework)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46E86-CD66-4D35-AA93-FCCE7F677C45}"/>
              </a:ext>
            </a:extLst>
          </p:cNvPr>
          <p:cNvSpPr txBox="1"/>
          <p:nvPr/>
        </p:nvSpPr>
        <p:spPr>
          <a:xfrm>
            <a:off x="6224790" y="4252043"/>
            <a:ext cx="15721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Angular.js</a:t>
            </a:r>
          </a:p>
          <a:p>
            <a:pPr algn="ctr"/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(Front-end web framework)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4F362-4C74-464E-A7CB-3A3D29867ED2}"/>
              </a:ext>
            </a:extLst>
          </p:cNvPr>
          <p:cNvSpPr txBox="1"/>
          <p:nvPr/>
        </p:nvSpPr>
        <p:spPr>
          <a:xfrm>
            <a:off x="8839200" y="4252043"/>
            <a:ext cx="15721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Node.js</a:t>
            </a:r>
          </a:p>
          <a:p>
            <a:pPr algn="ctr"/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(Back-end  runtime environment)</a:t>
            </a:r>
          </a:p>
        </p:txBody>
      </p:sp>
      <p:pic>
        <p:nvPicPr>
          <p:cNvPr id="2050" name="Picture 2" descr="Firebase คืออะไร | 4 Xtreme Co.,Ltd.">
            <a:extLst>
              <a:ext uri="{FF2B5EF4-FFF2-40B4-BE49-F238E27FC236}">
                <a16:creationId xmlns:a16="http://schemas.microsoft.com/office/drawing/2014/main" id="{98843F3D-F4BB-45EB-B5FF-575C39DB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2" y="235881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press &amp;quot;Hello World&amp;quot; example">
            <a:extLst>
              <a:ext uri="{FF2B5EF4-FFF2-40B4-BE49-F238E27FC236}">
                <a16:creationId xmlns:a16="http://schemas.microsoft.com/office/drawing/2014/main" id="{BC15001C-E519-4EB9-AB72-3C62D9B9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69" y="3055143"/>
            <a:ext cx="2071689" cy="7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gular (web framework) - Wikipedia">
            <a:extLst>
              <a:ext uri="{FF2B5EF4-FFF2-40B4-BE49-F238E27FC236}">
                <a16:creationId xmlns:a16="http://schemas.microsoft.com/office/drawing/2014/main" id="{09038A1C-66EE-4AC2-834C-84A24DC20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871" y="2706289"/>
            <a:ext cx="1445420" cy="144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ode.Js ฉบับเริ่มต้น">
            <a:extLst>
              <a:ext uri="{FF2B5EF4-FFF2-40B4-BE49-F238E27FC236}">
                <a16:creationId xmlns:a16="http://schemas.microsoft.com/office/drawing/2014/main" id="{922B73C1-B9AF-4E6B-97DB-DC90B26F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100" y="2904222"/>
            <a:ext cx="2277546" cy="113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5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4E53-14F4-4C64-84A9-DBB41829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7404-8AE0-43C5-84F5-25D6AD631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6EA5-6107-4227-8661-28CE4AA5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Architecture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B71C29-1F94-47A2-BECA-640441BCB836}"/>
              </a:ext>
            </a:extLst>
          </p:cNvPr>
          <p:cNvGrpSpPr/>
          <p:nvPr/>
        </p:nvGrpSpPr>
        <p:grpSpPr>
          <a:xfrm>
            <a:off x="1010600" y="1571449"/>
            <a:ext cx="10170799" cy="5256555"/>
            <a:chOff x="1258250" y="1579900"/>
            <a:chExt cx="10170799" cy="52565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503FD00-2EF5-4415-94D5-3DA2AD2D1D13}"/>
                </a:ext>
              </a:extLst>
            </p:cNvPr>
            <p:cNvGrpSpPr/>
            <p:nvPr/>
          </p:nvGrpSpPr>
          <p:grpSpPr>
            <a:xfrm>
              <a:off x="1258250" y="1579900"/>
              <a:ext cx="10170799" cy="4584700"/>
              <a:chOff x="1106837" y="1257551"/>
              <a:chExt cx="10170799" cy="45847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E8B60B5-5C56-42C5-BAD7-FF948AD0A564}"/>
                  </a:ext>
                </a:extLst>
              </p:cNvPr>
              <p:cNvGrpSpPr/>
              <p:nvPr/>
            </p:nvGrpSpPr>
            <p:grpSpPr>
              <a:xfrm>
                <a:off x="4508500" y="1257551"/>
                <a:ext cx="6769136" cy="4584700"/>
                <a:chOff x="4508500" y="1257551"/>
                <a:chExt cx="6769136" cy="458470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5347182-697C-4A04-A578-7ECB997DBCBB}"/>
                    </a:ext>
                  </a:extLst>
                </p:cNvPr>
                <p:cNvSpPr/>
                <p:nvPr/>
              </p:nvSpPr>
              <p:spPr>
                <a:xfrm>
                  <a:off x="4508500" y="1257551"/>
                  <a:ext cx="6769136" cy="45847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9F7967-C84C-416F-9841-93DA90BF0685}"/>
                    </a:ext>
                  </a:extLst>
                </p:cNvPr>
                <p:cNvSpPr txBox="1"/>
                <p:nvPr/>
              </p:nvSpPr>
              <p:spPr>
                <a:xfrm>
                  <a:off x="6272548" y="1359955"/>
                  <a:ext cx="3241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Web Application Architecture </a:t>
                  </a: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A1A67B8-DCBC-4FE6-9531-56B9477C06A5}"/>
                    </a:ext>
                  </a:extLst>
                </p:cNvPr>
                <p:cNvGrpSpPr/>
                <p:nvPr/>
              </p:nvGrpSpPr>
              <p:grpSpPr>
                <a:xfrm>
                  <a:off x="4877085" y="1994416"/>
                  <a:ext cx="1783308" cy="2293620"/>
                  <a:chOff x="4846320" y="1971040"/>
                  <a:chExt cx="2034540" cy="2293620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92EEA5B1-C481-47A3-A102-2D946124CA30}"/>
                      </a:ext>
                    </a:extLst>
                  </p:cNvPr>
                  <p:cNvSpPr/>
                  <p:nvPr/>
                </p:nvSpPr>
                <p:spPr>
                  <a:xfrm>
                    <a:off x="4846320" y="1971040"/>
                    <a:ext cx="2034540" cy="2293620"/>
                  </a:xfrm>
                  <a:prstGeom prst="rect">
                    <a:avLst/>
                  </a:prstGeom>
                  <a:ln w="1905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" name="Picture 2" descr="Computer free icon">
                    <a:extLst>
                      <a:ext uri="{FF2B5EF4-FFF2-40B4-BE49-F238E27FC236}">
                        <a16:creationId xmlns:a16="http://schemas.microsoft.com/office/drawing/2014/main" id="{EBE9D194-415A-4D84-946C-47EE7BF22E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454361" y="2179082"/>
                    <a:ext cx="849447" cy="7315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C302D7A4-1E9C-4F76-B7D1-70CA9D01E1BF}"/>
                      </a:ext>
                    </a:extLst>
                  </p:cNvPr>
                  <p:cNvSpPr/>
                  <p:nvPr/>
                </p:nvSpPr>
                <p:spPr>
                  <a:xfrm>
                    <a:off x="5257800" y="3718560"/>
                    <a:ext cx="1303020" cy="289560"/>
                  </a:xfrm>
                  <a:prstGeom prst="roundRect">
                    <a:avLst/>
                  </a:prstGeom>
                  <a:solidFill>
                    <a:srgbClr val="3067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Angsana New" panose="02020603050405020304" pitchFamily="18" charset="-34"/>
                        <a:cs typeface="Angsana New" panose="02020603050405020304" pitchFamily="18" charset="-34"/>
                      </a:rPr>
                      <a:t>Front-end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7AC5C7B-BB0E-4511-9539-9DF1081DBF1C}"/>
                      </a:ext>
                    </a:extLst>
                  </p:cNvPr>
                  <p:cNvSpPr txBox="1"/>
                  <p:nvPr/>
                </p:nvSpPr>
                <p:spPr>
                  <a:xfrm>
                    <a:off x="5212079" y="2929753"/>
                    <a:ext cx="1303020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rPr>
                      <a:t>Angular.js</a:t>
                    </a:r>
                  </a:p>
                  <a:p>
                    <a:pPr algn="ctr"/>
                    <a:r>
                      <a:rPr lang="en-US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rPr>
                      <a:t>Bootstrap / CSS</a:t>
                    </a:r>
                  </a:p>
                  <a:p>
                    <a:pPr algn="ctr"/>
                    <a:r>
                      <a:rPr lang="en-US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rPr>
                      <a:t>Chart.js</a:t>
                    </a: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1F26C06D-9E9A-411A-A622-0F52A602367A}"/>
                    </a:ext>
                  </a:extLst>
                </p:cNvPr>
                <p:cNvGrpSpPr/>
                <p:nvPr/>
              </p:nvGrpSpPr>
              <p:grpSpPr>
                <a:xfrm>
                  <a:off x="7690485" y="1984891"/>
                  <a:ext cx="3241040" cy="3363005"/>
                  <a:chOff x="7604760" y="1986234"/>
                  <a:chExt cx="3241040" cy="3363005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0339EB4-C5DC-4A04-B1C6-42C2B5F3F69E}"/>
                      </a:ext>
                    </a:extLst>
                  </p:cNvPr>
                  <p:cNvSpPr/>
                  <p:nvPr/>
                </p:nvSpPr>
                <p:spPr>
                  <a:xfrm>
                    <a:off x="7604760" y="1986234"/>
                    <a:ext cx="3241040" cy="3363005"/>
                  </a:xfrm>
                  <a:prstGeom prst="rect">
                    <a:avLst/>
                  </a:prstGeom>
                  <a:ln w="1905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BEBCF70E-DD32-48FA-97C5-D15B938C558C}"/>
                      </a:ext>
                    </a:extLst>
                  </p:cNvPr>
                  <p:cNvSpPr/>
                  <p:nvPr/>
                </p:nvSpPr>
                <p:spPr>
                  <a:xfrm>
                    <a:off x="8000148" y="4883203"/>
                    <a:ext cx="2504356" cy="289560"/>
                  </a:xfrm>
                  <a:prstGeom prst="roundRect">
                    <a:avLst/>
                  </a:prstGeom>
                  <a:solidFill>
                    <a:srgbClr val="3067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Angsana New" panose="02020603050405020304" pitchFamily="18" charset="-34"/>
                        <a:cs typeface="Angsana New" panose="02020603050405020304" pitchFamily="18" charset="-34"/>
                      </a:rPr>
                      <a:t>Back-end</a:t>
                    </a:r>
                  </a:p>
                </p:txBody>
              </p:sp>
              <p:pic>
                <p:nvPicPr>
                  <p:cNvPr id="27" name="Picture 4" descr="Data server free icon">
                    <a:extLst>
                      <a:ext uri="{FF2B5EF4-FFF2-40B4-BE49-F238E27FC236}">
                        <a16:creationId xmlns:a16="http://schemas.microsoft.com/office/drawing/2014/main" id="{72E5B944-4710-40C1-A25E-DFE41BBE70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77635" y="2224778"/>
                    <a:ext cx="684530" cy="68453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C6229D7-3990-40D7-B9C7-B783E3311025}"/>
                      </a:ext>
                    </a:extLst>
                  </p:cNvPr>
                  <p:cNvSpPr txBox="1"/>
                  <p:nvPr/>
                </p:nvSpPr>
                <p:spPr>
                  <a:xfrm>
                    <a:off x="8568390" y="2987045"/>
                    <a:ext cx="130302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Angsana New" panose="02020603050405020304" pitchFamily="18" charset="-34"/>
                        <a:cs typeface="Angsana New" panose="02020603050405020304" pitchFamily="18" charset="-34"/>
                      </a:rPr>
                      <a:t>Express.js / Node.js</a:t>
                    </a:r>
                  </a:p>
                </p:txBody>
              </p:sp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64117B4D-396F-439F-AD61-F2C8D23B94B4}"/>
                      </a:ext>
                    </a:extLst>
                  </p:cNvPr>
                  <p:cNvSpPr/>
                  <p:nvPr/>
                </p:nvSpPr>
                <p:spPr>
                  <a:xfrm>
                    <a:off x="8749102" y="3288292"/>
                    <a:ext cx="1058509" cy="261610"/>
                  </a:xfrm>
                  <a:prstGeom prst="roundRect">
                    <a:avLst/>
                  </a:prstGeom>
                  <a:solidFill>
                    <a:srgbClr val="F0F0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ysClr val="windowText" lastClr="000000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rPr>
                      <a:t>Web Server</a:t>
                    </a:r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33066A9A-C6F0-46C6-9F5A-F4B46A6E2560}"/>
                      </a:ext>
                    </a:extLst>
                  </p:cNvPr>
                  <p:cNvSpPr/>
                  <p:nvPr/>
                </p:nvSpPr>
                <p:spPr>
                  <a:xfrm>
                    <a:off x="9562163" y="4485914"/>
                    <a:ext cx="972221" cy="261610"/>
                  </a:xfrm>
                  <a:prstGeom prst="roundRect">
                    <a:avLst/>
                  </a:prstGeom>
                  <a:solidFill>
                    <a:srgbClr val="F0F0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ysClr val="windowText" lastClr="000000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rPr>
                      <a:t>Database</a:t>
                    </a:r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ED4D6323-FF9A-4FEB-B81E-671A7B39D9C8}"/>
                      </a:ext>
                    </a:extLst>
                  </p:cNvPr>
                  <p:cNvSpPr/>
                  <p:nvPr/>
                </p:nvSpPr>
                <p:spPr>
                  <a:xfrm>
                    <a:off x="8001018" y="4465408"/>
                    <a:ext cx="972221" cy="261610"/>
                  </a:xfrm>
                  <a:prstGeom prst="roundRect">
                    <a:avLst/>
                  </a:prstGeom>
                  <a:solidFill>
                    <a:srgbClr val="F0F0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ysClr val="windowText" lastClr="000000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rPr>
                      <a:t>File Storage</a:t>
                    </a:r>
                  </a:p>
                </p:txBody>
              </p:sp>
              <p:pic>
                <p:nvPicPr>
                  <p:cNvPr id="32" name="Picture 6" descr="FIRESTORE Logo Vector (.EPS) Free Download">
                    <a:extLst>
                      <a:ext uri="{FF2B5EF4-FFF2-40B4-BE49-F238E27FC236}">
                        <a16:creationId xmlns:a16="http://schemas.microsoft.com/office/drawing/2014/main" id="{626D4008-7706-4AA2-BF1B-8C620F86356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807611" y="3656629"/>
                    <a:ext cx="407465" cy="477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3" name="Picture 8" descr="มีดีอะไรใน Firebase Dev Day ?. สวัสดีครับ ตอนนี้เพิ่งกลับมาจากงาน… | by  noomerZx | Stories of Sellsuki">
                    <a:extLst>
                      <a:ext uri="{FF2B5EF4-FFF2-40B4-BE49-F238E27FC236}">
                        <a16:creationId xmlns:a16="http://schemas.microsoft.com/office/drawing/2014/main" id="{AD6604C0-0556-45D9-94AB-F69AC7DA519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77868" y="3613800"/>
                    <a:ext cx="523948" cy="52394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D432E8C-95CE-49E4-8D3C-4B653E7CACB3}"/>
                      </a:ext>
                    </a:extLst>
                  </p:cNvPr>
                  <p:cNvSpPr txBox="1"/>
                  <p:nvPr/>
                </p:nvSpPr>
                <p:spPr>
                  <a:xfrm>
                    <a:off x="8000147" y="4154301"/>
                    <a:ext cx="108930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Angsana New" panose="02020603050405020304" pitchFamily="18" charset="-34"/>
                        <a:cs typeface="Angsana New" panose="02020603050405020304" pitchFamily="18" charset="-34"/>
                      </a:rPr>
                      <a:t>Firebase Storage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160DAB9-D951-4974-9286-59852041F460}"/>
                      </a:ext>
                    </a:extLst>
                  </p:cNvPr>
                  <p:cNvSpPr txBox="1"/>
                  <p:nvPr/>
                </p:nvSpPr>
                <p:spPr>
                  <a:xfrm>
                    <a:off x="9606033" y="4184363"/>
                    <a:ext cx="74838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err="1">
                        <a:latin typeface="Angsana New" panose="02020603050405020304" pitchFamily="18" charset="-34"/>
                        <a:cs typeface="Angsana New" panose="02020603050405020304" pitchFamily="18" charset="-34"/>
                      </a:rPr>
                      <a:t>Firestore</a:t>
                    </a:r>
                    <a:endParaRPr lang="en-US" sz="1200" dirty="0">
                      <a:latin typeface="Angsana New" panose="02020603050405020304" pitchFamily="18" charset="-34"/>
                      <a:cs typeface="Angsana New" panose="02020603050405020304" pitchFamily="18" charset="-34"/>
                    </a:endParaRPr>
                  </a:p>
                </p:txBody>
              </p:sp>
              <p:cxnSp>
                <p:nvCxnSpPr>
                  <p:cNvPr id="36" name="Connector: Elbow 35">
                    <a:extLst>
                      <a:ext uri="{FF2B5EF4-FFF2-40B4-BE49-F238E27FC236}">
                        <a16:creationId xmlns:a16="http://schemas.microsoft.com/office/drawing/2014/main" id="{6E292508-8808-4DF6-B242-C67228F63966}"/>
                      </a:ext>
                    </a:extLst>
                  </p:cNvPr>
                  <p:cNvCxnSpPr>
                    <a:cxnSpLocks/>
                    <a:endCxn id="30" idx="1"/>
                  </p:cNvCxnSpPr>
                  <p:nvPr/>
                </p:nvCxnSpPr>
                <p:spPr>
                  <a:xfrm rot="16200000" flipH="1">
                    <a:off x="8916688" y="3971243"/>
                    <a:ext cx="1066815" cy="224135"/>
                  </a:xfrm>
                  <a:prstGeom prst="bentConnector2">
                    <a:avLst/>
                  </a:prstGeom>
                  <a:ln w="19050">
                    <a:solidFill>
                      <a:srgbClr val="3067F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or: Elbow 36">
                    <a:extLst>
                      <a:ext uri="{FF2B5EF4-FFF2-40B4-BE49-F238E27FC236}">
                        <a16:creationId xmlns:a16="http://schemas.microsoft.com/office/drawing/2014/main" id="{2569A9CB-6D34-458C-A15D-CAF988FD62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576590" y="3959253"/>
                    <a:ext cx="1065363" cy="246660"/>
                  </a:xfrm>
                  <a:prstGeom prst="bentConnector3">
                    <a:avLst>
                      <a:gd name="adj1" fmla="val 100067"/>
                    </a:avLst>
                  </a:prstGeom>
                  <a:ln w="19050">
                    <a:solidFill>
                      <a:srgbClr val="3067F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or: Elbow 37">
                    <a:extLst>
                      <a:ext uri="{FF2B5EF4-FFF2-40B4-BE49-F238E27FC236}">
                        <a16:creationId xmlns:a16="http://schemas.microsoft.com/office/drawing/2014/main" id="{41C577E5-376C-43D3-A01B-7AEFE1F6AF61}"/>
                      </a:ext>
                    </a:extLst>
                  </p:cNvPr>
                  <p:cNvCxnSpPr>
                    <a:cxnSpLocks/>
                    <a:endCxn id="29" idx="3"/>
                  </p:cNvCxnSpPr>
                  <p:nvPr/>
                </p:nvCxnSpPr>
                <p:spPr>
                  <a:xfrm rot="16200000" flipV="1">
                    <a:off x="9617706" y="3609003"/>
                    <a:ext cx="1076703" cy="696892"/>
                  </a:xfrm>
                  <a:prstGeom prst="bentConnector2">
                    <a:avLst/>
                  </a:prstGeom>
                  <a:ln w="19050">
                    <a:solidFill>
                      <a:srgbClr val="3067F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ctor: Elbow 38">
                    <a:extLst>
                      <a:ext uri="{FF2B5EF4-FFF2-40B4-BE49-F238E27FC236}">
                        <a16:creationId xmlns:a16="http://schemas.microsoft.com/office/drawing/2014/main" id="{56B32086-D5F5-4BAA-B261-E57BB312B237}"/>
                      </a:ext>
                    </a:extLst>
                  </p:cNvPr>
                  <p:cNvCxnSpPr>
                    <a:cxnSpLocks/>
                    <a:endCxn id="29" idx="1"/>
                  </p:cNvCxnSpPr>
                  <p:nvPr/>
                </p:nvCxnSpPr>
                <p:spPr>
                  <a:xfrm rot="5400000" flipH="1" flipV="1">
                    <a:off x="7865890" y="3578412"/>
                    <a:ext cx="1042527" cy="723898"/>
                  </a:xfrm>
                  <a:prstGeom prst="bentConnector2">
                    <a:avLst/>
                  </a:prstGeom>
                  <a:ln w="19050">
                    <a:solidFill>
                      <a:srgbClr val="3067F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D42926CF-B45C-43F9-A9E0-CC6E766DA01C}"/>
                    </a:ext>
                  </a:extLst>
                </p:cNvPr>
                <p:cNvCxnSpPr/>
                <p:nvPr/>
              </p:nvCxnSpPr>
              <p:spPr>
                <a:xfrm>
                  <a:off x="6819900" y="2419350"/>
                  <a:ext cx="657225" cy="0"/>
                </a:xfrm>
                <a:prstGeom prst="straightConnector1">
                  <a:avLst/>
                </a:prstGeom>
                <a:ln w="19050">
                  <a:solidFill>
                    <a:srgbClr val="3067F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250B5A-00BD-4C13-A181-28EF63037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6250" y="2907965"/>
                  <a:ext cx="657225" cy="0"/>
                </a:xfrm>
                <a:prstGeom prst="straightConnector1">
                  <a:avLst/>
                </a:prstGeom>
                <a:ln w="19050">
                  <a:solidFill>
                    <a:srgbClr val="3067F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FDB0B2E-968E-400B-B5B3-765AAFF930C7}"/>
                    </a:ext>
                  </a:extLst>
                </p:cNvPr>
                <p:cNvSpPr/>
                <p:nvPr/>
              </p:nvSpPr>
              <p:spPr>
                <a:xfrm>
                  <a:off x="6920867" y="2531425"/>
                  <a:ext cx="444750" cy="247993"/>
                </a:xfrm>
                <a:prstGeom prst="roundRect">
                  <a:avLst/>
                </a:prstGeom>
                <a:solidFill>
                  <a:srgbClr val="3067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API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D28E7E0D-0DE7-4663-90CD-9AC234674F9A}"/>
                    </a:ext>
                  </a:extLst>
                </p:cNvPr>
                <p:cNvSpPr/>
                <p:nvPr/>
              </p:nvSpPr>
              <p:spPr>
                <a:xfrm>
                  <a:off x="6850396" y="2110152"/>
                  <a:ext cx="608932" cy="168774"/>
                </a:xfrm>
                <a:prstGeom prst="roundRect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Request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4C9802E7-6BA9-4F81-91C1-20269C09A636}"/>
                    </a:ext>
                  </a:extLst>
                </p:cNvPr>
                <p:cNvSpPr/>
                <p:nvPr/>
              </p:nvSpPr>
              <p:spPr>
                <a:xfrm>
                  <a:off x="6831611" y="3017081"/>
                  <a:ext cx="657225" cy="168774"/>
                </a:xfrm>
                <a:prstGeom prst="roundRect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Response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3664E80-79F2-476E-AC7F-93D00BC1122C}"/>
                  </a:ext>
                </a:extLst>
              </p:cNvPr>
              <p:cNvGrpSpPr/>
              <p:nvPr/>
            </p:nvGrpSpPr>
            <p:grpSpPr>
              <a:xfrm>
                <a:off x="1106837" y="1967428"/>
                <a:ext cx="1766836" cy="2002036"/>
                <a:chOff x="1346200" y="1739900"/>
                <a:chExt cx="1766836" cy="2002036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2F402542-6CC4-4D2F-B027-228E482D22B5}"/>
                    </a:ext>
                  </a:extLst>
                </p:cNvPr>
                <p:cNvSpPr/>
                <p:nvPr/>
              </p:nvSpPr>
              <p:spPr>
                <a:xfrm>
                  <a:off x="1346200" y="1739900"/>
                  <a:ext cx="1766836" cy="20020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B93A269-67A1-4DF5-8150-79592061721A}"/>
                    </a:ext>
                  </a:extLst>
                </p:cNvPr>
                <p:cNvSpPr txBox="1"/>
                <p:nvPr/>
              </p:nvSpPr>
              <p:spPr>
                <a:xfrm>
                  <a:off x="1634305" y="1817261"/>
                  <a:ext cx="11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Client side</a:t>
                  </a:r>
                </a:p>
              </p:txBody>
            </p:sp>
            <p:pic>
              <p:nvPicPr>
                <p:cNvPr id="14" name="Picture 10" descr="Web">
                  <a:extLst>
                    <a:ext uri="{FF2B5EF4-FFF2-40B4-BE49-F238E27FC236}">
                      <a16:creationId xmlns:a16="http://schemas.microsoft.com/office/drawing/2014/main" id="{8E5320FA-3D6A-4B14-B8C2-ABF21A7C68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51612" y="2396165"/>
                  <a:ext cx="766505" cy="7665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6FFEAF2-589F-4559-81D1-69F314AA61ED}"/>
                    </a:ext>
                  </a:extLst>
                </p:cNvPr>
                <p:cNvSpPr txBox="1"/>
                <p:nvPr/>
              </p:nvSpPr>
              <p:spPr>
                <a:xfrm>
                  <a:off x="1658557" y="3248990"/>
                  <a:ext cx="11421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Browser</a:t>
                  </a:r>
                </a:p>
              </p:txBody>
            </p: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D10776F-67D8-455D-8AAE-B2C7792347DD}"/>
                  </a:ext>
                </a:extLst>
              </p:cNvPr>
              <p:cNvCxnSpPr/>
              <p:nvPr/>
            </p:nvCxnSpPr>
            <p:spPr>
              <a:xfrm>
                <a:off x="2873673" y="2506454"/>
                <a:ext cx="2003412" cy="0"/>
              </a:xfrm>
              <a:prstGeom prst="straightConnector1">
                <a:avLst/>
              </a:prstGeom>
              <a:ln w="1270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9BCFF52-9E2D-4842-B266-0DE5AE1256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3673" y="3536257"/>
                <a:ext cx="2003412" cy="0"/>
              </a:xfrm>
              <a:prstGeom prst="straightConnector1">
                <a:avLst/>
              </a:prstGeom>
              <a:ln w="1270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BB0D56-54BA-4208-819C-1220AB84BAEB}"/>
                  </a:ext>
                </a:extLst>
              </p:cNvPr>
              <p:cNvSpPr txBox="1"/>
              <p:nvPr/>
            </p:nvSpPr>
            <p:spPr>
              <a:xfrm>
                <a:off x="3241400" y="2110152"/>
                <a:ext cx="11421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HTTP Request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57537E-DB0D-4918-B084-7E1840127D61}"/>
                  </a:ext>
                </a:extLst>
              </p:cNvPr>
              <p:cNvSpPr txBox="1"/>
              <p:nvPr/>
            </p:nvSpPr>
            <p:spPr>
              <a:xfrm>
                <a:off x="3211012" y="3185855"/>
                <a:ext cx="11421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Response</a:t>
                </a:r>
              </a:p>
            </p:txBody>
          </p:sp>
          <p:sp>
            <p:nvSpPr>
              <p:cNvPr id="11" name="Flowchart: Document 10">
                <a:extLst>
                  <a:ext uri="{FF2B5EF4-FFF2-40B4-BE49-F238E27FC236}">
                    <a16:creationId xmlns:a16="http://schemas.microsoft.com/office/drawing/2014/main" id="{CF019A33-A8BC-4C4A-B672-6D20AF00B83E}"/>
                  </a:ext>
                </a:extLst>
              </p:cNvPr>
              <p:cNvSpPr/>
              <p:nvPr/>
            </p:nvSpPr>
            <p:spPr>
              <a:xfrm>
                <a:off x="3381690" y="3651558"/>
                <a:ext cx="680087" cy="445745"/>
              </a:xfrm>
              <a:prstGeom prst="flowChartDocumen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HTML</a:t>
                </a:r>
                <a:endParaRPr lang="en-U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p:grpSp>
        <p:pic>
          <p:nvPicPr>
            <p:cNvPr id="44" name="Picture 10" descr="Deploy your app with Heroku - DEV Community">
              <a:extLst>
                <a:ext uri="{FF2B5EF4-FFF2-40B4-BE49-F238E27FC236}">
                  <a16:creationId xmlns:a16="http://schemas.microsoft.com/office/drawing/2014/main" id="{E23F1DCB-D68B-4B21-8F14-40CEA4EE3F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7131" y="6118358"/>
              <a:ext cx="1698724" cy="71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75D4F54-67B9-4722-BA36-88FEC53AFD9F}"/>
                </a:ext>
              </a:extLst>
            </p:cNvPr>
            <p:cNvSpPr txBox="1"/>
            <p:nvPr/>
          </p:nvSpPr>
          <p:spPr>
            <a:xfrm>
              <a:off x="8979852" y="5930967"/>
              <a:ext cx="21427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Platform as a Service (PaaS)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33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8907-A482-41BC-958D-983BC5DF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 Diagram</a:t>
            </a:r>
          </a:p>
        </p:txBody>
      </p:sp>
      <p:pic>
        <p:nvPicPr>
          <p:cNvPr id="4" name="Picture 3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C673D39C-4C5F-4DCA-881E-6CB1CCA2C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6" t="20835" r="10076" b="17007"/>
          <a:stretch/>
        </p:blipFill>
        <p:spPr>
          <a:xfrm>
            <a:off x="2662349" y="1776664"/>
            <a:ext cx="6867301" cy="420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2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Office Theme</vt:lpstr>
      <vt:lpstr>Project Archive Web Application</vt:lpstr>
      <vt:lpstr>Why did I choose this?</vt:lpstr>
      <vt:lpstr>PowerPoint Presentation</vt:lpstr>
      <vt:lpstr>STACK</vt:lpstr>
      <vt:lpstr>PowerPoint Presentation</vt:lpstr>
      <vt:lpstr>Web Architecture</vt:lpstr>
      <vt:lpstr>Web Architecture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Architecture</dc:title>
  <dc:creator>Pongsakorn Samothai</dc:creator>
  <cp:lastModifiedBy>Pongsakorn Samothai</cp:lastModifiedBy>
  <cp:revision>2</cp:revision>
  <dcterms:created xsi:type="dcterms:W3CDTF">2021-11-04T11:51:24Z</dcterms:created>
  <dcterms:modified xsi:type="dcterms:W3CDTF">2021-11-04T15:17:20Z</dcterms:modified>
</cp:coreProperties>
</file>