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79" r:id="rId6"/>
    <p:sldId id="281" r:id="rId7"/>
    <p:sldId id="278" r:id="rId8"/>
    <p:sldId id="282" r:id="rId9"/>
    <p:sldId id="272" r:id="rId10"/>
    <p:sldId id="280" r:id="rId11"/>
    <p:sldId id="27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597006-230C-EE41-ACD1-3FF8D7F2D9A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1597006-230C-EE41-ACD1-3FF8D7F2D9A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95937ADF-F9E1-BA4B-9DD9-49C1B8F55FAB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0B419B9-5288-FE4A-9F37-54AAEB8CA389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8BA0ED1B-1813-CA43-9C57-D85969C5BB08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7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2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3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5">
            <a:extLst>
              <a:ext uri="{FF2B5EF4-FFF2-40B4-BE49-F238E27FC236}">
                <a16:creationId xmlns:a16="http://schemas.microsoft.com/office/drawing/2014/main" id="{C16F000B-8943-4441-996B-DBB84808FA3A}"/>
              </a:ext>
            </a:extLst>
          </p:cNvPr>
          <p:cNvSpPr/>
          <p:nvPr/>
        </p:nvSpPr>
        <p:spPr>
          <a:xfrm>
            <a:off x="708133" y="545331"/>
            <a:ext cx="10522633" cy="558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2D3E48B3-07A0-4C06-A5C3-6758963CDB05}"/>
              </a:ext>
            </a:extLst>
          </p:cNvPr>
          <p:cNvSpPr txBox="1"/>
          <p:nvPr/>
        </p:nvSpPr>
        <p:spPr>
          <a:xfrm>
            <a:off x="3734695" y="481943"/>
            <a:ext cx="429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Web Application Architecture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69003-566A-436C-ADB7-87526A0CA9B6}"/>
              </a:ext>
            </a:extLst>
          </p:cNvPr>
          <p:cNvGrpSpPr/>
          <p:nvPr/>
        </p:nvGrpSpPr>
        <p:grpSpPr>
          <a:xfrm>
            <a:off x="1112354" y="1525723"/>
            <a:ext cx="9967292" cy="4142364"/>
            <a:chOff x="953618" y="1235285"/>
            <a:chExt cx="9967292" cy="4142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61B2B4-5AD4-480B-BEDF-6C4B76604820}"/>
                </a:ext>
              </a:extLst>
            </p:cNvPr>
            <p:cNvSpPr/>
            <p:nvPr/>
          </p:nvSpPr>
          <p:spPr>
            <a:xfrm>
              <a:off x="4195413" y="1235285"/>
              <a:ext cx="6725497" cy="41423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17">
              <a:extLst>
                <a:ext uri="{FF2B5EF4-FFF2-40B4-BE49-F238E27FC236}">
                  <a16:creationId xmlns:a16="http://schemas.microsoft.com/office/drawing/2014/main" id="{D0D4B3CC-A565-4AB4-8207-E3E2917B7BC9}"/>
                </a:ext>
              </a:extLst>
            </p:cNvPr>
            <p:cNvGrpSpPr/>
            <p:nvPr/>
          </p:nvGrpSpPr>
          <p:grpSpPr>
            <a:xfrm>
              <a:off x="4609140" y="1635438"/>
              <a:ext cx="1802119" cy="2433902"/>
              <a:chOff x="4846319" y="1971039"/>
              <a:chExt cx="2120527" cy="2435537"/>
            </a:xfrm>
          </p:grpSpPr>
          <p:sp>
            <p:nvSpPr>
              <p:cNvPr id="88" name="Rectangle 39">
                <a:extLst>
                  <a:ext uri="{FF2B5EF4-FFF2-40B4-BE49-F238E27FC236}">
                    <a16:creationId xmlns:a16="http://schemas.microsoft.com/office/drawing/2014/main" id="{B89A379F-FDEE-45EC-9799-700EE314E3EC}"/>
                  </a:ext>
                </a:extLst>
              </p:cNvPr>
              <p:cNvSpPr/>
              <p:nvPr/>
            </p:nvSpPr>
            <p:spPr>
              <a:xfrm>
                <a:off x="4846319" y="1971039"/>
                <a:ext cx="2120527" cy="2435537"/>
              </a:xfrm>
              <a:prstGeom prst="rect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2" descr="Computer free icon">
                <a:extLst>
                  <a:ext uri="{FF2B5EF4-FFF2-40B4-BE49-F238E27FC236}">
                    <a16:creationId xmlns:a16="http://schemas.microsoft.com/office/drawing/2014/main" id="{52DE9475-A2A0-464B-8400-A11855295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54361" y="2179082"/>
                <a:ext cx="849447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Rectangle: Rounded Corners 41">
                <a:extLst>
                  <a:ext uri="{FF2B5EF4-FFF2-40B4-BE49-F238E27FC236}">
                    <a16:creationId xmlns:a16="http://schemas.microsoft.com/office/drawing/2014/main" id="{62B4991F-EA34-4487-9F6E-8B517A82A4D9}"/>
                  </a:ext>
                </a:extLst>
              </p:cNvPr>
              <p:cNvSpPr/>
              <p:nvPr/>
            </p:nvSpPr>
            <p:spPr>
              <a:xfrm>
                <a:off x="5227575" y="3913084"/>
                <a:ext cx="1303019" cy="289560"/>
              </a:xfrm>
              <a:prstGeom prst="roundRect">
                <a:avLst/>
              </a:prstGeom>
              <a:solidFill>
                <a:srgbClr val="3067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Front-end</a:t>
                </a:r>
              </a:p>
            </p:txBody>
          </p:sp>
          <p:sp>
            <p:nvSpPr>
              <p:cNvPr id="91" name="TextBox 42">
                <a:extLst>
                  <a:ext uri="{FF2B5EF4-FFF2-40B4-BE49-F238E27FC236}">
                    <a16:creationId xmlns:a16="http://schemas.microsoft.com/office/drawing/2014/main" id="{20592A0D-532D-4ADB-AEBF-5F83286234C3}"/>
                  </a:ext>
                </a:extLst>
              </p:cNvPr>
              <p:cNvSpPr txBox="1"/>
              <p:nvPr/>
            </p:nvSpPr>
            <p:spPr>
              <a:xfrm>
                <a:off x="4958535" y="2961750"/>
                <a:ext cx="18628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Angular.js</a:t>
                </a:r>
              </a:p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Bootstrap / CSS</a:t>
                </a:r>
              </a:p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Chart.js</a:t>
                </a:r>
              </a:p>
            </p:txBody>
          </p:sp>
        </p:grpSp>
        <p:grpSp>
          <p:nvGrpSpPr>
            <p:cNvPr id="67" name="Group 18">
              <a:extLst>
                <a:ext uri="{FF2B5EF4-FFF2-40B4-BE49-F238E27FC236}">
                  <a16:creationId xmlns:a16="http://schemas.microsoft.com/office/drawing/2014/main" id="{3689612F-012C-4450-9E89-1136C492FEAD}"/>
                </a:ext>
              </a:extLst>
            </p:cNvPr>
            <p:cNvGrpSpPr/>
            <p:nvPr/>
          </p:nvGrpSpPr>
          <p:grpSpPr>
            <a:xfrm>
              <a:off x="7336931" y="1625921"/>
              <a:ext cx="3142418" cy="3360747"/>
              <a:chOff x="7604760" y="1986234"/>
              <a:chExt cx="3241040" cy="3363005"/>
            </a:xfrm>
          </p:grpSpPr>
          <p:sp>
            <p:nvSpPr>
              <p:cNvPr id="73" name="Rectangle 24">
                <a:extLst>
                  <a:ext uri="{FF2B5EF4-FFF2-40B4-BE49-F238E27FC236}">
                    <a16:creationId xmlns:a16="http://schemas.microsoft.com/office/drawing/2014/main" id="{2E44446C-608A-4B12-AD7D-E77584E812E6}"/>
                  </a:ext>
                </a:extLst>
              </p:cNvPr>
              <p:cNvSpPr/>
              <p:nvPr/>
            </p:nvSpPr>
            <p:spPr>
              <a:xfrm>
                <a:off x="7604760" y="1986234"/>
                <a:ext cx="3241040" cy="3363005"/>
              </a:xfrm>
              <a:prstGeom prst="rect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25">
                <a:extLst>
                  <a:ext uri="{FF2B5EF4-FFF2-40B4-BE49-F238E27FC236}">
                    <a16:creationId xmlns:a16="http://schemas.microsoft.com/office/drawing/2014/main" id="{3C7DD81C-6912-4A89-9B7F-B31A40348FDD}"/>
                  </a:ext>
                </a:extLst>
              </p:cNvPr>
              <p:cNvSpPr/>
              <p:nvPr/>
            </p:nvSpPr>
            <p:spPr>
              <a:xfrm>
                <a:off x="8000148" y="4883203"/>
                <a:ext cx="2504356" cy="289560"/>
              </a:xfrm>
              <a:prstGeom prst="roundRect">
                <a:avLst/>
              </a:prstGeom>
              <a:solidFill>
                <a:srgbClr val="3067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Back-end</a:t>
                </a:r>
              </a:p>
            </p:txBody>
          </p:sp>
          <p:pic>
            <p:nvPicPr>
              <p:cNvPr id="75" name="Picture 4" descr="Data server free icon">
                <a:extLst>
                  <a:ext uri="{FF2B5EF4-FFF2-40B4-BE49-F238E27FC236}">
                    <a16:creationId xmlns:a16="http://schemas.microsoft.com/office/drawing/2014/main" id="{6904AA0E-5C31-434B-B835-733A6CB48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7635" y="2224778"/>
                <a:ext cx="684530" cy="684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27">
                <a:extLst>
                  <a:ext uri="{FF2B5EF4-FFF2-40B4-BE49-F238E27FC236}">
                    <a16:creationId xmlns:a16="http://schemas.microsoft.com/office/drawing/2014/main" id="{9EF84B10-BCD6-4C19-9BEF-80D61E5C415C}"/>
                  </a:ext>
                </a:extLst>
              </p:cNvPr>
              <p:cNvSpPr txBox="1"/>
              <p:nvPr/>
            </p:nvSpPr>
            <p:spPr>
              <a:xfrm>
                <a:off x="8568390" y="2987045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Express.js / Node.js</a:t>
                </a:r>
              </a:p>
            </p:txBody>
          </p:sp>
          <p:sp>
            <p:nvSpPr>
              <p:cNvPr id="77" name="Rectangle: Rounded Corners 28">
                <a:extLst>
                  <a:ext uri="{FF2B5EF4-FFF2-40B4-BE49-F238E27FC236}">
                    <a16:creationId xmlns:a16="http://schemas.microsoft.com/office/drawing/2014/main" id="{0B062BD3-79EA-4A37-BA86-6640C54DFEB2}"/>
                  </a:ext>
                </a:extLst>
              </p:cNvPr>
              <p:cNvSpPr/>
              <p:nvPr/>
            </p:nvSpPr>
            <p:spPr>
              <a:xfrm>
                <a:off x="8749102" y="3288292"/>
                <a:ext cx="1058509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Web Server</a:t>
                </a:r>
              </a:p>
            </p:txBody>
          </p:sp>
          <p:sp>
            <p:nvSpPr>
              <p:cNvPr id="78" name="Rectangle: Rounded Corners 29">
                <a:extLst>
                  <a:ext uri="{FF2B5EF4-FFF2-40B4-BE49-F238E27FC236}">
                    <a16:creationId xmlns:a16="http://schemas.microsoft.com/office/drawing/2014/main" id="{7B18E499-9306-4CFC-8108-B82155B3BBE4}"/>
                  </a:ext>
                </a:extLst>
              </p:cNvPr>
              <p:cNvSpPr/>
              <p:nvPr/>
            </p:nvSpPr>
            <p:spPr>
              <a:xfrm>
                <a:off x="9562163" y="4485914"/>
                <a:ext cx="972221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Database</a:t>
                </a:r>
              </a:p>
            </p:txBody>
          </p:sp>
          <p:sp>
            <p:nvSpPr>
              <p:cNvPr id="79" name="Rectangle: Rounded Corners 30">
                <a:extLst>
                  <a:ext uri="{FF2B5EF4-FFF2-40B4-BE49-F238E27FC236}">
                    <a16:creationId xmlns:a16="http://schemas.microsoft.com/office/drawing/2014/main" id="{99C13A43-AC45-443D-850E-BB0E7AF119B9}"/>
                  </a:ext>
                </a:extLst>
              </p:cNvPr>
              <p:cNvSpPr/>
              <p:nvPr/>
            </p:nvSpPr>
            <p:spPr>
              <a:xfrm>
                <a:off x="8001018" y="4465408"/>
                <a:ext cx="972221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File Storage</a:t>
                </a:r>
              </a:p>
            </p:txBody>
          </p:sp>
          <p:pic>
            <p:nvPicPr>
              <p:cNvPr id="80" name="Picture 6" descr="FIRESTORE Logo Vector (.EPS) Free Download">
                <a:extLst>
                  <a:ext uri="{FF2B5EF4-FFF2-40B4-BE49-F238E27FC236}">
                    <a16:creationId xmlns:a16="http://schemas.microsoft.com/office/drawing/2014/main" id="{E04623B4-8BA2-492C-BDDD-F1B5E0E99A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7611" y="3656629"/>
                <a:ext cx="407465" cy="477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มีดีอะไรใน Firebase Dev Day ?. สวัสดีครับ ตอนนี้เพิ่งกลับมาจากงาน… | by  noomerZx | Stories of Sellsuki">
                <a:extLst>
                  <a:ext uri="{FF2B5EF4-FFF2-40B4-BE49-F238E27FC236}">
                    <a16:creationId xmlns:a16="http://schemas.microsoft.com/office/drawing/2014/main" id="{CF8FE265-74FC-4848-9747-82C77E0D6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7868" y="3613800"/>
                <a:ext cx="523948" cy="523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33">
                <a:extLst>
                  <a:ext uri="{FF2B5EF4-FFF2-40B4-BE49-F238E27FC236}">
                    <a16:creationId xmlns:a16="http://schemas.microsoft.com/office/drawing/2014/main" id="{BA3A20D9-B1E9-47B1-8472-A26B5B6604AF}"/>
                  </a:ext>
                </a:extLst>
              </p:cNvPr>
              <p:cNvSpPr txBox="1"/>
              <p:nvPr/>
            </p:nvSpPr>
            <p:spPr>
              <a:xfrm>
                <a:off x="8000147" y="4154301"/>
                <a:ext cx="1089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Firebase Storage</a:t>
                </a:r>
              </a:p>
            </p:txBody>
          </p:sp>
          <p:sp>
            <p:nvSpPr>
              <p:cNvPr id="83" name="TextBox 34">
                <a:extLst>
                  <a:ext uri="{FF2B5EF4-FFF2-40B4-BE49-F238E27FC236}">
                    <a16:creationId xmlns:a16="http://schemas.microsoft.com/office/drawing/2014/main" id="{E9E051AC-6677-452D-BB28-5993E26B5976}"/>
                  </a:ext>
                </a:extLst>
              </p:cNvPr>
              <p:cNvSpPr txBox="1"/>
              <p:nvPr/>
            </p:nvSpPr>
            <p:spPr>
              <a:xfrm>
                <a:off x="9606033" y="4184363"/>
                <a:ext cx="748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Firestore</a:t>
                </a:r>
                <a:endPara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84" name="Connector: Elbow 35">
                <a:extLst>
                  <a:ext uri="{FF2B5EF4-FFF2-40B4-BE49-F238E27FC236}">
                    <a16:creationId xmlns:a16="http://schemas.microsoft.com/office/drawing/2014/main" id="{FB690A9E-DF46-4AFB-BF29-81007B2D017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 rot="16200000" flipH="1">
                <a:off x="8916688" y="3971243"/>
                <a:ext cx="1066815" cy="224135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36">
                <a:extLst>
                  <a:ext uri="{FF2B5EF4-FFF2-40B4-BE49-F238E27FC236}">
                    <a16:creationId xmlns:a16="http://schemas.microsoft.com/office/drawing/2014/main" id="{DECDBA97-1D6A-4BC8-AB6A-AC71673368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76590" y="3959253"/>
                <a:ext cx="1065363" cy="246660"/>
              </a:xfrm>
              <a:prstGeom prst="bentConnector3">
                <a:avLst>
                  <a:gd name="adj1" fmla="val 100067"/>
                </a:avLst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37">
                <a:extLst>
                  <a:ext uri="{FF2B5EF4-FFF2-40B4-BE49-F238E27FC236}">
                    <a16:creationId xmlns:a16="http://schemas.microsoft.com/office/drawing/2014/main" id="{9CAAFDBE-16BC-44B2-8BB4-F3A5BCD0DF1F}"/>
                  </a:ext>
                </a:extLst>
              </p:cNvPr>
              <p:cNvCxnSpPr>
                <a:cxnSpLocks/>
                <a:endCxn id="77" idx="3"/>
              </p:cNvCxnSpPr>
              <p:nvPr/>
            </p:nvCxnSpPr>
            <p:spPr>
              <a:xfrm rot="16200000" flipV="1">
                <a:off x="9617706" y="3609003"/>
                <a:ext cx="1076703" cy="696892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38">
                <a:extLst>
                  <a:ext uri="{FF2B5EF4-FFF2-40B4-BE49-F238E27FC236}">
                    <a16:creationId xmlns:a16="http://schemas.microsoft.com/office/drawing/2014/main" id="{F2B54019-ECBE-4997-8E8E-60B39A354D0B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 rot="5400000" flipH="1" flipV="1">
                <a:off x="7865890" y="3578412"/>
                <a:ext cx="1042527" cy="723898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19">
              <a:extLst>
                <a:ext uri="{FF2B5EF4-FFF2-40B4-BE49-F238E27FC236}">
                  <a16:creationId xmlns:a16="http://schemas.microsoft.com/office/drawing/2014/main" id="{394613F8-2AEA-4FE5-8197-D457A6020F41}"/>
                </a:ext>
              </a:extLst>
            </p:cNvPr>
            <p:cNvCxnSpPr/>
            <p:nvPr/>
          </p:nvCxnSpPr>
          <p:spPr>
            <a:xfrm>
              <a:off x="6492837" y="2060088"/>
              <a:ext cx="637226" cy="0"/>
            </a:xfrm>
            <a:prstGeom prst="straightConnector1">
              <a:avLst/>
            </a:prstGeom>
            <a:ln w="19050">
              <a:solidFill>
                <a:srgbClr val="3067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20">
              <a:extLst>
                <a:ext uri="{FF2B5EF4-FFF2-40B4-BE49-F238E27FC236}">
                  <a16:creationId xmlns:a16="http://schemas.microsoft.com/office/drawing/2014/main" id="{512BA51E-1A2C-4002-93CA-4697448BC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8994" y="2548375"/>
              <a:ext cx="637226" cy="0"/>
            </a:xfrm>
            <a:prstGeom prst="straightConnector1">
              <a:avLst/>
            </a:prstGeom>
            <a:ln w="19050">
              <a:solidFill>
                <a:srgbClr val="3067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Rounded Corners 21">
              <a:extLst>
                <a:ext uri="{FF2B5EF4-FFF2-40B4-BE49-F238E27FC236}">
                  <a16:creationId xmlns:a16="http://schemas.microsoft.com/office/drawing/2014/main" id="{B2BAB58F-5072-4AA1-8DCD-23D591352FFE}"/>
                </a:ext>
              </a:extLst>
            </p:cNvPr>
            <p:cNvSpPr/>
            <p:nvPr/>
          </p:nvSpPr>
          <p:spPr>
            <a:xfrm>
              <a:off x="6590732" y="2172088"/>
              <a:ext cx="431217" cy="247827"/>
            </a:xfrm>
            <a:prstGeom prst="roundRect">
              <a:avLst/>
            </a:prstGeom>
            <a:solidFill>
              <a:srgbClr val="306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API</a:t>
              </a:r>
            </a:p>
          </p:txBody>
        </p:sp>
        <p:sp>
          <p:nvSpPr>
            <p:cNvPr id="71" name="Rectangle: Rounded Corners 22">
              <a:extLst>
                <a:ext uri="{FF2B5EF4-FFF2-40B4-BE49-F238E27FC236}">
                  <a16:creationId xmlns:a16="http://schemas.microsoft.com/office/drawing/2014/main" id="{56774E15-2C7B-4925-9350-A1C66915D95D}"/>
                </a:ext>
              </a:extLst>
            </p:cNvPr>
            <p:cNvSpPr/>
            <p:nvPr/>
          </p:nvSpPr>
          <p:spPr>
            <a:xfrm>
              <a:off x="6522405" y="1751098"/>
              <a:ext cx="590403" cy="16866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Request</a:t>
              </a:r>
            </a:p>
          </p:txBody>
        </p:sp>
        <p:sp>
          <p:nvSpPr>
            <p:cNvPr id="72" name="Rectangle: Rounded Corners 23">
              <a:extLst>
                <a:ext uri="{FF2B5EF4-FFF2-40B4-BE49-F238E27FC236}">
                  <a16:creationId xmlns:a16="http://schemas.microsoft.com/office/drawing/2014/main" id="{027E65EE-3477-4425-A92B-0A3848C6E7FD}"/>
                </a:ext>
              </a:extLst>
            </p:cNvPr>
            <p:cNvSpPr/>
            <p:nvPr/>
          </p:nvSpPr>
          <p:spPr>
            <a:xfrm>
              <a:off x="6504192" y="2657418"/>
              <a:ext cx="637226" cy="16866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Response</a:t>
              </a:r>
            </a:p>
          </p:txBody>
        </p:sp>
        <p:grpSp>
          <p:nvGrpSpPr>
            <p:cNvPr id="54" name="Group 5">
              <a:extLst>
                <a:ext uri="{FF2B5EF4-FFF2-40B4-BE49-F238E27FC236}">
                  <a16:creationId xmlns:a16="http://schemas.microsoft.com/office/drawing/2014/main" id="{90734A9F-E8CE-4407-8E08-CBEBBCB561B2}"/>
                </a:ext>
              </a:extLst>
            </p:cNvPr>
            <p:cNvGrpSpPr/>
            <p:nvPr/>
          </p:nvGrpSpPr>
          <p:grpSpPr>
            <a:xfrm>
              <a:off x="953618" y="1608469"/>
              <a:ext cx="1713072" cy="2000692"/>
              <a:chOff x="1346200" y="1739900"/>
              <a:chExt cx="1766836" cy="2002036"/>
            </a:xfrm>
          </p:grpSpPr>
          <p:sp>
            <p:nvSpPr>
              <p:cNvPr id="60" name="Rectangle: Rounded Corners 11">
                <a:extLst>
                  <a:ext uri="{FF2B5EF4-FFF2-40B4-BE49-F238E27FC236}">
                    <a16:creationId xmlns:a16="http://schemas.microsoft.com/office/drawing/2014/main" id="{585EE88E-6F4D-4B25-B425-4BC10B4D8F87}"/>
                  </a:ext>
                </a:extLst>
              </p:cNvPr>
              <p:cNvSpPr/>
              <p:nvPr/>
            </p:nvSpPr>
            <p:spPr>
              <a:xfrm>
                <a:off x="1346200" y="1739900"/>
                <a:ext cx="1766836" cy="20020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12">
                <a:extLst>
                  <a:ext uri="{FF2B5EF4-FFF2-40B4-BE49-F238E27FC236}">
                    <a16:creationId xmlns:a16="http://schemas.microsoft.com/office/drawing/2014/main" id="{834E0085-B4E9-4D0F-81B4-36894B303CAA}"/>
                  </a:ext>
                </a:extLst>
              </p:cNvPr>
              <p:cNvSpPr txBox="1"/>
              <p:nvPr/>
            </p:nvSpPr>
            <p:spPr>
              <a:xfrm>
                <a:off x="1634305" y="1817261"/>
                <a:ext cx="11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Client side</a:t>
                </a:r>
              </a:p>
            </p:txBody>
          </p:sp>
          <p:pic>
            <p:nvPicPr>
              <p:cNvPr id="62" name="Picture 10" descr="Web">
                <a:extLst>
                  <a:ext uri="{FF2B5EF4-FFF2-40B4-BE49-F238E27FC236}">
                    <a16:creationId xmlns:a16="http://schemas.microsoft.com/office/drawing/2014/main" id="{AE04E969-62AC-4C20-8A39-29A748FFC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612" y="2396165"/>
                <a:ext cx="766505" cy="766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14">
                <a:extLst>
                  <a:ext uri="{FF2B5EF4-FFF2-40B4-BE49-F238E27FC236}">
                    <a16:creationId xmlns:a16="http://schemas.microsoft.com/office/drawing/2014/main" id="{CDA673E6-B4E5-4790-BA79-F0D0E867EBE5}"/>
                  </a:ext>
                </a:extLst>
              </p:cNvPr>
              <p:cNvSpPr txBox="1"/>
              <p:nvPr/>
            </p:nvSpPr>
            <p:spPr>
              <a:xfrm>
                <a:off x="1658557" y="3248990"/>
                <a:ext cx="1142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Browser</a:t>
                </a:r>
              </a:p>
            </p:txBody>
          </p:sp>
        </p:grpSp>
        <p:cxnSp>
          <p:nvCxnSpPr>
            <p:cNvPr id="55" name="Straight Arrow Connector 6">
              <a:extLst>
                <a:ext uri="{FF2B5EF4-FFF2-40B4-BE49-F238E27FC236}">
                  <a16:creationId xmlns:a16="http://schemas.microsoft.com/office/drawing/2014/main" id="{645D7767-2192-49E8-81B0-43FA8C13E1CE}"/>
                </a:ext>
              </a:extLst>
            </p:cNvPr>
            <p:cNvCxnSpPr/>
            <p:nvPr/>
          </p:nvCxnSpPr>
          <p:spPr>
            <a:xfrm>
              <a:off x="2666691" y="2147134"/>
              <a:ext cx="1942450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7">
              <a:extLst>
                <a:ext uri="{FF2B5EF4-FFF2-40B4-BE49-F238E27FC236}">
                  <a16:creationId xmlns:a16="http://schemas.microsoft.com/office/drawing/2014/main" id="{2E12D9EF-870D-4218-97C3-B69BBE9DD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691" y="3176245"/>
              <a:ext cx="1942450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8">
              <a:extLst>
                <a:ext uri="{FF2B5EF4-FFF2-40B4-BE49-F238E27FC236}">
                  <a16:creationId xmlns:a16="http://schemas.microsoft.com/office/drawing/2014/main" id="{7F06700B-CC71-446B-81E3-21344CE496FC}"/>
                </a:ext>
              </a:extLst>
            </p:cNvPr>
            <p:cNvSpPr txBox="1"/>
            <p:nvPr/>
          </p:nvSpPr>
          <p:spPr>
            <a:xfrm>
              <a:off x="2738522" y="1717675"/>
              <a:ext cx="1612248" cy="39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HTTP Request</a:t>
              </a: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64FD1D13-194B-456B-8079-D5BFC7DD970B}"/>
                </a:ext>
              </a:extLst>
            </p:cNvPr>
            <p:cNvSpPr txBox="1"/>
            <p:nvPr/>
          </p:nvSpPr>
          <p:spPr>
            <a:xfrm>
              <a:off x="2993765" y="2826078"/>
              <a:ext cx="1107365" cy="39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Response</a:t>
              </a:r>
            </a:p>
          </p:txBody>
        </p:sp>
        <p:sp>
          <p:nvSpPr>
            <p:cNvPr id="59" name="Flowchart: Document 10">
              <a:extLst>
                <a:ext uri="{FF2B5EF4-FFF2-40B4-BE49-F238E27FC236}">
                  <a16:creationId xmlns:a16="http://schemas.microsoft.com/office/drawing/2014/main" id="{DF80307D-2B93-47D6-B15A-7FD459612D71}"/>
                </a:ext>
              </a:extLst>
            </p:cNvPr>
            <p:cNvSpPr/>
            <p:nvPr/>
          </p:nvSpPr>
          <p:spPr>
            <a:xfrm>
              <a:off x="3020379" y="3343904"/>
              <a:ext cx="789667" cy="57407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3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9C56A-FAC7-4EDE-8011-0103E659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58" y="1494693"/>
            <a:ext cx="5553850" cy="131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ADEAF-26C2-4548-9E1D-EF132D463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253" y="1089824"/>
            <a:ext cx="563006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E07E2CB-F6DB-488E-960D-9407394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6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2C596FF-AB76-4CC5-A7A6-8E5F5FA81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 t="20835" r="10076" b="17007"/>
          <a:stretch/>
        </p:blipFill>
        <p:spPr>
          <a:xfrm>
            <a:off x="2120992" y="518950"/>
            <a:ext cx="8324437" cy="509728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76996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5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ive Red_Win32_AP_v3" id="{489718BF-5BA9-42DA-9832-0D6458117CDF}" vid="{B56DAA54-D084-4F49-84BA-6965B108C5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230</TotalTime>
  <Words>40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Bahnschrift</vt:lpstr>
      <vt:lpstr>Calibri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Pongsakorn Samothai</dc:creator>
  <cp:lastModifiedBy>Pongsakorn Samothai</cp:lastModifiedBy>
  <cp:revision>7</cp:revision>
  <dcterms:created xsi:type="dcterms:W3CDTF">2021-11-06T14:02:52Z</dcterms:created>
  <dcterms:modified xsi:type="dcterms:W3CDTF">2021-11-16T15:28:53Z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