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13343" y="8253954"/>
            <a:ext cx="2476077" cy="9070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41864" y="3672362"/>
            <a:ext cx="105762" cy="5589491"/>
            <a:chOff x="2741864" y="3672362"/>
            <a:chExt cx="105762" cy="558949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741864" y="3672362"/>
              <a:ext cx="105762" cy="5589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71823" y="6120382"/>
            <a:ext cx="105762" cy="693450"/>
            <a:chOff x="6171823" y="6120382"/>
            <a:chExt cx="105762" cy="69345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6171823" y="6120382"/>
              <a:ext cx="105762" cy="69345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4554" y="2488402"/>
            <a:ext cx="13350850" cy="36979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077012" y="8807488"/>
            <a:ext cx="1311077" cy="70131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229417" y="315728"/>
            <a:ext cx="4006343" cy="11710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958" y="634414"/>
            <a:ext cx="8616692" cy="15924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21145" y="3594023"/>
            <a:ext cx="2023900" cy="145038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67188" y="6399818"/>
            <a:ext cx="1992615" cy="14499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97571" y="2388427"/>
            <a:ext cx="3822835" cy="2443743"/>
            <a:chOff x="1897571" y="2388427"/>
            <a:chExt cx="3822835" cy="24437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7571" y="2388427"/>
              <a:ext cx="3822835" cy="24437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83138" y="2388427"/>
            <a:ext cx="4350269" cy="3393950"/>
            <a:chOff x="8083138" y="2388427"/>
            <a:chExt cx="4350269" cy="339395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83138" y="2388427"/>
              <a:ext cx="4350269" cy="339395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433407" y="1269585"/>
            <a:ext cx="5150157" cy="4681428"/>
            <a:chOff x="12433407" y="1269585"/>
            <a:chExt cx="5150157" cy="46814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433407" y="1269585"/>
              <a:ext cx="5150157" cy="468142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48133" y="1607362"/>
            <a:ext cx="10413371" cy="93596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64450" y="4520457"/>
            <a:ext cx="7459344" cy="136381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4450" y="5755219"/>
            <a:ext cx="4047067" cy="169238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4450" y="7291412"/>
            <a:ext cx="15499306" cy="136381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64450" y="8540669"/>
            <a:ext cx="6596401" cy="104952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174476" y="6121495"/>
            <a:ext cx="3853096" cy="10495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21145" y="3594023"/>
            <a:ext cx="2023900" cy="145038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67188" y="6399818"/>
            <a:ext cx="1992615" cy="14499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73988" y="2429854"/>
            <a:ext cx="4755435" cy="2091967"/>
            <a:chOff x="1273988" y="2429854"/>
            <a:chExt cx="4755435" cy="20919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3988" y="2429854"/>
              <a:ext cx="4755435" cy="20919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79644" y="2429854"/>
            <a:ext cx="5466669" cy="2091967"/>
            <a:chOff x="6679644" y="2429854"/>
            <a:chExt cx="5466669" cy="209196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9644" y="2429854"/>
              <a:ext cx="5466669" cy="209196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8958" y="634414"/>
            <a:ext cx="8569958" cy="159247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8129" y="1607362"/>
            <a:ext cx="14145628" cy="93596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64450" y="4520457"/>
            <a:ext cx="9140153" cy="13638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64450" y="5889962"/>
            <a:ext cx="12972744" cy="104952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4450" y="6969666"/>
            <a:ext cx="12320286" cy="136381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4450" y="8313506"/>
            <a:ext cx="4019839" cy="104952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622095" y="4401124"/>
            <a:ext cx="3117667" cy="1518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12680" y="2211792"/>
            <a:ext cx="5425743" cy="3011375"/>
            <a:chOff x="12812680" y="2211792"/>
            <a:chExt cx="5425743" cy="30113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12680" y="2211792"/>
              <a:ext cx="5425743" cy="30113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794562" y="6449037"/>
            <a:ext cx="7559393" cy="3836677"/>
            <a:chOff x="10794562" y="6449037"/>
            <a:chExt cx="7559393" cy="383667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94562" y="6449037"/>
              <a:ext cx="7559393" cy="383667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8260" y="7055190"/>
            <a:ext cx="7086319" cy="2906758"/>
            <a:chOff x="748260" y="7055190"/>
            <a:chExt cx="7086319" cy="29067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8260" y="7055190"/>
              <a:ext cx="7086319" cy="29067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8958" y="634414"/>
            <a:ext cx="8555358" cy="159247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8133" y="1607362"/>
            <a:ext cx="12804257" cy="93596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4450" y="2520038"/>
            <a:ext cx="7174077" cy="104952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64450" y="3633670"/>
            <a:ext cx="12283010" cy="10495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48687" y="4780085"/>
            <a:ext cx="12272515" cy="23209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0985" y="7468567"/>
            <a:ext cx="3980004" cy="2425381"/>
            <a:chOff x="9000985" y="7468567"/>
            <a:chExt cx="3980004" cy="2425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00985" y="7468567"/>
              <a:ext cx="3980004" cy="2425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498582" y="4428226"/>
            <a:ext cx="4402014" cy="5465722"/>
            <a:chOff x="13498582" y="4428226"/>
            <a:chExt cx="4402014" cy="54657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98582" y="4428226"/>
              <a:ext cx="4402014" cy="546572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6196" y="634414"/>
            <a:ext cx="8540502" cy="159714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8133" y="1607362"/>
            <a:ext cx="16265590" cy="93596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5403" y="2448352"/>
            <a:ext cx="11065391" cy="119825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5403" y="3850857"/>
            <a:ext cx="12765467" cy="140331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64450" y="5390086"/>
            <a:ext cx="10608677" cy="20066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300965" y="3465"/>
            <a:ext cx="6984749" cy="4416655"/>
            <a:chOff x="11300965" y="3465"/>
            <a:chExt cx="6984749" cy="44166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00965" y="3465"/>
              <a:ext cx="6984749" cy="44166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43569" y="4489681"/>
            <a:ext cx="5899541" cy="5803914"/>
            <a:chOff x="11843569" y="4489681"/>
            <a:chExt cx="5899541" cy="58039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43569" y="4489681"/>
              <a:ext cx="5899541" cy="58039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8260" y="6896584"/>
            <a:ext cx="6004049" cy="3209668"/>
            <a:chOff x="748260" y="6896584"/>
            <a:chExt cx="6004049" cy="32096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8260" y="6896584"/>
              <a:ext cx="6004049" cy="320966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6196" y="634414"/>
            <a:ext cx="8540502" cy="159714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8133" y="1607362"/>
            <a:ext cx="10195885" cy="93596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1193" y="2440990"/>
            <a:ext cx="9926458" cy="120582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7822" y="3740514"/>
            <a:ext cx="8649448" cy="107631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53936" y="4954962"/>
            <a:ext cx="10634382" cy="139628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313404" y="6839656"/>
            <a:ext cx="2189144" cy="12698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2023-11-13T21:12:40Z</dcterms:created>
  <dcterms:modified xsi:type="dcterms:W3CDTF">2023-11-13T21:12:40Z</dcterms:modified>
</cp:coreProperties>
</file>