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>
      <p:cViewPr varScale="1">
        <p:scale>
          <a:sx n="79" d="100"/>
          <a:sy n="79" d="100"/>
        </p:scale>
        <p:origin x="36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fn9Hn1ED5A?feature=oembed" TargetMode="Externa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42687" y="8946858"/>
            <a:ext cx="2361261" cy="5387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8545" y="7498764"/>
            <a:ext cx="3636315" cy="904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1864" y="3672362"/>
            <a:ext cx="105762" cy="5589491"/>
            <a:chOff x="2741864" y="3672362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741864" y="3672362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823" y="6120382"/>
            <a:ext cx="105762" cy="693450"/>
            <a:chOff x="6171823" y="6120382"/>
            <a:chExt cx="105762" cy="693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171823" y="6120382"/>
              <a:ext cx="105762" cy="6934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54" y="2488402"/>
            <a:ext cx="13350850" cy="3697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026" y="1060331"/>
            <a:ext cx="4878285" cy="26401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2295231"/>
            <a:ext cx="105762" cy="5589491"/>
            <a:chOff x="15438088" y="2295231"/>
            <a:chExt cx="105762" cy="55894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5438088" y="2295231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365086"/>
            <a:ext cx="1457143" cy="2312643"/>
            <a:chOff x="0" y="1365086"/>
            <a:chExt cx="1457143" cy="23126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5086"/>
              <a:ext cx="1457143" cy="23126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0032" y="5004384"/>
            <a:ext cx="3499635" cy="19999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2920" y="2946948"/>
            <a:ext cx="6648045" cy="19101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20" y="634414"/>
            <a:ext cx="4778417" cy="15950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0114" y="3533670"/>
            <a:ext cx="9640014" cy="5135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8149" y="2946949"/>
            <a:ext cx="6417433" cy="1910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20" y="634414"/>
            <a:ext cx="4971140" cy="15950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373" y="2747063"/>
            <a:ext cx="6171429" cy="5469580"/>
            <a:chOff x="484373" y="2747063"/>
            <a:chExt cx="6171429" cy="54695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373" y="2747063"/>
              <a:ext cx="6171429" cy="54695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5274" y="2440007"/>
            <a:ext cx="11218072" cy="7094245"/>
            <a:chOff x="6985274" y="2440007"/>
            <a:chExt cx="11218072" cy="70942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5274" y="2440007"/>
              <a:ext cx="11218072" cy="7094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20" y="634414"/>
            <a:ext cx="4971140" cy="15950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59251" y="1786358"/>
            <a:ext cx="14367212" cy="8136422"/>
            <a:chOff x="1959251" y="1786358"/>
            <a:chExt cx="14367212" cy="81364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251" y="1786358"/>
              <a:ext cx="14367212" cy="81364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21195" y="-409717"/>
            <a:ext cx="8955767" cy="3324193"/>
            <a:chOff x="9721195" y="-409717"/>
            <a:chExt cx="8955767" cy="33241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1195" y="-409717"/>
              <a:ext cx="8955767" cy="33241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3" name="온라인 미디어 2" descr="3대 운동 자세 교정 AI 서비스">
            <a:hlinkClick r:id="" action="ppaction://media"/>
            <a:extLst>
              <a:ext uri="{FF2B5EF4-FFF2-40B4-BE49-F238E27FC236}">
                <a16:creationId xmlns:a16="http://schemas.microsoft.com/office/drawing/2014/main" id="{F953F9A7-5044-05AF-8662-58D78E90A7E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53397" y="275548"/>
            <a:ext cx="12981205" cy="97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5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0524" y="4147523"/>
            <a:ext cx="6223002" cy="25785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6046" y="4161764"/>
            <a:ext cx="10166295" cy="8307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42687" y="8474639"/>
            <a:ext cx="2361261" cy="538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3434266"/>
            <a:ext cx="105762" cy="5589491"/>
            <a:chOff x="15438088" y="3434266"/>
            <a:chExt cx="105762" cy="5589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5438088" y="3434266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08130" y="5882287"/>
            <a:ext cx="105762" cy="693450"/>
            <a:chOff x="12008130" y="5882287"/>
            <a:chExt cx="105762" cy="693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008130" y="5882287"/>
              <a:ext cx="105762" cy="69345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192" y="7542526"/>
            <a:ext cx="2997126" cy="721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사용자 지정</PresentationFormat>
  <Paragraphs>0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영민 고</cp:lastModifiedBy>
  <cp:revision>2</cp:revision>
  <dcterms:created xsi:type="dcterms:W3CDTF">2023-11-01T14:09:00Z</dcterms:created>
  <dcterms:modified xsi:type="dcterms:W3CDTF">2023-11-01T05:29:49Z</dcterms:modified>
</cp:coreProperties>
</file>