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9562" y="8108381"/>
            <a:ext cx="704798" cy="21429"/>
            <a:chOff x="1859562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859562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5169" y="3294014"/>
            <a:ext cx="6970546" cy="6991701"/>
            <a:chOff x="11315169" y="3294014"/>
            <a:chExt cx="6970546" cy="6991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5169" y="3294014"/>
              <a:ext cx="6970546" cy="6991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317" y="7705212"/>
            <a:ext cx="1832734" cy="842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583" y="6831464"/>
            <a:ext cx="2779874" cy="10555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891" y="3224129"/>
            <a:ext cx="11820828" cy="2998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4390" y="2034262"/>
            <a:ext cx="1190971" cy="107143"/>
            <a:chOff x="934390" y="2034262"/>
            <a:chExt cx="1190971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34390" y="2034262"/>
              <a:ext cx="1190971" cy="10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670" y="3215175"/>
            <a:ext cx="6724805" cy="3251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398" y="689260"/>
            <a:ext cx="4317236" cy="3019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9069" y="1687800"/>
            <a:ext cx="9187576" cy="7627624"/>
            <a:chOff x="4549069" y="1687800"/>
            <a:chExt cx="9187576" cy="7627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9069" y="1687800"/>
              <a:ext cx="9187576" cy="76276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8878" y="9649478"/>
            <a:ext cx="4796442" cy="541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489" y="407508"/>
            <a:ext cx="4877235" cy="114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28262" y="-558443"/>
            <a:ext cx="33142238" cy="130628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755" y="406946"/>
            <a:ext cx="6455722" cy="11466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7411" y="9651963"/>
            <a:ext cx="4764985" cy="5364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3641" y="1520155"/>
            <a:ext cx="8140027" cy="1711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200" y="2642057"/>
            <a:ext cx="7860646" cy="55158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363" y="9651963"/>
            <a:ext cx="4756099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8099" y="1536042"/>
            <a:ext cx="10629516" cy="7931140"/>
            <a:chOff x="3828099" y="1536042"/>
            <a:chExt cx="10629516" cy="79311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99" y="1536042"/>
              <a:ext cx="10629516" cy="79311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0963" y="9649478"/>
            <a:ext cx="4753966" cy="541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0541" y="1574137"/>
            <a:ext cx="7644632" cy="7836878"/>
            <a:chOff x="5320541" y="1574137"/>
            <a:chExt cx="7644632" cy="78368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0541" y="1574137"/>
              <a:ext cx="7644632" cy="783687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041" y="407508"/>
            <a:ext cx="3432635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544" y="9649478"/>
            <a:ext cx="4755738" cy="543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021634"/>
            <a:ext cx="9142857" cy="5015113"/>
            <a:chOff x="0" y="3021634"/>
            <a:chExt cx="9142857" cy="50151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21634"/>
              <a:ext cx="9142857" cy="50151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3412" y="2999099"/>
            <a:ext cx="9167605" cy="5005026"/>
            <a:chOff x="9243412" y="2999099"/>
            <a:chExt cx="9167605" cy="50050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3412" y="2999099"/>
              <a:ext cx="9167605" cy="50050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717" y="301089"/>
            <a:ext cx="2275284" cy="12269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4563" y="9651963"/>
            <a:ext cx="4777433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6326" y="7705212"/>
            <a:ext cx="1832734" cy="8429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2583" y="5506812"/>
            <a:ext cx="2779874" cy="10555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167" y="3055919"/>
            <a:ext cx="4670752" cy="3100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2023-11-21T10:39:40Z</dcterms:created>
  <dcterms:modified xsi:type="dcterms:W3CDTF">2023-11-21T10:39:40Z</dcterms:modified>
</cp:coreProperties>
</file>