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59562" y="8108381"/>
            <a:ext cx="704798" cy="21429"/>
            <a:chOff x="1859562" y="8108381"/>
            <a:chExt cx="704798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859562" y="8108381"/>
              <a:ext cx="704798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7089" y="4499390"/>
            <a:ext cx="1715257" cy="107143"/>
            <a:chOff x="667089" y="4499390"/>
            <a:chExt cx="171525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67089" y="4499390"/>
              <a:ext cx="1715257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15169" y="3294014"/>
            <a:ext cx="6970546" cy="6991701"/>
            <a:chOff x="11315169" y="3294014"/>
            <a:chExt cx="6970546" cy="69917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15169" y="3294014"/>
              <a:ext cx="6970546" cy="699170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19317" y="7705212"/>
            <a:ext cx="1832734" cy="8429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62583" y="6831464"/>
            <a:ext cx="2779874" cy="105551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0891" y="3224129"/>
            <a:ext cx="11820828" cy="29981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4390" y="2034262"/>
            <a:ext cx="1190971" cy="107143"/>
            <a:chOff x="934390" y="2034262"/>
            <a:chExt cx="1190971" cy="10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34390" y="2034262"/>
              <a:ext cx="1190971" cy="1071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7670" y="3215175"/>
            <a:ext cx="6724805" cy="32514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3398" y="689260"/>
            <a:ext cx="4317236" cy="30194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49069" y="1687800"/>
            <a:ext cx="9187576" cy="7627624"/>
            <a:chOff x="4549069" y="1687800"/>
            <a:chExt cx="9187576" cy="76276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9069" y="1687800"/>
              <a:ext cx="9187576" cy="76276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68878" y="9649478"/>
            <a:ext cx="4796442" cy="5414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6489" y="407508"/>
            <a:ext cx="4877235" cy="11404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428262" y="-558443"/>
            <a:ext cx="33142238" cy="1306283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5755" y="406946"/>
            <a:ext cx="6455722" cy="114666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7411" y="9651963"/>
            <a:ext cx="4764985" cy="5364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3641" y="1520155"/>
            <a:ext cx="8140027" cy="17119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9946" y="407508"/>
            <a:ext cx="5593054" cy="11404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8200" y="2642057"/>
            <a:ext cx="7860646" cy="551582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9363" y="9651963"/>
            <a:ext cx="4756099" cy="538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28099" y="1536042"/>
            <a:ext cx="10629516" cy="7931140"/>
            <a:chOff x="3828099" y="1536042"/>
            <a:chExt cx="10629516" cy="79311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99" y="1536042"/>
              <a:ext cx="10629516" cy="793114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9946" y="407508"/>
            <a:ext cx="5593054" cy="1140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0963" y="9649478"/>
            <a:ext cx="4753966" cy="5414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0940" y="1631163"/>
            <a:ext cx="7583835" cy="7740897"/>
            <a:chOff x="5350940" y="1631163"/>
            <a:chExt cx="7583835" cy="774089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0940" y="1631163"/>
              <a:ext cx="7583835" cy="774089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2041" y="407508"/>
            <a:ext cx="3432635" cy="1140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9544" y="9649478"/>
            <a:ext cx="4755738" cy="5437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966477"/>
            <a:ext cx="9243412" cy="5070270"/>
            <a:chOff x="0" y="2966477"/>
            <a:chExt cx="9243412" cy="50702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66477"/>
              <a:ext cx="9243412" cy="50702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43412" y="2999099"/>
            <a:ext cx="9167605" cy="5005026"/>
            <a:chOff x="9243412" y="2999099"/>
            <a:chExt cx="9167605" cy="500502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43412" y="2999099"/>
              <a:ext cx="9167605" cy="500502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2717" y="301089"/>
            <a:ext cx="2275284" cy="12269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4563" y="9651963"/>
            <a:ext cx="4777433" cy="538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86571" y="8108381"/>
            <a:ext cx="704798" cy="21429"/>
            <a:chOff x="14786571" y="8108381"/>
            <a:chExt cx="704798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786571" y="8108381"/>
              <a:ext cx="704798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7089" y="4499390"/>
            <a:ext cx="1715257" cy="107143"/>
            <a:chOff x="667089" y="4499390"/>
            <a:chExt cx="171525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67089" y="4499390"/>
              <a:ext cx="1715257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6326" y="7705212"/>
            <a:ext cx="1832734" cy="8429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62583" y="5506812"/>
            <a:ext cx="2779874" cy="105551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9167" y="3055919"/>
            <a:ext cx="4670752" cy="31002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2023-11-21T10:11:56Z</dcterms:created>
  <dcterms:modified xsi:type="dcterms:W3CDTF">2023-11-21T10:11:56Z</dcterms:modified>
</cp:coreProperties>
</file>