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BFD7-7621-E7E8-8F55-C9CB2B0A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9385B-EE2F-1C31-9B8F-D32DCE6DD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F06D6-6263-4259-660C-4D57F5B7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B4DE4-A17E-A042-5F50-D5385D11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37133-6636-69A3-AE8C-FD805C1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80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8ACE-EBBD-77D0-39F2-83D3FCAC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FC7E2-8434-9242-3FF5-0E4EEF825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2984-6A63-69C1-4D7B-7E2F3B74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18445-FAB2-62C6-9F21-49DEE9CF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75E3-462C-89D2-DE41-761469F6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7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4461E1-C09B-304E-3BB3-D13C94139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53A24-A490-0959-D0BF-D37EF0ACB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E7923-7CBB-9177-6393-98BEF2C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A628-308E-B714-6C81-FDFA4F06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B335C-6DA8-B312-9931-1CDC9613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48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90857-1ECB-E957-CF4A-BEAA8497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1AF17-9E8A-6888-9698-DBD14D68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23680-F93C-320E-AB66-AE10490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A8999-EBE0-E6A9-AAA4-A251C596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E6FFE-4250-4ED1-540F-49B08E70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888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E399-F9EB-C42D-36B6-7085926A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41B5D-F1D9-1F31-3042-84FF56C0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89043-4DB1-EDF6-E4CC-DA77AFF6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FFDE6-DF85-E9D0-385A-7CD2F10D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481CC-BB1D-2DE7-5EBA-CC758F7E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2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9138-1123-066C-A63A-405D70BF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306A6-3EF5-459D-78A6-1D75E7EC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2B726-4E9B-3D00-7E32-C422E540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88352-BC16-B62B-5EAC-5C03329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EE755-168F-ACDF-224D-CA84DEE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C9520-8ADA-4D7C-2335-6013A5C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7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0E0C-5B6F-7F73-0D2A-3F1B4273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60CA5-8FFB-0D06-31A7-6F1EB35C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6C13B-AD8D-CD8E-3B99-3AE59A6A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1A9FF2-7756-9D8E-CC73-DEC8ACD8B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E8AFBC-F954-2E66-8EF4-B80EA571C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413C3-F330-13AD-AF2C-2A794625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0A915-F07F-6718-CFB7-57EFD205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4A142-A970-8CAE-4830-4E1E365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21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7C01-5E8B-A988-4FA8-0A25A8E2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FA50B-6677-8FA7-9B8C-1E19B0B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5A1D2B-7453-6976-9610-7FEF4B56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ACF8B-3019-0C0A-5BE6-7D4EBD8B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5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FF709-934A-DDE6-3A61-E2EC988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801F55-06CF-7D98-8156-E4E922A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3079A-CE4C-5903-4E6A-A571F32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442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6B6B-0189-5528-B60B-253FB028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9FF90-6D32-3AEF-FD16-81C050AE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5D8954-58D9-7EAB-3DB9-616EA86A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75CE3-7580-6919-0EA1-D1C5CCC1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A3A5A-5D4C-A987-77A2-8ECB6917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64143-5209-79E9-5A79-84EF69B0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4959-D4B7-8EEC-6ABA-85AAAF92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D1F21-7CAA-8A11-E475-47FF3B4F5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E6181-5B6F-CC82-679C-0EE9EDFD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ADE1A-954C-C981-3C00-E9F990C9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A3DF0-5CC5-8E8B-5389-545A0A60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BCF02-564E-CF6B-0787-DA42158C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50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CF5BE-9B9A-2606-4131-AF1E5F08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08E97-8884-96BB-F4A3-E6490305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D4A53-A919-C44E-FB2E-20578109D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87E2-5A5D-1E41-99FB-08653AE28301}" type="datetimeFigureOut">
              <a:rPr kumimoji="1" lang="ko-Kore-KR" altLang="en-US" smtClean="0"/>
              <a:t>2023. 9. 15.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B2041-9153-1066-E231-1D1AE3F78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54DE9-1041-9D2D-5C96-20EA51D0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F365-AB89-F340-AADF-B9B0DC3852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9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AEE43-7E68-A096-E82B-BA2C9C2A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8858"/>
            <a:ext cx="9144000" cy="1297454"/>
          </a:xfrm>
        </p:spPr>
        <p:txBody>
          <a:bodyPr>
            <a:normAutofit/>
          </a:bodyPr>
          <a:lstStyle/>
          <a:p>
            <a:r>
              <a:rPr kumimoji="1" lang="en-US" altLang="ko-Kore-KR" sz="7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7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주차 </a:t>
            </a:r>
            <a:r>
              <a:rPr kumimoji="1" lang="ko-Kore-KR" altLang="en-US" sz="7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실습</a:t>
            </a:r>
            <a:r>
              <a:rPr kumimoji="1" lang="ko-KR" altLang="en-US" sz="7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보고서</a:t>
            </a:r>
            <a:endParaRPr kumimoji="1" lang="ko-Kore-KR" altLang="en-US" sz="7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1BBBA-B2DB-FEF4-FCCD-368D4ECE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1261" y="3969572"/>
            <a:ext cx="3266739" cy="1288227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/>
              <a:t>학번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019212978</a:t>
            </a:r>
          </a:p>
          <a:p>
            <a:pPr algn="l"/>
            <a:r>
              <a:rPr kumimoji="1" lang="ko-KR" altLang="en-US" dirty="0"/>
              <a:t>이름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고영민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3A85B9-0C55-5B46-E23C-CCAB5F1F784C}"/>
              </a:ext>
            </a:extLst>
          </p:cNvPr>
          <p:cNvGrpSpPr/>
          <p:nvPr/>
        </p:nvGrpSpPr>
        <p:grpSpPr>
          <a:xfrm>
            <a:off x="4462631" y="1795631"/>
            <a:ext cx="3266739" cy="3266739"/>
            <a:chOff x="1" y="-203498"/>
            <a:chExt cx="2613212" cy="2613212"/>
          </a:xfrm>
        </p:grpSpPr>
        <p:sp>
          <p:nvSpPr>
            <p:cNvPr id="4" name="해 3">
              <a:extLst>
                <a:ext uri="{FF2B5EF4-FFF2-40B4-BE49-F238E27FC236}">
                  <a16:creationId xmlns:a16="http://schemas.microsoft.com/office/drawing/2014/main" id="{687100D0-0E5D-D98A-1F4F-EA547DFC1994}"/>
                </a:ext>
              </a:extLst>
            </p:cNvPr>
            <p:cNvSpPr/>
            <p:nvPr/>
          </p:nvSpPr>
          <p:spPr>
            <a:xfrm>
              <a:off x="1" y="-203498"/>
              <a:ext cx="2613212" cy="2613212"/>
            </a:xfrm>
            <a:prstGeom prst="sun">
              <a:avLst/>
            </a:prstGeom>
            <a:solidFill>
              <a:srgbClr val="FFC000">
                <a:alpha val="85098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웃는 얼굴[S] 5">
              <a:extLst>
                <a:ext uri="{FF2B5EF4-FFF2-40B4-BE49-F238E27FC236}">
                  <a16:creationId xmlns:a16="http://schemas.microsoft.com/office/drawing/2014/main" id="{036ECB3F-B667-C398-88B0-0A2FE7E38A30}"/>
                </a:ext>
              </a:extLst>
            </p:cNvPr>
            <p:cNvSpPr/>
            <p:nvPr/>
          </p:nvSpPr>
          <p:spPr>
            <a:xfrm>
              <a:off x="803238" y="604063"/>
              <a:ext cx="1016393" cy="1016393"/>
            </a:xfrm>
            <a:prstGeom prst="smileyFace">
              <a:avLst>
                <a:gd name="adj" fmla="val -465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1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931E-075A-C56A-064B-AA3F610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670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1.</a:t>
            </a:r>
            <a:r>
              <a:rPr kumimoji="1" lang="ko-KR" altLang="en-US" sz="2800" dirty="0"/>
              <a:t> </a:t>
            </a:r>
            <a:r>
              <a:rPr kumimoji="1" lang="en-US" altLang="ko-Kore-KR" sz="2800" dirty="0"/>
              <a:t>1</a:t>
            </a:r>
            <a:r>
              <a:rPr kumimoji="1" lang="en-US" altLang="ko-KR" sz="2800" dirty="0"/>
              <a:t>03p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F81B6-84C0-6CB3-C4B5-55C8CD21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800100"/>
            <a:ext cx="7772400" cy="467699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06B0D1C-E332-EF02-C3CA-4929C2A1D072}"/>
              </a:ext>
            </a:extLst>
          </p:cNvPr>
          <p:cNvGrpSpPr/>
          <p:nvPr/>
        </p:nvGrpSpPr>
        <p:grpSpPr>
          <a:xfrm>
            <a:off x="4462631" y="1795631"/>
            <a:ext cx="3266739" cy="3266739"/>
            <a:chOff x="1" y="-203498"/>
            <a:chExt cx="2613212" cy="2613212"/>
          </a:xfrm>
        </p:grpSpPr>
        <p:sp>
          <p:nvSpPr>
            <p:cNvPr id="10" name="해 9">
              <a:extLst>
                <a:ext uri="{FF2B5EF4-FFF2-40B4-BE49-F238E27FC236}">
                  <a16:creationId xmlns:a16="http://schemas.microsoft.com/office/drawing/2014/main" id="{BDF0F859-CF62-22FF-DE95-3761E8149A75}"/>
                </a:ext>
              </a:extLst>
            </p:cNvPr>
            <p:cNvSpPr/>
            <p:nvPr/>
          </p:nvSpPr>
          <p:spPr>
            <a:xfrm>
              <a:off x="1" y="-203498"/>
              <a:ext cx="2613212" cy="2613212"/>
            </a:xfrm>
            <a:prstGeom prst="sun">
              <a:avLst/>
            </a:prstGeom>
            <a:solidFill>
              <a:srgbClr val="FFC000">
                <a:alpha val="85098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웃는 얼굴[S] 10">
              <a:extLst>
                <a:ext uri="{FF2B5EF4-FFF2-40B4-BE49-F238E27FC236}">
                  <a16:creationId xmlns:a16="http://schemas.microsoft.com/office/drawing/2014/main" id="{B83EC5AF-8CD0-2455-7C9D-92E4067CF929}"/>
                </a:ext>
              </a:extLst>
            </p:cNvPr>
            <p:cNvSpPr/>
            <p:nvPr/>
          </p:nvSpPr>
          <p:spPr>
            <a:xfrm>
              <a:off x="803238" y="604063"/>
              <a:ext cx="1016393" cy="1016393"/>
            </a:xfrm>
            <a:prstGeom prst="smileyFace">
              <a:avLst>
                <a:gd name="adj" fmla="val -465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7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931E-075A-C56A-064B-AA3F610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670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2.</a:t>
            </a:r>
            <a:r>
              <a:rPr kumimoji="1" lang="ko-KR" altLang="en-US" sz="2800" dirty="0"/>
              <a:t> </a:t>
            </a:r>
            <a:r>
              <a:rPr kumimoji="1" lang="en-US" altLang="ko-Kore-KR" sz="2800" dirty="0"/>
              <a:t>1</a:t>
            </a:r>
            <a:r>
              <a:rPr kumimoji="1" lang="en-US" altLang="ko-KR" sz="2800" dirty="0"/>
              <a:t>08p</a:t>
            </a:r>
            <a:r>
              <a:rPr kumimoji="1" lang="ko-KR" altLang="en-US" sz="2800" dirty="0"/>
              <a:t> 실습</a:t>
            </a:r>
            <a:endParaRPr kumimoji="1" lang="ko-Kore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36940-024D-97DE-58B4-D9756976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1343890"/>
            <a:ext cx="7772400" cy="337174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B7DCCFF-7FC8-0AE0-CF17-58F393442F47}"/>
              </a:ext>
            </a:extLst>
          </p:cNvPr>
          <p:cNvGrpSpPr/>
          <p:nvPr/>
        </p:nvGrpSpPr>
        <p:grpSpPr>
          <a:xfrm>
            <a:off x="4462631" y="1795631"/>
            <a:ext cx="3266739" cy="3266739"/>
            <a:chOff x="1" y="-203498"/>
            <a:chExt cx="2613212" cy="2613212"/>
          </a:xfrm>
        </p:grpSpPr>
        <p:sp>
          <p:nvSpPr>
            <p:cNvPr id="9" name="해 8">
              <a:extLst>
                <a:ext uri="{FF2B5EF4-FFF2-40B4-BE49-F238E27FC236}">
                  <a16:creationId xmlns:a16="http://schemas.microsoft.com/office/drawing/2014/main" id="{45FD48D1-C328-50CB-ACA8-ACAD1BB21981}"/>
                </a:ext>
              </a:extLst>
            </p:cNvPr>
            <p:cNvSpPr/>
            <p:nvPr/>
          </p:nvSpPr>
          <p:spPr>
            <a:xfrm>
              <a:off x="1" y="-203498"/>
              <a:ext cx="2613212" cy="2613212"/>
            </a:xfrm>
            <a:prstGeom prst="sun">
              <a:avLst/>
            </a:prstGeom>
            <a:solidFill>
              <a:srgbClr val="FFC000">
                <a:alpha val="85098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웃는 얼굴[S] 9">
              <a:extLst>
                <a:ext uri="{FF2B5EF4-FFF2-40B4-BE49-F238E27FC236}">
                  <a16:creationId xmlns:a16="http://schemas.microsoft.com/office/drawing/2014/main" id="{F948D846-5943-7001-4433-AB06FB42B50A}"/>
                </a:ext>
              </a:extLst>
            </p:cNvPr>
            <p:cNvSpPr/>
            <p:nvPr/>
          </p:nvSpPr>
          <p:spPr>
            <a:xfrm>
              <a:off x="803238" y="604063"/>
              <a:ext cx="1016393" cy="1016393"/>
            </a:xfrm>
            <a:prstGeom prst="smileyFace">
              <a:avLst>
                <a:gd name="adj" fmla="val -465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1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931E-075A-C56A-064B-AA3F610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670"/>
          </a:xfrm>
        </p:spPr>
        <p:txBody>
          <a:bodyPr>
            <a:normAutofit/>
          </a:bodyPr>
          <a:lstStyle/>
          <a:p>
            <a:r>
              <a:rPr kumimoji="1" lang="en-US" altLang="ko-Kore-KR" sz="2800" dirty="0"/>
              <a:t>3. 110p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3</a:t>
            </a:r>
            <a:r>
              <a:rPr kumimoji="1" lang="ko-KR" altLang="en-US" sz="2800" dirty="0"/>
              <a:t>번 실습</a:t>
            </a:r>
            <a:endParaRPr kumimoji="1" lang="ko-Kore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161D80-4627-7AA3-713C-E4270F0B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0426"/>
            <a:ext cx="7772400" cy="45371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EBCED6-19DE-86EA-EDF7-A170F484AB51}"/>
              </a:ext>
            </a:extLst>
          </p:cNvPr>
          <p:cNvGrpSpPr/>
          <p:nvPr/>
        </p:nvGrpSpPr>
        <p:grpSpPr>
          <a:xfrm>
            <a:off x="4462631" y="1795631"/>
            <a:ext cx="3266739" cy="3266739"/>
            <a:chOff x="1" y="-203498"/>
            <a:chExt cx="2613212" cy="2613212"/>
          </a:xfrm>
        </p:grpSpPr>
        <p:sp>
          <p:nvSpPr>
            <p:cNvPr id="13" name="해 12">
              <a:extLst>
                <a:ext uri="{FF2B5EF4-FFF2-40B4-BE49-F238E27FC236}">
                  <a16:creationId xmlns:a16="http://schemas.microsoft.com/office/drawing/2014/main" id="{C548F863-D611-BB93-DA7D-01B5C59B993A}"/>
                </a:ext>
              </a:extLst>
            </p:cNvPr>
            <p:cNvSpPr/>
            <p:nvPr/>
          </p:nvSpPr>
          <p:spPr>
            <a:xfrm>
              <a:off x="1" y="-203498"/>
              <a:ext cx="2613212" cy="2613212"/>
            </a:xfrm>
            <a:prstGeom prst="sun">
              <a:avLst/>
            </a:prstGeom>
            <a:solidFill>
              <a:srgbClr val="FFC000">
                <a:alpha val="85098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웃는 얼굴[S] 13">
              <a:extLst>
                <a:ext uri="{FF2B5EF4-FFF2-40B4-BE49-F238E27FC236}">
                  <a16:creationId xmlns:a16="http://schemas.microsoft.com/office/drawing/2014/main" id="{09F0BD27-369D-6F0A-B70E-19860A77B37E}"/>
                </a:ext>
              </a:extLst>
            </p:cNvPr>
            <p:cNvSpPr/>
            <p:nvPr/>
          </p:nvSpPr>
          <p:spPr>
            <a:xfrm>
              <a:off x="803238" y="604063"/>
              <a:ext cx="1016393" cy="1016393"/>
            </a:xfrm>
            <a:prstGeom prst="smileyFace">
              <a:avLst>
                <a:gd name="adj" fmla="val -465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9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0931E-075A-C56A-064B-AA3F610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3670"/>
          </a:xfrm>
        </p:spPr>
        <p:txBody>
          <a:bodyPr>
            <a:normAutofit/>
          </a:bodyPr>
          <a:lstStyle/>
          <a:p>
            <a:r>
              <a:rPr kumimoji="1" lang="en-US" altLang="ko-Kore-KR" sz="2800" dirty="0"/>
              <a:t>4. 124</a:t>
            </a:r>
            <a:r>
              <a:rPr kumimoji="1" lang="en-US" altLang="ko-KR" sz="2800" dirty="0"/>
              <a:t>p 2</a:t>
            </a:r>
            <a:r>
              <a:rPr kumimoji="1" lang="ko-KR" altLang="en-US" sz="2800" dirty="0"/>
              <a:t>번 실습</a:t>
            </a:r>
            <a:endParaRPr kumimoji="1" lang="ko-Kore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3383F-1C73-6873-8881-FA257C3D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82" y="1116342"/>
            <a:ext cx="10131236" cy="46253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3E24EC8-55F2-6E4B-4E34-1FE714F6EEC7}"/>
              </a:ext>
            </a:extLst>
          </p:cNvPr>
          <p:cNvGrpSpPr/>
          <p:nvPr/>
        </p:nvGrpSpPr>
        <p:grpSpPr>
          <a:xfrm>
            <a:off x="4462631" y="1795631"/>
            <a:ext cx="3266739" cy="3266739"/>
            <a:chOff x="1" y="-203498"/>
            <a:chExt cx="2613212" cy="2613212"/>
          </a:xfrm>
        </p:grpSpPr>
        <p:sp>
          <p:nvSpPr>
            <p:cNvPr id="11" name="해 10">
              <a:extLst>
                <a:ext uri="{FF2B5EF4-FFF2-40B4-BE49-F238E27FC236}">
                  <a16:creationId xmlns:a16="http://schemas.microsoft.com/office/drawing/2014/main" id="{C2D59973-A980-420F-264D-B11397993093}"/>
                </a:ext>
              </a:extLst>
            </p:cNvPr>
            <p:cNvSpPr/>
            <p:nvPr/>
          </p:nvSpPr>
          <p:spPr>
            <a:xfrm>
              <a:off x="1" y="-203498"/>
              <a:ext cx="2613212" cy="2613212"/>
            </a:xfrm>
            <a:prstGeom prst="sun">
              <a:avLst/>
            </a:prstGeom>
            <a:solidFill>
              <a:srgbClr val="FFC000">
                <a:alpha val="85098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웃는 얼굴[S] 11">
              <a:extLst>
                <a:ext uri="{FF2B5EF4-FFF2-40B4-BE49-F238E27FC236}">
                  <a16:creationId xmlns:a16="http://schemas.microsoft.com/office/drawing/2014/main" id="{8710E017-EFB9-5548-819F-108B44D4B0E5}"/>
                </a:ext>
              </a:extLst>
            </p:cNvPr>
            <p:cNvSpPr/>
            <p:nvPr/>
          </p:nvSpPr>
          <p:spPr>
            <a:xfrm>
              <a:off x="803238" y="604063"/>
              <a:ext cx="1016393" cy="1016393"/>
            </a:xfrm>
            <a:prstGeom prst="smileyFace">
              <a:avLst>
                <a:gd name="adj" fmla="val -4653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Macintosh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NanumBarunGothic</vt:lpstr>
      <vt:lpstr>Arial</vt:lpstr>
      <vt:lpstr>Calibri</vt:lpstr>
      <vt:lpstr>Calibri Light</vt:lpstr>
      <vt:lpstr>Office 테마</vt:lpstr>
      <vt:lpstr>3주차 실습 보고서</vt:lpstr>
      <vt:lpstr>1. 103p 실습</vt:lpstr>
      <vt:lpstr>2. 108p 실습</vt:lpstr>
      <vt:lpstr>3. 110p 3번 실습</vt:lpstr>
      <vt:lpstr>4. 124p 2번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보고서</dc:title>
  <dc:creator>영민 고</dc:creator>
  <cp:lastModifiedBy>영민 고</cp:lastModifiedBy>
  <cp:revision>6</cp:revision>
  <dcterms:created xsi:type="dcterms:W3CDTF">2023-09-15T03:17:37Z</dcterms:created>
  <dcterms:modified xsi:type="dcterms:W3CDTF">2023-09-15T03:35:40Z</dcterms:modified>
</cp:coreProperties>
</file>