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98" d="100"/>
          <a:sy n="98" d="100"/>
        </p:scale>
        <p:origin x="133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4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6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3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B1BB-8A02-41E1-8103-13CE86CA62A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7E03-78F8-42C6-B2F9-420C975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/>
          <p:cNvCxnSpPr/>
          <p:nvPr/>
        </p:nvCxnSpPr>
        <p:spPr>
          <a:xfrm>
            <a:off x="5577320" y="1966311"/>
            <a:ext cx="50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0CDF5B27-D8AE-4F40-86D8-FB12DAC32AF0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5138602" y="4951315"/>
            <a:ext cx="0" cy="370433"/>
          </a:xfrm>
          <a:prstGeom prst="line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90620" y="1154608"/>
            <a:ext cx="4117320" cy="26629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H100030H-P01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661140" y="4397409"/>
            <a:ext cx="50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74" idx="2"/>
          </p:cNvCxnSpPr>
          <p:nvPr/>
        </p:nvCxnSpPr>
        <p:spPr>
          <a:xfrm flipH="1" flipV="1">
            <a:off x="5127627" y="2150977"/>
            <a:ext cx="10056" cy="2033800"/>
          </a:xfrm>
          <a:prstGeom prst="line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12776" y="4214723"/>
            <a:ext cx="105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BMU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6167660" y="4214723"/>
            <a:ext cx="1325880" cy="365374"/>
            <a:chOff x="7208520" y="4623285"/>
            <a:chExt cx="1325880" cy="365374"/>
          </a:xfrm>
        </p:grpSpPr>
        <p:sp>
          <p:nvSpPr>
            <p:cNvPr id="29" name="Rectangle 28"/>
            <p:cNvSpPr/>
            <p:nvPr/>
          </p:nvSpPr>
          <p:spPr>
            <a:xfrm>
              <a:off x="7208520" y="4623285"/>
              <a:ext cx="1325880" cy="3653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58BEA20-1F02-7C45-A95E-908B2E276867}"/>
                </a:ext>
              </a:extLst>
            </p:cNvPr>
            <p:cNvCxnSpPr>
              <a:cxnSpLocks/>
            </p:cNvCxnSpPr>
            <p:nvPr/>
          </p:nvCxnSpPr>
          <p:spPr>
            <a:xfrm>
              <a:off x="7543696" y="4746962"/>
              <a:ext cx="65552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A3CDD3E7-7345-3245-B887-C8F34DD6A6F3}"/>
                </a:ext>
              </a:extLst>
            </p:cNvPr>
            <p:cNvCxnSpPr>
              <a:cxnSpLocks/>
            </p:cNvCxnSpPr>
            <p:nvPr/>
          </p:nvCxnSpPr>
          <p:spPr>
            <a:xfrm>
              <a:off x="7711753" y="4855521"/>
              <a:ext cx="3194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0CDF5B27-D8AE-4F40-86D8-FB12DAC32AF0}"/>
                </a:ext>
              </a:extLst>
            </p:cNvPr>
            <p:cNvCxnSpPr/>
            <p:nvPr/>
          </p:nvCxnSpPr>
          <p:spPr>
            <a:xfrm>
              <a:off x="7871460" y="4880659"/>
              <a:ext cx="0" cy="10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0CDF5B27-D8AE-4F40-86D8-FB12DAC32AF0}"/>
                </a:ext>
              </a:extLst>
            </p:cNvPr>
            <p:cNvCxnSpPr/>
            <p:nvPr/>
          </p:nvCxnSpPr>
          <p:spPr>
            <a:xfrm>
              <a:off x="7871460" y="4632122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612776" y="4581983"/>
            <a:ext cx="105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BMU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12776" y="5321748"/>
            <a:ext cx="105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BMU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0CDF5B27-D8AE-4F40-86D8-FB12DAC32AF0}"/>
              </a:ext>
            </a:extLst>
          </p:cNvPr>
          <p:cNvCxnSpPr/>
          <p:nvPr/>
        </p:nvCxnSpPr>
        <p:spPr>
          <a:xfrm>
            <a:off x="6828080" y="4865657"/>
            <a:ext cx="0" cy="5760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165140" y="4585941"/>
            <a:ext cx="1325880" cy="365374"/>
            <a:chOff x="7208520" y="4623285"/>
            <a:chExt cx="1325880" cy="365374"/>
          </a:xfrm>
        </p:grpSpPr>
        <p:sp>
          <p:nvSpPr>
            <p:cNvPr id="51" name="Rectangle 50"/>
            <p:cNvSpPr/>
            <p:nvPr/>
          </p:nvSpPr>
          <p:spPr>
            <a:xfrm>
              <a:off x="7208520" y="4623285"/>
              <a:ext cx="1325880" cy="3653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858BEA20-1F02-7C45-A95E-908B2E276867}"/>
                </a:ext>
              </a:extLst>
            </p:cNvPr>
            <p:cNvCxnSpPr>
              <a:cxnSpLocks/>
            </p:cNvCxnSpPr>
            <p:nvPr/>
          </p:nvCxnSpPr>
          <p:spPr>
            <a:xfrm>
              <a:off x="7543696" y="4746962"/>
              <a:ext cx="65552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A3CDD3E7-7345-3245-B887-C8F34DD6A6F3}"/>
                </a:ext>
              </a:extLst>
            </p:cNvPr>
            <p:cNvCxnSpPr>
              <a:cxnSpLocks/>
            </p:cNvCxnSpPr>
            <p:nvPr/>
          </p:nvCxnSpPr>
          <p:spPr>
            <a:xfrm>
              <a:off x="7711753" y="4855521"/>
              <a:ext cx="3194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0CDF5B27-D8AE-4F40-86D8-FB12DAC32AF0}"/>
                </a:ext>
              </a:extLst>
            </p:cNvPr>
            <p:cNvCxnSpPr/>
            <p:nvPr/>
          </p:nvCxnSpPr>
          <p:spPr>
            <a:xfrm>
              <a:off x="7871460" y="4880659"/>
              <a:ext cx="0" cy="10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0CDF5B27-D8AE-4F40-86D8-FB12DAC32AF0}"/>
                </a:ext>
              </a:extLst>
            </p:cNvPr>
            <p:cNvCxnSpPr/>
            <p:nvPr/>
          </p:nvCxnSpPr>
          <p:spPr>
            <a:xfrm>
              <a:off x="7871460" y="4632122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167660" y="5325706"/>
            <a:ext cx="1325880" cy="365374"/>
            <a:chOff x="7208520" y="4623285"/>
            <a:chExt cx="1325880" cy="365374"/>
          </a:xfrm>
        </p:grpSpPr>
        <p:sp>
          <p:nvSpPr>
            <p:cNvPr id="57" name="Rectangle 56"/>
            <p:cNvSpPr/>
            <p:nvPr/>
          </p:nvSpPr>
          <p:spPr>
            <a:xfrm>
              <a:off x="7208520" y="4623285"/>
              <a:ext cx="1325880" cy="3653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858BEA20-1F02-7C45-A95E-908B2E276867}"/>
                </a:ext>
              </a:extLst>
            </p:cNvPr>
            <p:cNvCxnSpPr>
              <a:cxnSpLocks/>
            </p:cNvCxnSpPr>
            <p:nvPr/>
          </p:nvCxnSpPr>
          <p:spPr>
            <a:xfrm>
              <a:off x="7543696" y="4746962"/>
              <a:ext cx="65552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A3CDD3E7-7345-3245-B887-C8F34DD6A6F3}"/>
                </a:ext>
              </a:extLst>
            </p:cNvPr>
            <p:cNvCxnSpPr>
              <a:cxnSpLocks/>
            </p:cNvCxnSpPr>
            <p:nvPr/>
          </p:nvCxnSpPr>
          <p:spPr>
            <a:xfrm>
              <a:off x="7711753" y="4855521"/>
              <a:ext cx="3194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0CDF5B27-D8AE-4F40-86D8-FB12DAC32AF0}"/>
                </a:ext>
              </a:extLst>
            </p:cNvPr>
            <p:cNvCxnSpPr/>
            <p:nvPr/>
          </p:nvCxnSpPr>
          <p:spPr>
            <a:xfrm>
              <a:off x="7871460" y="4880659"/>
              <a:ext cx="0" cy="10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CDF5B27-D8AE-4F40-86D8-FB12DAC32AF0}"/>
                </a:ext>
              </a:extLst>
            </p:cNvPr>
            <p:cNvCxnSpPr/>
            <p:nvPr/>
          </p:nvCxnSpPr>
          <p:spPr>
            <a:xfrm>
              <a:off x="7871460" y="4632122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655891" y="4766649"/>
            <a:ext cx="50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61140" y="5506414"/>
            <a:ext cx="504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743717" y="777656"/>
            <a:ext cx="0" cy="20779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77760" y="3112900"/>
            <a:ext cx="0" cy="30903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9" idx="0"/>
          </p:cNvCxnSpPr>
          <p:nvPr/>
        </p:nvCxnSpPr>
        <p:spPr>
          <a:xfrm rot="5400000" flipH="1" flipV="1">
            <a:off x="6737812" y="3205687"/>
            <a:ext cx="1101825" cy="916249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617333" y="1840311"/>
            <a:ext cx="252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601801" y="1781645"/>
            <a:ext cx="105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BCMU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833810" y="1781645"/>
            <a:ext cx="105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HVMU</a:t>
            </a:r>
            <a:endParaRPr lang="en-US" dirty="0"/>
          </a:p>
        </p:txBody>
      </p:sp>
      <p:cxnSp>
        <p:nvCxnSpPr>
          <p:cNvPr id="78" name="Elbow Connector 77"/>
          <p:cNvCxnSpPr>
            <a:stCxn id="74" idx="0"/>
            <a:endCxn id="95" idx="1"/>
          </p:cNvCxnSpPr>
          <p:nvPr/>
        </p:nvCxnSpPr>
        <p:spPr>
          <a:xfrm rot="5400000" flipH="1" flipV="1">
            <a:off x="5678229" y="55821"/>
            <a:ext cx="1175223" cy="2276426"/>
          </a:xfrm>
          <a:prstGeom prst="bentConnector2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7595818" y="2847516"/>
            <a:ext cx="186526" cy="242004"/>
            <a:chOff x="8673181" y="3030547"/>
            <a:chExt cx="186526" cy="242004"/>
          </a:xfrm>
        </p:grpSpPr>
        <p:sp>
          <p:nvSpPr>
            <p:cNvPr id="73" name="Oval 72"/>
            <p:cNvSpPr/>
            <p:nvPr/>
          </p:nvSpPr>
          <p:spPr>
            <a:xfrm>
              <a:off x="8787707" y="3030547"/>
              <a:ext cx="72000" cy="7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8787707" y="3200551"/>
              <a:ext cx="72000" cy="7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 flipV="1">
              <a:off x="8673181" y="3078471"/>
              <a:ext cx="129766" cy="1428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7929879" y="2863216"/>
            <a:ext cx="186526" cy="242004"/>
            <a:chOff x="8673181" y="3030547"/>
            <a:chExt cx="186526" cy="242004"/>
          </a:xfrm>
        </p:grpSpPr>
        <p:sp>
          <p:nvSpPr>
            <p:cNvPr id="88" name="Oval 87"/>
            <p:cNvSpPr/>
            <p:nvPr/>
          </p:nvSpPr>
          <p:spPr>
            <a:xfrm>
              <a:off x="8787707" y="3030547"/>
              <a:ext cx="72000" cy="7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8787707" y="3200551"/>
              <a:ext cx="72000" cy="7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 flipV="1">
              <a:off x="8673181" y="3078471"/>
              <a:ext cx="129766" cy="1428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 flipV="1">
            <a:off x="8075636" y="785276"/>
            <a:ext cx="0" cy="20779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683561" y="1290698"/>
            <a:ext cx="121643" cy="28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008103" y="1290698"/>
            <a:ext cx="121643" cy="28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270533" y="1654603"/>
            <a:ext cx="42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404053" y="421756"/>
            <a:ext cx="1051651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PCS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7180829" y="2870894"/>
            <a:ext cx="186526" cy="242004"/>
            <a:chOff x="8673181" y="3030547"/>
            <a:chExt cx="186526" cy="242004"/>
          </a:xfrm>
        </p:grpSpPr>
        <p:sp>
          <p:nvSpPr>
            <p:cNvPr id="101" name="Oval 100"/>
            <p:cNvSpPr/>
            <p:nvPr/>
          </p:nvSpPr>
          <p:spPr>
            <a:xfrm>
              <a:off x="8787707" y="3030547"/>
              <a:ext cx="72000" cy="7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787707" y="3200551"/>
              <a:ext cx="72000" cy="7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 flipV="1">
              <a:off x="8673181" y="3078471"/>
              <a:ext cx="129766" cy="1428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7270533" y="2432205"/>
            <a:ext cx="121643" cy="28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Elbow Connector 105"/>
          <p:cNvCxnSpPr>
            <a:stCxn id="104" idx="0"/>
          </p:cNvCxnSpPr>
          <p:nvPr/>
        </p:nvCxnSpPr>
        <p:spPr>
          <a:xfrm rot="5400000" flipH="1" flipV="1">
            <a:off x="7446768" y="2135640"/>
            <a:ext cx="181152" cy="4119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2" idx="4"/>
          </p:cNvCxnSpPr>
          <p:nvPr/>
        </p:nvCxnSpPr>
        <p:spPr>
          <a:xfrm rot="16200000" flipH="1">
            <a:off x="7444593" y="2999660"/>
            <a:ext cx="176601" cy="403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328834" y="2723729"/>
            <a:ext cx="0" cy="144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5" idx="3"/>
            <a:endCxn id="72" idx="1"/>
          </p:cNvCxnSpPr>
          <p:nvPr/>
        </p:nvCxnSpPr>
        <p:spPr>
          <a:xfrm>
            <a:off x="6885461" y="1966311"/>
            <a:ext cx="7318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825456" y="2541974"/>
            <a:ext cx="105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DC/DC</a:t>
            </a:r>
            <a:endParaRPr lang="en-US" dirty="0"/>
          </a:p>
        </p:txBody>
      </p:sp>
      <p:cxnSp>
        <p:nvCxnSpPr>
          <p:cNvPr id="119" name="Elbow Connector 118"/>
          <p:cNvCxnSpPr>
            <a:stCxn id="29" idx="0"/>
          </p:cNvCxnSpPr>
          <p:nvPr/>
        </p:nvCxnSpPr>
        <p:spPr>
          <a:xfrm rot="16200000" flipV="1">
            <a:off x="5847294" y="3231416"/>
            <a:ext cx="1295905" cy="670709"/>
          </a:xfrm>
          <a:prstGeom prst="bentConnector3">
            <a:avLst>
              <a:gd name="adj1" fmla="val 42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>
            <a:off x="6663537" y="2911259"/>
            <a:ext cx="1412099" cy="557316"/>
          </a:xfrm>
          <a:prstGeom prst="bentConnector3">
            <a:avLst>
              <a:gd name="adj1" fmla="val -8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8059796" y="3446885"/>
            <a:ext cx="36000" cy="3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812544" y="3644164"/>
            <a:ext cx="36000" cy="3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726944" y="3262699"/>
            <a:ext cx="36000" cy="3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725070" y="2231429"/>
            <a:ext cx="36000" cy="3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293222" y="5183756"/>
            <a:ext cx="3598024" cy="8208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H102025M-S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5" name="Elbow Connector 134"/>
          <p:cNvCxnSpPr>
            <a:stCxn id="57" idx="2"/>
          </p:cNvCxnSpPr>
          <p:nvPr/>
        </p:nvCxnSpPr>
        <p:spPr>
          <a:xfrm rot="16200000" flipH="1">
            <a:off x="7197031" y="5324648"/>
            <a:ext cx="512174" cy="124503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830896" y="34397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CAN</a:t>
            </a:r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6146438" y="2321658"/>
            <a:ext cx="0" cy="21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20317" y="2323135"/>
            <a:ext cx="0" cy="21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111367" y="216585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24v</a:t>
            </a:r>
            <a:endParaRPr lang="en-US" sz="1400" dirty="0"/>
          </a:p>
        </p:txBody>
      </p:sp>
      <p:sp>
        <p:nvSpPr>
          <p:cNvPr id="145" name="Oval 144"/>
          <p:cNvSpPr/>
          <p:nvPr/>
        </p:nvSpPr>
        <p:spPr>
          <a:xfrm>
            <a:off x="6127509" y="2301804"/>
            <a:ext cx="36000" cy="3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501585" y="2301804"/>
            <a:ext cx="36000" cy="3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2020-05-31T13:04:21Z</dcterms:created>
  <dcterms:modified xsi:type="dcterms:W3CDTF">2020-05-31T21:42:26Z</dcterms:modified>
</cp:coreProperties>
</file>