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0"/>
  </p:notesMasterIdLst>
  <p:sldIdLst>
    <p:sldId id="256" r:id="rId2"/>
    <p:sldId id="257" r:id="rId3"/>
    <p:sldId id="258" r:id="rId4"/>
    <p:sldId id="260" r:id="rId5"/>
    <p:sldId id="261" r:id="rId6"/>
    <p:sldId id="262" r:id="rId7"/>
    <p:sldId id="293" r:id="rId8"/>
    <p:sldId id="264" r:id="rId9"/>
    <p:sldId id="259" r:id="rId10"/>
    <p:sldId id="263" r:id="rId11"/>
    <p:sldId id="294" r:id="rId12"/>
    <p:sldId id="265" r:id="rId13"/>
    <p:sldId id="268" r:id="rId14"/>
    <p:sldId id="295" r:id="rId15"/>
    <p:sldId id="266" r:id="rId16"/>
    <p:sldId id="269" r:id="rId17"/>
    <p:sldId id="276" r:id="rId18"/>
    <p:sldId id="274" r:id="rId19"/>
  </p:sldIdLst>
  <p:sldSz cx="9144000" cy="5143500" type="screen16x9"/>
  <p:notesSz cx="6858000" cy="9144000"/>
  <p:embeddedFontLst>
    <p:embeddedFont>
      <p:font typeface="Arial Black" panose="020B0A04020102020204" pitchFamily="34" charset="0"/>
      <p:bold r:id="rId21"/>
    </p:embeddedFont>
    <p:embeddedFont>
      <p:font typeface="Bree Serif" panose="020B0604020202020204" charset="0"/>
      <p:regular r:id="rId22"/>
    </p:embeddedFont>
    <p:embeddedFont>
      <p:font typeface="Cambria" panose="02040503050406030204" pitchFamily="18" charset="0"/>
      <p:regular r:id="rId23"/>
      <p:bold r:id="rId24"/>
      <p:italic r:id="rId25"/>
      <p:boldItalic r:id="rId26"/>
    </p:embeddedFont>
    <p:embeddedFont>
      <p:font typeface="Consolas" panose="020B0609020204030204" pitchFamily="49" charset="0"/>
      <p:regular r:id="rId27"/>
      <p:bold r:id="rId28"/>
      <p:italic r:id="rId29"/>
      <p:boldItalic r:id="rId30"/>
    </p:embeddedFont>
    <p:embeddedFont>
      <p:font typeface="Didact Gothic" panose="020B0604020202020204" charset="0"/>
      <p:regular r:id="rId31"/>
    </p:embeddedFont>
    <p:embeddedFont>
      <p:font typeface="Georgia" panose="02040502050405020303" pitchFamily="18" charset="0"/>
      <p:regular r:id="rId32"/>
      <p:bold r:id="rId33"/>
      <p:italic r:id="rId34"/>
      <p:boldItalic r:id="rId35"/>
    </p:embeddedFont>
    <p:embeddedFont>
      <p:font typeface="Impact" panose="020B0806030902050204" pitchFamily="34" charset="0"/>
      <p:regular r:id="rId36"/>
    </p:embeddedFont>
    <p:embeddedFont>
      <p:font typeface="Roboto Black" panose="02000000000000000000" pitchFamily="2" charset="0"/>
      <p:bold r:id="rId37"/>
      <p:boldItalic r:id="rId38"/>
    </p:embeddedFont>
    <p:embeddedFont>
      <p:font typeface="Roboto Light" panose="02000000000000000000" pitchFamily="2" charset="0"/>
      <p:regular r:id="rId39"/>
      <p:bold r:id="rId40"/>
      <p:italic r:id="rId41"/>
      <p:boldItalic r:id="rId42"/>
    </p:embeddedFont>
    <p:embeddedFont>
      <p:font typeface="Roboto Mono Regular" panose="020B0604020202020204" charset="0"/>
      <p:regular r:id="rId43"/>
      <p:bold r:id="rId44"/>
      <p:italic r:id="rId45"/>
      <p:boldItalic r:id="rId46"/>
    </p:embeddedFont>
    <p:embeddedFont>
      <p:font typeface="Roboto Thin" panose="02000000000000000000" pitchFamily="2"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30" autoAdjust="0"/>
    <p:restoredTop sz="94660"/>
  </p:normalViewPr>
  <p:slideViewPr>
    <p:cSldViewPr snapToGrid="0">
      <p:cViewPr varScale="1">
        <p:scale>
          <a:sx n="113" d="100"/>
          <a:sy n="113" d="100"/>
        </p:scale>
        <p:origin x="43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font" Target="fonts/font22.fntdata"/><Relationship Id="rId47" Type="http://schemas.openxmlformats.org/officeDocument/2006/relationships/font" Target="fonts/font27.fntdata"/><Relationship Id="rId50" Type="http://schemas.openxmlformats.org/officeDocument/2006/relationships/font" Target="fonts/font3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46" Type="http://schemas.openxmlformats.org/officeDocument/2006/relationships/font" Target="fonts/font2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font" Target="fonts/font21.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font" Target="fonts/font25.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49" Type="http://schemas.openxmlformats.org/officeDocument/2006/relationships/font" Target="fonts/font2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font" Target="fonts/font24.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font" Target="fonts/font23.fntdata"/><Relationship Id="rId48" Type="http://schemas.openxmlformats.org/officeDocument/2006/relationships/font" Target="fonts/font28.fntdata"/><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3606430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0141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5bb3dc62fd_0_6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5bb3dc62fd_0_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9151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5bb3dc62fd_0_1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5bb3dc62fd_0_1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0416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5bbcd31a21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5bbcd31a21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95834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5bb3dc62fd_0_1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5bb3dc62fd_0_1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3137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9"/>
        <p:cNvGrpSpPr/>
        <p:nvPr/>
      </p:nvGrpSpPr>
      <p:grpSpPr>
        <a:xfrm>
          <a:off x="0" y="0"/>
          <a:ext cx="0" cy="0"/>
          <a:chOff x="0" y="0"/>
          <a:chExt cx="0" cy="0"/>
        </a:xfrm>
      </p:grpSpPr>
      <p:sp>
        <p:nvSpPr>
          <p:cNvPr id="1280" name="Google Shape;1280;g5d5c1b5eee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1" name="Google Shape;1281;g5d5c1b5eee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31399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0267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4318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7885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4644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3074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0664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39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9038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9276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LUMNS 2 ">
  <p:cSld name="TITLE_1_1_1_1_1">
    <p:bg>
      <p:bgPr>
        <a:gradFill>
          <a:gsLst>
            <a:gs pos="0">
              <a:srgbClr val="052643"/>
            </a:gs>
            <a:gs pos="100000">
              <a:srgbClr val="041523"/>
            </a:gs>
          </a:gsLst>
          <a:path path="circle">
            <a:fillToRect l="50000" t="50000" r="50000" b="50000"/>
          </a:path>
          <a:tileRect/>
        </a:gradFill>
        <a:effectLst/>
      </p:bgPr>
    </p:bg>
    <p:spTree>
      <p:nvGrpSpPr>
        <p:cNvPr id="1" name="Shape 66"/>
        <p:cNvGrpSpPr/>
        <p:nvPr/>
      </p:nvGrpSpPr>
      <p:grpSpPr>
        <a:xfrm>
          <a:off x="0" y="0"/>
          <a:ext cx="0" cy="0"/>
          <a:chOff x="0" y="0"/>
          <a:chExt cx="0" cy="0"/>
        </a:xfrm>
      </p:grpSpPr>
      <p:sp>
        <p:nvSpPr>
          <p:cNvPr id="67" name="Google Shape;67;p11"/>
          <p:cNvSpPr txBox="1">
            <a:spLocks noGrp="1"/>
          </p:cNvSpPr>
          <p:nvPr>
            <p:ph type="subTitle" idx="1"/>
          </p:nvPr>
        </p:nvSpPr>
        <p:spPr>
          <a:xfrm>
            <a:off x="3874944" y="35234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8" name="Google Shape;68;p11"/>
          <p:cNvSpPr txBox="1">
            <a:spLocks noGrp="1"/>
          </p:cNvSpPr>
          <p:nvPr>
            <p:ph type="subTitle" idx="2"/>
          </p:nvPr>
        </p:nvSpPr>
        <p:spPr>
          <a:xfrm>
            <a:off x="6042106" y="31921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9" name="Google Shape;69;p11"/>
          <p:cNvSpPr txBox="1">
            <a:spLocks noGrp="1"/>
          </p:cNvSpPr>
          <p:nvPr>
            <p:ph type="subTitle" idx="3"/>
          </p:nvPr>
        </p:nvSpPr>
        <p:spPr>
          <a:xfrm>
            <a:off x="1707794" y="389105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70" name="Google Shape;70;p11"/>
          <p:cNvSpPr txBox="1">
            <a:spLocks noGrp="1"/>
          </p:cNvSpPr>
          <p:nvPr>
            <p:ph type="ctrTitle"/>
          </p:nvPr>
        </p:nvSpPr>
        <p:spPr>
          <a:xfrm>
            <a:off x="3533994" y="342222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1" name="Google Shape;71;p11"/>
          <p:cNvSpPr txBox="1">
            <a:spLocks noGrp="1"/>
          </p:cNvSpPr>
          <p:nvPr>
            <p:ph type="ctrTitle" idx="4"/>
          </p:nvPr>
        </p:nvSpPr>
        <p:spPr>
          <a:xfrm>
            <a:off x="5701156" y="30964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2" name="Google Shape;72;p11"/>
          <p:cNvSpPr txBox="1">
            <a:spLocks noGrp="1"/>
          </p:cNvSpPr>
          <p:nvPr>
            <p:ph type="ctrTitle" idx="5"/>
          </p:nvPr>
        </p:nvSpPr>
        <p:spPr>
          <a:xfrm>
            <a:off x="1366844" y="37896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3" name="Google Shape;73;p11"/>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RESOURCES">
  <p:cSld name="TITLE_1_1_2_1_1_1">
    <p:bg>
      <p:bgPr>
        <a:solidFill>
          <a:schemeClr val="accent1"/>
        </a:solidFill>
        <a:effectLst/>
      </p:bgPr>
    </p:bg>
    <p:spTree>
      <p:nvGrpSpPr>
        <p:cNvPr id="1"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txBox="1">
            <a:spLocks noGrp="1"/>
          </p:cNvSpPr>
          <p:nvPr>
            <p:ph type="body" idx="1"/>
          </p:nvPr>
        </p:nvSpPr>
        <p:spPr>
          <a:xfrm>
            <a:off x="810000" y="1478150"/>
            <a:ext cx="8520600" cy="3416400"/>
          </a:xfrm>
          <a:prstGeom prst="rect">
            <a:avLst/>
          </a:prstGeom>
        </p:spPr>
        <p:txBody>
          <a:bodyPr spcFirstLastPara="1" wrap="square" lIns="91425" tIns="91425" rIns="91425" bIns="91425" anchor="t" anchorCtr="0">
            <a:noAutofit/>
          </a:bodyPr>
          <a:lstStyle>
            <a:lvl1pPr marL="457200" lvl="0" indent="-279400" rtl="0">
              <a:lnSpc>
                <a:spcPct val="115000"/>
              </a:lnSpc>
              <a:spcBef>
                <a:spcPts val="0"/>
              </a:spcBef>
              <a:spcAft>
                <a:spcPts val="0"/>
              </a:spcAft>
              <a:buClr>
                <a:srgbClr val="1EFFC1"/>
              </a:buClr>
              <a:buSzPts val="800"/>
              <a:buChar char="●"/>
              <a:defRPr sz="800">
                <a:solidFill>
                  <a:srgbClr val="1EFFC1"/>
                </a:solidFill>
              </a:defRPr>
            </a:lvl1pPr>
            <a:lvl2pPr marL="914400" lvl="1" indent="-279400" rtl="0">
              <a:lnSpc>
                <a:spcPct val="115000"/>
              </a:lnSpc>
              <a:spcBef>
                <a:spcPts val="1600"/>
              </a:spcBef>
              <a:spcAft>
                <a:spcPts val="0"/>
              </a:spcAft>
              <a:buClr>
                <a:srgbClr val="1EFFC1"/>
              </a:buClr>
              <a:buSzPts val="800"/>
              <a:buChar char="○"/>
              <a:defRPr sz="800">
                <a:solidFill>
                  <a:srgbClr val="1EFFC1"/>
                </a:solidFill>
              </a:defRPr>
            </a:lvl2pPr>
            <a:lvl3pPr marL="1371600" lvl="2" indent="-279400" rtl="0">
              <a:lnSpc>
                <a:spcPct val="115000"/>
              </a:lnSpc>
              <a:spcBef>
                <a:spcPts val="1600"/>
              </a:spcBef>
              <a:spcAft>
                <a:spcPts val="0"/>
              </a:spcAft>
              <a:buClr>
                <a:srgbClr val="1EFFC1"/>
              </a:buClr>
              <a:buSzPts val="800"/>
              <a:buChar char="■"/>
              <a:defRPr sz="800">
                <a:solidFill>
                  <a:srgbClr val="1EFFC1"/>
                </a:solidFill>
              </a:defRPr>
            </a:lvl3pPr>
            <a:lvl4pPr marL="1828800" lvl="3" indent="-279400" rtl="0">
              <a:lnSpc>
                <a:spcPct val="115000"/>
              </a:lnSpc>
              <a:spcBef>
                <a:spcPts val="1600"/>
              </a:spcBef>
              <a:spcAft>
                <a:spcPts val="0"/>
              </a:spcAft>
              <a:buClr>
                <a:srgbClr val="1EFFC1"/>
              </a:buClr>
              <a:buSzPts val="800"/>
              <a:buChar char="●"/>
              <a:defRPr sz="800">
                <a:solidFill>
                  <a:srgbClr val="1EFFC1"/>
                </a:solidFill>
              </a:defRPr>
            </a:lvl4pPr>
            <a:lvl5pPr marL="2286000" lvl="4" indent="-279400" rtl="0">
              <a:lnSpc>
                <a:spcPct val="115000"/>
              </a:lnSpc>
              <a:spcBef>
                <a:spcPts val="1600"/>
              </a:spcBef>
              <a:spcAft>
                <a:spcPts val="0"/>
              </a:spcAft>
              <a:buClr>
                <a:srgbClr val="1EFFC1"/>
              </a:buClr>
              <a:buSzPts val="800"/>
              <a:buChar char="○"/>
              <a:defRPr sz="800">
                <a:solidFill>
                  <a:srgbClr val="1EFFC1"/>
                </a:solidFill>
              </a:defRPr>
            </a:lvl5pPr>
            <a:lvl6pPr marL="2743200" lvl="5" indent="-279400" rtl="0">
              <a:lnSpc>
                <a:spcPct val="115000"/>
              </a:lnSpc>
              <a:spcBef>
                <a:spcPts val="1600"/>
              </a:spcBef>
              <a:spcAft>
                <a:spcPts val="0"/>
              </a:spcAft>
              <a:buClr>
                <a:srgbClr val="1EFFC1"/>
              </a:buClr>
              <a:buSzPts val="800"/>
              <a:buChar char="■"/>
              <a:defRPr sz="800">
                <a:solidFill>
                  <a:srgbClr val="1EFFC1"/>
                </a:solidFill>
              </a:defRPr>
            </a:lvl6pPr>
            <a:lvl7pPr marL="3200400" lvl="6" indent="-279400" rtl="0">
              <a:lnSpc>
                <a:spcPct val="115000"/>
              </a:lnSpc>
              <a:spcBef>
                <a:spcPts val="1600"/>
              </a:spcBef>
              <a:spcAft>
                <a:spcPts val="0"/>
              </a:spcAft>
              <a:buClr>
                <a:srgbClr val="1EFFC1"/>
              </a:buClr>
              <a:buSzPts val="800"/>
              <a:buChar char="●"/>
              <a:defRPr sz="800">
                <a:solidFill>
                  <a:srgbClr val="1EFFC1"/>
                </a:solidFill>
              </a:defRPr>
            </a:lvl7pPr>
            <a:lvl8pPr marL="3657600" lvl="7" indent="-279400" rtl="0">
              <a:lnSpc>
                <a:spcPct val="115000"/>
              </a:lnSpc>
              <a:spcBef>
                <a:spcPts val="1600"/>
              </a:spcBef>
              <a:spcAft>
                <a:spcPts val="0"/>
              </a:spcAft>
              <a:buClr>
                <a:srgbClr val="1EFFC1"/>
              </a:buClr>
              <a:buSzPts val="800"/>
              <a:buChar char="○"/>
              <a:defRPr sz="800">
                <a:solidFill>
                  <a:srgbClr val="1EFFC1"/>
                </a:solidFill>
              </a:defRPr>
            </a:lvl8pPr>
            <a:lvl9pPr marL="4114800" lvl="8" indent="-279400" rtl="0">
              <a:lnSpc>
                <a:spcPct val="115000"/>
              </a:lnSpc>
              <a:spcBef>
                <a:spcPts val="1600"/>
              </a:spcBef>
              <a:spcAft>
                <a:spcPts val="1600"/>
              </a:spcAft>
              <a:buClr>
                <a:srgbClr val="1EFFC1"/>
              </a:buClr>
              <a:buSzPts val="800"/>
              <a:buChar char="■"/>
              <a:defRPr sz="800">
                <a:solidFill>
                  <a:srgbClr val="1EFFC1"/>
                </a:solidFill>
              </a:defRPr>
            </a:lvl9pPr>
          </a:lstStyle>
          <a:p>
            <a:endParaRPr/>
          </a:p>
        </p:txBody>
      </p:sp>
      <p:sp>
        <p:nvSpPr>
          <p:cNvPr id="95" name="Google Shape;95;p16"/>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61234"/>
              </a:buClr>
              <a:buSzPts val="3000"/>
              <a:buFont typeface="Roboto Black"/>
              <a:buNone/>
              <a:defRPr sz="3000" b="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2pPr>
            <a:lvl3pPr lvl="2"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3pPr>
            <a:lvl4pPr lvl="3"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4pPr>
            <a:lvl5pPr lvl="4"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5pPr>
            <a:lvl6pPr lvl="5"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6pPr>
            <a:lvl7pPr lvl="6"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7pPr>
            <a:lvl8pPr lvl="7"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8pPr>
            <a:lvl9pPr lvl="8"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2">
  <p:cSld name="TITLE_1_1_1_1">
    <p:bg>
      <p:bgPr>
        <a:gradFill>
          <a:gsLst>
            <a:gs pos="0">
              <a:srgbClr val="052643"/>
            </a:gs>
            <a:gs pos="100000">
              <a:srgbClr val="041523"/>
            </a:gs>
          </a:gsLst>
          <a:path path="circle">
            <a:fillToRect l="50000" t="50000" r="50000" b="50000"/>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3" name="Google Shape;53;p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4" name="Google Shape;54;p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5" name="Google Shape;55;p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8" name="Google Shape;58;p9"/>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9" name="Google Shape;59;p9"/>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0" name="Google Shape;60;p9"/>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1" name="Google Shape;61;p9"/>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2" name="Google Shape;62;p9"/>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3" name="Google Shape;63;p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60" r:id="rId11"/>
    <p:sldLayoutId id="2147483662" r:id="rId12"/>
    <p:sldLayoutId id="214748366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hyperlink" Target="https://www.researchgate.net/post/What-are-the-weaknesses-of-time-series-model-and-how-could-it-be-improved"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hyperlink" Target="https://www.researchgate.net/publication/229633091_Time_Series_Analysis"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12" name="Google Shape;112;p20"/>
          <p:cNvSpPr/>
          <p:nvPr/>
        </p:nvSpPr>
        <p:spPr>
          <a:xfrm>
            <a:off x="85731" y="468382"/>
            <a:ext cx="4018796" cy="4548759"/>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20"/>
          <p:cNvSpPr/>
          <p:nvPr/>
        </p:nvSpPr>
        <p:spPr>
          <a:xfrm>
            <a:off x="2883753" y="2065833"/>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0"/>
          <p:cNvSpPr/>
          <p:nvPr/>
        </p:nvSpPr>
        <p:spPr>
          <a:xfrm>
            <a:off x="3329992" y="2700118"/>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0"/>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0" name="Picture 209">
            <a:extLst>
              <a:ext uri="{FF2B5EF4-FFF2-40B4-BE49-F238E27FC236}">
                <a16:creationId xmlns:a16="http://schemas.microsoft.com/office/drawing/2014/main" id="{E4814E0B-04F0-4279-AD78-8FD426A240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4752" y="0"/>
            <a:ext cx="959247" cy="936765"/>
          </a:xfrm>
          <a:prstGeom prst="rect">
            <a:avLst/>
          </a:prstGeom>
        </p:spPr>
      </p:pic>
      <p:sp>
        <p:nvSpPr>
          <p:cNvPr id="211" name="Title 1">
            <a:extLst>
              <a:ext uri="{FF2B5EF4-FFF2-40B4-BE49-F238E27FC236}">
                <a16:creationId xmlns:a16="http://schemas.microsoft.com/office/drawing/2014/main" id="{C6CAF371-6775-414C-835A-1A75452BDB73}"/>
              </a:ext>
            </a:extLst>
          </p:cNvPr>
          <p:cNvSpPr txBox="1">
            <a:spLocks/>
          </p:cNvSpPr>
          <p:nvPr/>
        </p:nvSpPr>
        <p:spPr>
          <a:xfrm>
            <a:off x="4125003" y="39416"/>
            <a:ext cx="4188412" cy="1371790"/>
          </a:xfrm>
          <a:prstGeom prst="rect">
            <a:avLst/>
          </a:prstGeom>
        </p:spPr>
        <p:txBody>
          <a:bodyP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normalizeH="0" baseline="0" noProof="0" dirty="0">
                <a:ln w="10160">
                  <a:solidFill>
                    <a:schemeClr val="accent5"/>
                  </a:solidFill>
                  <a:prstDash val="solid"/>
                </a:ln>
                <a:solidFill>
                  <a:srgbClr val="FFFFFF"/>
                </a:solidFill>
                <a:effectLst>
                  <a:outerShdw blurRad="38100" dist="22860" dir="5400000" algn="tl" rotWithShape="0">
                    <a:srgbClr val="000000">
                      <a:alpha val="30000"/>
                    </a:srgbClr>
                  </a:outerShdw>
                </a:effectLst>
                <a:uLnTx/>
                <a:uFillTx/>
                <a:latin typeface="Georgia" panose="02040502050405020303" pitchFamily="18" charset="0"/>
                <a:ea typeface="+mj-ea"/>
                <a:cs typeface="Calibri" panose="020F0502020204030204" pitchFamily="34" charset="0"/>
              </a:rPr>
              <a:t>INDIAN INSTITUTE OF INFORMATION</a:t>
            </a:r>
            <a:r>
              <a:rPr kumimoji="0" lang="en-US" sz="2400" b="1" i="0" u="none" strike="noStrike" kern="1200" normalizeH="0" noProof="0" dirty="0">
                <a:ln w="10160">
                  <a:solidFill>
                    <a:schemeClr val="accent5"/>
                  </a:solidFill>
                  <a:prstDash val="solid"/>
                </a:ln>
                <a:solidFill>
                  <a:srgbClr val="FFFFFF"/>
                </a:solidFill>
                <a:effectLst>
                  <a:outerShdw blurRad="38100" dist="22860" dir="5400000" algn="tl" rotWithShape="0">
                    <a:srgbClr val="000000">
                      <a:alpha val="30000"/>
                    </a:srgbClr>
                  </a:outerShdw>
                </a:effectLst>
                <a:uLnTx/>
                <a:uFillTx/>
                <a:latin typeface="Georgia" panose="02040502050405020303" pitchFamily="18" charset="0"/>
                <a:ea typeface="+mj-ea"/>
                <a:cs typeface="Calibri" panose="020F0502020204030204" pitchFamily="34" charset="0"/>
              </a:rPr>
              <a:t> TECHNOLOGY, PUNE</a:t>
            </a:r>
            <a:br>
              <a:rPr kumimoji="0" lang="en-US" sz="2400" b="1" i="0" u="none" strike="noStrike" kern="1200" cap="none" spc="0" normalizeH="0" baseline="0" noProof="0" dirty="0">
                <a:ln>
                  <a:noFill/>
                </a:ln>
                <a:solidFill>
                  <a:srgbClr val="92D050"/>
                </a:solidFill>
                <a:effectLst>
                  <a:outerShdw blurRad="53975" dist="22860" dir="5400000" algn="tl" rotWithShape="0">
                    <a:srgbClr val="000000">
                      <a:alpha val="55000"/>
                    </a:srgbClr>
                  </a:outerShdw>
                </a:effectLst>
                <a:uLnTx/>
                <a:uFillTx/>
                <a:latin typeface="Georgia" panose="02040502050405020303" pitchFamily="18" charset="0"/>
                <a:ea typeface="+mj-ea"/>
                <a:cs typeface="Calibri" panose="020F0502020204030204" pitchFamily="34" charset="0"/>
              </a:rPr>
            </a:br>
            <a:endParaRPr kumimoji="0" lang="en-US" sz="2400" b="1" i="0" u="none" strike="noStrike" kern="1200" cap="none" spc="0" normalizeH="0" baseline="0" noProof="0" dirty="0">
              <a:ln>
                <a:noFill/>
              </a:ln>
              <a:solidFill>
                <a:srgbClr val="92D050"/>
              </a:solidFill>
              <a:effectLst>
                <a:outerShdw blurRad="53975" dist="22860" dir="5400000" algn="tl" rotWithShape="0">
                  <a:srgbClr val="000000">
                    <a:alpha val="55000"/>
                  </a:srgbClr>
                </a:outerShdw>
              </a:effectLst>
              <a:uLnTx/>
              <a:uFillTx/>
              <a:latin typeface="Georgia" panose="02040502050405020303" pitchFamily="18" charset="0"/>
              <a:ea typeface="+mj-ea"/>
              <a:cs typeface="Calibri" panose="020F0502020204030204" pitchFamily="34" charset="0"/>
            </a:endParaRPr>
          </a:p>
        </p:txBody>
      </p:sp>
      <p:graphicFrame>
        <p:nvGraphicFramePr>
          <p:cNvPr id="212" name="Table 211">
            <a:extLst>
              <a:ext uri="{FF2B5EF4-FFF2-40B4-BE49-F238E27FC236}">
                <a16:creationId xmlns:a16="http://schemas.microsoft.com/office/drawing/2014/main" id="{59ECF3B1-9BF0-47FF-B8FA-F621369C9356}"/>
              </a:ext>
            </a:extLst>
          </p:cNvPr>
          <p:cNvGraphicFramePr>
            <a:graphicFrameLocks noGrp="1"/>
          </p:cNvGraphicFramePr>
          <p:nvPr>
            <p:extLst>
              <p:ext uri="{D42A27DB-BD31-4B8C-83A1-F6EECF244321}">
                <p14:modId xmlns:p14="http://schemas.microsoft.com/office/powerpoint/2010/main" val="168867781"/>
              </p:ext>
            </p:extLst>
          </p:nvPr>
        </p:nvGraphicFramePr>
        <p:xfrm>
          <a:off x="4501116" y="3344707"/>
          <a:ext cx="4427144" cy="1598648"/>
        </p:xfrm>
        <a:graphic>
          <a:graphicData uri="http://schemas.openxmlformats.org/drawingml/2006/table">
            <a:tbl>
              <a:tblPr firstRow="1" bandRow="1">
                <a:tableStyleId>{F5AB1C69-6EDB-4FF4-983F-18BD219EF322}</a:tableStyleId>
              </a:tblPr>
              <a:tblGrid>
                <a:gridCol w="1162127">
                  <a:extLst>
                    <a:ext uri="{9D8B030D-6E8A-4147-A177-3AD203B41FA5}">
                      <a16:colId xmlns:a16="http://schemas.microsoft.com/office/drawing/2014/main" val="20000"/>
                    </a:ext>
                  </a:extLst>
                </a:gridCol>
                <a:gridCol w="3265017">
                  <a:extLst>
                    <a:ext uri="{9D8B030D-6E8A-4147-A177-3AD203B41FA5}">
                      <a16:colId xmlns:a16="http://schemas.microsoft.com/office/drawing/2014/main" val="20001"/>
                    </a:ext>
                  </a:extLst>
                </a:gridCol>
              </a:tblGrid>
              <a:tr h="399662">
                <a:tc>
                  <a:txBody>
                    <a:bodyPr/>
                    <a:lstStyle/>
                    <a:p>
                      <a:pPr algn="ctr"/>
                      <a:r>
                        <a:rPr lang="en-US" dirty="0">
                          <a:solidFill>
                            <a:sysClr val="windowText" lastClr="000000"/>
                          </a:solidFill>
                        </a:rPr>
                        <a:t>MIS No.</a:t>
                      </a:r>
                    </a:p>
                  </a:txBody>
                  <a:tcPr/>
                </a:tc>
                <a:tc>
                  <a:txBody>
                    <a:bodyPr/>
                    <a:lstStyle/>
                    <a:p>
                      <a:pPr algn="ctr"/>
                      <a:r>
                        <a:rPr lang="en-US" dirty="0">
                          <a:solidFill>
                            <a:sysClr val="windowText" lastClr="000000"/>
                          </a:solidFill>
                        </a:rPr>
                        <a:t>Name of Student</a:t>
                      </a:r>
                    </a:p>
                  </a:txBody>
                  <a:tcPr/>
                </a:tc>
                <a:extLst>
                  <a:ext uri="{0D108BD9-81ED-4DB2-BD59-A6C34878D82A}">
                    <a16:rowId xmlns:a16="http://schemas.microsoft.com/office/drawing/2014/main" val="10000"/>
                  </a:ext>
                </a:extLst>
              </a:tr>
              <a:tr h="399662">
                <a:tc>
                  <a:txBody>
                    <a:bodyPr/>
                    <a:lstStyle/>
                    <a:p>
                      <a:r>
                        <a:rPr lang="en-US" dirty="0"/>
                        <a:t>111916012</a:t>
                      </a:r>
                    </a:p>
                  </a:txBody>
                  <a:tcPr/>
                </a:tc>
                <a:tc>
                  <a:txBody>
                    <a:bodyPr/>
                    <a:lstStyle/>
                    <a:p>
                      <a:r>
                        <a:rPr lang="en-US" dirty="0"/>
                        <a:t>Aryan</a:t>
                      </a:r>
                    </a:p>
                  </a:txBody>
                  <a:tcPr/>
                </a:tc>
                <a:extLst>
                  <a:ext uri="{0D108BD9-81ED-4DB2-BD59-A6C34878D82A}">
                    <a16:rowId xmlns:a16="http://schemas.microsoft.com/office/drawing/2014/main" val="10001"/>
                  </a:ext>
                </a:extLst>
              </a:tr>
              <a:tr h="399662">
                <a:tc>
                  <a:txBody>
                    <a:bodyPr/>
                    <a:lstStyle/>
                    <a:p>
                      <a:r>
                        <a:rPr lang="en-US" dirty="0"/>
                        <a:t>111916034</a:t>
                      </a:r>
                    </a:p>
                  </a:txBody>
                  <a:tcPr/>
                </a:tc>
                <a:tc>
                  <a:txBody>
                    <a:bodyPr/>
                    <a:lstStyle/>
                    <a:p>
                      <a:r>
                        <a:rPr lang="en-US" dirty="0"/>
                        <a:t>Prachhi </a:t>
                      </a:r>
                      <a:r>
                        <a:rPr lang="en-US" dirty="0" err="1"/>
                        <a:t>Sabita</a:t>
                      </a:r>
                      <a:r>
                        <a:rPr lang="en-US" dirty="0"/>
                        <a:t> Mishra</a:t>
                      </a:r>
                    </a:p>
                  </a:txBody>
                  <a:tcPr/>
                </a:tc>
                <a:extLst>
                  <a:ext uri="{0D108BD9-81ED-4DB2-BD59-A6C34878D82A}">
                    <a16:rowId xmlns:a16="http://schemas.microsoft.com/office/drawing/2014/main" val="10002"/>
                  </a:ext>
                </a:extLst>
              </a:tr>
              <a:tr h="399662">
                <a:tc>
                  <a:txBody>
                    <a:bodyPr/>
                    <a:lstStyle/>
                    <a:p>
                      <a:r>
                        <a:rPr lang="en-US"/>
                        <a:t>111916059</a:t>
                      </a:r>
                      <a:endParaRPr lang="en-US" dirty="0"/>
                    </a:p>
                  </a:txBody>
                  <a:tcPr/>
                </a:tc>
                <a:tc>
                  <a:txBody>
                    <a:bodyPr/>
                    <a:lstStyle/>
                    <a:p>
                      <a:r>
                        <a:rPr lang="en-US" dirty="0" err="1"/>
                        <a:t>Vimal</a:t>
                      </a:r>
                      <a:r>
                        <a:rPr lang="en-US" baseline="0" dirty="0"/>
                        <a:t> Gupta</a:t>
                      </a:r>
                      <a:endParaRPr lang="en-US" dirty="0"/>
                    </a:p>
                  </a:txBody>
                  <a:tcPr/>
                </a:tc>
                <a:extLst>
                  <a:ext uri="{0D108BD9-81ED-4DB2-BD59-A6C34878D82A}">
                    <a16:rowId xmlns:a16="http://schemas.microsoft.com/office/drawing/2014/main" val="10003"/>
                  </a:ext>
                </a:extLst>
              </a:tr>
            </a:tbl>
          </a:graphicData>
        </a:graphic>
      </p:graphicFrame>
      <p:sp>
        <p:nvSpPr>
          <p:cNvPr id="213" name="Subtitle 2">
            <a:extLst>
              <a:ext uri="{FF2B5EF4-FFF2-40B4-BE49-F238E27FC236}">
                <a16:creationId xmlns:a16="http://schemas.microsoft.com/office/drawing/2014/main" id="{34C53213-681C-4951-88FE-71AABFFC39FF}"/>
              </a:ext>
            </a:extLst>
          </p:cNvPr>
          <p:cNvSpPr txBox="1">
            <a:spLocks/>
          </p:cNvSpPr>
          <p:nvPr/>
        </p:nvSpPr>
        <p:spPr>
          <a:xfrm>
            <a:off x="2712141" y="1845844"/>
            <a:ext cx="7696200" cy="838200"/>
          </a:xfrm>
          <a:prstGeom prst="rect">
            <a:avLst/>
          </a:prstGeom>
        </p:spPr>
        <p:txBody>
          <a:bodyPr vert="horz" lIns="91440" tIns="45720" rIns="91440" bIns="45720" rtlCol="0" anchor="t">
            <a:normAutofit fontScale="92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a:ln>
                  <a:noFill/>
                </a:ln>
                <a:solidFill>
                  <a:schemeClr val="tx1">
                    <a:tint val="75000"/>
                  </a:schemeClr>
                </a:solidFill>
                <a:effectLst/>
                <a:uLnTx/>
                <a:uFillTx/>
                <a:latin typeface="Arial Black" panose="020B0A04020102020204" pitchFamily="34" charset="0"/>
              </a:rPr>
              <a:t>SUPERVISIOR:</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IN" sz="3200" b="1" dirty="0" err="1">
                <a:solidFill>
                  <a:srgbClr val="FFFF00"/>
                </a:solidFill>
                <a:latin typeface="Arial Black" panose="020B0A04020102020204" pitchFamily="34" charset="0"/>
              </a:rPr>
              <a:t>Dr.Chandrakant</a:t>
            </a:r>
            <a:r>
              <a:rPr lang="en-IN" sz="3200" b="1" dirty="0">
                <a:solidFill>
                  <a:srgbClr val="FFFF00"/>
                </a:solidFill>
                <a:latin typeface="Arial Black" panose="020B0A04020102020204" pitchFamily="34" charset="0"/>
              </a:rPr>
              <a:t> </a:t>
            </a:r>
            <a:r>
              <a:rPr lang="en-IN" sz="3200" b="1" dirty="0" err="1">
                <a:solidFill>
                  <a:srgbClr val="FFFF00"/>
                </a:solidFill>
                <a:latin typeface="Arial Black" panose="020B0A04020102020204" pitchFamily="34" charset="0"/>
              </a:rPr>
              <a:t>Guled</a:t>
            </a:r>
            <a:endParaRPr kumimoji="0" lang="en-US" sz="2400" b="1" i="0" u="none" strike="noStrike" kern="1200" cap="none" spc="0" normalizeH="0" baseline="0" noProof="0" dirty="0">
              <a:ln>
                <a:noFill/>
              </a:ln>
              <a:solidFill>
                <a:srgbClr val="FFFF00"/>
              </a:solidFill>
              <a:effectLst/>
              <a:uLnTx/>
              <a:uFillTx/>
              <a:latin typeface="Arial Black" panose="020B0A04020102020204" pitchFamily="34" charset="0"/>
            </a:endParaRPr>
          </a:p>
        </p:txBody>
      </p:sp>
      <p:sp>
        <p:nvSpPr>
          <p:cNvPr id="6" name="TextBox 5">
            <a:extLst>
              <a:ext uri="{FF2B5EF4-FFF2-40B4-BE49-F238E27FC236}">
                <a16:creationId xmlns:a16="http://schemas.microsoft.com/office/drawing/2014/main" id="{64F6176A-892A-4208-BA04-09A942465826}"/>
              </a:ext>
            </a:extLst>
          </p:cNvPr>
          <p:cNvSpPr txBox="1"/>
          <p:nvPr/>
        </p:nvSpPr>
        <p:spPr>
          <a:xfrm>
            <a:off x="181903" y="979170"/>
            <a:ext cx="3943100" cy="1384995"/>
          </a:xfrm>
          <a:prstGeom prst="rect">
            <a:avLst/>
          </a:prstGeom>
          <a:noFill/>
        </p:spPr>
        <p:txBody>
          <a:bodyPr wrap="square" rtlCol="0">
            <a:spAutoFit/>
          </a:bodyPr>
          <a:lstStyle/>
          <a:p>
            <a:r>
              <a:rPr lang="en-US" sz="2800" dirty="0">
                <a:solidFill>
                  <a:schemeClr val="bg1"/>
                </a:solidFill>
              </a:rPr>
              <a:t>TIME SERIES FORECASTING AND ANALYSIS</a:t>
            </a:r>
            <a:endParaRPr lang="en-IN" sz="2800" b="1" dirty="0">
              <a:solidFill>
                <a:schemeClr val="bg1"/>
              </a:solidFill>
              <a:latin typeface="Cambria" panose="02040503050406030204" pitchFamily="18" charset="0"/>
              <a:ea typeface="Cambria" panose="02040503050406030204" pitchFamily="18" charset="0"/>
            </a:endParaRPr>
          </a:p>
        </p:txBody>
      </p:sp>
      <p:pic>
        <p:nvPicPr>
          <p:cNvPr id="8" name="Picture 7">
            <a:extLst>
              <a:ext uri="{FF2B5EF4-FFF2-40B4-BE49-F238E27FC236}">
                <a16:creationId xmlns:a16="http://schemas.microsoft.com/office/drawing/2014/main" id="{9D35A9B5-FA68-4C39-99AF-F63DF567073E}"/>
              </a:ext>
            </a:extLst>
          </p:cNvPr>
          <p:cNvPicPr>
            <a:picLocks noChangeAspect="1"/>
          </p:cNvPicPr>
          <p:nvPr/>
        </p:nvPicPr>
        <p:blipFill>
          <a:blip r:embed="rId4">
            <a:duotone>
              <a:schemeClr val="accent5">
                <a:shade val="45000"/>
                <a:satMod val="135000"/>
              </a:schemeClr>
              <a:prstClr val="white"/>
            </a:duotone>
          </a:blip>
          <a:stretch>
            <a:fillRect/>
          </a:stretch>
        </p:blipFill>
        <p:spPr>
          <a:xfrm>
            <a:off x="465606" y="2684044"/>
            <a:ext cx="938190" cy="10530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27"/>
          <p:cNvSpPr/>
          <p:nvPr/>
        </p:nvSpPr>
        <p:spPr>
          <a:xfrm rot="10800000">
            <a:off x="4746265" y="1264505"/>
            <a:ext cx="3065682" cy="847739"/>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3;p27"/>
          <p:cNvSpPr/>
          <p:nvPr/>
        </p:nvSpPr>
        <p:spPr>
          <a:xfrm rot="10800000">
            <a:off x="4758248" y="2210322"/>
            <a:ext cx="3058588" cy="1095019"/>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7"/>
          <p:cNvSpPr/>
          <p:nvPr/>
        </p:nvSpPr>
        <p:spPr>
          <a:xfrm rot="10800000">
            <a:off x="4746010" y="3478251"/>
            <a:ext cx="3113753" cy="847739"/>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5;p27"/>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dirty="0">
                <a:solidFill>
                  <a:srgbClr val="FFFFFF"/>
                </a:solidFill>
              </a:rPr>
              <a:t>METHODOLOGY</a:t>
            </a:r>
            <a:endParaRPr dirty="0">
              <a:solidFill>
                <a:srgbClr val="FFFFFF"/>
              </a:solidFill>
            </a:endParaRPr>
          </a:p>
        </p:txBody>
      </p:sp>
      <p:sp>
        <p:nvSpPr>
          <p:cNvPr id="446" name="Google Shape;446;p27"/>
          <p:cNvSpPr/>
          <p:nvPr/>
        </p:nvSpPr>
        <p:spPr>
          <a:xfrm>
            <a:off x="7903950" y="1264506"/>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7"/>
          <p:cNvSpPr/>
          <p:nvPr/>
        </p:nvSpPr>
        <p:spPr>
          <a:xfrm>
            <a:off x="7859764" y="2416051"/>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7"/>
          <p:cNvSpPr/>
          <p:nvPr/>
        </p:nvSpPr>
        <p:spPr>
          <a:xfrm>
            <a:off x="7945621" y="2517152"/>
            <a:ext cx="189568" cy="189570"/>
          </a:xfrm>
          <a:custGeom>
            <a:avLst/>
            <a:gdLst/>
            <a:ahLst/>
            <a:cxnLst/>
            <a:rect l="l" t="t" r="r" b="b"/>
            <a:pathLst>
              <a:path w="92472" h="92473" extrusionOk="0">
                <a:moveTo>
                  <a:pt x="67996" y="0"/>
                </a:moveTo>
                <a:cubicBezTo>
                  <a:pt x="66508" y="0"/>
                  <a:pt x="65294" y="1200"/>
                  <a:pt x="65294" y="2702"/>
                </a:cubicBezTo>
                <a:lnTo>
                  <a:pt x="65294" y="21760"/>
                </a:lnTo>
                <a:lnTo>
                  <a:pt x="46236" y="21760"/>
                </a:lnTo>
                <a:cubicBezTo>
                  <a:pt x="44733" y="21760"/>
                  <a:pt x="43534" y="22974"/>
                  <a:pt x="43534" y="24462"/>
                </a:cubicBezTo>
                <a:lnTo>
                  <a:pt x="43534" y="43520"/>
                </a:lnTo>
                <a:lnTo>
                  <a:pt x="24476" y="43520"/>
                </a:lnTo>
                <a:cubicBezTo>
                  <a:pt x="22974" y="43520"/>
                  <a:pt x="21760" y="44734"/>
                  <a:pt x="21760" y="46236"/>
                </a:cubicBezTo>
                <a:lnTo>
                  <a:pt x="21760" y="65280"/>
                </a:lnTo>
                <a:lnTo>
                  <a:pt x="2717" y="65280"/>
                </a:lnTo>
                <a:cubicBezTo>
                  <a:pt x="1214" y="65280"/>
                  <a:pt x="0" y="66493"/>
                  <a:pt x="0" y="67996"/>
                </a:cubicBezTo>
                <a:lnTo>
                  <a:pt x="0" y="89756"/>
                </a:lnTo>
                <a:cubicBezTo>
                  <a:pt x="0" y="91259"/>
                  <a:pt x="1214" y="92472"/>
                  <a:pt x="2717" y="92472"/>
                </a:cubicBezTo>
                <a:lnTo>
                  <a:pt x="89770" y="92472"/>
                </a:lnTo>
                <a:cubicBezTo>
                  <a:pt x="91258" y="92472"/>
                  <a:pt x="92472" y="91259"/>
                  <a:pt x="92472" y="89756"/>
                </a:cubicBezTo>
                <a:lnTo>
                  <a:pt x="92472" y="2702"/>
                </a:lnTo>
                <a:cubicBezTo>
                  <a:pt x="92472" y="1200"/>
                  <a:pt x="91258" y="0"/>
                  <a:pt x="8977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7"/>
          <p:cNvSpPr/>
          <p:nvPr/>
        </p:nvSpPr>
        <p:spPr>
          <a:xfrm>
            <a:off x="8001300" y="1380535"/>
            <a:ext cx="213239" cy="196180"/>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43"/>
              </a:solidFill>
            </a:endParaRPr>
          </a:p>
        </p:txBody>
      </p:sp>
      <p:sp>
        <p:nvSpPr>
          <p:cNvPr id="450" name="Google Shape;450;p27"/>
          <p:cNvSpPr/>
          <p:nvPr/>
        </p:nvSpPr>
        <p:spPr>
          <a:xfrm>
            <a:off x="8021111" y="3744759"/>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1" name="Google Shape;451;p27"/>
          <p:cNvGrpSpPr/>
          <p:nvPr/>
        </p:nvGrpSpPr>
        <p:grpSpPr>
          <a:xfrm>
            <a:off x="8097407" y="3820819"/>
            <a:ext cx="265543" cy="269920"/>
            <a:chOff x="4151375" y="238125"/>
            <a:chExt cx="2141475" cy="2176775"/>
          </a:xfrm>
        </p:grpSpPr>
        <p:sp>
          <p:nvSpPr>
            <p:cNvPr id="452" name="Google Shape;452;p27"/>
            <p:cNvSpPr/>
            <p:nvPr/>
          </p:nvSpPr>
          <p:spPr>
            <a:xfrm>
              <a:off x="4151375" y="399250"/>
              <a:ext cx="2141475" cy="2015650"/>
            </a:xfrm>
            <a:custGeom>
              <a:avLst/>
              <a:gdLst/>
              <a:ahLst/>
              <a:cxnLst/>
              <a:rect l="l" t="t" r="r" b="b"/>
              <a:pathLst>
                <a:path w="85659" h="80626" extrusionOk="0">
                  <a:moveTo>
                    <a:pt x="7003" y="0"/>
                  </a:moveTo>
                  <a:cubicBezTo>
                    <a:pt x="3144" y="0"/>
                    <a:pt x="1" y="3123"/>
                    <a:pt x="1" y="7002"/>
                  </a:cubicBezTo>
                  <a:lnTo>
                    <a:pt x="1" y="55620"/>
                  </a:lnTo>
                  <a:cubicBezTo>
                    <a:pt x="1" y="59499"/>
                    <a:pt x="3144" y="62623"/>
                    <a:pt x="7003" y="62623"/>
                  </a:cubicBezTo>
                  <a:lnTo>
                    <a:pt x="31033" y="62623"/>
                  </a:lnTo>
                  <a:lnTo>
                    <a:pt x="31033" y="72012"/>
                  </a:lnTo>
                  <a:lnTo>
                    <a:pt x="27234" y="72012"/>
                  </a:lnTo>
                  <a:cubicBezTo>
                    <a:pt x="24887" y="72072"/>
                    <a:pt x="23017" y="73981"/>
                    <a:pt x="23017" y="76309"/>
                  </a:cubicBezTo>
                  <a:cubicBezTo>
                    <a:pt x="23017" y="78656"/>
                    <a:pt x="24887" y="80566"/>
                    <a:pt x="27234" y="80625"/>
                  </a:cubicBezTo>
                  <a:lnTo>
                    <a:pt x="58426" y="80625"/>
                  </a:lnTo>
                  <a:cubicBezTo>
                    <a:pt x="60773" y="80566"/>
                    <a:pt x="62643" y="78656"/>
                    <a:pt x="62643" y="76309"/>
                  </a:cubicBezTo>
                  <a:cubicBezTo>
                    <a:pt x="62643" y="73981"/>
                    <a:pt x="60773" y="72072"/>
                    <a:pt x="58426" y="72012"/>
                  </a:cubicBezTo>
                  <a:lnTo>
                    <a:pt x="54646" y="72012"/>
                  </a:lnTo>
                  <a:lnTo>
                    <a:pt x="54646" y="62623"/>
                  </a:lnTo>
                  <a:lnTo>
                    <a:pt x="78656" y="62623"/>
                  </a:lnTo>
                  <a:cubicBezTo>
                    <a:pt x="82535" y="62623"/>
                    <a:pt x="85659" y="59499"/>
                    <a:pt x="85659" y="55620"/>
                  </a:cubicBezTo>
                  <a:lnTo>
                    <a:pt x="85659" y="7002"/>
                  </a:lnTo>
                  <a:cubicBezTo>
                    <a:pt x="85659" y="3123"/>
                    <a:pt x="82535" y="0"/>
                    <a:pt x="78656" y="0"/>
                  </a:cubicBezTo>
                  <a:lnTo>
                    <a:pt x="65925" y="0"/>
                  </a:lnTo>
                  <a:lnTo>
                    <a:pt x="65925" y="5749"/>
                  </a:lnTo>
                  <a:lnTo>
                    <a:pt x="78656" y="5749"/>
                  </a:lnTo>
                  <a:cubicBezTo>
                    <a:pt x="79353" y="5749"/>
                    <a:pt x="79930" y="6306"/>
                    <a:pt x="79930" y="7002"/>
                  </a:cubicBezTo>
                  <a:lnTo>
                    <a:pt x="79930" y="55620"/>
                  </a:lnTo>
                  <a:cubicBezTo>
                    <a:pt x="79930" y="56317"/>
                    <a:pt x="79353" y="56893"/>
                    <a:pt x="78656" y="56893"/>
                  </a:cubicBezTo>
                  <a:lnTo>
                    <a:pt x="7003" y="56893"/>
                  </a:lnTo>
                  <a:cubicBezTo>
                    <a:pt x="6307" y="56893"/>
                    <a:pt x="5750" y="56317"/>
                    <a:pt x="5750" y="55620"/>
                  </a:cubicBezTo>
                  <a:lnTo>
                    <a:pt x="5750" y="7002"/>
                  </a:lnTo>
                  <a:cubicBezTo>
                    <a:pt x="5750" y="6306"/>
                    <a:pt x="6307" y="5749"/>
                    <a:pt x="7003" y="5749"/>
                  </a:cubicBezTo>
                  <a:lnTo>
                    <a:pt x="19734" y="5749"/>
                  </a:lnTo>
                  <a:lnTo>
                    <a:pt x="1973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7"/>
            <p:cNvSpPr/>
            <p:nvPr/>
          </p:nvSpPr>
          <p:spPr>
            <a:xfrm>
              <a:off x="4788450" y="238125"/>
              <a:ext cx="867350" cy="1403950"/>
            </a:xfrm>
            <a:custGeom>
              <a:avLst/>
              <a:gdLst/>
              <a:ahLst/>
              <a:cxnLst/>
              <a:rect l="l" t="t" r="r" b="b"/>
              <a:pathLst>
                <a:path w="34694" h="56158" extrusionOk="0">
                  <a:moveTo>
                    <a:pt x="28964" y="5749"/>
                  </a:moveTo>
                  <a:lnTo>
                    <a:pt x="28964" y="45873"/>
                  </a:lnTo>
                  <a:lnTo>
                    <a:pt x="5729" y="45873"/>
                  </a:lnTo>
                  <a:lnTo>
                    <a:pt x="5729" y="5749"/>
                  </a:lnTo>
                  <a:close/>
                  <a:moveTo>
                    <a:pt x="17360" y="48060"/>
                  </a:moveTo>
                  <a:cubicBezTo>
                    <a:pt x="18003" y="48060"/>
                    <a:pt x="18661" y="48301"/>
                    <a:pt x="19197" y="48837"/>
                  </a:cubicBezTo>
                  <a:cubicBezTo>
                    <a:pt x="20848" y="50468"/>
                    <a:pt x="19674" y="53293"/>
                    <a:pt x="17347" y="53293"/>
                  </a:cubicBezTo>
                  <a:cubicBezTo>
                    <a:pt x="15895" y="53293"/>
                    <a:pt x="14741" y="52119"/>
                    <a:pt x="14741" y="50687"/>
                  </a:cubicBezTo>
                  <a:cubicBezTo>
                    <a:pt x="14741" y="49101"/>
                    <a:pt x="16020" y="48060"/>
                    <a:pt x="17360" y="48060"/>
                  </a:cubicBezTo>
                  <a:close/>
                  <a:moveTo>
                    <a:pt x="5351" y="0"/>
                  </a:moveTo>
                  <a:cubicBezTo>
                    <a:pt x="2387" y="0"/>
                    <a:pt x="0" y="2407"/>
                    <a:pt x="0" y="5351"/>
                  </a:cubicBezTo>
                  <a:lnTo>
                    <a:pt x="0" y="50806"/>
                  </a:lnTo>
                  <a:cubicBezTo>
                    <a:pt x="0" y="53770"/>
                    <a:pt x="2387" y="56157"/>
                    <a:pt x="5351" y="56157"/>
                  </a:cubicBezTo>
                  <a:lnTo>
                    <a:pt x="29342" y="56157"/>
                  </a:lnTo>
                  <a:cubicBezTo>
                    <a:pt x="32306" y="56157"/>
                    <a:pt x="34693" y="53770"/>
                    <a:pt x="34693" y="50806"/>
                  </a:cubicBezTo>
                  <a:lnTo>
                    <a:pt x="34693" y="5351"/>
                  </a:lnTo>
                  <a:cubicBezTo>
                    <a:pt x="34693" y="2407"/>
                    <a:pt x="32306" y="0"/>
                    <a:pt x="2934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4" name="Google Shape;454;p27"/>
          <p:cNvCxnSpPr/>
          <p:nvPr/>
        </p:nvCxnSpPr>
        <p:spPr>
          <a:xfrm>
            <a:off x="5882725" y="1195336"/>
            <a:ext cx="3340500" cy="0"/>
          </a:xfrm>
          <a:prstGeom prst="straightConnector1">
            <a:avLst/>
          </a:prstGeom>
          <a:noFill/>
          <a:ln w="9525" cap="flat" cmpd="sng">
            <a:solidFill>
              <a:schemeClr val="accent1"/>
            </a:solidFill>
            <a:prstDash val="solid"/>
            <a:round/>
            <a:headEnd type="none" w="med" len="med"/>
            <a:tailEnd type="none" w="med" len="med"/>
          </a:ln>
        </p:spPr>
      </p:cxnSp>
      <p:sp>
        <p:nvSpPr>
          <p:cNvPr id="455" name="Google Shape;455;p27"/>
          <p:cNvSpPr/>
          <p:nvPr/>
        </p:nvSpPr>
        <p:spPr>
          <a:xfrm>
            <a:off x="2634654" y="3249946"/>
            <a:ext cx="621066" cy="619705"/>
          </a:xfrm>
          <a:custGeom>
            <a:avLst/>
            <a:gdLst/>
            <a:ahLst/>
            <a:cxnLst/>
            <a:rect l="l" t="t" r="r" b="b"/>
            <a:pathLst>
              <a:path w="41529" h="41438" extrusionOk="0">
                <a:moveTo>
                  <a:pt x="3025" y="1"/>
                </a:moveTo>
                <a:lnTo>
                  <a:pt x="0" y="41438"/>
                </a:lnTo>
                <a:lnTo>
                  <a:pt x="41529" y="41438"/>
                </a:lnTo>
                <a:lnTo>
                  <a:pt x="38504" y="1"/>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7"/>
          <p:cNvSpPr/>
          <p:nvPr/>
        </p:nvSpPr>
        <p:spPr>
          <a:xfrm>
            <a:off x="2492071" y="3754486"/>
            <a:ext cx="906228" cy="115168"/>
          </a:xfrm>
          <a:custGeom>
            <a:avLst/>
            <a:gdLst/>
            <a:ahLst/>
            <a:cxnLst/>
            <a:rect l="l" t="t" r="r" b="b"/>
            <a:pathLst>
              <a:path w="60597" h="7701" extrusionOk="0">
                <a:moveTo>
                  <a:pt x="0" y="0"/>
                </a:moveTo>
                <a:lnTo>
                  <a:pt x="0" y="7701"/>
                </a:lnTo>
                <a:lnTo>
                  <a:pt x="60597" y="7701"/>
                </a:lnTo>
                <a:lnTo>
                  <a:pt x="60597" y="0"/>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7"/>
          <p:cNvSpPr/>
          <p:nvPr/>
        </p:nvSpPr>
        <p:spPr>
          <a:xfrm>
            <a:off x="1402108" y="1357975"/>
            <a:ext cx="3086129" cy="2093521"/>
          </a:xfrm>
          <a:custGeom>
            <a:avLst/>
            <a:gdLst/>
            <a:ahLst/>
            <a:cxnLst/>
            <a:rect l="l" t="t" r="r" b="b"/>
            <a:pathLst>
              <a:path w="206361" h="139988" extrusionOk="0">
                <a:moveTo>
                  <a:pt x="5501" y="0"/>
                </a:moveTo>
                <a:cubicBezTo>
                  <a:pt x="2476" y="0"/>
                  <a:pt x="1" y="2475"/>
                  <a:pt x="1" y="5500"/>
                </a:cubicBezTo>
                <a:lnTo>
                  <a:pt x="1" y="134487"/>
                </a:lnTo>
                <a:cubicBezTo>
                  <a:pt x="1" y="137512"/>
                  <a:pt x="2476" y="139987"/>
                  <a:pt x="5501" y="139987"/>
                </a:cubicBezTo>
                <a:lnTo>
                  <a:pt x="200860" y="139987"/>
                </a:lnTo>
                <a:cubicBezTo>
                  <a:pt x="203885" y="139987"/>
                  <a:pt x="206360" y="137512"/>
                  <a:pt x="206360" y="134487"/>
                </a:cubicBezTo>
                <a:lnTo>
                  <a:pt x="206360" y="5500"/>
                </a:lnTo>
                <a:cubicBezTo>
                  <a:pt x="206360" y="2475"/>
                  <a:pt x="203885" y="0"/>
                  <a:pt x="2008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7"/>
          <p:cNvSpPr/>
          <p:nvPr/>
        </p:nvSpPr>
        <p:spPr>
          <a:xfrm>
            <a:off x="1483001" y="1440228"/>
            <a:ext cx="2924346" cy="1643839"/>
          </a:xfrm>
          <a:custGeom>
            <a:avLst/>
            <a:gdLst/>
            <a:ahLst/>
            <a:cxnLst/>
            <a:rect l="l" t="t" r="r" b="b"/>
            <a:pathLst>
              <a:path w="195543" h="109919" extrusionOk="0">
                <a:moveTo>
                  <a:pt x="0" y="0"/>
                </a:moveTo>
                <a:lnTo>
                  <a:pt x="0" y="109918"/>
                </a:lnTo>
                <a:lnTo>
                  <a:pt x="195543" y="10991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7"/>
          <p:cNvSpPr/>
          <p:nvPr/>
        </p:nvSpPr>
        <p:spPr>
          <a:xfrm>
            <a:off x="1402108" y="3173181"/>
            <a:ext cx="3086129" cy="278328"/>
          </a:xfrm>
          <a:custGeom>
            <a:avLst/>
            <a:gdLst/>
            <a:ahLst/>
            <a:cxnLst/>
            <a:rect l="l" t="t" r="r" b="b"/>
            <a:pathLst>
              <a:path w="206361" h="18611" extrusionOk="0">
                <a:moveTo>
                  <a:pt x="1" y="0"/>
                </a:moveTo>
                <a:lnTo>
                  <a:pt x="1" y="13110"/>
                </a:lnTo>
                <a:cubicBezTo>
                  <a:pt x="1" y="16135"/>
                  <a:pt x="2476" y="18610"/>
                  <a:pt x="5501" y="18610"/>
                </a:cubicBezTo>
                <a:lnTo>
                  <a:pt x="200860" y="18610"/>
                </a:lnTo>
                <a:cubicBezTo>
                  <a:pt x="203885" y="18610"/>
                  <a:pt x="206360" y="16135"/>
                  <a:pt x="206360" y="13110"/>
                </a:cubicBezTo>
                <a:lnTo>
                  <a:pt x="20636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7"/>
          <p:cNvSpPr/>
          <p:nvPr/>
        </p:nvSpPr>
        <p:spPr>
          <a:xfrm>
            <a:off x="1483001" y="1440228"/>
            <a:ext cx="2924346" cy="120657"/>
          </a:xfrm>
          <a:custGeom>
            <a:avLst/>
            <a:gdLst/>
            <a:ahLst/>
            <a:cxnLst/>
            <a:rect l="l" t="t" r="r" b="b"/>
            <a:pathLst>
              <a:path w="195543" h="8068" extrusionOk="0">
                <a:moveTo>
                  <a:pt x="0" y="0"/>
                </a:moveTo>
                <a:lnTo>
                  <a:pt x="0" y="8068"/>
                </a:lnTo>
                <a:lnTo>
                  <a:pt x="195543" y="806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7"/>
          <p:cNvSpPr/>
          <p:nvPr/>
        </p:nvSpPr>
        <p:spPr>
          <a:xfrm>
            <a:off x="1483001" y="1560871"/>
            <a:ext cx="2924346" cy="119296"/>
          </a:xfrm>
          <a:custGeom>
            <a:avLst/>
            <a:gdLst/>
            <a:ahLst/>
            <a:cxnLst/>
            <a:rect l="l" t="t" r="r" b="b"/>
            <a:pathLst>
              <a:path w="195543" h="7977" extrusionOk="0">
                <a:moveTo>
                  <a:pt x="0" y="1"/>
                </a:moveTo>
                <a:lnTo>
                  <a:pt x="0" y="7977"/>
                </a:lnTo>
                <a:lnTo>
                  <a:pt x="195543" y="7977"/>
                </a:lnTo>
                <a:lnTo>
                  <a:pt x="195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7"/>
          <p:cNvSpPr/>
          <p:nvPr/>
        </p:nvSpPr>
        <p:spPr>
          <a:xfrm>
            <a:off x="3858959" y="1560871"/>
            <a:ext cx="548415" cy="119296"/>
          </a:xfrm>
          <a:custGeom>
            <a:avLst/>
            <a:gdLst/>
            <a:ahLst/>
            <a:cxnLst/>
            <a:rect l="l" t="t" r="r" b="b"/>
            <a:pathLst>
              <a:path w="36671" h="7977" extrusionOk="0">
                <a:moveTo>
                  <a:pt x="1" y="1"/>
                </a:moveTo>
                <a:lnTo>
                  <a:pt x="1" y="7977"/>
                </a:lnTo>
                <a:lnTo>
                  <a:pt x="36671" y="7977"/>
                </a:lnTo>
                <a:lnTo>
                  <a:pt x="366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7"/>
          <p:cNvSpPr/>
          <p:nvPr/>
        </p:nvSpPr>
        <p:spPr>
          <a:xfrm>
            <a:off x="3453135" y="1560871"/>
            <a:ext cx="407210" cy="119296"/>
          </a:xfrm>
          <a:custGeom>
            <a:avLst/>
            <a:gdLst/>
            <a:ahLst/>
            <a:cxnLst/>
            <a:rect l="l" t="t" r="r" b="b"/>
            <a:pathLst>
              <a:path w="27229" h="7977" extrusionOk="0">
                <a:moveTo>
                  <a:pt x="1" y="1"/>
                </a:moveTo>
                <a:lnTo>
                  <a:pt x="1" y="7977"/>
                </a:lnTo>
                <a:lnTo>
                  <a:pt x="27228" y="7977"/>
                </a:lnTo>
                <a:lnTo>
                  <a:pt x="272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7"/>
          <p:cNvSpPr/>
          <p:nvPr/>
        </p:nvSpPr>
        <p:spPr>
          <a:xfrm>
            <a:off x="3056913" y="1784345"/>
            <a:ext cx="1257222" cy="316717"/>
          </a:xfrm>
          <a:custGeom>
            <a:avLst/>
            <a:gdLst/>
            <a:ahLst/>
            <a:cxnLst/>
            <a:rect l="l" t="t" r="r" b="b"/>
            <a:pathLst>
              <a:path w="84067" h="21178" extrusionOk="0">
                <a:moveTo>
                  <a:pt x="1" y="1"/>
                </a:moveTo>
                <a:lnTo>
                  <a:pt x="1" y="21178"/>
                </a:lnTo>
                <a:lnTo>
                  <a:pt x="84067" y="21178"/>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7"/>
          <p:cNvSpPr/>
          <p:nvPr/>
        </p:nvSpPr>
        <p:spPr>
          <a:xfrm>
            <a:off x="3056913" y="2190167"/>
            <a:ext cx="963835" cy="67193"/>
          </a:xfrm>
          <a:custGeom>
            <a:avLst/>
            <a:gdLst/>
            <a:ahLst/>
            <a:cxnLst/>
            <a:rect l="l" t="t" r="r" b="b"/>
            <a:pathLst>
              <a:path w="64449" h="4493" extrusionOk="0">
                <a:moveTo>
                  <a:pt x="1" y="0"/>
                </a:moveTo>
                <a:lnTo>
                  <a:pt x="1" y="4493"/>
                </a:lnTo>
                <a:lnTo>
                  <a:pt x="64448" y="4493"/>
                </a:lnTo>
                <a:lnTo>
                  <a:pt x="644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7"/>
          <p:cNvSpPr/>
          <p:nvPr/>
        </p:nvSpPr>
        <p:spPr>
          <a:xfrm>
            <a:off x="3056913" y="2336861"/>
            <a:ext cx="1257222" cy="67193"/>
          </a:xfrm>
          <a:custGeom>
            <a:avLst/>
            <a:gdLst/>
            <a:ahLst/>
            <a:cxnLst/>
            <a:rect l="l" t="t" r="r" b="b"/>
            <a:pathLst>
              <a:path w="84067" h="4493"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7"/>
          <p:cNvSpPr/>
          <p:nvPr/>
        </p:nvSpPr>
        <p:spPr>
          <a:xfrm>
            <a:off x="3056913" y="2483556"/>
            <a:ext cx="1257222" cy="67193"/>
          </a:xfrm>
          <a:custGeom>
            <a:avLst/>
            <a:gdLst/>
            <a:ahLst/>
            <a:cxnLst/>
            <a:rect l="l" t="t" r="r" b="b"/>
            <a:pathLst>
              <a:path w="84067" h="4493" extrusionOk="0">
                <a:moveTo>
                  <a:pt x="1" y="1"/>
                </a:moveTo>
                <a:lnTo>
                  <a:pt x="1" y="4493"/>
                </a:lnTo>
                <a:lnTo>
                  <a:pt x="84067" y="4493"/>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7"/>
          <p:cNvSpPr/>
          <p:nvPr/>
        </p:nvSpPr>
        <p:spPr>
          <a:xfrm>
            <a:off x="3056913" y="2630251"/>
            <a:ext cx="1257222" cy="67208"/>
          </a:xfrm>
          <a:custGeom>
            <a:avLst/>
            <a:gdLst/>
            <a:ahLst/>
            <a:cxnLst/>
            <a:rect l="l" t="t" r="r" b="b"/>
            <a:pathLst>
              <a:path w="84067" h="4494"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7"/>
          <p:cNvSpPr/>
          <p:nvPr/>
        </p:nvSpPr>
        <p:spPr>
          <a:xfrm>
            <a:off x="3056913" y="2776960"/>
            <a:ext cx="699236" cy="67193"/>
          </a:xfrm>
          <a:custGeom>
            <a:avLst/>
            <a:gdLst/>
            <a:ahLst/>
            <a:cxnLst/>
            <a:rect l="l" t="t" r="r" b="b"/>
            <a:pathLst>
              <a:path w="46756" h="4493" extrusionOk="0">
                <a:moveTo>
                  <a:pt x="1" y="0"/>
                </a:moveTo>
                <a:lnTo>
                  <a:pt x="1" y="4492"/>
                </a:lnTo>
                <a:lnTo>
                  <a:pt x="46755" y="4492"/>
                </a:lnTo>
                <a:lnTo>
                  <a:pt x="467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7"/>
          <p:cNvSpPr/>
          <p:nvPr/>
        </p:nvSpPr>
        <p:spPr>
          <a:xfrm>
            <a:off x="3839771" y="2785186"/>
            <a:ext cx="124770" cy="117920"/>
          </a:xfrm>
          <a:custGeom>
            <a:avLst/>
            <a:gdLst/>
            <a:ahLst/>
            <a:cxnLst/>
            <a:rect l="l" t="t" r="r" b="b"/>
            <a:pathLst>
              <a:path w="8343" h="7885" extrusionOk="0">
                <a:moveTo>
                  <a:pt x="4217" y="0"/>
                </a:moveTo>
                <a:lnTo>
                  <a:pt x="2934" y="2567"/>
                </a:lnTo>
                <a:lnTo>
                  <a:pt x="0" y="3025"/>
                </a:lnTo>
                <a:lnTo>
                  <a:pt x="2109" y="5042"/>
                </a:lnTo>
                <a:lnTo>
                  <a:pt x="1650" y="7884"/>
                </a:lnTo>
                <a:lnTo>
                  <a:pt x="4217" y="6509"/>
                </a:lnTo>
                <a:lnTo>
                  <a:pt x="6692" y="7884"/>
                </a:lnTo>
                <a:lnTo>
                  <a:pt x="6234" y="5042"/>
                </a:lnTo>
                <a:lnTo>
                  <a:pt x="8343" y="3025"/>
                </a:lnTo>
                <a:lnTo>
                  <a:pt x="5501" y="2567"/>
                </a:lnTo>
                <a:lnTo>
                  <a:pt x="4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7"/>
          <p:cNvSpPr/>
          <p:nvPr/>
        </p:nvSpPr>
        <p:spPr>
          <a:xfrm>
            <a:off x="4002917" y="2785186"/>
            <a:ext cx="123409" cy="117920"/>
          </a:xfrm>
          <a:custGeom>
            <a:avLst/>
            <a:gdLst/>
            <a:ahLst/>
            <a:cxnLst/>
            <a:rect l="l" t="t" r="r" b="b"/>
            <a:pathLst>
              <a:path w="8252" h="7885" extrusionOk="0">
                <a:moveTo>
                  <a:pt x="4126" y="0"/>
                </a:moveTo>
                <a:lnTo>
                  <a:pt x="2842" y="2567"/>
                </a:lnTo>
                <a:lnTo>
                  <a:pt x="1" y="3025"/>
                </a:lnTo>
                <a:lnTo>
                  <a:pt x="2109" y="5042"/>
                </a:lnTo>
                <a:lnTo>
                  <a:pt x="1559" y="7884"/>
                </a:lnTo>
                <a:lnTo>
                  <a:pt x="1559" y="7884"/>
                </a:lnTo>
                <a:lnTo>
                  <a:pt x="4126" y="6509"/>
                </a:lnTo>
                <a:lnTo>
                  <a:pt x="6693" y="7884"/>
                </a:lnTo>
                <a:lnTo>
                  <a:pt x="6234" y="5042"/>
                </a:lnTo>
                <a:lnTo>
                  <a:pt x="8251" y="3025"/>
                </a:lnTo>
                <a:lnTo>
                  <a:pt x="5409"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7"/>
          <p:cNvSpPr/>
          <p:nvPr/>
        </p:nvSpPr>
        <p:spPr>
          <a:xfrm>
            <a:off x="4166063" y="2785186"/>
            <a:ext cx="123409" cy="117920"/>
          </a:xfrm>
          <a:custGeom>
            <a:avLst/>
            <a:gdLst/>
            <a:ahLst/>
            <a:cxnLst/>
            <a:rect l="l" t="t" r="r" b="b"/>
            <a:pathLst>
              <a:path w="8252" h="7885" extrusionOk="0">
                <a:moveTo>
                  <a:pt x="4126" y="0"/>
                </a:moveTo>
                <a:lnTo>
                  <a:pt x="2843" y="2567"/>
                </a:lnTo>
                <a:lnTo>
                  <a:pt x="1" y="3025"/>
                </a:lnTo>
                <a:lnTo>
                  <a:pt x="2018" y="5042"/>
                </a:lnTo>
                <a:lnTo>
                  <a:pt x="1559" y="7884"/>
                </a:lnTo>
                <a:lnTo>
                  <a:pt x="4126" y="6509"/>
                </a:lnTo>
                <a:lnTo>
                  <a:pt x="6693" y="7884"/>
                </a:lnTo>
                <a:lnTo>
                  <a:pt x="6143" y="5042"/>
                </a:lnTo>
                <a:lnTo>
                  <a:pt x="8252" y="3025"/>
                </a:lnTo>
                <a:lnTo>
                  <a:pt x="5410"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7"/>
          <p:cNvSpPr/>
          <p:nvPr/>
        </p:nvSpPr>
        <p:spPr>
          <a:xfrm>
            <a:off x="3960415" y="1473129"/>
            <a:ext cx="65817" cy="55498"/>
          </a:xfrm>
          <a:custGeom>
            <a:avLst/>
            <a:gdLst/>
            <a:ahLst/>
            <a:cxnLst/>
            <a:rect l="l" t="t" r="r" b="b"/>
            <a:pathLst>
              <a:path w="4401" h="3711" extrusionOk="0">
                <a:moveTo>
                  <a:pt x="2567" y="1"/>
                </a:moveTo>
                <a:cubicBezTo>
                  <a:pt x="917" y="1"/>
                  <a:pt x="1" y="2018"/>
                  <a:pt x="1192" y="3209"/>
                </a:cubicBezTo>
                <a:cubicBezTo>
                  <a:pt x="1566" y="3555"/>
                  <a:pt x="2022" y="3710"/>
                  <a:pt x="2470" y="3710"/>
                </a:cubicBezTo>
                <a:cubicBezTo>
                  <a:pt x="3451" y="3710"/>
                  <a:pt x="4401" y="2966"/>
                  <a:pt x="4401" y="1834"/>
                </a:cubicBezTo>
                <a:cubicBezTo>
                  <a:pt x="4401" y="826"/>
                  <a:pt x="3576" y="1"/>
                  <a:pt x="25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7"/>
          <p:cNvSpPr/>
          <p:nvPr/>
        </p:nvSpPr>
        <p:spPr>
          <a:xfrm>
            <a:off x="4082434" y="1473129"/>
            <a:ext cx="64456" cy="55498"/>
          </a:xfrm>
          <a:custGeom>
            <a:avLst/>
            <a:gdLst/>
            <a:ahLst/>
            <a:cxnLst/>
            <a:rect l="l" t="t" r="r" b="b"/>
            <a:pathLst>
              <a:path w="4310" h="3711" extrusionOk="0">
                <a:moveTo>
                  <a:pt x="2476" y="1"/>
                </a:moveTo>
                <a:cubicBezTo>
                  <a:pt x="826" y="1"/>
                  <a:pt x="1" y="2018"/>
                  <a:pt x="1192" y="3209"/>
                </a:cubicBezTo>
                <a:cubicBezTo>
                  <a:pt x="1566" y="3555"/>
                  <a:pt x="2013" y="3710"/>
                  <a:pt x="2449" y="3710"/>
                </a:cubicBezTo>
                <a:cubicBezTo>
                  <a:pt x="3403"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7"/>
          <p:cNvSpPr/>
          <p:nvPr/>
        </p:nvSpPr>
        <p:spPr>
          <a:xfrm>
            <a:off x="4204453" y="1473129"/>
            <a:ext cx="64456" cy="55498"/>
          </a:xfrm>
          <a:custGeom>
            <a:avLst/>
            <a:gdLst/>
            <a:ahLst/>
            <a:cxnLst/>
            <a:rect l="l" t="t" r="r" b="b"/>
            <a:pathLst>
              <a:path w="4310" h="3711" extrusionOk="0">
                <a:moveTo>
                  <a:pt x="2476" y="1"/>
                </a:moveTo>
                <a:cubicBezTo>
                  <a:pt x="826" y="1"/>
                  <a:pt x="1" y="2018"/>
                  <a:pt x="1101" y="3209"/>
                </a:cubicBezTo>
                <a:cubicBezTo>
                  <a:pt x="1475" y="3555"/>
                  <a:pt x="1930" y="3710"/>
                  <a:pt x="2379" y="3710"/>
                </a:cubicBezTo>
                <a:cubicBezTo>
                  <a:pt x="3360"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7"/>
          <p:cNvSpPr/>
          <p:nvPr/>
        </p:nvSpPr>
        <p:spPr>
          <a:xfrm>
            <a:off x="1578968" y="1784345"/>
            <a:ext cx="471636" cy="473012"/>
          </a:xfrm>
          <a:custGeom>
            <a:avLst/>
            <a:gdLst/>
            <a:ahLst/>
            <a:cxnLst/>
            <a:rect l="l" t="t" r="r" b="b"/>
            <a:pathLst>
              <a:path w="31537" h="31629" extrusionOk="0">
                <a:moveTo>
                  <a:pt x="1" y="1"/>
                </a:moveTo>
                <a:lnTo>
                  <a:pt x="1" y="31629"/>
                </a:lnTo>
                <a:lnTo>
                  <a:pt x="31537" y="31629"/>
                </a:lnTo>
                <a:lnTo>
                  <a:pt x="315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7"/>
          <p:cNvSpPr/>
          <p:nvPr/>
        </p:nvSpPr>
        <p:spPr>
          <a:xfrm>
            <a:off x="1578968" y="2347839"/>
            <a:ext cx="471636" cy="135732"/>
          </a:xfrm>
          <a:custGeom>
            <a:avLst/>
            <a:gdLst/>
            <a:ahLst/>
            <a:cxnLst/>
            <a:rect l="l" t="t" r="r" b="b"/>
            <a:pathLst>
              <a:path w="31537" h="9076" extrusionOk="0">
                <a:moveTo>
                  <a:pt x="1" y="0"/>
                </a:moveTo>
                <a:lnTo>
                  <a:pt x="1" y="9076"/>
                </a:lnTo>
                <a:lnTo>
                  <a:pt x="31537" y="9076"/>
                </a:lnTo>
                <a:lnTo>
                  <a:pt x="315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7"/>
          <p:cNvSpPr/>
          <p:nvPr/>
        </p:nvSpPr>
        <p:spPr>
          <a:xfrm>
            <a:off x="1578968" y="2550735"/>
            <a:ext cx="471636" cy="50742"/>
          </a:xfrm>
          <a:custGeom>
            <a:avLst/>
            <a:gdLst/>
            <a:ahLst/>
            <a:cxnLst/>
            <a:rect l="l" t="t" r="r" b="b"/>
            <a:pathLst>
              <a:path w="31537" h="3393" extrusionOk="0">
                <a:moveTo>
                  <a:pt x="1" y="1"/>
                </a:moveTo>
                <a:lnTo>
                  <a:pt x="1" y="3393"/>
                </a:lnTo>
                <a:lnTo>
                  <a:pt x="31537" y="3393"/>
                </a:lnTo>
                <a:lnTo>
                  <a:pt x="3153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7"/>
          <p:cNvSpPr/>
          <p:nvPr/>
        </p:nvSpPr>
        <p:spPr>
          <a:xfrm>
            <a:off x="1578968" y="2663167"/>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1578968" y="2776960"/>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1578968" y="2889378"/>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2179478" y="1784345"/>
            <a:ext cx="765023" cy="473012"/>
          </a:xfrm>
          <a:custGeom>
            <a:avLst/>
            <a:gdLst/>
            <a:ahLst/>
            <a:cxnLst/>
            <a:rect l="l" t="t" r="r" b="b"/>
            <a:pathLst>
              <a:path w="51155" h="31629" extrusionOk="0">
                <a:moveTo>
                  <a:pt x="0" y="1"/>
                </a:moveTo>
                <a:lnTo>
                  <a:pt x="0" y="31629"/>
                </a:lnTo>
                <a:lnTo>
                  <a:pt x="51155" y="31629"/>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2179478" y="2347839"/>
            <a:ext cx="765023" cy="135732"/>
          </a:xfrm>
          <a:custGeom>
            <a:avLst/>
            <a:gdLst/>
            <a:ahLst/>
            <a:cxnLst/>
            <a:rect l="l" t="t" r="r" b="b"/>
            <a:pathLst>
              <a:path w="51155" h="9076" extrusionOk="0">
                <a:moveTo>
                  <a:pt x="0" y="0"/>
                </a:moveTo>
                <a:lnTo>
                  <a:pt x="0" y="9076"/>
                </a:lnTo>
                <a:lnTo>
                  <a:pt x="51155" y="9076"/>
                </a:lnTo>
                <a:lnTo>
                  <a:pt x="511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2179478" y="2550735"/>
            <a:ext cx="765023" cy="50742"/>
          </a:xfrm>
          <a:custGeom>
            <a:avLst/>
            <a:gdLst/>
            <a:ahLst/>
            <a:cxnLst/>
            <a:rect l="l" t="t" r="r" b="b"/>
            <a:pathLst>
              <a:path w="51155" h="3393" extrusionOk="0">
                <a:moveTo>
                  <a:pt x="0" y="1"/>
                </a:moveTo>
                <a:lnTo>
                  <a:pt x="0" y="3393"/>
                </a:lnTo>
                <a:lnTo>
                  <a:pt x="51155" y="3393"/>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2179478" y="2663167"/>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2179478" y="2776960"/>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2179478" y="2889378"/>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975721" y="2775585"/>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030562" y="2839951"/>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781050" y="3916256"/>
            <a:ext cx="2474649" cy="174136"/>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1786000" y="3892945"/>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81050" y="3916256"/>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1030562" y="2839951"/>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1030562" y="2920903"/>
            <a:ext cx="1975630" cy="80907"/>
          </a:xfrm>
          <a:custGeom>
            <a:avLst/>
            <a:gdLst/>
            <a:ahLst/>
            <a:cxnLst/>
            <a:rect l="l" t="t" r="r" b="b"/>
            <a:pathLst>
              <a:path w="132105" h="5410" extrusionOk="0">
                <a:moveTo>
                  <a:pt x="1" y="1"/>
                </a:moveTo>
                <a:lnTo>
                  <a:pt x="1" y="5410"/>
                </a:lnTo>
                <a:lnTo>
                  <a:pt x="132104" y="5410"/>
                </a:lnTo>
                <a:lnTo>
                  <a:pt x="132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2636015" y="2920903"/>
            <a:ext cx="370196" cy="80907"/>
          </a:xfrm>
          <a:custGeom>
            <a:avLst/>
            <a:gdLst/>
            <a:ahLst/>
            <a:cxnLst/>
            <a:rect l="l" t="t" r="r" b="b"/>
            <a:pathLst>
              <a:path w="24754" h="5410" extrusionOk="0">
                <a:moveTo>
                  <a:pt x="1" y="1"/>
                </a:moveTo>
                <a:lnTo>
                  <a:pt x="1" y="5410"/>
                </a:lnTo>
                <a:lnTo>
                  <a:pt x="24753" y="5410"/>
                </a:lnTo>
                <a:lnTo>
                  <a:pt x="247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2360451" y="2920903"/>
            <a:ext cx="275576" cy="80907"/>
          </a:xfrm>
          <a:custGeom>
            <a:avLst/>
            <a:gdLst/>
            <a:ahLst/>
            <a:cxnLst/>
            <a:rect l="l" t="t" r="r" b="b"/>
            <a:pathLst>
              <a:path w="18427" h="5410" extrusionOk="0">
                <a:moveTo>
                  <a:pt x="0" y="1"/>
                </a:moveTo>
                <a:lnTo>
                  <a:pt x="0" y="5410"/>
                </a:lnTo>
                <a:lnTo>
                  <a:pt x="18427" y="5410"/>
                </a:lnTo>
                <a:lnTo>
                  <a:pt x="184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2093097" y="3071726"/>
            <a:ext cx="850027" cy="213886"/>
          </a:xfrm>
          <a:custGeom>
            <a:avLst/>
            <a:gdLst/>
            <a:ahLst/>
            <a:cxnLst/>
            <a:rect l="l" t="t" r="r" b="b"/>
            <a:pathLst>
              <a:path w="56839" h="14302" extrusionOk="0">
                <a:moveTo>
                  <a:pt x="1" y="0"/>
                </a:moveTo>
                <a:lnTo>
                  <a:pt x="1" y="14301"/>
                </a:lnTo>
                <a:lnTo>
                  <a:pt x="56839" y="14301"/>
                </a:lnTo>
                <a:lnTo>
                  <a:pt x="568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2093097" y="3345928"/>
            <a:ext cx="651245" cy="45254"/>
          </a:xfrm>
          <a:custGeom>
            <a:avLst/>
            <a:gdLst/>
            <a:ahLst/>
            <a:cxnLst/>
            <a:rect l="l" t="t" r="r" b="b"/>
            <a:pathLst>
              <a:path w="43547" h="3026" extrusionOk="0">
                <a:moveTo>
                  <a:pt x="1" y="0"/>
                </a:moveTo>
                <a:lnTo>
                  <a:pt x="1" y="3025"/>
                </a:lnTo>
                <a:lnTo>
                  <a:pt x="43546" y="3025"/>
                </a:lnTo>
                <a:lnTo>
                  <a:pt x="435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2093097" y="3444631"/>
            <a:ext cx="850027" cy="45254"/>
          </a:xfrm>
          <a:custGeom>
            <a:avLst/>
            <a:gdLst/>
            <a:ahLst/>
            <a:cxnLst/>
            <a:rect l="l" t="t" r="r" b="b"/>
            <a:pathLst>
              <a:path w="56839" h="3026" extrusionOk="0">
                <a:moveTo>
                  <a:pt x="1" y="1"/>
                </a:moveTo>
                <a:lnTo>
                  <a:pt x="1" y="3026"/>
                </a:lnTo>
                <a:lnTo>
                  <a:pt x="56839" y="3026"/>
                </a:lnTo>
                <a:lnTo>
                  <a:pt x="5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2093097" y="3543350"/>
            <a:ext cx="850027" cy="46630"/>
          </a:xfrm>
          <a:custGeom>
            <a:avLst/>
            <a:gdLst/>
            <a:ahLst/>
            <a:cxnLst/>
            <a:rect l="l" t="t" r="r" b="b"/>
            <a:pathLst>
              <a:path w="56839" h="3118" extrusionOk="0">
                <a:moveTo>
                  <a:pt x="1" y="0"/>
                </a:moveTo>
                <a:lnTo>
                  <a:pt x="1" y="3117"/>
                </a:lnTo>
                <a:lnTo>
                  <a:pt x="56839" y="3117"/>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2093097" y="3643430"/>
            <a:ext cx="850027" cy="45254"/>
          </a:xfrm>
          <a:custGeom>
            <a:avLst/>
            <a:gdLst/>
            <a:ahLst/>
            <a:cxnLst/>
            <a:rect l="l" t="t" r="r" b="b"/>
            <a:pathLst>
              <a:path w="56839" h="3026" extrusionOk="0">
                <a:moveTo>
                  <a:pt x="1" y="0"/>
                </a:moveTo>
                <a:lnTo>
                  <a:pt x="1" y="3026"/>
                </a:lnTo>
                <a:lnTo>
                  <a:pt x="56839" y="3026"/>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2093097" y="3742148"/>
            <a:ext cx="473012" cy="45254"/>
          </a:xfrm>
          <a:custGeom>
            <a:avLst/>
            <a:gdLst/>
            <a:ahLst/>
            <a:cxnLst/>
            <a:rect l="l" t="t" r="r" b="b"/>
            <a:pathLst>
              <a:path w="31629" h="3026" extrusionOk="0">
                <a:moveTo>
                  <a:pt x="1" y="0"/>
                </a:moveTo>
                <a:lnTo>
                  <a:pt x="1" y="3025"/>
                </a:lnTo>
                <a:lnTo>
                  <a:pt x="31628" y="3025"/>
                </a:lnTo>
                <a:lnTo>
                  <a:pt x="316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2622316" y="3747622"/>
            <a:ext cx="83643" cy="79531"/>
          </a:xfrm>
          <a:custGeom>
            <a:avLst/>
            <a:gdLst/>
            <a:ahLst/>
            <a:cxnLst/>
            <a:rect l="l" t="t" r="r" b="b"/>
            <a:pathLst>
              <a:path w="5593" h="5318" extrusionOk="0">
                <a:moveTo>
                  <a:pt x="2842" y="1"/>
                </a:moveTo>
                <a:lnTo>
                  <a:pt x="1925" y="1743"/>
                </a:lnTo>
                <a:lnTo>
                  <a:pt x="0" y="2018"/>
                </a:lnTo>
                <a:lnTo>
                  <a:pt x="1467" y="3393"/>
                </a:lnTo>
                <a:lnTo>
                  <a:pt x="1100" y="5318"/>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2731997" y="3747622"/>
            <a:ext cx="83643" cy="79531"/>
          </a:xfrm>
          <a:custGeom>
            <a:avLst/>
            <a:gdLst/>
            <a:ahLst/>
            <a:cxnLst/>
            <a:rect l="l" t="t" r="r" b="b"/>
            <a:pathLst>
              <a:path w="5593" h="5318" extrusionOk="0">
                <a:moveTo>
                  <a:pt x="2842" y="1"/>
                </a:moveTo>
                <a:lnTo>
                  <a:pt x="2017" y="1743"/>
                </a:lnTo>
                <a:lnTo>
                  <a:pt x="0" y="2018"/>
                </a:lnTo>
                <a:lnTo>
                  <a:pt x="1467" y="3393"/>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2843039" y="3747622"/>
            <a:ext cx="83643" cy="79531"/>
          </a:xfrm>
          <a:custGeom>
            <a:avLst/>
            <a:gdLst/>
            <a:ahLst/>
            <a:cxnLst/>
            <a:rect l="l" t="t" r="r" b="b"/>
            <a:pathLst>
              <a:path w="5593" h="5318" extrusionOk="0">
                <a:moveTo>
                  <a:pt x="2751" y="1"/>
                </a:moveTo>
                <a:lnTo>
                  <a:pt x="1926" y="1743"/>
                </a:lnTo>
                <a:lnTo>
                  <a:pt x="1" y="2018"/>
                </a:lnTo>
                <a:lnTo>
                  <a:pt x="1376" y="3393"/>
                </a:lnTo>
                <a:lnTo>
                  <a:pt x="1009" y="5318"/>
                </a:lnTo>
                <a:lnTo>
                  <a:pt x="2751" y="4401"/>
                </a:lnTo>
                <a:lnTo>
                  <a:pt x="4493" y="5318"/>
                </a:lnTo>
                <a:lnTo>
                  <a:pt x="4126" y="3393"/>
                </a:lnTo>
                <a:lnTo>
                  <a:pt x="5593" y="2018"/>
                </a:lnTo>
                <a:lnTo>
                  <a:pt x="3668" y="1743"/>
                </a:lnTo>
                <a:lnTo>
                  <a:pt x="2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2704569" y="2861950"/>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2785462" y="2861950"/>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2869091" y="2861950"/>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1095004" y="3071726"/>
            <a:ext cx="319454" cy="319454"/>
          </a:xfrm>
          <a:custGeom>
            <a:avLst/>
            <a:gdLst/>
            <a:ahLst/>
            <a:cxnLst/>
            <a:rect l="l" t="t" r="r" b="b"/>
            <a:pathLst>
              <a:path w="21361" h="21361" extrusionOk="0">
                <a:moveTo>
                  <a:pt x="1" y="0"/>
                </a:moveTo>
                <a:lnTo>
                  <a:pt x="1" y="21360"/>
                </a:lnTo>
                <a:lnTo>
                  <a:pt x="21361" y="21360"/>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1095004" y="3451496"/>
            <a:ext cx="319454" cy="91869"/>
          </a:xfrm>
          <a:custGeom>
            <a:avLst/>
            <a:gdLst/>
            <a:ahLst/>
            <a:cxnLst/>
            <a:rect l="l" t="t" r="r" b="b"/>
            <a:pathLst>
              <a:path w="21361" h="6143" extrusionOk="0">
                <a:moveTo>
                  <a:pt x="1" y="0"/>
                </a:moveTo>
                <a:lnTo>
                  <a:pt x="1" y="6142"/>
                </a:lnTo>
                <a:lnTo>
                  <a:pt x="21361" y="614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1095004" y="3589965"/>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1095004" y="3665369"/>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1095004" y="3742148"/>
            <a:ext cx="319454" cy="34277"/>
          </a:xfrm>
          <a:custGeom>
            <a:avLst/>
            <a:gdLst/>
            <a:ahLst/>
            <a:cxnLst/>
            <a:rect l="l" t="t" r="r" b="b"/>
            <a:pathLst>
              <a:path w="21361" h="2292" extrusionOk="0">
                <a:moveTo>
                  <a:pt x="1" y="0"/>
                </a:moveTo>
                <a:lnTo>
                  <a:pt x="1" y="2292"/>
                </a:lnTo>
                <a:lnTo>
                  <a:pt x="21361" y="2292"/>
                </a:lnTo>
                <a:lnTo>
                  <a:pt x="21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1095004" y="3817552"/>
            <a:ext cx="319454" cy="34277"/>
          </a:xfrm>
          <a:custGeom>
            <a:avLst/>
            <a:gdLst/>
            <a:ahLst/>
            <a:cxnLst/>
            <a:rect l="l" t="t" r="r" b="b"/>
            <a:pathLst>
              <a:path w="21361" h="2292"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1500827" y="3071726"/>
            <a:ext cx="516875" cy="319454"/>
          </a:xfrm>
          <a:custGeom>
            <a:avLst/>
            <a:gdLst/>
            <a:ahLst/>
            <a:cxnLst/>
            <a:rect l="l" t="t" r="r" b="b"/>
            <a:pathLst>
              <a:path w="34562" h="21361" extrusionOk="0">
                <a:moveTo>
                  <a:pt x="0" y="0"/>
                </a:moveTo>
                <a:lnTo>
                  <a:pt x="0" y="21360"/>
                </a:lnTo>
                <a:lnTo>
                  <a:pt x="34562" y="21360"/>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1500827" y="3451496"/>
            <a:ext cx="516875" cy="91869"/>
          </a:xfrm>
          <a:custGeom>
            <a:avLst/>
            <a:gdLst/>
            <a:ahLst/>
            <a:cxnLst/>
            <a:rect l="l" t="t" r="r" b="b"/>
            <a:pathLst>
              <a:path w="34562" h="6143" extrusionOk="0">
                <a:moveTo>
                  <a:pt x="0" y="0"/>
                </a:moveTo>
                <a:lnTo>
                  <a:pt x="0" y="6142"/>
                </a:lnTo>
                <a:lnTo>
                  <a:pt x="34562" y="6142"/>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1500827" y="3589965"/>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1500827" y="3665369"/>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1500827" y="3742148"/>
            <a:ext cx="516875" cy="34277"/>
          </a:xfrm>
          <a:custGeom>
            <a:avLst/>
            <a:gdLst/>
            <a:ahLst/>
            <a:cxnLst/>
            <a:rect l="l" t="t" r="r" b="b"/>
            <a:pathLst>
              <a:path w="34562" h="2292"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1500827" y="3817552"/>
            <a:ext cx="319454" cy="34277"/>
          </a:xfrm>
          <a:custGeom>
            <a:avLst/>
            <a:gdLst/>
            <a:ahLst/>
            <a:cxnLst/>
            <a:rect l="l" t="t" r="r" b="b"/>
            <a:pathLst>
              <a:path w="21361" h="2292" extrusionOk="0">
                <a:moveTo>
                  <a:pt x="0" y="0"/>
                </a:moveTo>
                <a:lnTo>
                  <a:pt x="0" y="2292"/>
                </a:lnTo>
                <a:lnTo>
                  <a:pt x="21360" y="2292"/>
                </a:lnTo>
                <a:lnTo>
                  <a:pt x="21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3299591" y="3340439"/>
            <a:ext cx="1243508" cy="749948"/>
          </a:xfrm>
          <a:custGeom>
            <a:avLst/>
            <a:gdLst/>
            <a:ahLst/>
            <a:cxnLst/>
            <a:rect l="l" t="t" r="r" b="b"/>
            <a:pathLst>
              <a:path w="83150" h="50147" extrusionOk="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3332492" y="3377453"/>
            <a:ext cx="1126979" cy="674545"/>
          </a:xfrm>
          <a:custGeom>
            <a:avLst/>
            <a:gdLst/>
            <a:ahLst/>
            <a:cxnLst/>
            <a:rect l="l" t="t" r="r" b="b"/>
            <a:pathLst>
              <a:path w="75358" h="45105" extrusionOk="0">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4466330" y="3688331"/>
            <a:ext cx="61719" cy="52791"/>
          </a:xfrm>
          <a:custGeom>
            <a:avLst/>
            <a:gdLst/>
            <a:ahLst/>
            <a:cxnLst/>
            <a:rect l="l" t="t" r="r" b="b"/>
            <a:pathLst>
              <a:path w="4127" h="3530" extrusionOk="0">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3332492" y="3377453"/>
            <a:ext cx="1126979" cy="57592"/>
          </a:xfrm>
          <a:custGeom>
            <a:avLst/>
            <a:gdLst/>
            <a:ahLst/>
            <a:cxnLst/>
            <a:rect l="l" t="t" r="r" b="b"/>
            <a:pathLst>
              <a:path w="75358" h="3851" extrusionOk="0">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4283970" y="3392543"/>
            <a:ext cx="27442" cy="23629"/>
          </a:xfrm>
          <a:custGeom>
            <a:avLst/>
            <a:gdLst/>
            <a:ahLst/>
            <a:cxnLst/>
            <a:rect l="l" t="t" r="r" b="b"/>
            <a:pathLst>
              <a:path w="1835" h="1580" extrusionOk="0">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4341562" y="3392543"/>
            <a:ext cx="27427" cy="23629"/>
          </a:xfrm>
          <a:custGeom>
            <a:avLst/>
            <a:gdLst/>
            <a:ahLst/>
            <a:cxnLst/>
            <a:rect l="l" t="t" r="r" b="b"/>
            <a:pathLst>
              <a:path w="1834" h="1580" extrusionOk="0">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4400515" y="3392543"/>
            <a:ext cx="27427" cy="23629"/>
          </a:xfrm>
          <a:custGeom>
            <a:avLst/>
            <a:gdLst/>
            <a:ahLst/>
            <a:cxnLst/>
            <a:rect l="l" t="t" r="r" b="b"/>
            <a:pathLst>
              <a:path w="1834" h="1580" extrusionOk="0">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3332492" y="3435030"/>
            <a:ext cx="1126979" cy="46630"/>
          </a:xfrm>
          <a:custGeom>
            <a:avLst/>
            <a:gdLst/>
            <a:ahLst/>
            <a:cxnLst/>
            <a:rect l="l" t="t" r="r" b="b"/>
            <a:pathLst>
              <a:path w="75358" h="3118" extrusionOk="0">
                <a:moveTo>
                  <a:pt x="1" y="1"/>
                </a:moveTo>
                <a:lnTo>
                  <a:pt x="1" y="3118"/>
                </a:lnTo>
                <a:lnTo>
                  <a:pt x="75357" y="3118"/>
                </a:lnTo>
                <a:lnTo>
                  <a:pt x="753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4248332" y="3435030"/>
            <a:ext cx="211150" cy="46630"/>
          </a:xfrm>
          <a:custGeom>
            <a:avLst/>
            <a:gdLst/>
            <a:ahLst/>
            <a:cxnLst/>
            <a:rect l="l" t="t" r="r" b="b"/>
            <a:pathLst>
              <a:path w="14119" h="3118" extrusionOk="0">
                <a:moveTo>
                  <a:pt x="0" y="1"/>
                </a:moveTo>
                <a:lnTo>
                  <a:pt x="0" y="3118"/>
                </a:lnTo>
                <a:lnTo>
                  <a:pt x="14118" y="3118"/>
                </a:lnTo>
                <a:lnTo>
                  <a:pt x="1411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4090659" y="3435030"/>
            <a:ext cx="157686" cy="46630"/>
          </a:xfrm>
          <a:custGeom>
            <a:avLst/>
            <a:gdLst/>
            <a:ahLst/>
            <a:cxnLst/>
            <a:rect l="l" t="t" r="r" b="b"/>
            <a:pathLst>
              <a:path w="10544" h="3118" extrusionOk="0">
                <a:moveTo>
                  <a:pt x="1" y="1"/>
                </a:moveTo>
                <a:lnTo>
                  <a:pt x="1" y="3118"/>
                </a:lnTo>
                <a:lnTo>
                  <a:pt x="10543" y="3118"/>
                </a:lnTo>
                <a:lnTo>
                  <a:pt x="10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3938475" y="3521411"/>
            <a:ext cx="485350" cy="122033"/>
          </a:xfrm>
          <a:custGeom>
            <a:avLst/>
            <a:gdLst/>
            <a:ahLst/>
            <a:cxnLst/>
            <a:rect l="l" t="t" r="r" b="b"/>
            <a:pathLst>
              <a:path w="32454" h="8160" extrusionOk="0">
                <a:moveTo>
                  <a:pt x="1" y="0"/>
                </a:moveTo>
                <a:lnTo>
                  <a:pt x="1" y="8159"/>
                </a:lnTo>
                <a:lnTo>
                  <a:pt x="32454" y="8159"/>
                </a:lnTo>
                <a:lnTo>
                  <a:pt x="324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3938475" y="3677707"/>
            <a:ext cx="371557" cy="26067"/>
          </a:xfrm>
          <a:custGeom>
            <a:avLst/>
            <a:gdLst/>
            <a:ahLst/>
            <a:cxnLst/>
            <a:rect l="l" t="t" r="r" b="b"/>
            <a:pathLst>
              <a:path w="24845" h="1743" extrusionOk="0">
                <a:moveTo>
                  <a:pt x="1" y="0"/>
                </a:moveTo>
                <a:lnTo>
                  <a:pt x="1" y="1742"/>
                </a:lnTo>
                <a:lnTo>
                  <a:pt x="24845" y="1742"/>
                </a:lnTo>
                <a:lnTo>
                  <a:pt x="248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3938475" y="3733908"/>
            <a:ext cx="485350" cy="26067"/>
          </a:xfrm>
          <a:custGeom>
            <a:avLst/>
            <a:gdLst/>
            <a:ahLst/>
            <a:cxnLst/>
            <a:rect l="l" t="t" r="r" b="b"/>
            <a:pathLst>
              <a:path w="32454" h="1743" extrusionOk="0">
                <a:moveTo>
                  <a:pt x="1" y="1"/>
                </a:moveTo>
                <a:lnTo>
                  <a:pt x="1" y="1743"/>
                </a:lnTo>
                <a:lnTo>
                  <a:pt x="32454" y="1743"/>
                </a:lnTo>
                <a:lnTo>
                  <a:pt x="324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3938475" y="3790124"/>
            <a:ext cx="485350" cy="26067"/>
          </a:xfrm>
          <a:custGeom>
            <a:avLst/>
            <a:gdLst/>
            <a:ahLst/>
            <a:cxnLst/>
            <a:rect l="l" t="t" r="r" b="b"/>
            <a:pathLst>
              <a:path w="32454" h="1743" extrusionOk="0">
                <a:moveTo>
                  <a:pt x="1" y="1"/>
                </a:moveTo>
                <a:lnTo>
                  <a:pt x="1" y="1742"/>
                </a:lnTo>
                <a:lnTo>
                  <a:pt x="32454" y="1742"/>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3938475" y="3847702"/>
            <a:ext cx="485350" cy="24706"/>
          </a:xfrm>
          <a:custGeom>
            <a:avLst/>
            <a:gdLst/>
            <a:ahLst/>
            <a:cxnLst/>
            <a:rect l="l" t="t" r="r" b="b"/>
            <a:pathLst>
              <a:path w="32454" h="1652" extrusionOk="0">
                <a:moveTo>
                  <a:pt x="1" y="1"/>
                </a:moveTo>
                <a:lnTo>
                  <a:pt x="1" y="1651"/>
                </a:lnTo>
                <a:lnTo>
                  <a:pt x="32454" y="1651"/>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3938475" y="3903918"/>
            <a:ext cx="270102" cy="26067"/>
          </a:xfrm>
          <a:custGeom>
            <a:avLst/>
            <a:gdLst/>
            <a:ahLst/>
            <a:cxnLst/>
            <a:rect l="l" t="t" r="r" b="b"/>
            <a:pathLst>
              <a:path w="18061" h="1743" extrusionOk="0">
                <a:moveTo>
                  <a:pt x="1" y="1"/>
                </a:moveTo>
                <a:lnTo>
                  <a:pt x="1" y="1742"/>
                </a:lnTo>
                <a:lnTo>
                  <a:pt x="18061" y="1742"/>
                </a:lnTo>
                <a:lnTo>
                  <a:pt x="180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4240106"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4303172"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4366238" y="3903905"/>
            <a:ext cx="47991" cy="45269"/>
          </a:xfrm>
          <a:custGeom>
            <a:avLst/>
            <a:gdLst/>
            <a:ahLst/>
            <a:cxnLst/>
            <a:rect l="l" t="t" r="r" b="b"/>
            <a:pathLst>
              <a:path w="3209" h="3027" extrusionOk="0">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3368145" y="3521411"/>
            <a:ext cx="182346" cy="182361"/>
          </a:xfrm>
          <a:custGeom>
            <a:avLst/>
            <a:gdLst/>
            <a:ahLst/>
            <a:cxnLst/>
            <a:rect l="l" t="t" r="r" b="b"/>
            <a:pathLst>
              <a:path w="12193" h="12194" extrusionOk="0">
                <a:moveTo>
                  <a:pt x="0" y="0"/>
                </a:moveTo>
                <a:lnTo>
                  <a:pt x="0" y="12193"/>
                </a:lnTo>
                <a:lnTo>
                  <a:pt x="12193" y="1219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3368145" y="3738036"/>
            <a:ext cx="182346" cy="52103"/>
          </a:xfrm>
          <a:custGeom>
            <a:avLst/>
            <a:gdLst/>
            <a:ahLst/>
            <a:cxnLst/>
            <a:rect l="l" t="t" r="r" b="b"/>
            <a:pathLst>
              <a:path w="12193" h="3484" extrusionOk="0">
                <a:moveTo>
                  <a:pt x="0" y="0"/>
                </a:moveTo>
                <a:lnTo>
                  <a:pt x="0" y="3484"/>
                </a:lnTo>
                <a:lnTo>
                  <a:pt x="12193" y="3484"/>
                </a:lnTo>
                <a:lnTo>
                  <a:pt x="121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3368145" y="3816176"/>
            <a:ext cx="182346" cy="19202"/>
          </a:xfrm>
          <a:custGeom>
            <a:avLst/>
            <a:gdLst/>
            <a:ahLst/>
            <a:cxnLst/>
            <a:rect l="l" t="t" r="r" b="b"/>
            <a:pathLst>
              <a:path w="12193" h="1284" extrusionOk="0">
                <a:moveTo>
                  <a:pt x="0" y="0"/>
                </a:moveTo>
                <a:lnTo>
                  <a:pt x="0" y="1284"/>
                </a:lnTo>
                <a:lnTo>
                  <a:pt x="12193" y="1284"/>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3368145" y="3860054"/>
            <a:ext cx="182346" cy="19202"/>
          </a:xfrm>
          <a:custGeom>
            <a:avLst/>
            <a:gdLst/>
            <a:ahLst/>
            <a:cxnLst/>
            <a:rect l="l" t="t" r="r" b="b"/>
            <a:pathLst>
              <a:path w="12193" h="1284" extrusionOk="0">
                <a:moveTo>
                  <a:pt x="0" y="0"/>
                </a:moveTo>
                <a:lnTo>
                  <a:pt x="0" y="1283"/>
                </a:lnTo>
                <a:lnTo>
                  <a:pt x="12193" y="128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3368145" y="3903918"/>
            <a:ext cx="182346" cy="19217"/>
          </a:xfrm>
          <a:custGeom>
            <a:avLst/>
            <a:gdLst/>
            <a:ahLst/>
            <a:cxnLst/>
            <a:rect l="l" t="t" r="r" b="b"/>
            <a:pathLst>
              <a:path w="12193" h="1285" extrusionOk="0">
                <a:moveTo>
                  <a:pt x="0" y="1"/>
                </a:moveTo>
                <a:lnTo>
                  <a:pt x="0" y="1284"/>
                </a:lnTo>
                <a:lnTo>
                  <a:pt x="12193" y="1284"/>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3368145"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3599846" y="3521411"/>
            <a:ext cx="296139" cy="182361"/>
          </a:xfrm>
          <a:custGeom>
            <a:avLst/>
            <a:gdLst/>
            <a:ahLst/>
            <a:cxnLst/>
            <a:rect l="l" t="t" r="r" b="b"/>
            <a:pathLst>
              <a:path w="19802" h="12194" extrusionOk="0">
                <a:moveTo>
                  <a:pt x="0" y="0"/>
                </a:moveTo>
                <a:lnTo>
                  <a:pt x="0" y="12193"/>
                </a:lnTo>
                <a:lnTo>
                  <a:pt x="19802" y="12193"/>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3599846" y="3738036"/>
            <a:ext cx="296139" cy="52103"/>
          </a:xfrm>
          <a:custGeom>
            <a:avLst/>
            <a:gdLst/>
            <a:ahLst/>
            <a:cxnLst/>
            <a:rect l="l" t="t" r="r" b="b"/>
            <a:pathLst>
              <a:path w="19802" h="3484" extrusionOk="0">
                <a:moveTo>
                  <a:pt x="0" y="0"/>
                </a:moveTo>
                <a:lnTo>
                  <a:pt x="0" y="3484"/>
                </a:lnTo>
                <a:lnTo>
                  <a:pt x="19802" y="3484"/>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3599846" y="3816176"/>
            <a:ext cx="296139" cy="19202"/>
          </a:xfrm>
          <a:custGeom>
            <a:avLst/>
            <a:gdLst/>
            <a:ahLst/>
            <a:cxnLst/>
            <a:rect l="l" t="t" r="r" b="b"/>
            <a:pathLst>
              <a:path w="19802" h="1284" extrusionOk="0">
                <a:moveTo>
                  <a:pt x="0" y="0"/>
                </a:moveTo>
                <a:lnTo>
                  <a:pt x="0" y="1284"/>
                </a:lnTo>
                <a:lnTo>
                  <a:pt x="19802" y="1284"/>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3599846" y="3860054"/>
            <a:ext cx="296139" cy="19202"/>
          </a:xfrm>
          <a:custGeom>
            <a:avLst/>
            <a:gdLst/>
            <a:ahLst/>
            <a:cxnLst/>
            <a:rect l="l" t="t" r="r" b="b"/>
            <a:pathLst>
              <a:path w="19802" h="1284" extrusionOk="0">
                <a:moveTo>
                  <a:pt x="0" y="0"/>
                </a:moveTo>
                <a:lnTo>
                  <a:pt x="0" y="1283"/>
                </a:lnTo>
                <a:lnTo>
                  <a:pt x="19802" y="1283"/>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3599846" y="3903918"/>
            <a:ext cx="296139" cy="19217"/>
          </a:xfrm>
          <a:custGeom>
            <a:avLst/>
            <a:gdLst/>
            <a:ahLst/>
            <a:cxnLst/>
            <a:rect l="l" t="t" r="r" b="b"/>
            <a:pathLst>
              <a:path w="19802" h="1285" extrusionOk="0">
                <a:moveTo>
                  <a:pt x="0" y="1"/>
                </a:moveTo>
                <a:lnTo>
                  <a:pt x="0" y="1284"/>
                </a:lnTo>
                <a:lnTo>
                  <a:pt x="19802" y="1284"/>
                </a:lnTo>
                <a:lnTo>
                  <a:pt x="198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3599846"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txBox="1">
            <a:spLocks noGrp="1"/>
          </p:cNvSpPr>
          <p:nvPr>
            <p:ph type="ctrTitle"/>
          </p:nvPr>
        </p:nvSpPr>
        <p:spPr>
          <a:xfrm>
            <a:off x="5007974" y="1354990"/>
            <a:ext cx="2670971" cy="681694"/>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sz="1400" dirty="0">
                <a:solidFill>
                  <a:srgbClr val="0E2A47"/>
                </a:solidFill>
              </a:rPr>
              <a:t>The very first step involves collection of data from authenticated sources .</a:t>
            </a:r>
            <a:endParaRPr sz="1400" dirty="0">
              <a:solidFill>
                <a:srgbClr val="0E2A47"/>
              </a:solidFill>
            </a:endParaRPr>
          </a:p>
        </p:txBody>
      </p:sp>
      <p:sp>
        <p:nvSpPr>
          <p:cNvPr id="553" name="Google Shape;553;p27"/>
          <p:cNvSpPr txBox="1">
            <a:spLocks noGrp="1"/>
          </p:cNvSpPr>
          <p:nvPr>
            <p:ph type="ctrTitle" idx="2"/>
          </p:nvPr>
        </p:nvSpPr>
        <p:spPr>
          <a:xfrm>
            <a:off x="4665108" y="3488858"/>
            <a:ext cx="3229157" cy="717103"/>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sz="1600" dirty="0">
                <a:solidFill>
                  <a:srgbClr val="0E2A47"/>
                </a:solidFill>
              </a:rPr>
              <a:t>Analysing the data and finding the correlation among the data.</a:t>
            </a:r>
            <a:endParaRPr sz="1600" dirty="0">
              <a:solidFill>
                <a:srgbClr val="0E2A47"/>
              </a:solidFill>
            </a:endParaRPr>
          </a:p>
        </p:txBody>
      </p:sp>
      <p:sp>
        <p:nvSpPr>
          <p:cNvPr id="554" name="Google Shape;554;p27"/>
          <p:cNvSpPr txBox="1">
            <a:spLocks noGrp="1"/>
          </p:cNvSpPr>
          <p:nvPr>
            <p:ph type="ctrTitle" idx="3"/>
          </p:nvPr>
        </p:nvSpPr>
        <p:spPr>
          <a:xfrm>
            <a:off x="4974155" y="2300072"/>
            <a:ext cx="2808862" cy="915517"/>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1400" dirty="0">
                <a:solidFill>
                  <a:srgbClr val="0E2A47"/>
                </a:solidFill>
              </a:rPr>
              <a:t>Processing the program using pandas library, it also cleans, sort with dates and fill the missing values</a:t>
            </a:r>
            <a:endParaRPr sz="1400" dirty="0">
              <a:solidFill>
                <a:srgbClr val="0E2A47"/>
              </a:solidFill>
            </a:endParaRPr>
          </a:p>
        </p:txBody>
      </p:sp>
      <p:sp>
        <p:nvSpPr>
          <p:cNvPr id="115" name="TextBox 114">
            <a:extLst>
              <a:ext uri="{FF2B5EF4-FFF2-40B4-BE49-F238E27FC236}">
                <a16:creationId xmlns:a16="http://schemas.microsoft.com/office/drawing/2014/main" id="{08262CBA-CF37-4E5F-8B5E-8B5F94C3C7B9}"/>
              </a:ext>
            </a:extLst>
          </p:cNvPr>
          <p:cNvSpPr txBox="1"/>
          <p:nvPr/>
        </p:nvSpPr>
        <p:spPr>
          <a:xfrm>
            <a:off x="8424100" y="4820380"/>
            <a:ext cx="756271" cy="276999"/>
          </a:xfrm>
          <a:prstGeom prst="rect">
            <a:avLst/>
          </a:prstGeom>
          <a:noFill/>
        </p:spPr>
        <p:txBody>
          <a:bodyPr wrap="square" rtlCol="0">
            <a:spAutoFit/>
          </a:bodyPr>
          <a:lstStyle/>
          <a:p>
            <a:r>
              <a:rPr lang="en-IN" sz="1200" dirty="0">
                <a:solidFill>
                  <a:schemeClr val="bg1"/>
                </a:solidFill>
              </a:rPr>
              <a:t>Prachhi</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1B73F19-FFD0-42D9-A283-F6CC424D0EAD}"/>
              </a:ext>
            </a:extLst>
          </p:cNvPr>
          <p:cNvPicPr>
            <a:picLocks noChangeAspect="1"/>
          </p:cNvPicPr>
          <p:nvPr/>
        </p:nvPicPr>
        <p:blipFill>
          <a:blip r:embed="rId2"/>
          <a:stretch>
            <a:fillRect/>
          </a:stretch>
        </p:blipFill>
        <p:spPr>
          <a:xfrm>
            <a:off x="187291" y="467833"/>
            <a:ext cx="4614164" cy="3969719"/>
          </a:xfrm>
          <a:prstGeom prst="rect">
            <a:avLst/>
          </a:prstGeom>
        </p:spPr>
      </p:pic>
      <p:sp>
        <p:nvSpPr>
          <p:cNvPr id="7" name="Google Shape;442;p27">
            <a:extLst>
              <a:ext uri="{FF2B5EF4-FFF2-40B4-BE49-F238E27FC236}">
                <a16:creationId xmlns:a16="http://schemas.microsoft.com/office/drawing/2014/main" id="{61C8BB5C-89A9-49F8-9AE6-33E37722AEE9}"/>
              </a:ext>
            </a:extLst>
          </p:cNvPr>
          <p:cNvSpPr/>
          <p:nvPr/>
        </p:nvSpPr>
        <p:spPr>
          <a:xfrm rot="10800000">
            <a:off x="5011478" y="266137"/>
            <a:ext cx="3728483" cy="1020796"/>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TextBox 7">
            <a:extLst>
              <a:ext uri="{FF2B5EF4-FFF2-40B4-BE49-F238E27FC236}">
                <a16:creationId xmlns:a16="http://schemas.microsoft.com/office/drawing/2014/main" id="{2F55AE15-C5CE-4AFA-9542-4613D03052EF}"/>
              </a:ext>
            </a:extLst>
          </p:cNvPr>
          <p:cNvSpPr txBox="1"/>
          <p:nvPr/>
        </p:nvSpPr>
        <p:spPr>
          <a:xfrm>
            <a:off x="5637618" y="266137"/>
            <a:ext cx="3203944" cy="954107"/>
          </a:xfrm>
          <a:prstGeom prst="rect">
            <a:avLst/>
          </a:prstGeom>
          <a:noFill/>
        </p:spPr>
        <p:txBody>
          <a:bodyPr wrap="square" rtlCol="0">
            <a:spAutoFit/>
          </a:bodyPr>
          <a:lstStyle/>
          <a:p>
            <a:r>
              <a:rPr lang="en-US" dirty="0">
                <a:ln w="0"/>
                <a:solidFill>
                  <a:schemeClr val="tx1"/>
                </a:solidFill>
                <a:effectLst>
                  <a:outerShdw blurRad="38100" dist="19050" dir="2700000" algn="tl" rotWithShape="0">
                    <a:schemeClr val="dk1">
                      <a:alpha val="40000"/>
                    </a:schemeClr>
                  </a:outerShdw>
                </a:effectLst>
              </a:rPr>
              <a:t>Fit into ARIMA model using stats model python libraries and checking the validation of model using mathematical parameters.</a:t>
            </a:r>
            <a:endParaRPr lang="en-IN" dirty="0">
              <a:ln w="0"/>
              <a:solidFill>
                <a:schemeClr val="tx1"/>
              </a:solidFill>
              <a:effectLst>
                <a:outerShdw blurRad="38100" dist="19050" dir="2700000" algn="tl" rotWithShape="0">
                  <a:schemeClr val="dk1">
                    <a:alpha val="40000"/>
                  </a:schemeClr>
                </a:outerShdw>
              </a:effectLst>
            </a:endParaRPr>
          </a:p>
        </p:txBody>
      </p:sp>
      <p:sp>
        <p:nvSpPr>
          <p:cNvPr id="9" name="Google Shape;442;p27">
            <a:extLst>
              <a:ext uri="{FF2B5EF4-FFF2-40B4-BE49-F238E27FC236}">
                <a16:creationId xmlns:a16="http://schemas.microsoft.com/office/drawing/2014/main" id="{C09D6D5B-F283-43AD-8475-7623C802A14A}"/>
              </a:ext>
            </a:extLst>
          </p:cNvPr>
          <p:cNvSpPr/>
          <p:nvPr/>
        </p:nvSpPr>
        <p:spPr>
          <a:xfrm rot="10800000">
            <a:off x="5011476" y="3126286"/>
            <a:ext cx="3616476" cy="945204"/>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TextBox 9">
            <a:extLst>
              <a:ext uri="{FF2B5EF4-FFF2-40B4-BE49-F238E27FC236}">
                <a16:creationId xmlns:a16="http://schemas.microsoft.com/office/drawing/2014/main" id="{29AF1402-F484-49B7-86B7-71D515DC8A2F}"/>
              </a:ext>
            </a:extLst>
          </p:cNvPr>
          <p:cNvSpPr txBox="1"/>
          <p:nvPr/>
        </p:nvSpPr>
        <p:spPr>
          <a:xfrm>
            <a:off x="5503847" y="3234697"/>
            <a:ext cx="2892056" cy="738664"/>
          </a:xfrm>
          <a:prstGeom prst="rect">
            <a:avLst/>
          </a:prstGeom>
          <a:noFill/>
        </p:spPr>
        <p:txBody>
          <a:bodyPr wrap="square" rtlCol="0">
            <a:spAutoFit/>
          </a:bodyPr>
          <a:lstStyle/>
          <a:p>
            <a:r>
              <a:rPr lang="en-US" dirty="0">
                <a:ln w="0"/>
                <a:solidFill>
                  <a:schemeClr val="tx1"/>
                </a:solidFill>
                <a:effectLst>
                  <a:outerShdw blurRad="38100" dist="19050" dir="2700000" algn="tl" rotWithShape="0">
                    <a:schemeClr val="dk1">
                      <a:alpha val="40000"/>
                    </a:schemeClr>
                  </a:outerShdw>
                </a:effectLst>
              </a:rPr>
              <a:t>Visualizing the real values and predicting the values using </a:t>
            </a:r>
            <a:r>
              <a:rPr lang="en-US" dirty="0" err="1">
                <a:ln w="0"/>
                <a:solidFill>
                  <a:schemeClr val="tx1"/>
                </a:solidFill>
                <a:effectLst>
                  <a:outerShdw blurRad="38100" dist="19050" dir="2700000" algn="tl" rotWithShape="0">
                    <a:schemeClr val="dk1">
                      <a:alpha val="40000"/>
                    </a:schemeClr>
                  </a:outerShdw>
                </a:effectLst>
              </a:rPr>
              <a:t>matplotlib</a:t>
            </a:r>
            <a:r>
              <a:rPr lang="en-US" dirty="0">
                <a:ln w="0"/>
                <a:solidFill>
                  <a:schemeClr val="tx1"/>
                </a:solidFill>
                <a:effectLst>
                  <a:outerShdw blurRad="38100" dist="19050" dir="2700000" algn="tl" rotWithShape="0">
                    <a:schemeClr val="dk1">
                      <a:alpha val="40000"/>
                    </a:schemeClr>
                  </a:outerShdw>
                </a:effectLst>
              </a:rPr>
              <a:t> library.</a:t>
            </a:r>
            <a:endParaRPr lang="en-IN" dirty="0">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7C980B90-23F5-4FCB-BBA6-7ACDD829BD7D}"/>
              </a:ext>
            </a:extLst>
          </p:cNvPr>
          <p:cNvSpPr txBox="1"/>
          <p:nvPr/>
        </p:nvSpPr>
        <p:spPr>
          <a:xfrm>
            <a:off x="8424100" y="4847276"/>
            <a:ext cx="756271" cy="276999"/>
          </a:xfrm>
          <a:prstGeom prst="rect">
            <a:avLst/>
          </a:prstGeom>
          <a:noFill/>
        </p:spPr>
        <p:txBody>
          <a:bodyPr wrap="square" rtlCol="0">
            <a:spAutoFit/>
          </a:bodyPr>
          <a:lstStyle/>
          <a:p>
            <a:r>
              <a:rPr lang="en-IN" sz="1200" dirty="0">
                <a:solidFill>
                  <a:schemeClr val="bg1"/>
                </a:solidFill>
              </a:rPr>
              <a:t>Prachhi</a:t>
            </a:r>
          </a:p>
        </p:txBody>
      </p:sp>
      <p:sp>
        <p:nvSpPr>
          <p:cNvPr id="12" name="Google Shape;443;p27">
            <a:extLst>
              <a:ext uri="{FF2B5EF4-FFF2-40B4-BE49-F238E27FC236}">
                <a16:creationId xmlns:a16="http://schemas.microsoft.com/office/drawing/2014/main" id="{42A52EF6-22BB-4462-A9B8-E16B97D127D9}"/>
              </a:ext>
            </a:extLst>
          </p:cNvPr>
          <p:cNvSpPr/>
          <p:nvPr/>
        </p:nvSpPr>
        <p:spPr>
          <a:xfrm rot="10800000">
            <a:off x="5011476" y="1799042"/>
            <a:ext cx="3728483" cy="772708"/>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TextBox 12">
            <a:extLst>
              <a:ext uri="{FF2B5EF4-FFF2-40B4-BE49-F238E27FC236}">
                <a16:creationId xmlns:a16="http://schemas.microsoft.com/office/drawing/2014/main" id="{39DE30C8-22A7-4DCE-AEDE-EBECF59A438B}"/>
              </a:ext>
            </a:extLst>
          </p:cNvPr>
          <p:cNvSpPr txBox="1"/>
          <p:nvPr/>
        </p:nvSpPr>
        <p:spPr>
          <a:xfrm>
            <a:off x="5536016" y="1869497"/>
            <a:ext cx="3203944" cy="523220"/>
          </a:xfrm>
          <a:prstGeom prst="rect">
            <a:avLst/>
          </a:prstGeom>
          <a:noFill/>
        </p:spPr>
        <p:txBody>
          <a:bodyPr wrap="square" rtlCol="0">
            <a:spAutoFit/>
          </a:bodyPr>
          <a:lstStyle/>
          <a:p>
            <a:r>
              <a:rPr lang="en-US" dirty="0">
                <a:ln w="0"/>
                <a:solidFill>
                  <a:schemeClr val="tx1"/>
                </a:solidFill>
                <a:effectLst>
                  <a:outerShdw blurRad="38100" dist="19050" dir="2700000" algn="tl" rotWithShape="0">
                    <a:schemeClr val="dk1">
                      <a:alpha val="40000"/>
                    </a:schemeClr>
                  </a:outerShdw>
                </a:effectLst>
              </a:rPr>
              <a:t>Debugging the whole code for getting desired output and result. </a:t>
            </a:r>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68147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29"/>
          <p:cNvSpPr txBox="1">
            <a:spLocks noGrp="1"/>
          </p:cNvSpPr>
          <p:nvPr>
            <p:ph type="ctrTitle"/>
          </p:nvPr>
        </p:nvSpPr>
        <p:spPr>
          <a:xfrm>
            <a:off x="311700" y="290132"/>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WORKFLOW</a:t>
            </a:r>
            <a:endParaRPr dirty="0"/>
          </a:p>
        </p:txBody>
      </p:sp>
      <p:cxnSp>
        <p:nvCxnSpPr>
          <p:cNvPr id="610" name="Google Shape;610;p29"/>
          <p:cNvCxnSpPr/>
          <p:nvPr/>
        </p:nvCxnSpPr>
        <p:spPr>
          <a:xfrm>
            <a:off x="311700" y="925939"/>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22" name="Picture 21"/>
          <p:cNvPicPr>
            <a:picLocks noChangeAspect="1"/>
          </p:cNvPicPr>
          <p:nvPr/>
        </p:nvPicPr>
        <p:blipFill>
          <a:blip r:embed="rId3"/>
          <a:stretch>
            <a:fillRect/>
          </a:stretch>
        </p:blipFill>
        <p:spPr>
          <a:xfrm>
            <a:off x="311700" y="1052186"/>
            <a:ext cx="8520600" cy="3767777"/>
          </a:xfrm>
          <a:prstGeom prst="rect">
            <a:avLst/>
          </a:prstGeom>
        </p:spPr>
      </p:pic>
      <p:sp>
        <p:nvSpPr>
          <p:cNvPr id="5" name="TextBox 4">
            <a:extLst>
              <a:ext uri="{FF2B5EF4-FFF2-40B4-BE49-F238E27FC236}">
                <a16:creationId xmlns:a16="http://schemas.microsoft.com/office/drawing/2014/main" id="{162D1F39-8A7E-4027-91A5-FAC8F70A159F}"/>
              </a:ext>
            </a:extLst>
          </p:cNvPr>
          <p:cNvSpPr txBox="1"/>
          <p:nvPr/>
        </p:nvSpPr>
        <p:spPr>
          <a:xfrm>
            <a:off x="8424100" y="4820380"/>
            <a:ext cx="756271" cy="276999"/>
          </a:xfrm>
          <a:prstGeom prst="rect">
            <a:avLst/>
          </a:prstGeom>
          <a:noFill/>
        </p:spPr>
        <p:txBody>
          <a:bodyPr wrap="square" rtlCol="0">
            <a:spAutoFit/>
          </a:bodyPr>
          <a:lstStyle/>
          <a:p>
            <a:r>
              <a:rPr lang="en-IN" sz="1200" dirty="0">
                <a:solidFill>
                  <a:schemeClr val="bg1"/>
                </a:solidFill>
              </a:rPr>
              <a:t>Prachhi</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32"/>
          <p:cNvSpPr txBox="1">
            <a:spLocks noGrp="1"/>
          </p:cNvSpPr>
          <p:nvPr>
            <p:ph type="ctrTitle"/>
          </p:nvPr>
        </p:nvSpPr>
        <p:spPr>
          <a:xfrm>
            <a:off x="205374" y="73578"/>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SNEEK PEAK</a:t>
            </a:r>
            <a:endParaRPr dirty="0"/>
          </a:p>
        </p:txBody>
      </p:sp>
      <p:cxnSp>
        <p:nvCxnSpPr>
          <p:cNvPr id="694" name="Google Shape;694;p32"/>
          <p:cNvCxnSpPr/>
          <p:nvPr/>
        </p:nvCxnSpPr>
        <p:spPr>
          <a:xfrm>
            <a:off x="205374" y="591931"/>
            <a:ext cx="8520600" cy="0"/>
          </a:xfrm>
          <a:prstGeom prst="straightConnector1">
            <a:avLst/>
          </a:prstGeom>
          <a:noFill/>
          <a:ln w="9525" cap="flat" cmpd="sng">
            <a:solidFill>
              <a:schemeClr val="accent1"/>
            </a:solidFill>
            <a:prstDash val="solid"/>
            <a:round/>
            <a:headEnd type="none" w="med" len="med"/>
            <a:tailEnd type="none" w="med" len="med"/>
          </a:ln>
        </p:spPr>
      </p:cxnSp>
      <p:sp>
        <p:nvSpPr>
          <p:cNvPr id="6" name="TextBox 5">
            <a:extLst>
              <a:ext uri="{FF2B5EF4-FFF2-40B4-BE49-F238E27FC236}">
                <a16:creationId xmlns:a16="http://schemas.microsoft.com/office/drawing/2014/main" id="{E16822AB-C052-464A-BE5F-3A8EFC616C2B}"/>
              </a:ext>
            </a:extLst>
          </p:cNvPr>
          <p:cNvSpPr txBox="1"/>
          <p:nvPr/>
        </p:nvSpPr>
        <p:spPr>
          <a:xfrm>
            <a:off x="8424100" y="4820380"/>
            <a:ext cx="756271" cy="276999"/>
          </a:xfrm>
          <a:prstGeom prst="rect">
            <a:avLst/>
          </a:prstGeom>
          <a:noFill/>
        </p:spPr>
        <p:txBody>
          <a:bodyPr wrap="square" rtlCol="0">
            <a:spAutoFit/>
          </a:bodyPr>
          <a:lstStyle/>
          <a:p>
            <a:r>
              <a:rPr lang="en-IN" sz="1200" dirty="0">
                <a:solidFill>
                  <a:schemeClr val="bg1"/>
                </a:solidFill>
              </a:rPr>
              <a:t>Prachhi</a:t>
            </a:r>
          </a:p>
        </p:txBody>
      </p:sp>
      <p:pic>
        <p:nvPicPr>
          <p:cNvPr id="3" name="Picture 2">
            <a:extLst>
              <a:ext uri="{FF2B5EF4-FFF2-40B4-BE49-F238E27FC236}">
                <a16:creationId xmlns:a16="http://schemas.microsoft.com/office/drawing/2014/main" id="{46C40E92-D2CF-4A70-BC07-2FA23D19296C}"/>
              </a:ext>
            </a:extLst>
          </p:cNvPr>
          <p:cNvPicPr>
            <a:picLocks noChangeAspect="1"/>
          </p:cNvPicPr>
          <p:nvPr/>
        </p:nvPicPr>
        <p:blipFill>
          <a:blip r:embed="rId3"/>
          <a:stretch>
            <a:fillRect/>
          </a:stretch>
        </p:blipFill>
        <p:spPr>
          <a:xfrm>
            <a:off x="60957" y="591930"/>
            <a:ext cx="4362029" cy="2110414"/>
          </a:xfrm>
          <a:prstGeom prst="rect">
            <a:avLst/>
          </a:prstGeom>
        </p:spPr>
      </p:pic>
      <p:pic>
        <p:nvPicPr>
          <p:cNvPr id="8" name="Picture 7">
            <a:extLst>
              <a:ext uri="{FF2B5EF4-FFF2-40B4-BE49-F238E27FC236}">
                <a16:creationId xmlns:a16="http://schemas.microsoft.com/office/drawing/2014/main" id="{2E22552B-965F-4FC9-9B79-5FE019353F20}"/>
              </a:ext>
            </a:extLst>
          </p:cNvPr>
          <p:cNvPicPr>
            <a:picLocks noChangeAspect="1"/>
          </p:cNvPicPr>
          <p:nvPr/>
        </p:nvPicPr>
        <p:blipFill>
          <a:blip r:embed="rId4"/>
          <a:stretch>
            <a:fillRect/>
          </a:stretch>
        </p:blipFill>
        <p:spPr>
          <a:xfrm>
            <a:off x="4422986" y="591930"/>
            <a:ext cx="4660055" cy="2110415"/>
          </a:xfrm>
          <a:prstGeom prst="rect">
            <a:avLst/>
          </a:prstGeom>
        </p:spPr>
      </p:pic>
      <p:pic>
        <p:nvPicPr>
          <p:cNvPr id="10" name="Picture 9">
            <a:extLst>
              <a:ext uri="{FF2B5EF4-FFF2-40B4-BE49-F238E27FC236}">
                <a16:creationId xmlns:a16="http://schemas.microsoft.com/office/drawing/2014/main" id="{3118AA95-FDC5-445A-A7C0-44A0D08426D4}"/>
              </a:ext>
            </a:extLst>
          </p:cNvPr>
          <p:cNvPicPr>
            <a:picLocks noChangeAspect="1"/>
          </p:cNvPicPr>
          <p:nvPr/>
        </p:nvPicPr>
        <p:blipFill>
          <a:blip r:embed="rId5"/>
          <a:stretch>
            <a:fillRect/>
          </a:stretch>
        </p:blipFill>
        <p:spPr>
          <a:xfrm>
            <a:off x="31437" y="2701917"/>
            <a:ext cx="4391549" cy="2395462"/>
          </a:xfrm>
          <a:prstGeom prst="rect">
            <a:avLst/>
          </a:prstGeom>
        </p:spPr>
      </p:pic>
      <p:pic>
        <p:nvPicPr>
          <p:cNvPr id="12" name="Picture 11">
            <a:extLst>
              <a:ext uri="{FF2B5EF4-FFF2-40B4-BE49-F238E27FC236}">
                <a16:creationId xmlns:a16="http://schemas.microsoft.com/office/drawing/2014/main" id="{0ECA2B07-53FB-4874-8BE7-3C34AC10F015}"/>
              </a:ext>
            </a:extLst>
          </p:cNvPr>
          <p:cNvPicPr>
            <a:picLocks noChangeAspect="1"/>
          </p:cNvPicPr>
          <p:nvPr/>
        </p:nvPicPr>
        <p:blipFill>
          <a:blip r:embed="rId6"/>
          <a:stretch>
            <a:fillRect/>
          </a:stretch>
        </p:blipFill>
        <p:spPr>
          <a:xfrm>
            <a:off x="4422986" y="2701917"/>
            <a:ext cx="4660055" cy="237323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5C0706-6016-496E-AA7C-D5AAF80A58E4}"/>
              </a:ext>
            </a:extLst>
          </p:cNvPr>
          <p:cNvPicPr>
            <a:picLocks noChangeAspect="1"/>
          </p:cNvPicPr>
          <p:nvPr/>
        </p:nvPicPr>
        <p:blipFill>
          <a:blip r:embed="rId2"/>
          <a:stretch>
            <a:fillRect/>
          </a:stretch>
        </p:blipFill>
        <p:spPr>
          <a:xfrm>
            <a:off x="779810" y="47414"/>
            <a:ext cx="7584377" cy="2363893"/>
          </a:xfrm>
          <a:prstGeom prst="rect">
            <a:avLst/>
          </a:prstGeom>
        </p:spPr>
      </p:pic>
      <p:pic>
        <p:nvPicPr>
          <p:cNvPr id="8" name="Picture 7">
            <a:extLst>
              <a:ext uri="{FF2B5EF4-FFF2-40B4-BE49-F238E27FC236}">
                <a16:creationId xmlns:a16="http://schemas.microsoft.com/office/drawing/2014/main" id="{EB41FC60-0BC7-4D83-BBA1-67288E3DDB8E}"/>
              </a:ext>
            </a:extLst>
          </p:cNvPr>
          <p:cNvPicPr>
            <a:picLocks noChangeAspect="1"/>
          </p:cNvPicPr>
          <p:nvPr/>
        </p:nvPicPr>
        <p:blipFill>
          <a:blip r:embed="rId3"/>
          <a:stretch>
            <a:fillRect/>
          </a:stretch>
        </p:blipFill>
        <p:spPr>
          <a:xfrm>
            <a:off x="708714" y="2571750"/>
            <a:ext cx="7703766" cy="2004234"/>
          </a:xfrm>
          <a:prstGeom prst="rect">
            <a:avLst/>
          </a:prstGeom>
        </p:spPr>
      </p:pic>
    </p:spTree>
    <p:extLst>
      <p:ext uri="{BB962C8B-B14F-4D97-AF65-F5344CB8AC3E}">
        <p14:creationId xmlns:p14="http://schemas.microsoft.com/office/powerpoint/2010/main" val="3377197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30"/>
          <p:cNvSpPr/>
          <p:nvPr/>
        </p:nvSpPr>
        <p:spPr>
          <a:xfrm>
            <a:off x="1614200" y="3251700"/>
            <a:ext cx="1581300" cy="1920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0"/>
          <p:cNvSpPr/>
          <p:nvPr/>
        </p:nvSpPr>
        <p:spPr>
          <a:xfrm>
            <a:off x="3781350" y="2876850"/>
            <a:ext cx="1581300" cy="2295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RESULTS</a:t>
            </a:r>
            <a:endParaRPr dirty="0">
              <a:solidFill>
                <a:srgbClr val="FFFFFF"/>
              </a:solidFill>
            </a:endParaRPr>
          </a:p>
        </p:txBody>
      </p:sp>
      <p:sp>
        <p:nvSpPr>
          <p:cNvPr id="620" name="Google Shape;620;p30"/>
          <p:cNvSpPr/>
          <p:nvPr/>
        </p:nvSpPr>
        <p:spPr>
          <a:xfrm>
            <a:off x="5948500" y="2555400"/>
            <a:ext cx="1581300" cy="2617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6" name="Google Shape;626;p30"/>
          <p:cNvSpPr/>
          <p:nvPr/>
        </p:nvSpPr>
        <p:spPr>
          <a:xfrm>
            <a:off x="1938175" y="2110450"/>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4105350" y="1748500"/>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6272525" y="1428000"/>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9" name="Google Shape;629;p30"/>
          <p:cNvGrpSpPr/>
          <p:nvPr/>
        </p:nvGrpSpPr>
        <p:grpSpPr>
          <a:xfrm>
            <a:off x="4342178" y="1966607"/>
            <a:ext cx="459642" cy="459463"/>
            <a:chOff x="3671350" y="1353725"/>
            <a:chExt cx="1924800" cy="1924050"/>
          </a:xfrm>
        </p:grpSpPr>
        <p:sp>
          <p:nvSpPr>
            <p:cNvPr id="630" name="Google Shape;630;p30"/>
            <p:cNvSpPr/>
            <p:nvPr/>
          </p:nvSpPr>
          <p:spPr>
            <a:xfrm>
              <a:off x="4220050" y="1353725"/>
              <a:ext cx="827425" cy="783525"/>
            </a:xfrm>
            <a:custGeom>
              <a:avLst/>
              <a:gdLst/>
              <a:ahLst/>
              <a:cxnLst/>
              <a:rect l="l" t="t" r="r" b="b"/>
              <a:pathLst>
                <a:path w="33097" h="31341" extrusionOk="0">
                  <a:moveTo>
                    <a:pt x="16628" y="0"/>
                  </a:moveTo>
                  <a:cubicBezTo>
                    <a:pt x="15804" y="0"/>
                    <a:pt x="14972" y="380"/>
                    <a:pt x="14593" y="1138"/>
                  </a:cubicBezTo>
                  <a:lnTo>
                    <a:pt x="10740" y="9018"/>
                  </a:lnTo>
                  <a:lnTo>
                    <a:pt x="2160" y="10244"/>
                  </a:lnTo>
                  <a:cubicBezTo>
                    <a:pt x="1284" y="10419"/>
                    <a:pt x="584" y="11003"/>
                    <a:pt x="292" y="11762"/>
                  </a:cubicBezTo>
                  <a:cubicBezTo>
                    <a:pt x="0" y="12579"/>
                    <a:pt x="234" y="13455"/>
                    <a:pt x="876" y="14097"/>
                  </a:cubicBezTo>
                  <a:lnTo>
                    <a:pt x="7121" y="20167"/>
                  </a:lnTo>
                  <a:lnTo>
                    <a:pt x="5662" y="28689"/>
                  </a:lnTo>
                  <a:cubicBezTo>
                    <a:pt x="5487" y="29565"/>
                    <a:pt x="5837" y="30382"/>
                    <a:pt x="6538" y="30907"/>
                  </a:cubicBezTo>
                  <a:cubicBezTo>
                    <a:pt x="6919" y="31193"/>
                    <a:pt x="7352" y="31341"/>
                    <a:pt x="7799" y="31341"/>
                  </a:cubicBezTo>
                  <a:cubicBezTo>
                    <a:pt x="8173" y="31341"/>
                    <a:pt x="8558" y="31237"/>
                    <a:pt x="8931" y="31024"/>
                  </a:cubicBezTo>
                  <a:lnTo>
                    <a:pt x="16577" y="27055"/>
                  </a:lnTo>
                  <a:lnTo>
                    <a:pt x="24224" y="31024"/>
                  </a:lnTo>
                  <a:cubicBezTo>
                    <a:pt x="24579" y="31216"/>
                    <a:pt x="24974" y="31317"/>
                    <a:pt x="25370" y="31317"/>
                  </a:cubicBezTo>
                  <a:cubicBezTo>
                    <a:pt x="25820" y="31317"/>
                    <a:pt x="26272" y="31187"/>
                    <a:pt x="26675" y="30907"/>
                  </a:cubicBezTo>
                  <a:cubicBezTo>
                    <a:pt x="27376" y="30382"/>
                    <a:pt x="27668" y="29507"/>
                    <a:pt x="27551" y="28689"/>
                  </a:cubicBezTo>
                  <a:lnTo>
                    <a:pt x="26092" y="20167"/>
                  </a:lnTo>
                  <a:lnTo>
                    <a:pt x="32279" y="14097"/>
                  </a:lnTo>
                  <a:cubicBezTo>
                    <a:pt x="32863" y="13513"/>
                    <a:pt x="33096" y="12637"/>
                    <a:pt x="32863" y="11762"/>
                  </a:cubicBezTo>
                  <a:cubicBezTo>
                    <a:pt x="32571" y="11003"/>
                    <a:pt x="31929" y="10361"/>
                    <a:pt x="31053" y="10244"/>
                  </a:cubicBezTo>
                  <a:lnTo>
                    <a:pt x="22473" y="9018"/>
                  </a:lnTo>
                  <a:lnTo>
                    <a:pt x="18620" y="1138"/>
                  </a:lnTo>
                  <a:cubicBezTo>
                    <a:pt x="18270" y="380"/>
                    <a:pt x="17453" y="0"/>
                    <a:pt x="16628"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0"/>
            <p:cNvSpPr/>
            <p:nvPr/>
          </p:nvSpPr>
          <p:spPr>
            <a:xfrm>
              <a:off x="5142300" y="2483925"/>
              <a:ext cx="453850" cy="449475"/>
            </a:xfrm>
            <a:custGeom>
              <a:avLst/>
              <a:gdLst/>
              <a:ahLst/>
              <a:cxnLst/>
              <a:rect l="l" t="t" r="r" b="b"/>
              <a:pathLst>
                <a:path w="18154" h="17979" extrusionOk="0">
                  <a:moveTo>
                    <a:pt x="0" y="0"/>
                  </a:moveTo>
                  <a:lnTo>
                    <a:pt x="0" y="17978"/>
                  </a:lnTo>
                  <a:lnTo>
                    <a:pt x="18153" y="17978"/>
                  </a:lnTo>
                  <a:lnTo>
                    <a:pt x="18153" y="2218"/>
                  </a:lnTo>
                  <a:cubicBezTo>
                    <a:pt x="18153" y="992"/>
                    <a:pt x="17103" y="0"/>
                    <a:pt x="15877"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4239000" y="2257725"/>
              <a:ext cx="789500" cy="677125"/>
            </a:xfrm>
            <a:custGeom>
              <a:avLst/>
              <a:gdLst/>
              <a:ahLst/>
              <a:cxnLst/>
              <a:rect l="l" t="t" r="r" b="b"/>
              <a:pathLst>
                <a:path w="31580" h="27085" extrusionOk="0">
                  <a:moveTo>
                    <a:pt x="2277" y="1"/>
                  </a:moveTo>
                  <a:cubicBezTo>
                    <a:pt x="993" y="1"/>
                    <a:pt x="1" y="993"/>
                    <a:pt x="1" y="2277"/>
                  </a:cubicBezTo>
                  <a:lnTo>
                    <a:pt x="1" y="27085"/>
                  </a:lnTo>
                  <a:lnTo>
                    <a:pt x="31579" y="27085"/>
                  </a:lnTo>
                  <a:lnTo>
                    <a:pt x="31579" y="2277"/>
                  </a:lnTo>
                  <a:cubicBezTo>
                    <a:pt x="31579" y="993"/>
                    <a:pt x="30587" y="1"/>
                    <a:pt x="2930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3671350" y="3047200"/>
              <a:ext cx="1924800" cy="230575"/>
            </a:xfrm>
            <a:custGeom>
              <a:avLst/>
              <a:gdLst/>
              <a:ahLst/>
              <a:cxnLst/>
              <a:rect l="l" t="t" r="r" b="b"/>
              <a:pathLst>
                <a:path w="76992" h="9223" extrusionOk="0">
                  <a:moveTo>
                    <a:pt x="1" y="0"/>
                  </a:moveTo>
                  <a:lnTo>
                    <a:pt x="1" y="6946"/>
                  </a:lnTo>
                  <a:cubicBezTo>
                    <a:pt x="1" y="8172"/>
                    <a:pt x="1051" y="9223"/>
                    <a:pt x="2277" y="9223"/>
                  </a:cubicBezTo>
                  <a:lnTo>
                    <a:pt x="74715" y="9223"/>
                  </a:lnTo>
                  <a:cubicBezTo>
                    <a:pt x="75941" y="9223"/>
                    <a:pt x="76991" y="8172"/>
                    <a:pt x="76991" y="6946"/>
                  </a:cubicBezTo>
                  <a:lnTo>
                    <a:pt x="76991" y="0"/>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3671350" y="2596275"/>
              <a:ext cx="453875" cy="340050"/>
            </a:xfrm>
            <a:custGeom>
              <a:avLst/>
              <a:gdLst/>
              <a:ahLst/>
              <a:cxnLst/>
              <a:rect l="l" t="t" r="r" b="b"/>
              <a:pathLst>
                <a:path w="18155" h="13602" extrusionOk="0">
                  <a:moveTo>
                    <a:pt x="2277" y="1"/>
                  </a:moveTo>
                  <a:cubicBezTo>
                    <a:pt x="1051" y="1"/>
                    <a:pt x="1" y="1051"/>
                    <a:pt x="1" y="2277"/>
                  </a:cubicBezTo>
                  <a:lnTo>
                    <a:pt x="1" y="13601"/>
                  </a:lnTo>
                  <a:lnTo>
                    <a:pt x="18154" y="13601"/>
                  </a:lnTo>
                  <a:lnTo>
                    <a:pt x="18154" y="1"/>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 name="Google Shape;635;p30"/>
          <p:cNvGrpSpPr/>
          <p:nvPr/>
        </p:nvGrpSpPr>
        <p:grpSpPr>
          <a:xfrm>
            <a:off x="6502888" y="1657346"/>
            <a:ext cx="472533" cy="473852"/>
            <a:chOff x="1869175" y="3274825"/>
            <a:chExt cx="1567275" cy="1571650"/>
          </a:xfrm>
        </p:grpSpPr>
        <p:sp>
          <p:nvSpPr>
            <p:cNvPr id="636" name="Google Shape;636;p30"/>
            <p:cNvSpPr/>
            <p:nvPr/>
          </p:nvSpPr>
          <p:spPr>
            <a:xfrm>
              <a:off x="2698025" y="4003000"/>
              <a:ext cx="738425" cy="840575"/>
            </a:xfrm>
            <a:custGeom>
              <a:avLst/>
              <a:gdLst/>
              <a:ahLst/>
              <a:cxnLst/>
              <a:rect l="l" t="t" r="r" b="b"/>
              <a:pathLst>
                <a:path w="29537" h="33623" extrusionOk="0">
                  <a:moveTo>
                    <a:pt x="18387" y="1"/>
                  </a:moveTo>
                  <a:lnTo>
                    <a:pt x="1" y="14652"/>
                  </a:lnTo>
                  <a:lnTo>
                    <a:pt x="1" y="33622"/>
                  </a:lnTo>
                  <a:lnTo>
                    <a:pt x="16403" y="19905"/>
                  </a:lnTo>
                  <a:lnTo>
                    <a:pt x="23232" y="26618"/>
                  </a:lnTo>
                  <a:lnTo>
                    <a:pt x="20314" y="26618"/>
                  </a:lnTo>
                  <a:cubicBezTo>
                    <a:pt x="19321" y="26618"/>
                    <a:pt x="18504" y="27435"/>
                    <a:pt x="18504" y="28427"/>
                  </a:cubicBezTo>
                  <a:cubicBezTo>
                    <a:pt x="18504" y="29478"/>
                    <a:pt x="19321" y="30295"/>
                    <a:pt x="20314" y="30295"/>
                  </a:cubicBezTo>
                  <a:lnTo>
                    <a:pt x="27727" y="30295"/>
                  </a:lnTo>
                  <a:cubicBezTo>
                    <a:pt x="28719" y="30295"/>
                    <a:pt x="29536" y="29478"/>
                    <a:pt x="29536" y="28427"/>
                  </a:cubicBezTo>
                  <a:lnTo>
                    <a:pt x="29536" y="21073"/>
                  </a:lnTo>
                  <a:cubicBezTo>
                    <a:pt x="29478" y="20139"/>
                    <a:pt x="28661" y="19321"/>
                    <a:pt x="27610" y="19321"/>
                  </a:cubicBezTo>
                  <a:cubicBezTo>
                    <a:pt x="26618" y="19321"/>
                    <a:pt x="25800" y="20139"/>
                    <a:pt x="25800" y="21189"/>
                  </a:cubicBezTo>
                  <a:lnTo>
                    <a:pt x="25800" y="24108"/>
                  </a:lnTo>
                  <a:lnTo>
                    <a:pt x="18387" y="16695"/>
                  </a:lnTo>
                  <a:lnTo>
                    <a:pt x="18387" y="1"/>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0"/>
            <p:cNvSpPr/>
            <p:nvPr/>
          </p:nvSpPr>
          <p:spPr>
            <a:xfrm>
              <a:off x="1869175" y="4003000"/>
              <a:ext cx="738400" cy="843475"/>
            </a:xfrm>
            <a:custGeom>
              <a:avLst/>
              <a:gdLst/>
              <a:ahLst/>
              <a:cxnLst/>
              <a:rect l="l" t="t" r="r" b="b"/>
              <a:pathLst>
                <a:path w="29536" h="33739" extrusionOk="0">
                  <a:moveTo>
                    <a:pt x="11091" y="1"/>
                  </a:moveTo>
                  <a:lnTo>
                    <a:pt x="11091" y="16695"/>
                  </a:lnTo>
                  <a:lnTo>
                    <a:pt x="3678" y="24108"/>
                  </a:lnTo>
                  <a:lnTo>
                    <a:pt x="3678" y="21189"/>
                  </a:lnTo>
                  <a:cubicBezTo>
                    <a:pt x="3678" y="20139"/>
                    <a:pt x="2860" y="19321"/>
                    <a:pt x="1810" y="19321"/>
                  </a:cubicBezTo>
                  <a:cubicBezTo>
                    <a:pt x="817" y="19321"/>
                    <a:pt x="0" y="20139"/>
                    <a:pt x="0" y="21189"/>
                  </a:cubicBezTo>
                  <a:lnTo>
                    <a:pt x="0" y="28544"/>
                  </a:lnTo>
                  <a:cubicBezTo>
                    <a:pt x="0" y="29536"/>
                    <a:pt x="817" y="30353"/>
                    <a:pt x="1810" y="30353"/>
                  </a:cubicBezTo>
                  <a:lnTo>
                    <a:pt x="9223" y="30353"/>
                  </a:lnTo>
                  <a:cubicBezTo>
                    <a:pt x="10215" y="30353"/>
                    <a:pt x="11032" y="29536"/>
                    <a:pt x="11032" y="28544"/>
                  </a:cubicBezTo>
                  <a:cubicBezTo>
                    <a:pt x="11032" y="27493"/>
                    <a:pt x="10215" y="26735"/>
                    <a:pt x="9223" y="26735"/>
                  </a:cubicBezTo>
                  <a:lnTo>
                    <a:pt x="6304" y="26735"/>
                  </a:lnTo>
                  <a:lnTo>
                    <a:pt x="13134" y="20022"/>
                  </a:lnTo>
                  <a:lnTo>
                    <a:pt x="29536" y="33739"/>
                  </a:lnTo>
                  <a:lnTo>
                    <a:pt x="29536" y="14769"/>
                  </a:lnTo>
                  <a:lnTo>
                    <a:pt x="11091" y="1"/>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2191675" y="3274825"/>
              <a:ext cx="919350" cy="1014225"/>
            </a:xfrm>
            <a:custGeom>
              <a:avLst/>
              <a:gdLst/>
              <a:ahLst/>
              <a:cxnLst/>
              <a:rect l="l" t="t" r="r" b="b"/>
              <a:pathLst>
                <a:path w="36774" h="40569" extrusionOk="0">
                  <a:moveTo>
                    <a:pt x="18394" y="1"/>
                  </a:moveTo>
                  <a:cubicBezTo>
                    <a:pt x="17920" y="1"/>
                    <a:pt x="17453" y="176"/>
                    <a:pt x="17103" y="526"/>
                  </a:cubicBezTo>
                  <a:lnTo>
                    <a:pt x="11908" y="5721"/>
                  </a:lnTo>
                  <a:cubicBezTo>
                    <a:pt x="11207" y="6422"/>
                    <a:pt x="11207" y="7589"/>
                    <a:pt x="11908" y="8348"/>
                  </a:cubicBezTo>
                  <a:cubicBezTo>
                    <a:pt x="12287" y="8698"/>
                    <a:pt x="12769" y="8873"/>
                    <a:pt x="13243" y="8873"/>
                  </a:cubicBezTo>
                  <a:cubicBezTo>
                    <a:pt x="13717" y="8873"/>
                    <a:pt x="14184" y="8698"/>
                    <a:pt x="14534" y="8348"/>
                  </a:cubicBezTo>
                  <a:lnTo>
                    <a:pt x="16577" y="6305"/>
                  </a:lnTo>
                  <a:lnTo>
                    <a:pt x="16577" y="12667"/>
                  </a:lnTo>
                  <a:lnTo>
                    <a:pt x="0" y="25917"/>
                  </a:lnTo>
                  <a:lnTo>
                    <a:pt x="18387" y="40568"/>
                  </a:lnTo>
                  <a:lnTo>
                    <a:pt x="36774" y="25917"/>
                  </a:lnTo>
                  <a:lnTo>
                    <a:pt x="20255" y="12667"/>
                  </a:lnTo>
                  <a:lnTo>
                    <a:pt x="20255" y="6305"/>
                  </a:lnTo>
                  <a:lnTo>
                    <a:pt x="22298" y="8348"/>
                  </a:lnTo>
                  <a:cubicBezTo>
                    <a:pt x="22648" y="8698"/>
                    <a:pt x="23115" y="8873"/>
                    <a:pt x="23582" y="8873"/>
                  </a:cubicBezTo>
                  <a:cubicBezTo>
                    <a:pt x="24049" y="8873"/>
                    <a:pt x="24516" y="8698"/>
                    <a:pt x="24866" y="8348"/>
                  </a:cubicBezTo>
                  <a:cubicBezTo>
                    <a:pt x="25625" y="7589"/>
                    <a:pt x="25625" y="6422"/>
                    <a:pt x="24866" y="5721"/>
                  </a:cubicBezTo>
                  <a:lnTo>
                    <a:pt x="19729" y="526"/>
                  </a:lnTo>
                  <a:cubicBezTo>
                    <a:pt x="19350" y="176"/>
                    <a:pt x="18868" y="1"/>
                    <a:pt x="18394"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30"/>
          <p:cNvGrpSpPr/>
          <p:nvPr/>
        </p:nvGrpSpPr>
        <p:grpSpPr>
          <a:xfrm>
            <a:off x="2218390" y="2304852"/>
            <a:ext cx="372883" cy="543742"/>
            <a:chOff x="2070550" y="767325"/>
            <a:chExt cx="1106150" cy="1613000"/>
          </a:xfrm>
        </p:grpSpPr>
        <p:sp>
          <p:nvSpPr>
            <p:cNvPr id="640" name="Google Shape;640;p30"/>
            <p:cNvSpPr/>
            <p:nvPr/>
          </p:nvSpPr>
          <p:spPr>
            <a:xfrm>
              <a:off x="2199700" y="767325"/>
              <a:ext cx="608525" cy="516100"/>
            </a:xfrm>
            <a:custGeom>
              <a:avLst/>
              <a:gdLst/>
              <a:ahLst/>
              <a:cxnLst/>
              <a:rect l="l" t="t" r="r" b="b"/>
              <a:pathLst>
                <a:path w="24341" h="20644" extrusionOk="0">
                  <a:moveTo>
                    <a:pt x="12200" y="0"/>
                  </a:moveTo>
                  <a:cubicBezTo>
                    <a:pt x="5487" y="0"/>
                    <a:pt x="0" y="5487"/>
                    <a:pt x="0" y="12200"/>
                  </a:cubicBezTo>
                  <a:cubicBezTo>
                    <a:pt x="0" y="15060"/>
                    <a:pt x="993" y="17862"/>
                    <a:pt x="2919" y="20080"/>
                  </a:cubicBezTo>
                  <a:cubicBezTo>
                    <a:pt x="3288" y="20448"/>
                    <a:pt x="3734" y="20644"/>
                    <a:pt x="4146" y="20644"/>
                  </a:cubicBezTo>
                  <a:cubicBezTo>
                    <a:pt x="4451" y="20644"/>
                    <a:pt x="4738" y="20537"/>
                    <a:pt x="4962" y="20313"/>
                  </a:cubicBezTo>
                  <a:cubicBezTo>
                    <a:pt x="5545" y="19788"/>
                    <a:pt x="5604" y="18912"/>
                    <a:pt x="5078" y="18329"/>
                  </a:cubicBezTo>
                  <a:cubicBezTo>
                    <a:pt x="3619" y="16636"/>
                    <a:pt x="2860" y="14476"/>
                    <a:pt x="2860" y="12258"/>
                  </a:cubicBezTo>
                  <a:cubicBezTo>
                    <a:pt x="2860" y="7121"/>
                    <a:pt x="7063" y="2860"/>
                    <a:pt x="12258" y="2860"/>
                  </a:cubicBezTo>
                  <a:cubicBezTo>
                    <a:pt x="17453" y="2860"/>
                    <a:pt x="21656" y="7121"/>
                    <a:pt x="21656" y="12258"/>
                  </a:cubicBezTo>
                  <a:cubicBezTo>
                    <a:pt x="21656" y="14534"/>
                    <a:pt x="20839" y="16636"/>
                    <a:pt x="19379" y="18329"/>
                  </a:cubicBezTo>
                  <a:cubicBezTo>
                    <a:pt x="18912" y="18912"/>
                    <a:pt x="18971" y="19788"/>
                    <a:pt x="19554" y="20313"/>
                  </a:cubicBezTo>
                  <a:cubicBezTo>
                    <a:pt x="19846" y="20547"/>
                    <a:pt x="20138" y="20605"/>
                    <a:pt x="20430" y="20605"/>
                  </a:cubicBezTo>
                  <a:cubicBezTo>
                    <a:pt x="20780" y="20605"/>
                    <a:pt x="21247" y="20430"/>
                    <a:pt x="21422" y="20080"/>
                  </a:cubicBezTo>
                  <a:cubicBezTo>
                    <a:pt x="23348" y="17920"/>
                    <a:pt x="24341" y="15118"/>
                    <a:pt x="24341" y="12200"/>
                  </a:cubicBezTo>
                  <a:cubicBezTo>
                    <a:pt x="24341" y="5487"/>
                    <a:pt x="18912" y="0"/>
                    <a:pt x="12200"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2341975" y="887475"/>
              <a:ext cx="323975" cy="208700"/>
            </a:xfrm>
            <a:custGeom>
              <a:avLst/>
              <a:gdLst/>
              <a:ahLst/>
              <a:cxnLst/>
              <a:rect l="l" t="t" r="r" b="b"/>
              <a:pathLst>
                <a:path w="12959" h="8348" extrusionOk="0">
                  <a:moveTo>
                    <a:pt x="6479" y="1"/>
                  </a:moveTo>
                  <a:cubicBezTo>
                    <a:pt x="2919" y="1"/>
                    <a:pt x="0" y="2919"/>
                    <a:pt x="0" y="6480"/>
                  </a:cubicBezTo>
                  <a:cubicBezTo>
                    <a:pt x="0" y="7064"/>
                    <a:pt x="59" y="7647"/>
                    <a:pt x="234" y="8231"/>
                  </a:cubicBezTo>
                  <a:cubicBezTo>
                    <a:pt x="1051" y="5604"/>
                    <a:pt x="3444" y="3795"/>
                    <a:pt x="6421" y="3795"/>
                  </a:cubicBezTo>
                  <a:cubicBezTo>
                    <a:pt x="9456" y="3795"/>
                    <a:pt x="11908" y="5604"/>
                    <a:pt x="12667" y="8348"/>
                  </a:cubicBezTo>
                  <a:cubicBezTo>
                    <a:pt x="12842" y="7764"/>
                    <a:pt x="12959" y="7064"/>
                    <a:pt x="12959" y="6480"/>
                  </a:cubicBezTo>
                  <a:cubicBezTo>
                    <a:pt x="12959" y="2919"/>
                    <a:pt x="10040" y="1"/>
                    <a:pt x="6479"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2070550" y="1050925"/>
              <a:ext cx="1106150" cy="1329400"/>
            </a:xfrm>
            <a:custGeom>
              <a:avLst/>
              <a:gdLst/>
              <a:ahLst/>
              <a:cxnLst/>
              <a:rect l="l" t="t" r="r" b="b"/>
              <a:pathLst>
                <a:path w="44246" h="53176" extrusionOk="0">
                  <a:moveTo>
                    <a:pt x="17220" y="0"/>
                  </a:moveTo>
                  <a:cubicBezTo>
                    <a:pt x="15293" y="0"/>
                    <a:pt x="13367" y="1285"/>
                    <a:pt x="13367" y="3853"/>
                  </a:cubicBezTo>
                  <a:lnTo>
                    <a:pt x="13367" y="23290"/>
                  </a:lnTo>
                  <a:cubicBezTo>
                    <a:pt x="13367" y="24458"/>
                    <a:pt x="12492" y="25158"/>
                    <a:pt x="11558" y="25158"/>
                  </a:cubicBezTo>
                  <a:cubicBezTo>
                    <a:pt x="10974" y="25158"/>
                    <a:pt x="10449" y="24808"/>
                    <a:pt x="10040" y="24282"/>
                  </a:cubicBezTo>
                  <a:lnTo>
                    <a:pt x="8289" y="21481"/>
                  </a:lnTo>
                  <a:cubicBezTo>
                    <a:pt x="7472" y="20197"/>
                    <a:pt x="6304" y="19613"/>
                    <a:pt x="5137" y="19613"/>
                  </a:cubicBezTo>
                  <a:cubicBezTo>
                    <a:pt x="2510" y="19613"/>
                    <a:pt x="0" y="22415"/>
                    <a:pt x="1810" y="25450"/>
                  </a:cubicBezTo>
                  <a:lnTo>
                    <a:pt x="16111" y="52884"/>
                  </a:lnTo>
                  <a:cubicBezTo>
                    <a:pt x="16169" y="53001"/>
                    <a:pt x="16403" y="53176"/>
                    <a:pt x="16636" y="53176"/>
                  </a:cubicBezTo>
                  <a:lnTo>
                    <a:pt x="36774" y="53176"/>
                  </a:lnTo>
                  <a:cubicBezTo>
                    <a:pt x="37066" y="53176"/>
                    <a:pt x="37241" y="52942"/>
                    <a:pt x="37241" y="52651"/>
                  </a:cubicBezTo>
                  <a:lnTo>
                    <a:pt x="37766" y="44420"/>
                  </a:lnTo>
                  <a:cubicBezTo>
                    <a:pt x="37766" y="44304"/>
                    <a:pt x="37824" y="44187"/>
                    <a:pt x="37824" y="44128"/>
                  </a:cubicBezTo>
                  <a:cubicBezTo>
                    <a:pt x="42786" y="36599"/>
                    <a:pt x="44245" y="31696"/>
                    <a:pt x="43486" y="26792"/>
                  </a:cubicBezTo>
                  <a:cubicBezTo>
                    <a:pt x="42611" y="21656"/>
                    <a:pt x="38934" y="20839"/>
                    <a:pt x="37241" y="20780"/>
                  </a:cubicBezTo>
                  <a:cubicBezTo>
                    <a:pt x="36774" y="20780"/>
                    <a:pt x="36248" y="20430"/>
                    <a:pt x="35957" y="20021"/>
                  </a:cubicBezTo>
                  <a:cubicBezTo>
                    <a:pt x="34731" y="18154"/>
                    <a:pt x="33038" y="17628"/>
                    <a:pt x="31637" y="17628"/>
                  </a:cubicBezTo>
                  <a:cubicBezTo>
                    <a:pt x="30587" y="17628"/>
                    <a:pt x="29769" y="17920"/>
                    <a:pt x="29244" y="18037"/>
                  </a:cubicBezTo>
                  <a:lnTo>
                    <a:pt x="29011" y="18037"/>
                  </a:lnTo>
                  <a:cubicBezTo>
                    <a:pt x="28777" y="18037"/>
                    <a:pt x="28660" y="17978"/>
                    <a:pt x="28485" y="17745"/>
                  </a:cubicBezTo>
                  <a:cubicBezTo>
                    <a:pt x="27259" y="15644"/>
                    <a:pt x="25450" y="15060"/>
                    <a:pt x="23991" y="15060"/>
                  </a:cubicBezTo>
                  <a:cubicBezTo>
                    <a:pt x="23115" y="15060"/>
                    <a:pt x="22298" y="15293"/>
                    <a:pt x="21773" y="15410"/>
                  </a:cubicBezTo>
                  <a:lnTo>
                    <a:pt x="21597" y="15410"/>
                  </a:lnTo>
                  <a:cubicBezTo>
                    <a:pt x="21247" y="15410"/>
                    <a:pt x="21014" y="15177"/>
                    <a:pt x="21014" y="14885"/>
                  </a:cubicBezTo>
                  <a:lnTo>
                    <a:pt x="21014" y="3853"/>
                  </a:lnTo>
                  <a:cubicBezTo>
                    <a:pt x="21014" y="1285"/>
                    <a:pt x="19088" y="0"/>
                    <a:pt x="17220"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43" name="Google Shape;643;p30"/>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14" name="TextBox 13">
            <a:extLst>
              <a:ext uri="{FF2B5EF4-FFF2-40B4-BE49-F238E27FC236}">
                <a16:creationId xmlns:a16="http://schemas.microsoft.com/office/drawing/2014/main" id="{B210C309-EA3C-42B8-964B-B2C691C80914}"/>
              </a:ext>
            </a:extLst>
          </p:cNvPr>
          <p:cNvSpPr txBox="1"/>
          <p:nvPr/>
        </p:nvSpPr>
        <p:spPr>
          <a:xfrm>
            <a:off x="1772093" y="3310270"/>
            <a:ext cx="1254642" cy="1384995"/>
          </a:xfrm>
          <a:prstGeom prst="rect">
            <a:avLst/>
          </a:prstGeom>
          <a:noFill/>
        </p:spPr>
        <p:txBody>
          <a:bodyPr wrap="square" rtlCol="0">
            <a:spAutoFit/>
          </a:bodyPr>
          <a:lstStyle/>
          <a:p>
            <a:r>
              <a:rPr lang="en-US" dirty="0"/>
              <a:t>A model to provide the idea of what time daily cases will be highest. </a:t>
            </a:r>
            <a:endParaRPr lang="en-IN" dirty="0"/>
          </a:p>
        </p:txBody>
      </p:sp>
      <p:sp>
        <p:nvSpPr>
          <p:cNvPr id="43" name="TextBox 42">
            <a:extLst>
              <a:ext uri="{FF2B5EF4-FFF2-40B4-BE49-F238E27FC236}">
                <a16:creationId xmlns:a16="http://schemas.microsoft.com/office/drawing/2014/main" id="{90A3DBAA-603E-41EA-93D3-5D460DFFED24}"/>
              </a:ext>
            </a:extLst>
          </p:cNvPr>
          <p:cNvSpPr txBox="1"/>
          <p:nvPr/>
        </p:nvSpPr>
        <p:spPr>
          <a:xfrm>
            <a:off x="3874347" y="2997693"/>
            <a:ext cx="1316880" cy="1169551"/>
          </a:xfrm>
          <a:prstGeom prst="rect">
            <a:avLst/>
          </a:prstGeom>
          <a:noFill/>
        </p:spPr>
        <p:txBody>
          <a:bodyPr wrap="square" rtlCol="0">
            <a:spAutoFit/>
          </a:bodyPr>
          <a:lstStyle/>
          <a:p>
            <a:r>
              <a:rPr lang="en-IN" dirty="0"/>
              <a:t>Will approximately tell how the cases will rise with time.</a:t>
            </a:r>
          </a:p>
        </p:txBody>
      </p:sp>
      <p:sp>
        <p:nvSpPr>
          <p:cNvPr id="44" name="TextBox 43">
            <a:extLst>
              <a:ext uri="{FF2B5EF4-FFF2-40B4-BE49-F238E27FC236}">
                <a16:creationId xmlns:a16="http://schemas.microsoft.com/office/drawing/2014/main" id="{D2813AFA-809D-4563-90E8-D49F3BD1A92E}"/>
              </a:ext>
            </a:extLst>
          </p:cNvPr>
          <p:cNvSpPr txBox="1"/>
          <p:nvPr/>
        </p:nvSpPr>
        <p:spPr>
          <a:xfrm>
            <a:off x="6111393" y="2736083"/>
            <a:ext cx="1254642" cy="2031325"/>
          </a:xfrm>
          <a:prstGeom prst="rect">
            <a:avLst/>
          </a:prstGeom>
          <a:noFill/>
        </p:spPr>
        <p:txBody>
          <a:bodyPr wrap="square" rtlCol="0">
            <a:spAutoFit/>
          </a:bodyPr>
          <a:lstStyle/>
          <a:p>
            <a:r>
              <a:rPr lang="en-US" dirty="0"/>
              <a:t>Understood the working of Time series which can be used for non-stationary data and things.</a:t>
            </a:r>
            <a:endParaRPr lang="en-IN" dirty="0"/>
          </a:p>
        </p:txBody>
      </p:sp>
      <p:sp>
        <p:nvSpPr>
          <p:cNvPr id="27" name="TextBox 26">
            <a:extLst>
              <a:ext uri="{FF2B5EF4-FFF2-40B4-BE49-F238E27FC236}">
                <a16:creationId xmlns:a16="http://schemas.microsoft.com/office/drawing/2014/main" id="{7AE2EA56-2F0D-4BA2-8885-567DF299F213}"/>
              </a:ext>
            </a:extLst>
          </p:cNvPr>
          <p:cNvSpPr txBox="1"/>
          <p:nvPr/>
        </p:nvSpPr>
        <p:spPr>
          <a:xfrm>
            <a:off x="8424100" y="4820380"/>
            <a:ext cx="756271" cy="307777"/>
          </a:xfrm>
          <a:prstGeom prst="rect">
            <a:avLst/>
          </a:prstGeom>
          <a:noFill/>
        </p:spPr>
        <p:txBody>
          <a:bodyPr wrap="square" rtlCol="0">
            <a:spAutoFit/>
          </a:bodyPr>
          <a:lstStyle/>
          <a:p>
            <a:r>
              <a:rPr lang="en-IN" dirty="0">
                <a:solidFill>
                  <a:schemeClr val="bg1"/>
                </a:solidFill>
              </a:rPr>
              <a:t>Aryan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3"/>
          <p:cNvSpPr txBox="1">
            <a:spLocks noGrp="1"/>
          </p:cNvSpPr>
          <p:nvPr>
            <p:ph type="ctrTitle"/>
          </p:nvPr>
        </p:nvSpPr>
        <p:spPr>
          <a:xfrm>
            <a:off x="298811" y="147877"/>
            <a:ext cx="8520600" cy="63296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CONCLUSION AND FUTURE SCOPE</a:t>
            </a:r>
            <a:endParaRPr dirty="0"/>
          </a:p>
        </p:txBody>
      </p:sp>
      <p:cxnSp>
        <p:nvCxnSpPr>
          <p:cNvPr id="742" name="Google Shape;742;p33"/>
          <p:cNvCxnSpPr/>
          <p:nvPr/>
        </p:nvCxnSpPr>
        <p:spPr>
          <a:xfrm>
            <a:off x="298811" y="65378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TextBox 1">
            <a:extLst>
              <a:ext uri="{FF2B5EF4-FFF2-40B4-BE49-F238E27FC236}">
                <a16:creationId xmlns:a16="http://schemas.microsoft.com/office/drawing/2014/main" id="{E165888A-A012-4C9A-97F5-D99CBB14BF81}"/>
              </a:ext>
            </a:extLst>
          </p:cNvPr>
          <p:cNvSpPr txBox="1"/>
          <p:nvPr/>
        </p:nvSpPr>
        <p:spPr>
          <a:xfrm>
            <a:off x="231006" y="690747"/>
            <a:ext cx="4998076" cy="4524315"/>
          </a:xfrm>
          <a:prstGeom prst="rect">
            <a:avLst/>
          </a:prstGeom>
          <a:noFill/>
        </p:spPr>
        <p:txBody>
          <a:bodyPr wrap="square" rtlCol="0">
            <a:spAutoFit/>
          </a:bodyPr>
          <a:lstStyle/>
          <a:p>
            <a:r>
              <a:rPr lang="en-IN" sz="1800" dirty="0">
                <a:solidFill>
                  <a:schemeClr val="bg1"/>
                </a:solidFill>
              </a:rPr>
              <a:t># Modern time series forecasting     </a:t>
            </a:r>
          </a:p>
          <a:p>
            <a:r>
              <a:rPr lang="en-IN" sz="1800" dirty="0">
                <a:solidFill>
                  <a:schemeClr val="bg1"/>
                </a:solidFill>
              </a:rPr>
              <a:t>   methods are rooted in the idea that </a:t>
            </a:r>
          </a:p>
          <a:p>
            <a:r>
              <a:rPr lang="en-IN" sz="1800" dirty="0">
                <a:solidFill>
                  <a:schemeClr val="bg1"/>
                </a:solidFill>
              </a:rPr>
              <a:t>   the past tells us something about future.</a:t>
            </a:r>
          </a:p>
          <a:p>
            <a:endParaRPr lang="en-IN" sz="1800" dirty="0">
              <a:solidFill>
                <a:schemeClr val="bg1"/>
              </a:solidFill>
            </a:endParaRPr>
          </a:p>
          <a:p>
            <a:r>
              <a:rPr lang="en-IN" sz="1800" dirty="0">
                <a:solidFill>
                  <a:schemeClr val="bg1"/>
                </a:solidFill>
              </a:rPr>
              <a:t># Main subject matter of time series analysis is- </a:t>
            </a:r>
          </a:p>
          <a:p>
            <a:r>
              <a:rPr lang="en-IN" sz="1800" dirty="0">
                <a:solidFill>
                  <a:schemeClr val="bg1"/>
                </a:solidFill>
              </a:rPr>
              <a:t>   how we are to interpret the information </a:t>
            </a:r>
          </a:p>
          <a:p>
            <a:r>
              <a:rPr lang="en-IN" sz="1800" dirty="0">
                <a:solidFill>
                  <a:schemeClr val="bg1"/>
                </a:solidFill>
              </a:rPr>
              <a:t>   encoded in past events;</a:t>
            </a:r>
          </a:p>
          <a:p>
            <a:r>
              <a:rPr lang="en-IN" sz="1800" dirty="0">
                <a:solidFill>
                  <a:schemeClr val="bg1"/>
                </a:solidFill>
              </a:rPr>
              <a:t>   how we are to extrapolate future events   </a:t>
            </a:r>
          </a:p>
          <a:p>
            <a:r>
              <a:rPr lang="en-IN" sz="1800" dirty="0">
                <a:solidFill>
                  <a:schemeClr val="bg1"/>
                </a:solidFill>
              </a:rPr>
              <a:t>   based on this information. </a:t>
            </a:r>
          </a:p>
          <a:p>
            <a:endParaRPr lang="en-IN" sz="1800" dirty="0">
              <a:solidFill>
                <a:schemeClr val="bg1"/>
              </a:solidFill>
            </a:endParaRPr>
          </a:p>
          <a:p>
            <a:r>
              <a:rPr lang="en-IN" sz="1800" dirty="0">
                <a:solidFill>
                  <a:schemeClr val="bg1"/>
                </a:solidFill>
              </a:rPr>
              <a:t># Time series analysis is being researched and  </a:t>
            </a:r>
          </a:p>
          <a:p>
            <a:r>
              <a:rPr lang="en-IN" sz="1800" dirty="0">
                <a:solidFill>
                  <a:schemeClr val="bg1"/>
                </a:solidFill>
              </a:rPr>
              <a:t>   worked upon continuously over years</a:t>
            </a:r>
          </a:p>
          <a:p>
            <a:endParaRPr lang="en-IN" sz="1800" dirty="0">
              <a:solidFill>
                <a:schemeClr val="bg1"/>
              </a:solidFill>
            </a:endParaRPr>
          </a:p>
          <a:p>
            <a:r>
              <a:rPr lang="en-IN" sz="1800" dirty="0">
                <a:solidFill>
                  <a:schemeClr val="bg1"/>
                </a:solidFill>
              </a:rPr>
              <a:t># So chances of these gaps not being resolved </a:t>
            </a:r>
          </a:p>
          <a:p>
            <a:r>
              <a:rPr lang="en-IN" sz="1800" dirty="0">
                <a:solidFill>
                  <a:schemeClr val="bg1"/>
                </a:solidFill>
              </a:rPr>
              <a:t>   are negligible which can be noticed in our     project.</a:t>
            </a:r>
          </a:p>
        </p:txBody>
      </p:sp>
      <p:grpSp>
        <p:nvGrpSpPr>
          <p:cNvPr id="47" name="Google Shape;2894;p43">
            <a:extLst>
              <a:ext uri="{FF2B5EF4-FFF2-40B4-BE49-F238E27FC236}">
                <a16:creationId xmlns:a16="http://schemas.microsoft.com/office/drawing/2014/main" id="{DD77636B-630F-430D-B1ED-DB6327F9ABA0}"/>
              </a:ext>
            </a:extLst>
          </p:cNvPr>
          <p:cNvGrpSpPr/>
          <p:nvPr/>
        </p:nvGrpSpPr>
        <p:grpSpPr>
          <a:xfrm>
            <a:off x="5344165" y="1574127"/>
            <a:ext cx="3594272" cy="2593835"/>
            <a:chOff x="1397225" y="1410350"/>
            <a:chExt cx="4786300" cy="2774500"/>
          </a:xfrm>
        </p:grpSpPr>
        <p:grpSp>
          <p:nvGrpSpPr>
            <p:cNvPr id="48" name="Google Shape;2895;p43">
              <a:extLst>
                <a:ext uri="{FF2B5EF4-FFF2-40B4-BE49-F238E27FC236}">
                  <a16:creationId xmlns:a16="http://schemas.microsoft.com/office/drawing/2014/main" id="{3E87389B-E7EA-4ABB-9C27-FF2FEB27170F}"/>
                </a:ext>
              </a:extLst>
            </p:cNvPr>
            <p:cNvGrpSpPr/>
            <p:nvPr/>
          </p:nvGrpSpPr>
          <p:grpSpPr>
            <a:xfrm>
              <a:off x="4293400" y="2574725"/>
              <a:ext cx="84425" cy="80100"/>
              <a:chOff x="4293400" y="2574725"/>
              <a:chExt cx="84425" cy="80100"/>
            </a:xfrm>
          </p:grpSpPr>
          <p:sp>
            <p:nvSpPr>
              <p:cNvPr id="303" name="Google Shape;2896;p43">
                <a:extLst>
                  <a:ext uri="{FF2B5EF4-FFF2-40B4-BE49-F238E27FC236}">
                    <a16:creationId xmlns:a16="http://schemas.microsoft.com/office/drawing/2014/main" id="{8C4391C0-DB49-45A9-A8D2-EEFC44B47AB8}"/>
                  </a:ext>
                </a:extLst>
              </p:cNvPr>
              <p:cNvSpPr/>
              <p:nvPr/>
            </p:nvSpPr>
            <p:spPr>
              <a:xfrm>
                <a:off x="4293400" y="2574725"/>
                <a:ext cx="57150" cy="45250"/>
              </a:xfrm>
              <a:custGeom>
                <a:avLst/>
                <a:gdLst/>
                <a:ahLst/>
                <a:cxnLst/>
                <a:rect l="l" t="t" r="r" b="b"/>
                <a:pathLst>
                  <a:path w="2286" h="1810" extrusionOk="0">
                    <a:moveTo>
                      <a:pt x="2286" y="905"/>
                    </a:moveTo>
                    <a:lnTo>
                      <a:pt x="1857" y="476"/>
                    </a:lnTo>
                    <a:lnTo>
                      <a:pt x="0" y="0"/>
                    </a:lnTo>
                    <a:lnTo>
                      <a:pt x="95" y="834"/>
                    </a:lnTo>
                    <a:lnTo>
                      <a:pt x="952" y="1476"/>
                    </a:lnTo>
                    <a:lnTo>
                      <a:pt x="1952" y="1810"/>
                    </a:lnTo>
                    <a:close/>
                  </a:path>
                </a:pathLst>
              </a:custGeom>
              <a:solidFill>
                <a:srgbClr val="BAC8D3"/>
              </a:solidFill>
              <a:ln>
                <a:noFill/>
              </a:ln>
            </p:spPr>
          </p:sp>
          <p:sp>
            <p:nvSpPr>
              <p:cNvPr id="304" name="Google Shape;2897;p43">
                <a:extLst>
                  <a:ext uri="{FF2B5EF4-FFF2-40B4-BE49-F238E27FC236}">
                    <a16:creationId xmlns:a16="http://schemas.microsoft.com/office/drawing/2014/main" id="{30450C41-9708-4FFB-A487-22F1E6C0A7CD}"/>
                  </a:ext>
                </a:extLst>
              </p:cNvPr>
              <p:cNvSpPr/>
              <p:nvPr/>
            </p:nvSpPr>
            <p:spPr>
              <a:xfrm>
                <a:off x="4299350" y="2589925"/>
                <a:ext cx="78475" cy="64900"/>
              </a:xfrm>
              <a:custGeom>
                <a:avLst/>
                <a:gdLst/>
                <a:ahLst/>
                <a:cxnLst/>
                <a:rect l="l" t="t" r="r" b="b"/>
                <a:pathLst>
                  <a:path w="3139" h="2596" extrusionOk="0">
                    <a:moveTo>
                      <a:pt x="2009" y="1"/>
                    </a:moveTo>
                    <a:lnTo>
                      <a:pt x="1820" y="252"/>
                    </a:lnTo>
                    <a:lnTo>
                      <a:pt x="1632" y="314"/>
                    </a:lnTo>
                    <a:lnTo>
                      <a:pt x="1590" y="419"/>
                    </a:lnTo>
                    <a:lnTo>
                      <a:pt x="1318" y="398"/>
                    </a:lnTo>
                    <a:lnTo>
                      <a:pt x="1255" y="273"/>
                    </a:lnTo>
                    <a:lnTo>
                      <a:pt x="983" y="63"/>
                    </a:lnTo>
                    <a:lnTo>
                      <a:pt x="837" y="42"/>
                    </a:lnTo>
                    <a:lnTo>
                      <a:pt x="795" y="63"/>
                    </a:lnTo>
                    <a:lnTo>
                      <a:pt x="753" y="252"/>
                    </a:lnTo>
                    <a:lnTo>
                      <a:pt x="900" y="314"/>
                    </a:lnTo>
                    <a:lnTo>
                      <a:pt x="983" y="461"/>
                    </a:lnTo>
                    <a:lnTo>
                      <a:pt x="963" y="670"/>
                    </a:lnTo>
                    <a:lnTo>
                      <a:pt x="753" y="566"/>
                    </a:lnTo>
                    <a:lnTo>
                      <a:pt x="544" y="524"/>
                    </a:lnTo>
                    <a:lnTo>
                      <a:pt x="209" y="356"/>
                    </a:lnTo>
                    <a:lnTo>
                      <a:pt x="0" y="419"/>
                    </a:lnTo>
                    <a:lnTo>
                      <a:pt x="0" y="524"/>
                    </a:lnTo>
                    <a:lnTo>
                      <a:pt x="105" y="628"/>
                    </a:lnTo>
                    <a:lnTo>
                      <a:pt x="314" y="670"/>
                    </a:lnTo>
                    <a:lnTo>
                      <a:pt x="419" y="796"/>
                    </a:lnTo>
                    <a:lnTo>
                      <a:pt x="377" y="921"/>
                    </a:lnTo>
                    <a:lnTo>
                      <a:pt x="377" y="1026"/>
                    </a:lnTo>
                    <a:lnTo>
                      <a:pt x="628" y="1214"/>
                    </a:lnTo>
                    <a:lnTo>
                      <a:pt x="628" y="1340"/>
                    </a:lnTo>
                    <a:lnTo>
                      <a:pt x="544" y="1423"/>
                    </a:lnTo>
                    <a:lnTo>
                      <a:pt x="628" y="1612"/>
                    </a:lnTo>
                    <a:lnTo>
                      <a:pt x="879" y="1737"/>
                    </a:lnTo>
                    <a:lnTo>
                      <a:pt x="1067" y="1737"/>
                    </a:lnTo>
                    <a:lnTo>
                      <a:pt x="1193" y="1863"/>
                    </a:lnTo>
                    <a:lnTo>
                      <a:pt x="1046" y="1884"/>
                    </a:lnTo>
                    <a:lnTo>
                      <a:pt x="1109" y="2051"/>
                    </a:lnTo>
                    <a:lnTo>
                      <a:pt x="1088" y="2093"/>
                    </a:lnTo>
                    <a:lnTo>
                      <a:pt x="1088" y="2239"/>
                    </a:lnTo>
                    <a:lnTo>
                      <a:pt x="1172" y="2260"/>
                    </a:lnTo>
                    <a:lnTo>
                      <a:pt x="1276" y="2198"/>
                    </a:lnTo>
                    <a:lnTo>
                      <a:pt x="1276" y="2156"/>
                    </a:lnTo>
                    <a:lnTo>
                      <a:pt x="1318" y="2093"/>
                    </a:lnTo>
                    <a:lnTo>
                      <a:pt x="1381" y="2072"/>
                    </a:lnTo>
                    <a:lnTo>
                      <a:pt x="1486" y="1946"/>
                    </a:lnTo>
                    <a:lnTo>
                      <a:pt x="1569" y="1926"/>
                    </a:lnTo>
                    <a:lnTo>
                      <a:pt x="1611" y="1821"/>
                    </a:lnTo>
                    <a:lnTo>
                      <a:pt x="1695" y="1821"/>
                    </a:lnTo>
                    <a:lnTo>
                      <a:pt x="1820" y="1737"/>
                    </a:lnTo>
                    <a:lnTo>
                      <a:pt x="1883" y="1737"/>
                    </a:lnTo>
                    <a:lnTo>
                      <a:pt x="1883" y="1758"/>
                    </a:lnTo>
                    <a:lnTo>
                      <a:pt x="1925" y="1758"/>
                    </a:lnTo>
                    <a:lnTo>
                      <a:pt x="1988" y="1863"/>
                    </a:lnTo>
                    <a:lnTo>
                      <a:pt x="2051" y="1946"/>
                    </a:lnTo>
                    <a:lnTo>
                      <a:pt x="2009" y="1988"/>
                    </a:lnTo>
                    <a:lnTo>
                      <a:pt x="2030" y="2051"/>
                    </a:lnTo>
                    <a:lnTo>
                      <a:pt x="2155" y="2135"/>
                    </a:lnTo>
                    <a:lnTo>
                      <a:pt x="1988" y="2260"/>
                    </a:lnTo>
                    <a:lnTo>
                      <a:pt x="2155" y="2470"/>
                    </a:lnTo>
                    <a:lnTo>
                      <a:pt x="2260" y="2511"/>
                    </a:lnTo>
                    <a:lnTo>
                      <a:pt x="2302" y="2574"/>
                    </a:lnTo>
                    <a:lnTo>
                      <a:pt x="2406" y="2595"/>
                    </a:lnTo>
                    <a:lnTo>
                      <a:pt x="2448" y="2574"/>
                    </a:lnTo>
                    <a:lnTo>
                      <a:pt x="2448" y="2365"/>
                    </a:lnTo>
                    <a:lnTo>
                      <a:pt x="2427" y="2302"/>
                    </a:lnTo>
                    <a:lnTo>
                      <a:pt x="2427" y="2198"/>
                    </a:lnTo>
                    <a:lnTo>
                      <a:pt x="2406" y="2072"/>
                    </a:lnTo>
                    <a:lnTo>
                      <a:pt x="2427" y="1967"/>
                    </a:lnTo>
                    <a:lnTo>
                      <a:pt x="2469" y="1946"/>
                    </a:lnTo>
                    <a:lnTo>
                      <a:pt x="2553" y="2030"/>
                    </a:lnTo>
                    <a:lnTo>
                      <a:pt x="2511" y="2135"/>
                    </a:lnTo>
                    <a:lnTo>
                      <a:pt x="2553" y="2198"/>
                    </a:lnTo>
                    <a:lnTo>
                      <a:pt x="2574" y="2135"/>
                    </a:lnTo>
                    <a:lnTo>
                      <a:pt x="2574" y="1946"/>
                    </a:lnTo>
                    <a:lnTo>
                      <a:pt x="2636" y="1884"/>
                    </a:lnTo>
                    <a:lnTo>
                      <a:pt x="2636" y="1779"/>
                    </a:lnTo>
                    <a:lnTo>
                      <a:pt x="2574" y="1737"/>
                    </a:lnTo>
                    <a:lnTo>
                      <a:pt x="2616" y="1633"/>
                    </a:lnTo>
                    <a:lnTo>
                      <a:pt x="2657" y="1549"/>
                    </a:lnTo>
                    <a:lnTo>
                      <a:pt x="2636" y="1444"/>
                    </a:lnTo>
                    <a:lnTo>
                      <a:pt x="2636" y="1298"/>
                    </a:lnTo>
                    <a:lnTo>
                      <a:pt x="2783" y="1151"/>
                    </a:lnTo>
                    <a:lnTo>
                      <a:pt x="2950" y="1130"/>
                    </a:lnTo>
                    <a:lnTo>
                      <a:pt x="3034" y="1089"/>
                    </a:lnTo>
                    <a:lnTo>
                      <a:pt x="3139" y="1089"/>
                    </a:lnTo>
                    <a:lnTo>
                      <a:pt x="3034" y="984"/>
                    </a:lnTo>
                    <a:lnTo>
                      <a:pt x="2888" y="900"/>
                    </a:lnTo>
                    <a:lnTo>
                      <a:pt x="2741" y="921"/>
                    </a:lnTo>
                    <a:lnTo>
                      <a:pt x="2616" y="817"/>
                    </a:lnTo>
                    <a:lnTo>
                      <a:pt x="2574" y="712"/>
                    </a:lnTo>
                    <a:lnTo>
                      <a:pt x="2406" y="586"/>
                    </a:lnTo>
                    <a:lnTo>
                      <a:pt x="2323" y="419"/>
                    </a:lnTo>
                    <a:lnTo>
                      <a:pt x="2323" y="314"/>
                    </a:lnTo>
                    <a:lnTo>
                      <a:pt x="2134" y="84"/>
                    </a:lnTo>
                    <a:lnTo>
                      <a:pt x="2009"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2898;p43">
              <a:extLst>
                <a:ext uri="{FF2B5EF4-FFF2-40B4-BE49-F238E27FC236}">
                  <a16:creationId xmlns:a16="http://schemas.microsoft.com/office/drawing/2014/main" id="{B3FC97FB-45CE-41C9-8E9D-12040A126CBA}"/>
                </a:ext>
              </a:extLst>
            </p:cNvPr>
            <p:cNvGrpSpPr/>
            <p:nvPr/>
          </p:nvGrpSpPr>
          <p:grpSpPr>
            <a:xfrm>
              <a:off x="4000175" y="1462675"/>
              <a:ext cx="1917275" cy="1140875"/>
              <a:chOff x="4000175" y="1462675"/>
              <a:chExt cx="1917275" cy="1140875"/>
            </a:xfrm>
          </p:grpSpPr>
          <p:sp>
            <p:nvSpPr>
              <p:cNvPr id="295" name="Google Shape;2899;p43">
                <a:extLst>
                  <a:ext uri="{FF2B5EF4-FFF2-40B4-BE49-F238E27FC236}">
                    <a16:creationId xmlns:a16="http://schemas.microsoft.com/office/drawing/2014/main" id="{34FAECC4-8A34-4EA9-B63F-2B548B4F9293}"/>
                  </a:ext>
                </a:extLst>
              </p:cNvPr>
              <p:cNvSpPr/>
              <p:nvPr/>
            </p:nvSpPr>
            <p:spPr>
              <a:xfrm>
                <a:off x="4178050" y="2433300"/>
                <a:ext cx="60250" cy="65175"/>
              </a:xfrm>
              <a:custGeom>
                <a:avLst/>
                <a:gdLst/>
                <a:ahLst/>
                <a:cxnLst/>
                <a:rect l="l" t="t" r="r" b="b"/>
                <a:pathLst>
                  <a:path w="2410" h="2607" extrusionOk="0">
                    <a:moveTo>
                      <a:pt x="639" y="2410"/>
                    </a:moveTo>
                    <a:lnTo>
                      <a:pt x="1180" y="2607"/>
                    </a:lnTo>
                    <a:lnTo>
                      <a:pt x="2410" y="2017"/>
                    </a:lnTo>
                    <a:lnTo>
                      <a:pt x="2262" y="0"/>
                    </a:lnTo>
                    <a:lnTo>
                      <a:pt x="541" y="0"/>
                    </a:lnTo>
                    <a:lnTo>
                      <a:pt x="0" y="1771"/>
                    </a:lnTo>
                    <a:close/>
                  </a:path>
                </a:pathLst>
              </a:custGeom>
              <a:solidFill>
                <a:srgbClr val="BAC8D3"/>
              </a:solidFill>
              <a:ln>
                <a:noFill/>
              </a:ln>
            </p:spPr>
          </p:sp>
          <p:grpSp>
            <p:nvGrpSpPr>
              <p:cNvPr id="296" name="Google Shape;2900;p43">
                <a:extLst>
                  <a:ext uri="{FF2B5EF4-FFF2-40B4-BE49-F238E27FC236}">
                    <a16:creationId xmlns:a16="http://schemas.microsoft.com/office/drawing/2014/main" id="{A6A8A6C8-B397-4B5C-8A1F-57064B6BA310}"/>
                  </a:ext>
                </a:extLst>
              </p:cNvPr>
              <p:cNvGrpSpPr/>
              <p:nvPr/>
            </p:nvGrpSpPr>
            <p:grpSpPr>
              <a:xfrm>
                <a:off x="4000175" y="1462675"/>
                <a:ext cx="1917275" cy="1140875"/>
                <a:chOff x="4000175" y="1462675"/>
                <a:chExt cx="1917275" cy="1140875"/>
              </a:xfrm>
            </p:grpSpPr>
            <p:sp>
              <p:nvSpPr>
                <p:cNvPr id="297" name="Google Shape;2901;p43">
                  <a:extLst>
                    <a:ext uri="{FF2B5EF4-FFF2-40B4-BE49-F238E27FC236}">
                      <a16:creationId xmlns:a16="http://schemas.microsoft.com/office/drawing/2014/main" id="{36857A23-21D6-4A0E-B027-A84E6851C4F0}"/>
                    </a:ext>
                  </a:extLst>
                </p:cNvPr>
                <p:cNvSpPr/>
                <p:nvPr/>
              </p:nvSpPr>
              <p:spPr>
                <a:xfrm>
                  <a:off x="4000175" y="2000075"/>
                  <a:ext cx="1545875" cy="510000"/>
                </a:xfrm>
                <a:custGeom>
                  <a:avLst/>
                  <a:gdLst/>
                  <a:ahLst/>
                  <a:cxnLst/>
                  <a:rect l="l" t="t" r="r" b="b"/>
                  <a:pathLst>
                    <a:path w="61835" h="20400" extrusionOk="0">
                      <a:moveTo>
                        <a:pt x="1594" y="319"/>
                      </a:moveTo>
                      <a:lnTo>
                        <a:pt x="106" y="0"/>
                      </a:lnTo>
                      <a:lnTo>
                        <a:pt x="0" y="2444"/>
                      </a:lnTo>
                      <a:lnTo>
                        <a:pt x="1062" y="9031"/>
                      </a:lnTo>
                      <a:lnTo>
                        <a:pt x="3931" y="9775"/>
                      </a:lnTo>
                      <a:lnTo>
                        <a:pt x="2125" y="10200"/>
                      </a:lnTo>
                      <a:lnTo>
                        <a:pt x="531" y="10413"/>
                      </a:lnTo>
                      <a:lnTo>
                        <a:pt x="1487" y="13600"/>
                      </a:lnTo>
                      <a:lnTo>
                        <a:pt x="3931" y="17212"/>
                      </a:lnTo>
                      <a:lnTo>
                        <a:pt x="8393" y="18594"/>
                      </a:lnTo>
                      <a:lnTo>
                        <a:pt x="9987" y="18169"/>
                      </a:lnTo>
                      <a:lnTo>
                        <a:pt x="13281" y="20400"/>
                      </a:lnTo>
                      <a:lnTo>
                        <a:pt x="14343" y="18912"/>
                      </a:lnTo>
                      <a:lnTo>
                        <a:pt x="28793" y="17319"/>
                      </a:lnTo>
                      <a:lnTo>
                        <a:pt x="35699" y="16894"/>
                      </a:lnTo>
                      <a:lnTo>
                        <a:pt x="48342" y="16894"/>
                      </a:lnTo>
                      <a:lnTo>
                        <a:pt x="49617" y="15194"/>
                      </a:lnTo>
                      <a:lnTo>
                        <a:pt x="59285" y="20294"/>
                      </a:lnTo>
                      <a:lnTo>
                        <a:pt x="60135" y="19231"/>
                      </a:lnTo>
                      <a:lnTo>
                        <a:pt x="61835" y="18487"/>
                      </a:lnTo>
                      <a:lnTo>
                        <a:pt x="61092" y="13494"/>
                      </a:lnTo>
                      <a:lnTo>
                        <a:pt x="46323" y="3188"/>
                      </a:lnTo>
                      <a:lnTo>
                        <a:pt x="12962" y="10413"/>
                      </a:lnTo>
                      <a:lnTo>
                        <a:pt x="4569" y="7013"/>
                      </a:lnTo>
                      <a:lnTo>
                        <a:pt x="2444" y="3507"/>
                      </a:lnTo>
                      <a:lnTo>
                        <a:pt x="2019" y="1807"/>
                      </a:lnTo>
                      <a:close/>
                    </a:path>
                  </a:pathLst>
                </a:custGeom>
                <a:solidFill>
                  <a:srgbClr val="BAC8D3"/>
                </a:solidFill>
                <a:ln>
                  <a:noFill/>
                </a:ln>
              </p:spPr>
            </p:sp>
            <p:sp>
              <p:nvSpPr>
                <p:cNvPr id="298" name="Google Shape;2902;p43">
                  <a:extLst>
                    <a:ext uri="{FF2B5EF4-FFF2-40B4-BE49-F238E27FC236}">
                      <a16:creationId xmlns:a16="http://schemas.microsoft.com/office/drawing/2014/main" id="{30714EC9-0FE4-4BF1-9ABB-4035F579B9E2}"/>
                    </a:ext>
                  </a:extLst>
                </p:cNvPr>
                <p:cNvSpPr/>
                <p:nvPr/>
              </p:nvSpPr>
              <p:spPr>
                <a:xfrm>
                  <a:off x="4624175" y="1521775"/>
                  <a:ext cx="58100" cy="73775"/>
                </a:xfrm>
                <a:custGeom>
                  <a:avLst/>
                  <a:gdLst/>
                  <a:ahLst/>
                  <a:cxnLst/>
                  <a:rect l="l" t="t" r="r" b="b"/>
                  <a:pathLst>
                    <a:path w="2324" h="2951" extrusionOk="0">
                      <a:moveTo>
                        <a:pt x="210" y="1"/>
                      </a:moveTo>
                      <a:lnTo>
                        <a:pt x="126" y="84"/>
                      </a:lnTo>
                      <a:lnTo>
                        <a:pt x="147" y="189"/>
                      </a:lnTo>
                      <a:lnTo>
                        <a:pt x="252" y="252"/>
                      </a:lnTo>
                      <a:lnTo>
                        <a:pt x="335" y="356"/>
                      </a:lnTo>
                      <a:lnTo>
                        <a:pt x="273" y="419"/>
                      </a:lnTo>
                      <a:lnTo>
                        <a:pt x="210" y="419"/>
                      </a:lnTo>
                      <a:lnTo>
                        <a:pt x="147" y="335"/>
                      </a:lnTo>
                      <a:lnTo>
                        <a:pt x="63" y="293"/>
                      </a:lnTo>
                      <a:lnTo>
                        <a:pt x="22" y="293"/>
                      </a:lnTo>
                      <a:lnTo>
                        <a:pt x="42" y="356"/>
                      </a:lnTo>
                      <a:lnTo>
                        <a:pt x="22" y="545"/>
                      </a:lnTo>
                      <a:lnTo>
                        <a:pt x="1" y="565"/>
                      </a:lnTo>
                      <a:lnTo>
                        <a:pt x="1" y="712"/>
                      </a:lnTo>
                      <a:lnTo>
                        <a:pt x="42" y="754"/>
                      </a:lnTo>
                      <a:lnTo>
                        <a:pt x="126" y="775"/>
                      </a:lnTo>
                      <a:lnTo>
                        <a:pt x="189" y="858"/>
                      </a:lnTo>
                      <a:lnTo>
                        <a:pt x="147" y="963"/>
                      </a:lnTo>
                      <a:lnTo>
                        <a:pt x="294" y="1256"/>
                      </a:lnTo>
                      <a:lnTo>
                        <a:pt x="356" y="1340"/>
                      </a:lnTo>
                      <a:lnTo>
                        <a:pt x="461" y="1340"/>
                      </a:lnTo>
                      <a:lnTo>
                        <a:pt x="398" y="1402"/>
                      </a:lnTo>
                      <a:lnTo>
                        <a:pt x="294" y="1444"/>
                      </a:lnTo>
                      <a:lnTo>
                        <a:pt x="231" y="1612"/>
                      </a:lnTo>
                      <a:lnTo>
                        <a:pt x="335" y="1821"/>
                      </a:lnTo>
                      <a:lnTo>
                        <a:pt x="398" y="1988"/>
                      </a:lnTo>
                      <a:lnTo>
                        <a:pt x="398" y="2114"/>
                      </a:lnTo>
                      <a:lnTo>
                        <a:pt x="440" y="2177"/>
                      </a:lnTo>
                      <a:lnTo>
                        <a:pt x="461" y="2281"/>
                      </a:lnTo>
                      <a:lnTo>
                        <a:pt x="419" y="2323"/>
                      </a:lnTo>
                      <a:lnTo>
                        <a:pt x="503" y="2511"/>
                      </a:lnTo>
                      <a:lnTo>
                        <a:pt x="545" y="2679"/>
                      </a:lnTo>
                      <a:lnTo>
                        <a:pt x="649" y="2762"/>
                      </a:lnTo>
                      <a:lnTo>
                        <a:pt x="649" y="2867"/>
                      </a:lnTo>
                      <a:lnTo>
                        <a:pt x="733" y="2951"/>
                      </a:lnTo>
                      <a:lnTo>
                        <a:pt x="879" y="2909"/>
                      </a:lnTo>
                      <a:lnTo>
                        <a:pt x="963" y="2742"/>
                      </a:lnTo>
                      <a:lnTo>
                        <a:pt x="1089" y="2553"/>
                      </a:lnTo>
                      <a:lnTo>
                        <a:pt x="1172" y="2511"/>
                      </a:lnTo>
                      <a:lnTo>
                        <a:pt x="1151" y="2428"/>
                      </a:lnTo>
                      <a:lnTo>
                        <a:pt x="1172" y="2323"/>
                      </a:lnTo>
                      <a:lnTo>
                        <a:pt x="1423" y="2135"/>
                      </a:lnTo>
                      <a:lnTo>
                        <a:pt x="1528" y="2114"/>
                      </a:lnTo>
                      <a:lnTo>
                        <a:pt x="1612" y="2177"/>
                      </a:lnTo>
                      <a:lnTo>
                        <a:pt x="1695" y="2177"/>
                      </a:lnTo>
                      <a:lnTo>
                        <a:pt x="1737" y="2072"/>
                      </a:lnTo>
                      <a:lnTo>
                        <a:pt x="1800" y="1988"/>
                      </a:lnTo>
                      <a:lnTo>
                        <a:pt x="1926" y="1926"/>
                      </a:lnTo>
                      <a:lnTo>
                        <a:pt x="2114" y="1779"/>
                      </a:lnTo>
                      <a:lnTo>
                        <a:pt x="2135" y="1674"/>
                      </a:lnTo>
                      <a:lnTo>
                        <a:pt x="2219" y="1612"/>
                      </a:lnTo>
                      <a:lnTo>
                        <a:pt x="2323" y="1382"/>
                      </a:lnTo>
                      <a:lnTo>
                        <a:pt x="2302" y="1256"/>
                      </a:lnTo>
                      <a:lnTo>
                        <a:pt x="2135" y="1068"/>
                      </a:lnTo>
                      <a:lnTo>
                        <a:pt x="2051" y="942"/>
                      </a:lnTo>
                      <a:lnTo>
                        <a:pt x="2051" y="837"/>
                      </a:lnTo>
                      <a:lnTo>
                        <a:pt x="1884" y="712"/>
                      </a:lnTo>
                      <a:lnTo>
                        <a:pt x="1779" y="712"/>
                      </a:lnTo>
                      <a:lnTo>
                        <a:pt x="1716" y="733"/>
                      </a:lnTo>
                      <a:lnTo>
                        <a:pt x="1633" y="670"/>
                      </a:lnTo>
                      <a:lnTo>
                        <a:pt x="1507" y="628"/>
                      </a:lnTo>
                      <a:lnTo>
                        <a:pt x="1382" y="503"/>
                      </a:lnTo>
                      <a:lnTo>
                        <a:pt x="1319" y="461"/>
                      </a:lnTo>
                      <a:lnTo>
                        <a:pt x="1298" y="524"/>
                      </a:lnTo>
                      <a:lnTo>
                        <a:pt x="1214" y="503"/>
                      </a:lnTo>
                      <a:lnTo>
                        <a:pt x="1193" y="419"/>
                      </a:lnTo>
                      <a:lnTo>
                        <a:pt x="1110" y="314"/>
                      </a:lnTo>
                      <a:lnTo>
                        <a:pt x="1047" y="314"/>
                      </a:lnTo>
                      <a:lnTo>
                        <a:pt x="1005" y="419"/>
                      </a:lnTo>
                      <a:lnTo>
                        <a:pt x="963" y="419"/>
                      </a:lnTo>
                      <a:lnTo>
                        <a:pt x="858" y="252"/>
                      </a:lnTo>
                      <a:lnTo>
                        <a:pt x="775" y="210"/>
                      </a:lnTo>
                      <a:lnTo>
                        <a:pt x="775" y="252"/>
                      </a:lnTo>
                      <a:lnTo>
                        <a:pt x="858" y="356"/>
                      </a:lnTo>
                      <a:lnTo>
                        <a:pt x="858" y="440"/>
                      </a:lnTo>
                      <a:lnTo>
                        <a:pt x="775" y="503"/>
                      </a:lnTo>
                      <a:lnTo>
                        <a:pt x="775" y="607"/>
                      </a:lnTo>
                      <a:lnTo>
                        <a:pt x="733" y="607"/>
                      </a:lnTo>
                      <a:lnTo>
                        <a:pt x="670" y="524"/>
                      </a:lnTo>
                      <a:lnTo>
                        <a:pt x="649" y="147"/>
                      </a:lnTo>
                      <a:lnTo>
                        <a:pt x="545" y="105"/>
                      </a:lnTo>
                      <a:lnTo>
                        <a:pt x="440" y="84"/>
                      </a:lnTo>
                      <a:lnTo>
                        <a:pt x="273"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03;p43">
                  <a:extLst>
                    <a:ext uri="{FF2B5EF4-FFF2-40B4-BE49-F238E27FC236}">
                      <a16:creationId xmlns:a16="http://schemas.microsoft.com/office/drawing/2014/main" id="{1EBE6E5D-E2FB-4AD5-91E1-A91B7513967F}"/>
                    </a:ext>
                  </a:extLst>
                </p:cNvPr>
                <p:cNvSpPr/>
                <p:nvPr/>
              </p:nvSpPr>
              <p:spPr>
                <a:xfrm>
                  <a:off x="4499150" y="1462675"/>
                  <a:ext cx="117200" cy="104100"/>
                </a:xfrm>
                <a:custGeom>
                  <a:avLst/>
                  <a:gdLst/>
                  <a:ahLst/>
                  <a:cxnLst/>
                  <a:rect l="l" t="t" r="r" b="b"/>
                  <a:pathLst>
                    <a:path w="4688" h="4164" extrusionOk="0">
                      <a:moveTo>
                        <a:pt x="398" y="0"/>
                      </a:moveTo>
                      <a:lnTo>
                        <a:pt x="357" y="63"/>
                      </a:lnTo>
                      <a:lnTo>
                        <a:pt x="336" y="168"/>
                      </a:lnTo>
                      <a:lnTo>
                        <a:pt x="357" y="251"/>
                      </a:lnTo>
                      <a:lnTo>
                        <a:pt x="357" y="398"/>
                      </a:lnTo>
                      <a:lnTo>
                        <a:pt x="252" y="523"/>
                      </a:lnTo>
                      <a:lnTo>
                        <a:pt x="147" y="712"/>
                      </a:lnTo>
                      <a:lnTo>
                        <a:pt x="22" y="879"/>
                      </a:lnTo>
                      <a:lnTo>
                        <a:pt x="1" y="984"/>
                      </a:lnTo>
                      <a:lnTo>
                        <a:pt x="22" y="1423"/>
                      </a:lnTo>
                      <a:lnTo>
                        <a:pt x="105" y="1507"/>
                      </a:lnTo>
                      <a:lnTo>
                        <a:pt x="210" y="1549"/>
                      </a:lnTo>
                      <a:lnTo>
                        <a:pt x="231" y="1653"/>
                      </a:lnTo>
                      <a:lnTo>
                        <a:pt x="189" y="1967"/>
                      </a:lnTo>
                      <a:lnTo>
                        <a:pt x="126" y="2093"/>
                      </a:lnTo>
                      <a:lnTo>
                        <a:pt x="105" y="2197"/>
                      </a:lnTo>
                      <a:lnTo>
                        <a:pt x="126" y="2281"/>
                      </a:lnTo>
                      <a:lnTo>
                        <a:pt x="189" y="2260"/>
                      </a:lnTo>
                      <a:lnTo>
                        <a:pt x="273" y="2155"/>
                      </a:lnTo>
                      <a:lnTo>
                        <a:pt x="419" y="2093"/>
                      </a:lnTo>
                      <a:lnTo>
                        <a:pt x="482" y="2155"/>
                      </a:lnTo>
                      <a:lnTo>
                        <a:pt x="503" y="2260"/>
                      </a:lnTo>
                      <a:lnTo>
                        <a:pt x="650" y="2385"/>
                      </a:lnTo>
                      <a:lnTo>
                        <a:pt x="754" y="2385"/>
                      </a:lnTo>
                      <a:lnTo>
                        <a:pt x="817" y="2344"/>
                      </a:lnTo>
                      <a:lnTo>
                        <a:pt x="901" y="2365"/>
                      </a:lnTo>
                      <a:cubicBezTo>
                        <a:pt x="859" y="2448"/>
                        <a:pt x="859" y="2511"/>
                        <a:pt x="859" y="2595"/>
                      </a:cubicBezTo>
                      <a:lnTo>
                        <a:pt x="838" y="2595"/>
                      </a:lnTo>
                      <a:lnTo>
                        <a:pt x="733" y="2657"/>
                      </a:lnTo>
                      <a:lnTo>
                        <a:pt x="629" y="2595"/>
                      </a:lnTo>
                      <a:lnTo>
                        <a:pt x="545" y="2595"/>
                      </a:lnTo>
                      <a:lnTo>
                        <a:pt x="440" y="2678"/>
                      </a:lnTo>
                      <a:lnTo>
                        <a:pt x="315" y="2678"/>
                      </a:lnTo>
                      <a:lnTo>
                        <a:pt x="294" y="2699"/>
                      </a:lnTo>
                      <a:lnTo>
                        <a:pt x="336" y="2783"/>
                      </a:lnTo>
                      <a:lnTo>
                        <a:pt x="482" y="2804"/>
                      </a:lnTo>
                      <a:lnTo>
                        <a:pt x="524" y="2909"/>
                      </a:lnTo>
                      <a:lnTo>
                        <a:pt x="650" y="2971"/>
                      </a:lnTo>
                      <a:lnTo>
                        <a:pt x="733" y="3076"/>
                      </a:lnTo>
                      <a:lnTo>
                        <a:pt x="901" y="3118"/>
                      </a:lnTo>
                      <a:lnTo>
                        <a:pt x="1110" y="3118"/>
                      </a:lnTo>
                      <a:lnTo>
                        <a:pt x="1173" y="3139"/>
                      </a:lnTo>
                      <a:lnTo>
                        <a:pt x="1131" y="3181"/>
                      </a:lnTo>
                      <a:lnTo>
                        <a:pt x="963" y="3222"/>
                      </a:lnTo>
                      <a:lnTo>
                        <a:pt x="838" y="3222"/>
                      </a:lnTo>
                      <a:lnTo>
                        <a:pt x="838" y="3285"/>
                      </a:lnTo>
                      <a:lnTo>
                        <a:pt x="942" y="3327"/>
                      </a:lnTo>
                      <a:lnTo>
                        <a:pt x="1068" y="3327"/>
                      </a:lnTo>
                      <a:lnTo>
                        <a:pt x="1173" y="3243"/>
                      </a:lnTo>
                      <a:lnTo>
                        <a:pt x="1319" y="3139"/>
                      </a:lnTo>
                      <a:lnTo>
                        <a:pt x="1382" y="3097"/>
                      </a:lnTo>
                      <a:lnTo>
                        <a:pt x="1445" y="2929"/>
                      </a:lnTo>
                      <a:lnTo>
                        <a:pt x="1528" y="2762"/>
                      </a:lnTo>
                      <a:lnTo>
                        <a:pt x="1486" y="2678"/>
                      </a:lnTo>
                      <a:lnTo>
                        <a:pt x="1256" y="2532"/>
                      </a:lnTo>
                      <a:lnTo>
                        <a:pt x="1152" y="2511"/>
                      </a:lnTo>
                      <a:lnTo>
                        <a:pt x="1152" y="2385"/>
                      </a:lnTo>
                      <a:lnTo>
                        <a:pt x="1256" y="2406"/>
                      </a:lnTo>
                      <a:lnTo>
                        <a:pt x="1382" y="2385"/>
                      </a:lnTo>
                      <a:lnTo>
                        <a:pt x="1570" y="2281"/>
                      </a:lnTo>
                      <a:lnTo>
                        <a:pt x="1654" y="2176"/>
                      </a:lnTo>
                      <a:lnTo>
                        <a:pt x="1654" y="2072"/>
                      </a:lnTo>
                      <a:lnTo>
                        <a:pt x="1779" y="1946"/>
                      </a:lnTo>
                      <a:lnTo>
                        <a:pt x="1968" y="1800"/>
                      </a:lnTo>
                      <a:lnTo>
                        <a:pt x="2114" y="1967"/>
                      </a:lnTo>
                      <a:lnTo>
                        <a:pt x="2010" y="2009"/>
                      </a:lnTo>
                      <a:lnTo>
                        <a:pt x="1968" y="2093"/>
                      </a:lnTo>
                      <a:lnTo>
                        <a:pt x="1968" y="2176"/>
                      </a:lnTo>
                      <a:lnTo>
                        <a:pt x="1800" y="2197"/>
                      </a:lnTo>
                      <a:lnTo>
                        <a:pt x="1696" y="2281"/>
                      </a:lnTo>
                      <a:lnTo>
                        <a:pt x="1654" y="2469"/>
                      </a:lnTo>
                      <a:lnTo>
                        <a:pt x="1654" y="2574"/>
                      </a:lnTo>
                      <a:lnTo>
                        <a:pt x="1758" y="2637"/>
                      </a:lnTo>
                      <a:lnTo>
                        <a:pt x="1821" y="2637"/>
                      </a:lnTo>
                      <a:lnTo>
                        <a:pt x="1884" y="2720"/>
                      </a:lnTo>
                      <a:lnTo>
                        <a:pt x="1758" y="2867"/>
                      </a:lnTo>
                      <a:lnTo>
                        <a:pt x="1717" y="2971"/>
                      </a:lnTo>
                      <a:lnTo>
                        <a:pt x="1779" y="3139"/>
                      </a:lnTo>
                      <a:lnTo>
                        <a:pt x="1758" y="3222"/>
                      </a:lnTo>
                      <a:lnTo>
                        <a:pt x="1570" y="3327"/>
                      </a:lnTo>
                      <a:lnTo>
                        <a:pt x="1549" y="3390"/>
                      </a:lnTo>
                      <a:lnTo>
                        <a:pt x="1675" y="3453"/>
                      </a:lnTo>
                      <a:lnTo>
                        <a:pt x="1738" y="3515"/>
                      </a:lnTo>
                      <a:lnTo>
                        <a:pt x="1779" y="3494"/>
                      </a:lnTo>
                      <a:lnTo>
                        <a:pt x="1758" y="3411"/>
                      </a:lnTo>
                      <a:lnTo>
                        <a:pt x="1779" y="3348"/>
                      </a:lnTo>
                      <a:lnTo>
                        <a:pt x="1884" y="3411"/>
                      </a:lnTo>
                      <a:lnTo>
                        <a:pt x="1989" y="3494"/>
                      </a:lnTo>
                      <a:lnTo>
                        <a:pt x="2093" y="3432"/>
                      </a:lnTo>
                      <a:lnTo>
                        <a:pt x="2177" y="3432"/>
                      </a:lnTo>
                      <a:lnTo>
                        <a:pt x="2240" y="3536"/>
                      </a:lnTo>
                      <a:lnTo>
                        <a:pt x="2323" y="3746"/>
                      </a:lnTo>
                      <a:lnTo>
                        <a:pt x="2407" y="3829"/>
                      </a:lnTo>
                      <a:lnTo>
                        <a:pt x="2533" y="3850"/>
                      </a:lnTo>
                      <a:lnTo>
                        <a:pt x="2658" y="3934"/>
                      </a:lnTo>
                      <a:lnTo>
                        <a:pt x="2763" y="3955"/>
                      </a:lnTo>
                      <a:lnTo>
                        <a:pt x="2909" y="3871"/>
                      </a:lnTo>
                      <a:lnTo>
                        <a:pt x="3056" y="3829"/>
                      </a:lnTo>
                      <a:lnTo>
                        <a:pt x="3139" y="3871"/>
                      </a:lnTo>
                      <a:lnTo>
                        <a:pt x="3286" y="3955"/>
                      </a:lnTo>
                      <a:lnTo>
                        <a:pt x="3579" y="3976"/>
                      </a:lnTo>
                      <a:lnTo>
                        <a:pt x="3683" y="3955"/>
                      </a:lnTo>
                      <a:lnTo>
                        <a:pt x="3767" y="3976"/>
                      </a:lnTo>
                      <a:lnTo>
                        <a:pt x="3872" y="3976"/>
                      </a:lnTo>
                      <a:lnTo>
                        <a:pt x="3955" y="4059"/>
                      </a:lnTo>
                      <a:lnTo>
                        <a:pt x="4060" y="4164"/>
                      </a:lnTo>
                      <a:lnTo>
                        <a:pt x="4165" y="4164"/>
                      </a:lnTo>
                      <a:lnTo>
                        <a:pt x="4269" y="4080"/>
                      </a:lnTo>
                      <a:lnTo>
                        <a:pt x="4395" y="3955"/>
                      </a:lnTo>
                      <a:lnTo>
                        <a:pt x="4541" y="3913"/>
                      </a:lnTo>
                      <a:lnTo>
                        <a:pt x="4688" y="3725"/>
                      </a:lnTo>
                      <a:lnTo>
                        <a:pt x="4688" y="3620"/>
                      </a:lnTo>
                      <a:lnTo>
                        <a:pt x="4541" y="3453"/>
                      </a:lnTo>
                      <a:lnTo>
                        <a:pt x="4479" y="3432"/>
                      </a:lnTo>
                      <a:lnTo>
                        <a:pt x="4332" y="3285"/>
                      </a:lnTo>
                      <a:lnTo>
                        <a:pt x="4186" y="3243"/>
                      </a:lnTo>
                      <a:lnTo>
                        <a:pt x="4060" y="3181"/>
                      </a:lnTo>
                      <a:lnTo>
                        <a:pt x="4018" y="3034"/>
                      </a:lnTo>
                      <a:lnTo>
                        <a:pt x="4102" y="3034"/>
                      </a:lnTo>
                      <a:lnTo>
                        <a:pt x="4186" y="3097"/>
                      </a:lnTo>
                      <a:lnTo>
                        <a:pt x="4290" y="3097"/>
                      </a:lnTo>
                      <a:lnTo>
                        <a:pt x="4290" y="3013"/>
                      </a:lnTo>
                      <a:lnTo>
                        <a:pt x="4165" y="2825"/>
                      </a:lnTo>
                      <a:lnTo>
                        <a:pt x="3976" y="2657"/>
                      </a:lnTo>
                      <a:lnTo>
                        <a:pt x="3976" y="2490"/>
                      </a:lnTo>
                      <a:lnTo>
                        <a:pt x="3955" y="2344"/>
                      </a:lnTo>
                      <a:lnTo>
                        <a:pt x="3851" y="2281"/>
                      </a:lnTo>
                      <a:lnTo>
                        <a:pt x="3851" y="2155"/>
                      </a:lnTo>
                      <a:lnTo>
                        <a:pt x="3788" y="2093"/>
                      </a:lnTo>
                      <a:lnTo>
                        <a:pt x="3746" y="2093"/>
                      </a:lnTo>
                      <a:lnTo>
                        <a:pt x="3370" y="1821"/>
                      </a:lnTo>
                      <a:lnTo>
                        <a:pt x="3160" y="1779"/>
                      </a:lnTo>
                      <a:lnTo>
                        <a:pt x="2972" y="1821"/>
                      </a:lnTo>
                      <a:lnTo>
                        <a:pt x="2951" y="1883"/>
                      </a:lnTo>
                      <a:lnTo>
                        <a:pt x="2972" y="1967"/>
                      </a:lnTo>
                      <a:lnTo>
                        <a:pt x="3139" y="2155"/>
                      </a:lnTo>
                      <a:lnTo>
                        <a:pt x="3139" y="2239"/>
                      </a:lnTo>
                      <a:lnTo>
                        <a:pt x="3077" y="2344"/>
                      </a:lnTo>
                      <a:lnTo>
                        <a:pt x="3077" y="2448"/>
                      </a:lnTo>
                      <a:lnTo>
                        <a:pt x="3056" y="2574"/>
                      </a:lnTo>
                      <a:lnTo>
                        <a:pt x="2972" y="2720"/>
                      </a:lnTo>
                      <a:lnTo>
                        <a:pt x="2930" y="2783"/>
                      </a:lnTo>
                      <a:lnTo>
                        <a:pt x="2909" y="2699"/>
                      </a:lnTo>
                      <a:lnTo>
                        <a:pt x="2951" y="2595"/>
                      </a:lnTo>
                      <a:lnTo>
                        <a:pt x="2972" y="2490"/>
                      </a:lnTo>
                      <a:lnTo>
                        <a:pt x="2930" y="2448"/>
                      </a:lnTo>
                      <a:lnTo>
                        <a:pt x="2972" y="2260"/>
                      </a:lnTo>
                      <a:lnTo>
                        <a:pt x="2930" y="2155"/>
                      </a:lnTo>
                      <a:lnTo>
                        <a:pt x="2742" y="1883"/>
                      </a:lnTo>
                      <a:lnTo>
                        <a:pt x="2595" y="1779"/>
                      </a:lnTo>
                      <a:lnTo>
                        <a:pt x="2386" y="1758"/>
                      </a:lnTo>
                      <a:lnTo>
                        <a:pt x="2323" y="1779"/>
                      </a:lnTo>
                      <a:lnTo>
                        <a:pt x="2282" y="1925"/>
                      </a:lnTo>
                      <a:lnTo>
                        <a:pt x="2240" y="1946"/>
                      </a:lnTo>
                      <a:cubicBezTo>
                        <a:pt x="2198" y="1883"/>
                        <a:pt x="2114" y="1841"/>
                        <a:pt x="2072" y="1821"/>
                      </a:cubicBezTo>
                      <a:lnTo>
                        <a:pt x="2114" y="1779"/>
                      </a:lnTo>
                      <a:lnTo>
                        <a:pt x="2177" y="1674"/>
                      </a:lnTo>
                      <a:lnTo>
                        <a:pt x="2177" y="1549"/>
                      </a:lnTo>
                      <a:lnTo>
                        <a:pt x="1989" y="1444"/>
                      </a:lnTo>
                      <a:lnTo>
                        <a:pt x="1800" y="1297"/>
                      </a:lnTo>
                      <a:lnTo>
                        <a:pt x="1696" y="1109"/>
                      </a:lnTo>
                      <a:lnTo>
                        <a:pt x="1696" y="984"/>
                      </a:lnTo>
                      <a:lnTo>
                        <a:pt x="1758" y="837"/>
                      </a:lnTo>
                      <a:lnTo>
                        <a:pt x="1758" y="733"/>
                      </a:lnTo>
                      <a:lnTo>
                        <a:pt x="1696" y="712"/>
                      </a:lnTo>
                      <a:lnTo>
                        <a:pt x="1403" y="712"/>
                      </a:lnTo>
                      <a:lnTo>
                        <a:pt x="1194" y="628"/>
                      </a:lnTo>
                      <a:lnTo>
                        <a:pt x="1047" y="523"/>
                      </a:lnTo>
                      <a:lnTo>
                        <a:pt x="817" y="251"/>
                      </a:lnTo>
                      <a:lnTo>
                        <a:pt x="650" y="105"/>
                      </a:lnTo>
                      <a:lnTo>
                        <a:pt x="461"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2904;p43">
                  <a:extLst>
                    <a:ext uri="{FF2B5EF4-FFF2-40B4-BE49-F238E27FC236}">
                      <a16:creationId xmlns:a16="http://schemas.microsoft.com/office/drawing/2014/main" id="{303E22B9-30CB-4EE7-907E-2F126CDE8E3B}"/>
                    </a:ext>
                  </a:extLst>
                </p:cNvPr>
                <p:cNvSpPr/>
                <p:nvPr/>
              </p:nvSpPr>
              <p:spPr>
                <a:xfrm>
                  <a:off x="4241800" y="1706950"/>
                  <a:ext cx="130800" cy="246400"/>
                </a:xfrm>
                <a:custGeom>
                  <a:avLst/>
                  <a:gdLst/>
                  <a:ahLst/>
                  <a:cxnLst/>
                  <a:rect l="l" t="t" r="r" b="b"/>
                  <a:pathLst>
                    <a:path w="5232" h="9856" extrusionOk="0">
                      <a:moveTo>
                        <a:pt x="4750" y="1"/>
                      </a:moveTo>
                      <a:lnTo>
                        <a:pt x="4625" y="63"/>
                      </a:lnTo>
                      <a:lnTo>
                        <a:pt x="4604" y="126"/>
                      </a:lnTo>
                      <a:lnTo>
                        <a:pt x="4520" y="105"/>
                      </a:lnTo>
                      <a:lnTo>
                        <a:pt x="4436" y="42"/>
                      </a:lnTo>
                      <a:lnTo>
                        <a:pt x="4332" y="63"/>
                      </a:lnTo>
                      <a:lnTo>
                        <a:pt x="4206" y="168"/>
                      </a:lnTo>
                      <a:lnTo>
                        <a:pt x="4185" y="273"/>
                      </a:lnTo>
                      <a:lnTo>
                        <a:pt x="4101" y="335"/>
                      </a:lnTo>
                      <a:lnTo>
                        <a:pt x="4018" y="356"/>
                      </a:lnTo>
                      <a:lnTo>
                        <a:pt x="3934" y="440"/>
                      </a:lnTo>
                      <a:lnTo>
                        <a:pt x="3934" y="524"/>
                      </a:lnTo>
                      <a:lnTo>
                        <a:pt x="3871" y="628"/>
                      </a:lnTo>
                      <a:lnTo>
                        <a:pt x="3871" y="670"/>
                      </a:lnTo>
                      <a:lnTo>
                        <a:pt x="3934" y="775"/>
                      </a:lnTo>
                      <a:lnTo>
                        <a:pt x="3934" y="858"/>
                      </a:lnTo>
                      <a:lnTo>
                        <a:pt x="3829" y="858"/>
                      </a:lnTo>
                      <a:lnTo>
                        <a:pt x="3788" y="900"/>
                      </a:lnTo>
                      <a:lnTo>
                        <a:pt x="3788" y="984"/>
                      </a:lnTo>
                      <a:lnTo>
                        <a:pt x="3725" y="1047"/>
                      </a:lnTo>
                      <a:lnTo>
                        <a:pt x="3662" y="1109"/>
                      </a:lnTo>
                      <a:lnTo>
                        <a:pt x="3453" y="1256"/>
                      </a:lnTo>
                      <a:lnTo>
                        <a:pt x="3369" y="1298"/>
                      </a:lnTo>
                      <a:lnTo>
                        <a:pt x="3306" y="1277"/>
                      </a:lnTo>
                      <a:lnTo>
                        <a:pt x="3202" y="1277"/>
                      </a:lnTo>
                      <a:lnTo>
                        <a:pt x="3139" y="1319"/>
                      </a:lnTo>
                      <a:lnTo>
                        <a:pt x="3034" y="1486"/>
                      </a:lnTo>
                      <a:lnTo>
                        <a:pt x="2951" y="1528"/>
                      </a:lnTo>
                      <a:lnTo>
                        <a:pt x="2888" y="1507"/>
                      </a:lnTo>
                      <a:lnTo>
                        <a:pt x="2867" y="1423"/>
                      </a:lnTo>
                      <a:lnTo>
                        <a:pt x="2825" y="1423"/>
                      </a:lnTo>
                      <a:lnTo>
                        <a:pt x="2783" y="1507"/>
                      </a:lnTo>
                      <a:lnTo>
                        <a:pt x="2825" y="1633"/>
                      </a:lnTo>
                      <a:lnTo>
                        <a:pt x="2783" y="1695"/>
                      </a:lnTo>
                      <a:lnTo>
                        <a:pt x="2762" y="1591"/>
                      </a:lnTo>
                      <a:lnTo>
                        <a:pt x="2721" y="1486"/>
                      </a:lnTo>
                      <a:lnTo>
                        <a:pt x="2532" y="1507"/>
                      </a:lnTo>
                      <a:lnTo>
                        <a:pt x="2323" y="1570"/>
                      </a:lnTo>
                      <a:lnTo>
                        <a:pt x="2260" y="1612"/>
                      </a:lnTo>
                      <a:lnTo>
                        <a:pt x="2197" y="1633"/>
                      </a:lnTo>
                      <a:lnTo>
                        <a:pt x="2156" y="1695"/>
                      </a:lnTo>
                      <a:lnTo>
                        <a:pt x="2218" y="1842"/>
                      </a:lnTo>
                      <a:lnTo>
                        <a:pt x="2260" y="1905"/>
                      </a:lnTo>
                      <a:lnTo>
                        <a:pt x="2260" y="1946"/>
                      </a:lnTo>
                      <a:lnTo>
                        <a:pt x="2218" y="1988"/>
                      </a:lnTo>
                      <a:lnTo>
                        <a:pt x="2135" y="2093"/>
                      </a:lnTo>
                      <a:lnTo>
                        <a:pt x="2093" y="2051"/>
                      </a:lnTo>
                      <a:lnTo>
                        <a:pt x="2093" y="2009"/>
                      </a:lnTo>
                      <a:lnTo>
                        <a:pt x="2135" y="1946"/>
                      </a:lnTo>
                      <a:lnTo>
                        <a:pt x="2135" y="1884"/>
                      </a:lnTo>
                      <a:lnTo>
                        <a:pt x="2051" y="1884"/>
                      </a:lnTo>
                      <a:lnTo>
                        <a:pt x="1946" y="2009"/>
                      </a:lnTo>
                      <a:lnTo>
                        <a:pt x="1884" y="2051"/>
                      </a:lnTo>
                      <a:lnTo>
                        <a:pt x="1884" y="2135"/>
                      </a:lnTo>
                      <a:lnTo>
                        <a:pt x="1946" y="2156"/>
                      </a:lnTo>
                      <a:lnTo>
                        <a:pt x="1905" y="2218"/>
                      </a:lnTo>
                      <a:lnTo>
                        <a:pt x="1842" y="2323"/>
                      </a:lnTo>
                      <a:lnTo>
                        <a:pt x="1716" y="2323"/>
                      </a:lnTo>
                      <a:lnTo>
                        <a:pt x="1632" y="2365"/>
                      </a:lnTo>
                      <a:lnTo>
                        <a:pt x="1612" y="2449"/>
                      </a:lnTo>
                      <a:lnTo>
                        <a:pt x="1507" y="2470"/>
                      </a:lnTo>
                      <a:lnTo>
                        <a:pt x="1465" y="2553"/>
                      </a:lnTo>
                      <a:lnTo>
                        <a:pt x="1423" y="2721"/>
                      </a:lnTo>
                      <a:lnTo>
                        <a:pt x="1465" y="2742"/>
                      </a:lnTo>
                      <a:lnTo>
                        <a:pt x="1528" y="2742"/>
                      </a:lnTo>
                      <a:lnTo>
                        <a:pt x="1465" y="2825"/>
                      </a:lnTo>
                      <a:lnTo>
                        <a:pt x="1277" y="2825"/>
                      </a:lnTo>
                      <a:lnTo>
                        <a:pt x="1214" y="2867"/>
                      </a:lnTo>
                      <a:lnTo>
                        <a:pt x="1193" y="3034"/>
                      </a:lnTo>
                      <a:lnTo>
                        <a:pt x="1214" y="3097"/>
                      </a:lnTo>
                      <a:lnTo>
                        <a:pt x="1277" y="3097"/>
                      </a:lnTo>
                      <a:lnTo>
                        <a:pt x="1360" y="3076"/>
                      </a:lnTo>
                      <a:lnTo>
                        <a:pt x="1381" y="3139"/>
                      </a:lnTo>
                      <a:lnTo>
                        <a:pt x="1360" y="3181"/>
                      </a:lnTo>
                      <a:lnTo>
                        <a:pt x="1360" y="3286"/>
                      </a:lnTo>
                      <a:lnTo>
                        <a:pt x="1277" y="3348"/>
                      </a:lnTo>
                      <a:lnTo>
                        <a:pt x="1193" y="3306"/>
                      </a:lnTo>
                      <a:lnTo>
                        <a:pt x="1068" y="3286"/>
                      </a:lnTo>
                      <a:lnTo>
                        <a:pt x="942" y="3348"/>
                      </a:lnTo>
                      <a:lnTo>
                        <a:pt x="900" y="3411"/>
                      </a:lnTo>
                      <a:lnTo>
                        <a:pt x="900" y="3495"/>
                      </a:lnTo>
                      <a:lnTo>
                        <a:pt x="858" y="3599"/>
                      </a:lnTo>
                      <a:lnTo>
                        <a:pt x="754" y="3683"/>
                      </a:lnTo>
                      <a:lnTo>
                        <a:pt x="670" y="3620"/>
                      </a:lnTo>
                      <a:lnTo>
                        <a:pt x="628" y="3558"/>
                      </a:lnTo>
                      <a:lnTo>
                        <a:pt x="586" y="3474"/>
                      </a:lnTo>
                      <a:lnTo>
                        <a:pt x="544" y="3495"/>
                      </a:lnTo>
                      <a:lnTo>
                        <a:pt x="524" y="3662"/>
                      </a:lnTo>
                      <a:lnTo>
                        <a:pt x="544" y="3788"/>
                      </a:lnTo>
                      <a:lnTo>
                        <a:pt x="649" y="3871"/>
                      </a:lnTo>
                      <a:lnTo>
                        <a:pt x="733" y="3830"/>
                      </a:lnTo>
                      <a:lnTo>
                        <a:pt x="754" y="3871"/>
                      </a:lnTo>
                      <a:lnTo>
                        <a:pt x="754" y="3934"/>
                      </a:lnTo>
                      <a:lnTo>
                        <a:pt x="691" y="4081"/>
                      </a:lnTo>
                      <a:lnTo>
                        <a:pt x="733" y="4122"/>
                      </a:lnTo>
                      <a:lnTo>
                        <a:pt x="796" y="4143"/>
                      </a:lnTo>
                      <a:lnTo>
                        <a:pt x="858" y="4081"/>
                      </a:lnTo>
                      <a:lnTo>
                        <a:pt x="900" y="4081"/>
                      </a:lnTo>
                      <a:lnTo>
                        <a:pt x="963" y="4102"/>
                      </a:lnTo>
                      <a:lnTo>
                        <a:pt x="1068" y="4102"/>
                      </a:lnTo>
                      <a:lnTo>
                        <a:pt x="1151" y="4039"/>
                      </a:lnTo>
                      <a:lnTo>
                        <a:pt x="1172" y="4081"/>
                      </a:lnTo>
                      <a:lnTo>
                        <a:pt x="1109" y="4143"/>
                      </a:lnTo>
                      <a:lnTo>
                        <a:pt x="1047" y="4185"/>
                      </a:lnTo>
                      <a:lnTo>
                        <a:pt x="900" y="4185"/>
                      </a:lnTo>
                      <a:lnTo>
                        <a:pt x="858" y="4248"/>
                      </a:lnTo>
                      <a:lnTo>
                        <a:pt x="775" y="4227"/>
                      </a:lnTo>
                      <a:lnTo>
                        <a:pt x="733" y="4311"/>
                      </a:lnTo>
                      <a:lnTo>
                        <a:pt x="754" y="4436"/>
                      </a:lnTo>
                      <a:lnTo>
                        <a:pt x="837" y="4499"/>
                      </a:lnTo>
                      <a:lnTo>
                        <a:pt x="900" y="4520"/>
                      </a:lnTo>
                      <a:lnTo>
                        <a:pt x="984" y="4499"/>
                      </a:lnTo>
                      <a:lnTo>
                        <a:pt x="1005" y="4520"/>
                      </a:lnTo>
                      <a:lnTo>
                        <a:pt x="984" y="4562"/>
                      </a:lnTo>
                      <a:lnTo>
                        <a:pt x="858" y="4625"/>
                      </a:lnTo>
                      <a:lnTo>
                        <a:pt x="733" y="4625"/>
                      </a:lnTo>
                      <a:lnTo>
                        <a:pt x="649" y="4666"/>
                      </a:lnTo>
                      <a:lnTo>
                        <a:pt x="649" y="4729"/>
                      </a:lnTo>
                      <a:lnTo>
                        <a:pt x="691" y="4771"/>
                      </a:lnTo>
                      <a:lnTo>
                        <a:pt x="796" y="4750"/>
                      </a:lnTo>
                      <a:lnTo>
                        <a:pt x="900" y="4750"/>
                      </a:lnTo>
                      <a:lnTo>
                        <a:pt x="900" y="4813"/>
                      </a:lnTo>
                      <a:lnTo>
                        <a:pt x="837" y="4834"/>
                      </a:lnTo>
                      <a:lnTo>
                        <a:pt x="733" y="4855"/>
                      </a:lnTo>
                      <a:lnTo>
                        <a:pt x="733" y="4897"/>
                      </a:lnTo>
                      <a:lnTo>
                        <a:pt x="754" y="4938"/>
                      </a:lnTo>
                      <a:lnTo>
                        <a:pt x="879" y="4959"/>
                      </a:lnTo>
                      <a:lnTo>
                        <a:pt x="984" y="5043"/>
                      </a:lnTo>
                      <a:lnTo>
                        <a:pt x="984" y="5085"/>
                      </a:lnTo>
                      <a:lnTo>
                        <a:pt x="858" y="5085"/>
                      </a:lnTo>
                      <a:lnTo>
                        <a:pt x="754" y="5043"/>
                      </a:lnTo>
                      <a:lnTo>
                        <a:pt x="649" y="5043"/>
                      </a:lnTo>
                      <a:lnTo>
                        <a:pt x="565" y="5085"/>
                      </a:lnTo>
                      <a:lnTo>
                        <a:pt x="544" y="5169"/>
                      </a:lnTo>
                      <a:lnTo>
                        <a:pt x="482" y="5210"/>
                      </a:lnTo>
                      <a:lnTo>
                        <a:pt x="482" y="5273"/>
                      </a:lnTo>
                      <a:lnTo>
                        <a:pt x="544" y="5315"/>
                      </a:lnTo>
                      <a:lnTo>
                        <a:pt x="524" y="5378"/>
                      </a:lnTo>
                      <a:lnTo>
                        <a:pt x="461" y="5399"/>
                      </a:lnTo>
                      <a:lnTo>
                        <a:pt x="419" y="5399"/>
                      </a:lnTo>
                      <a:lnTo>
                        <a:pt x="335" y="5483"/>
                      </a:lnTo>
                      <a:lnTo>
                        <a:pt x="314" y="5566"/>
                      </a:lnTo>
                      <a:lnTo>
                        <a:pt x="335" y="5608"/>
                      </a:lnTo>
                      <a:lnTo>
                        <a:pt x="314" y="5671"/>
                      </a:lnTo>
                      <a:lnTo>
                        <a:pt x="210" y="5692"/>
                      </a:lnTo>
                      <a:lnTo>
                        <a:pt x="210" y="5713"/>
                      </a:lnTo>
                      <a:lnTo>
                        <a:pt x="335" y="5838"/>
                      </a:lnTo>
                      <a:lnTo>
                        <a:pt x="440" y="5901"/>
                      </a:lnTo>
                      <a:lnTo>
                        <a:pt x="482" y="5880"/>
                      </a:lnTo>
                      <a:lnTo>
                        <a:pt x="524" y="5796"/>
                      </a:lnTo>
                      <a:lnTo>
                        <a:pt x="586" y="5734"/>
                      </a:lnTo>
                      <a:lnTo>
                        <a:pt x="754" y="5629"/>
                      </a:lnTo>
                      <a:lnTo>
                        <a:pt x="858" y="5587"/>
                      </a:lnTo>
                      <a:lnTo>
                        <a:pt x="858" y="5629"/>
                      </a:lnTo>
                      <a:lnTo>
                        <a:pt x="837" y="5629"/>
                      </a:lnTo>
                      <a:lnTo>
                        <a:pt x="796" y="5713"/>
                      </a:lnTo>
                      <a:lnTo>
                        <a:pt x="649" y="5817"/>
                      </a:lnTo>
                      <a:lnTo>
                        <a:pt x="586" y="5922"/>
                      </a:lnTo>
                      <a:lnTo>
                        <a:pt x="565" y="6027"/>
                      </a:lnTo>
                      <a:lnTo>
                        <a:pt x="586" y="6131"/>
                      </a:lnTo>
                      <a:lnTo>
                        <a:pt x="565" y="6194"/>
                      </a:lnTo>
                      <a:lnTo>
                        <a:pt x="565" y="6236"/>
                      </a:lnTo>
                      <a:lnTo>
                        <a:pt x="754" y="6236"/>
                      </a:lnTo>
                      <a:lnTo>
                        <a:pt x="837" y="6194"/>
                      </a:lnTo>
                      <a:lnTo>
                        <a:pt x="837" y="6257"/>
                      </a:lnTo>
                      <a:lnTo>
                        <a:pt x="775" y="6299"/>
                      </a:lnTo>
                      <a:lnTo>
                        <a:pt x="586" y="6299"/>
                      </a:lnTo>
                      <a:lnTo>
                        <a:pt x="524" y="6340"/>
                      </a:lnTo>
                      <a:lnTo>
                        <a:pt x="356" y="6445"/>
                      </a:lnTo>
                      <a:lnTo>
                        <a:pt x="356" y="6571"/>
                      </a:lnTo>
                      <a:lnTo>
                        <a:pt x="335" y="6654"/>
                      </a:lnTo>
                      <a:lnTo>
                        <a:pt x="356" y="6759"/>
                      </a:lnTo>
                      <a:lnTo>
                        <a:pt x="461" y="6759"/>
                      </a:lnTo>
                      <a:lnTo>
                        <a:pt x="524" y="6822"/>
                      </a:lnTo>
                      <a:lnTo>
                        <a:pt x="482" y="6863"/>
                      </a:lnTo>
                      <a:lnTo>
                        <a:pt x="377" y="6863"/>
                      </a:lnTo>
                      <a:lnTo>
                        <a:pt x="252" y="6884"/>
                      </a:lnTo>
                      <a:lnTo>
                        <a:pt x="147" y="7052"/>
                      </a:lnTo>
                      <a:lnTo>
                        <a:pt x="147" y="7177"/>
                      </a:lnTo>
                      <a:lnTo>
                        <a:pt x="210" y="7240"/>
                      </a:lnTo>
                      <a:lnTo>
                        <a:pt x="272" y="7198"/>
                      </a:lnTo>
                      <a:lnTo>
                        <a:pt x="440" y="7135"/>
                      </a:lnTo>
                      <a:lnTo>
                        <a:pt x="461" y="7177"/>
                      </a:lnTo>
                      <a:lnTo>
                        <a:pt x="356" y="7261"/>
                      </a:lnTo>
                      <a:lnTo>
                        <a:pt x="335" y="7366"/>
                      </a:lnTo>
                      <a:lnTo>
                        <a:pt x="377" y="7366"/>
                      </a:lnTo>
                      <a:lnTo>
                        <a:pt x="461" y="7282"/>
                      </a:lnTo>
                      <a:lnTo>
                        <a:pt x="544" y="7261"/>
                      </a:lnTo>
                      <a:lnTo>
                        <a:pt x="565" y="7303"/>
                      </a:lnTo>
                      <a:lnTo>
                        <a:pt x="482" y="7387"/>
                      </a:lnTo>
                      <a:lnTo>
                        <a:pt x="461" y="7470"/>
                      </a:lnTo>
                      <a:lnTo>
                        <a:pt x="544" y="7554"/>
                      </a:lnTo>
                      <a:lnTo>
                        <a:pt x="649" y="7554"/>
                      </a:lnTo>
                      <a:lnTo>
                        <a:pt x="565" y="7575"/>
                      </a:lnTo>
                      <a:lnTo>
                        <a:pt x="482" y="7575"/>
                      </a:lnTo>
                      <a:lnTo>
                        <a:pt x="419" y="7659"/>
                      </a:lnTo>
                      <a:lnTo>
                        <a:pt x="419" y="7721"/>
                      </a:lnTo>
                      <a:lnTo>
                        <a:pt x="461" y="7826"/>
                      </a:lnTo>
                      <a:lnTo>
                        <a:pt x="419" y="7889"/>
                      </a:lnTo>
                      <a:lnTo>
                        <a:pt x="356" y="7868"/>
                      </a:lnTo>
                      <a:lnTo>
                        <a:pt x="252" y="7889"/>
                      </a:lnTo>
                      <a:lnTo>
                        <a:pt x="168" y="7826"/>
                      </a:lnTo>
                      <a:lnTo>
                        <a:pt x="105" y="7826"/>
                      </a:lnTo>
                      <a:lnTo>
                        <a:pt x="0" y="7972"/>
                      </a:lnTo>
                      <a:lnTo>
                        <a:pt x="0" y="8077"/>
                      </a:lnTo>
                      <a:lnTo>
                        <a:pt x="168" y="8265"/>
                      </a:lnTo>
                      <a:lnTo>
                        <a:pt x="147" y="8391"/>
                      </a:lnTo>
                      <a:lnTo>
                        <a:pt x="168" y="8496"/>
                      </a:lnTo>
                      <a:lnTo>
                        <a:pt x="335" y="8621"/>
                      </a:lnTo>
                      <a:lnTo>
                        <a:pt x="335" y="8705"/>
                      </a:lnTo>
                      <a:lnTo>
                        <a:pt x="482" y="8830"/>
                      </a:lnTo>
                      <a:lnTo>
                        <a:pt x="586" y="8872"/>
                      </a:lnTo>
                      <a:lnTo>
                        <a:pt x="649" y="8851"/>
                      </a:lnTo>
                      <a:lnTo>
                        <a:pt x="733" y="8830"/>
                      </a:lnTo>
                      <a:lnTo>
                        <a:pt x="837" y="8663"/>
                      </a:lnTo>
                      <a:lnTo>
                        <a:pt x="796" y="8516"/>
                      </a:lnTo>
                      <a:lnTo>
                        <a:pt x="837" y="8412"/>
                      </a:lnTo>
                      <a:lnTo>
                        <a:pt x="900" y="8307"/>
                      </a:lnTo>
                      <a:lnTo>
                        <a:pt x="858" y="8433"/>
                      </a:lnTo>
                      <a:lnTo>
                        <a:pt x="858" y="8516"/>
                      </a:lnTo>
                      <a:lnTo>
                        <a:pt x="900" y="8600"/>
                      </a:lnTo>
                      <a:lnTo>
                        <a:pt x="963" y="8747"/>
                      </a:lnTo>
                      <a:lnTo>
                        <a:pt x="1047" y="8788"/>
                      </a:lnTo>
                      <a:lnTo>
                        <a:pt x="1109" y="8726"/>
                      </a:lnTo>
                      <a:lnTo>
                        <a:pt x="1109" y="8642"/>
                      </a:lnTo>
                      <a:lnTo>
                        <a:pt x="1172" y="8537"/>
                      </a:lnTo>
                      <a:lnTo>
                        <a:pt x="1193" y="8600"/>
                      </a:lnTo>
                      <a:lnTo>
                        <a:pt x="1172" y="8642"/>
                      </a:lnTo>
                      <a:lnTo>
                        <a:pt x="1172" y="8747"/>
                      </a:lnTo>
                      <a:lnTo>
                        <a:pt x="1277" y="8935"/>
                      </a:lnTo>
                      <a:lnTo>
                        <a:pt x="1402" y="9019"/>
                      </a:lnTo>
                      <a:lnTo>
                        <a:pt x="1507" y="9019"/>
                      </a:lnTo>
                      <a:lnTo>
                        <a:pt x="1591" y="8956"/>
                      </a:lnTo>
                      <a:lnTo>
                        <a:pt x="1632" y="8998"/>
                      </a:lnTo>
                      <a:lnTo>
                        <a:pt x="1612" y="9040"/>
                      </a:lnTo>
                      <a:lnTo>
                        <a:pt x="1570" y="9040"/>
                      </a:lnTo>
                      <a:lnTo>
                        <a:pt x="1528" y="9123"/>
                      </a:lnTo>
                      <a:lnTo>
                        <a:pt x="1444" y="9165"/>
                      </a:lnTo>
                      <a:lnTo>
                        <a:pt x="1423" y="9249"/>
                      </a:lnTo>
                      <a:lnTo>
                        <a:pt x="1528" y="9332"/>
                      </a:lnTo>
                      <a:lnTo>
                        <a:pt x="1528" y="9416"/>
                      </a:lnTo>
                      <a:lnTo>
                        <a:pt x="1444" y="9416"/>
                      </a:lnTo>
                      <a:lnTo>
                        <a:pt x="1381" y="9374"/>
                      </a:lnTo>
                      <a:lnTo>
                        <a:pt x="1381" y="9458"/>
                      </a:lnTo>
                      <a:lnTo>
                        <a:pt x="1423" y="9521"/>
                      </a:lnTo>
                      <a:lnTo>
                        <a:pt x="1612" y="9542"/>
                      </a:lnTo>
                      <a:lnTo>
                        <a:pt x="1716" y="9584"/>
                      </a:lnTo>
                      <a:lnTo>
                        <a:pt x="1821" y="9563"/>
                      </a:lnTo>
                      <a:lnTo>
                        <a:pt x="1967" y="9604"/>
                      </a:lnTo>
                      <a:lnTo>
                        <a:pt x="1967" y="9521"/>
                      </a:lnTo>
                      <a:lnTo>
                        <a:pt x="2051" y="9542"/>
                      </a:lnTo>
                      <a:lnTo>
                        <a:pt x="2072" y="9625"/>
                      </a:lnTo>
                      <a:lnTo>
                        <a:pt x="2135" y="9772"/>
                      </a:lnTo>
                      <a:lnTo>
                        <a:pt x="2218" y="9856"/>
                      </a:lnTo>
                      <a:lnTo>
                        <a:pt x="2281" y="9856"/>
                      </a:lnTo>
                      <a:lnTo>
                        <a:pt x="2365" y="9751"/>
                      </a:lnTo>
                      <a:lnTo>
                        <a:pt x="2344" y="9625"/>
                      </a:lnTo>
                      <a:lnTo>
                        <a:pt x="2177" y="9542"/>
                      </a:lnTo>
                      <a:lnTo>
                        <a:pt x="2135" y="9521"/>
                      </a:lnTo>
                      <a:lnTo>
                        <a:pt x="2177" y="9479"/>
                      </a:lnTo>
                      <a:lnTo>
                        <a:pt x="2260" y="9521"/>
                      </a:lnTo>
                      <a:lnTo>
                        <a:pt x="2365" y="9584"/>
                      </a:lnTo>
                      <a:lnTo>
                        <a:pt x="2428" y="9667"/>
                      </a:lnTo>
                      <a:lnTo>
                        <a:pt x="2469" y="9772"/>
                      </a:lnTo>
                      <a:lnTo>
                        <a:pt x="2532" y="9772"/>
                      </a:lnTo>
                      <a:lnTo>
                        <a:pt x="2553" y="9667"/>
                      </a:lnTo>
                      <a:lnTo>
                        <a:pt x="2595" y="9646"/>
                      </a:lnTo>
                      <a:lnTo>
                        <a:pt x="2679" y="9751"/>
                      </a:lnTo>
                      <a:lnTo>
                        <a:pt x="2804" y="9793"/>
                      </a:lnTo>
                      <a:lnTo>
                        <a:pt x="2888" y="9793"/>
                      </a:lnTo>
                      <a:lnTo>
                        <a:pt x="2888" y="9730"/>
                      </a:lnTo>
                      <a:lnTo>
                        <a:pt x="2783" y="9646"/>
                      </a:lnTo>
                      <a:lnTo>
                        <a:pt x="2783" y="9584"/>
                      </a:lnTo>
                      <a:lnTo>
                        <a:pt x="2846" y="9563"/>
                      </a:lnTo>
                      <a:lnTo>
                        <a:pt x="2951" y="9604"/>
                      </a:lnTo>
                      <a:lnTo>
                        <a:pt x="2993" y="9667"/>
                      </a:lnTo>
                      <a:lnTo>
                        <a:pt x="3013" y="9667"/>
                      </a:lnTo>
                      <a:lnTo>
                        <a:pt x="3055" y="9772"/>
                      </a:lnTo>
                      <a:lnTo>
                        <a:pt x="3118" y="9814"/>
                      </a:lnTo>
                      <a:lnTo>
                        <a:pt x="3181" y="9793"/>
                      </a:lnTo>
                      <a:lnTo>
                        <a:pt x="3202" y="9688"/>
                      </a:lnTo>
                      <a:lnTo>
                        <a:pt x="3160" y="9604"/>
                      </a:lnTo>
                      <a:lnTo>
                        <a:pt x="3076" y="9604"/>
                      </a:lnTo>
                      <a:lnTo>
                        <a:pt x="3013" y="9563"/>
                      </a:lnTo>
                      <a:lnTo>
                        <a:pt x="3055" y="9500"/>
                      </a:lnTo>
                      <a:lnTo>
                        <a:pt x="3097" y="9542"/>
                      </a:lnTo>
                      <a:lnTo>
                        <a:pt x="3160" y="9542"/>
                      </a:lnTo>
                      <a:lnTo>
                        <a:pt x="3223" y="9437"/>
                      </a:lnTo>
                      <a:lnTo>
                        <a:pt x="3265" y="9353"/>
                      </a:lnTo>
                      <a:lnTo>
                        <a:pt x="3265" y="9312"/>
                      </a:lnTo>
                      <a:lnTo>
                        <a:pt x="3118" y="9207"/>
                      </a:lnTo>
                      <a:lnTo>
                        <a:pt x="3055" y="9228"/>
                      </a:lnTo>
                      <a:lnTo>
                        <a:pt x="2951" y="9207"/>
                      </a:lnTo>
                      <a:lnTo>
                        <a:pt x="2867" y="9040"/>
                      </a:lnTo>
                      <a:lnTo>
                        <a:pt x="2762" y="9040"/>
                      </a:lnTo>
                      <a:lnTo>
                        <a:pt x="2574" y="8872"/>
                      </a:lnTo>
                      <a:lnTo>
                        <a:pt x="2490" y="8788"/>
                      </a:lnTo>
                      <a:lnTo>
                        <a:pt x="2365" y="8788"/>
                      </a:lnTo>
                      <a:lnTo>
                        <a:pt x="2239" y="8516"/>
                      </a:lnTo>
                      <a:lnTo>
                        <a:pt x="2030" y="8286"/>
                      </a:lnTo>
                      <a:lnTo>
                        <a:pt x="1946" y="8014"/>
                      </a:lnTo>
                      <a:lnTo>
                        <a:pt x="1842" y="7847"/>
                      </a:lnTo>
                      <a:lnTo>
                        <a:pt x="1842" y="7554"/>
                      </a:lnTo>
                      <a:lnTo>
                        <a:pt x="1758" y="7387"/>
                      </a:lnTo>
                      <a:lnTo>
                        <a:pt x="1716" y="7073"/>
                      </a:lnTo>
                      <a:lnTo>
                        <a:pt x="1695" y="7010"/>
                      </a:lnTo>
                      <a:lnTo>
                        <a:pt x="1737" y="6905"/>
                      </a:lnTo>
                      <a:lnTo>
                        <a:pt x="1737" y="6822"/>
                      </a:lnTo>
                      <a:lnTo>
                        <a:pt x="1632" y="6801"/>
                      </a:lnTo>
                      <a:lnTo>
                        <a:pt x="1549" y="6843"/>
                      </a:lnTo>
                      <a:lnTo>
                        <a:pt x="1486" y="6801"/>
                      </a:lnTo>
                      <a:lnTo>
                        <a:pt x="1507" y="6759"/>
                      </a:lnTo>
                      <a:lnTo>
                        <a:pt x="1653" y="6759"/>
                      </a:lnTo>
                      <a:lnTo>
                        <a:pt x="1800" y="6696"/>
                      </a:lnTo>
                      <a:lnTo>
                        <a:pt x="1821" y="6487"/>
                      </a:lnTo>
                      <a:lnTo>
                        <a:pt x="1800" y="6382"/>
                      </a:lnTo>
                      <a:lnTo>
                        <a:pt x="1695" y="6403"/>
                      </a:lnTo>
                      <a:lnTo>
                        <a:pt x="1591" y="6424"/>
                      </a:lnTo>
                      <a:lnTo>
                        <a:pt x="1632" y="6382"/>
                      </a:lnTo>
                      <a:lnTo>
                        <a:pt x="1800" y="6319"/>
                      </a:lnTo>
                      <a:lnTo>
                        <a:pt x="1821" y="6236"/>
                      </a:lnTo>
                      <a:lnTo>
                        <a:pt x="1779" y="6194"/>
                      </a:lnTo>
                      <a:lnTo>
                        <a:pt x="1570" y="6194"/>
                      </a:lnTo>
                      <a:lnTo>
                        <a:pt x="1423" y="6173"/>
                      </a:lnTo>
                      <a:lnTo>
                        <a:pt x="1423" y="6110"/>
                      </a:lnTo>
                      <a:lnTo>
                        <a:pt x="1507" y="6068"/>
                      </a:lnTo>
                      <a:lnTo>
                        <a:pt x="1465" y="6006"/>
                      </a:lnTo>
                      <a:lnTo>
                        <a:pt x="1465" y="5922"/>
                      </a:lnTo>
                      <a:lnTo>
                        <a:pt x="1507" y="5964"/>
                      </a:lnTo>
                      <a:lnTo>
                        <a:pt x="1570" y="6068"/>
                      </a:lnTo>
                      <a:lnTo>
                        <a:pt x="1674" y="6110"/>
                      </a:lnTo>
                      <a:lnTo>
                        <a:pt x="1821" y="6110"/>
                      </a:lnTo>
                      <a:lnTo>
                        <a:pt x="1842" y="6068"/>
                      </a:lnTo>
                      <a:lnTo>
                        <a:pt x="1925" y="6027"/>
                      </a:lnTo>
                      <a:lnTo>
                        <a:pt x="1988" y="5901"/>
                      </a:lnTo>
                      <a:lnTo>
                        <a:pt x="1988" y="5775"/>
                      </a:lnTo>
                      <a:lnTo>
                        <a:pt x="2051" y="5650"/>
                      </a:lnTo>
                      <a:lnTo>
                        <a:pt x="2093" y="5545"/>
                      </a:lnTo>
                      <a:lnTo>
                        <a:pt x="2009" y="5462"/>
                      </a:lnTo>
                      <a:lnTo>
                        <a:pt x="1946" y="5336"/>
                      </a:lnTo>
                      <a:lnTo>
                        <a:pt x="1842" y="5294"/>
                      </a:lnTo>
                      <a:lnTo>
                        <a:pt x="1779" y="5294"/>
                      </a:lnTo>
                      <a:lnTo>
                        <a:pt x="1716" y="5252"/>
                      </a:lnTo>
                      <a:lnTo>
                        <a:pt x="1800" y="5231"/>
                      </a:lnTo>
                      <a:lnTo>
                        <a:pt x="1884" y="5252"/>
                      </a:lnTo>
                      <a:lnTo>
                        <a:pt x="1946" y="5231"/>
                      </a:lnTo>
                      <a:lnTo>
                        <a:pt x="2009" y="5294"/>
                      </a:lnTo>
                      <a:lnTo>
                        <a:pt x="2009" y="5378"/>
                      </a:lnTo>
                      <a:lnTo>
                        <a:pt x="2051" y="5399"/>
                      </a:lnTo>
                      <a:lnTo>
                        <a:pt x="2114" y="5336"/>
                      </a:lnTo>
                      <a:lnTo>
                        <a:pt x="2051" y="5148"/>
                      </a:lnTo>
                      <a:lnTo>
                        <a:pt x="1925" y="4980"/>
                      </a:lnTo>
                      <a:lnTo>
                        <a:pt x="1821" y="4834"/>
                      </a:lnTo>
                      <a:lnTo>
                        <a:pt x="1842" y="4771"/>
                      </a:lnTo>
                      <a:lnTo>
                        <a:pt x="1925" y="4855"/>
                      </a:lnTo>
                      <a:lnTo>
                        <a:pt x="1946" y="4938"/>
                      </a:lnTo>
                      <a:lnTo>
                        <a:pt x="2051" y="4980"/>
                      </a:lnTo>
                      <a:lnTo>
                        <a:pt x="2156" y="5022"/>
                      </a:lnTo>
                      <a:lnTo>
                        <a:pt x="2197" y="4938"/>
                      </a:lnTo>
                      <a:lnTo>
                        <a:pt x="2197" y="4855"/>
                      </a:lnTo>
                      <a:lnTo>
                        <a:pt x="2135" y="4813"/>
                      </a:lnTo>
                      <a:lnTo>
                        <a:pt x="2135" y="4729"/>
                      </a:lnTo>
                      <a:lnTo>
                        <a:pt x="2218" y="4625"/>
                      </a:lnTo>
                      <a:lnTo>
                        <a:pt x="2218" y="4520"/>
                      </a:lnTo>
                      <a:lnTo>
                        <a:pt x="2135" y="4415"/>
                      </a:lnTo>
                      <a:lnTo>
                        <a:pt x="2009" y="4248"/>
                      </a:lnTo>
                      <a:lnTo>
                        <a:pt x="2093" y="4248"/>
                      </a:lnTo>
                      <a:lnTo>
                        <a:pt x="2197" y="4332"/>
                      </a:lnTo>
                      <a:lnTo>
                        <a:pt x="2260" y="4311"/>
                      </a:lnTo>
                      <a:lnTo>
                        <a:pt x="2323" y="4185"/>
                      </a:lnTo>
                      <a:lnTo>
                        <a:pt x="2302" y="4143"/>
                      </a:lnTo>
                      <a:lnTo>
                        <a:pt x="2218" y="4143"/>
                      </a:lnTo>
                      <a:lnTo>
                        <a:pt x="2218" y="3997"/>
                      </a:lnTo>
                      <a:lnTo>
                        <a:pt x="2302" y="3976"/>
                      </a:lnTo>
                      <a:lnTo>
                        <a:pt x="2407" y="4039"/>
                      </a:lnTo>
                      <a:lnTo>
                        <a:pt x="2553" y="4102"/>
                      </a:lnTo>
                      <a:lnTo>
                        <a:pt x="2616" y="4018"/>
                      </a:lnTo>
                      <a:lnTo>
                        <a:pt x="2532" y="3976"/>
                      </a:lnTo>
                      <a:lnTo>
                        <a:pt x="2532" y="3913"/>
                      </a:lnTo>
                      <a:lnTo>
                        <a:pt x="2616" y="3913"/>
                      </a:lnTo>
                      <a:lnTo>
                        <a:pt x="2679" y="3934"/>
                      </a:lnTo>
                      <a:lnTo>
                        <a:pt x="2762" y="3871"/>
                      </a:lnTo>
                      <a:lnTo>
                        <a:pt x="2762" y="3767"/>
                      </a:lnTo>
                      <a:lnTo>
                        <a:pt x="2741" y="3704"/>
                      </a:lnTo>
                      <a:lnTo>
                        <a:pt x="2762" y="3662"/>
                      </a:lnTo>
                      <a:lnTo>
                        <a:pt x="2930" y="3578"/>
                      </a:lnTo>
                      <a:lnTo>
                        <a:pt x="2951" y="3495"/>
                      </a:lnTo>
                      <a:lnTo>
                        <a:pt x="2846" y="3453"/>
                      </a:lnTo>
                      <a:lnTo>
                        <a:pt x="2783" y="3369"/>
                      </a:lnTo>
                      <a:lnTo>
                        <a:pt x="2846" y="3265"/>
                      </a:lnTo>
                      <a:lnTo>
                        <a:pt x="2888" y="3369"/>
                      </a:lnTo>
                      <a:lnTo>
                        <a:pt x="2972" y="3306"/>
                      </a:lnTo>
                      <a:lnTo>
                        <a:pt x="3139" y="3097"/>
                      </a:lnTo>
                      <a:lnTo>
                        <a:pt x="3181" y="2972"/>
                      </a:lnTo>
                      <a:lnTo>
                        <a:pt x="3265" y="2930"/>
                      </a:lnTo>
                      <a:lnTo>
                        <a:pt x="3285" y="2783"/>
                      </a:lnTo>
                      <a:lnTo>
                        <a:pt x="3453" y="2679"/>
                      </a:lnTo>
                      <a:lnTo>
                        <a:pt x="3516" y="2532"/>
                      </a:lnTo>
                      <a:lnTo>
                        <a:pt x="3599" y="2323"/>
                      </a:lnTo>
                      <a:lnTo>
                        <a:pt x="3683" y="2323"/>
                      </a:lnTo>
                      <a:lnTo>
                        <a:pt x="3892" y="2156"/>
                      </a:lnTo>
                      <a:lnTo>
                        <a:pt x="4122" y="1905"/>
                      </a:lnTo>
                      <a:lnTo>
                        <a:pt x="4311" y="1737"/>
                      </a:lnTo>
                      <a:lnTo>
                        <a:pt x="4394" y="1737"/>
                      </a:lnTo>
                      <a:lnTo>
                        <a:pt x="4541" y="1612"/>
                      </a:lnTo>
                      <a:lnTo>
                        <a:pt x="4729" y="1570"/>
                      </a:lnTo>
                      <a:lnTo>
                        <a:pt x="4834" y="1486"/>
                      </a:lnTo>
                      <a:lnTo>
                        <a:pt x="4980" y="1277"/>
                      </a:lnTo>
                      <a:lnTo>
                        <a:pt x="5064" y="1214"/>
                      </a:lnTo>
                      <a:lnTo>
                        <a:pt x="5127" y="1214"/>
                      </a:lnTo>
                      <a:lnTo>
                        <a:pt x="5190" y="1193"/>
                      </a:lnTo>
                      <a:lnTo>
                        <a:pt x="5190" y="1109"/>
                      </a:lnTo>
                      <a:lnTo>
                        <a:pt x="5169" y="1068"/>
                      </a:lnTo>
                      <a:lnTo>
                        <a:pt x="5231" y="963"/>
                      </a:lnTo>
                      <a:lnTo>
                        <a:pt x="5190" y="858"/>
                      </a:lnTo>
                      <a:lnTo>
                        <a:pt x="5190" y="691"/>
                      </a:lnTo>
                      <a:lnTo>
                        <a:pt x="5169" y="670"/>
                      </a:lnTo>
                      <a:lnTo>
                        <a:pt x="5085" y="670"/>
                      </a:lnTo>
                      <a:lnTo>
                        <a:pt x="5085" y="524"/>
                      </a:lnTo>
                      <a:lnTo>
                        <a:pt x="5148" y="377"/>
                      </a:lnTo>
                      <a:lnTo>
                        <a:pt x="5127" y="335"/>
                      </a:lnTo>
                      <a:lnTo>
                        <a:pt x="5022" y="314"/>
                      </a:lnTo>
                      <a:lnTo>
                        <a:pt x="4959" y="252"/>
                      </a:lnTo>
                      <a:lnTo>
                        <a:pt x="4855" y="231"/>
                      </a:lnTo>
                      <a:lnTo>
                        <a:pt x="4813" y="147"/>
                      </a:lnTo>
                      <a:lnTo>
                        <a:pt x="4813" y="42"/>
                      </a:lnTo>
                      <a:lnTo>
                        <a:pt x="4750"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2905;p43">
                  <a:extLst>
                    <a:ext uri="{FF2B5EF4-FFF2-40B4-BE49-F238E27FC236}">
                      <a16:creationId xmlns:a16="http://schemas.microsoft.com/office/drawing/2014/main" id="{D147DF0A-9C0E-4C90-B253-FC744DFA3926}"/>
                    </a:ext>
                  </a:extLst>
                </p:cNvPr>
                <p:cNvSpPr/>
                <p:nvPr/>
              </p:nvSpPr>
              <p:spPr>
                <a:xfrm>
                  <a:off x="4015475" y="1586100"/>
                  <a:ext cx="1901975" cy="1017450"/>
                </a:xfrm>
                <a:custGeom>
                  <a:avLst/>
                  <a:gdLst/>
                  <a:ahLst/>
                  <a:cxnLst/>
                  <a:rect l="l" t="t" r="r" b="b"/>
                  <a:pathLst>
                    <a:path w="76079" h="40698" extrusionOk="0">
                      <a:moveTo>
                        <a:pt x="27578" y="1"/>
                      </a:moveTo>
                      <a:lnTo>
                        <a:pt x="27431" y="126"/>
                      </a:lnTo>
                      <a:lnTo>
                        <a:pt x="27389" y="231"/>
                      </a:lnTo>
                      <a:lnTo>
                        <a:pt x="27285" y="273"/>
                      </a:lnTo>
                      <a:lnTo>
                        <a:pt x="27368" y="377"/>
                      </a:lnTo>
                      <a:lnTo>
                        <a:pt x="27264" y="482"/>
                      </a:lnTo>
                      <a:lnTo>
                        <a:pt x="27243" y="649"/>
                      </a:lnTo>
                      <a:lnTo>
                        <a:pt x="27285" y="796"/>
                      </a:lnTo>
                      <a:lnTo>
                        <a:pt x="27159" y="921"/>
                      </a:lnTo>
                      <a:lnTo>
                        <a:pt x="27138" y="1444"/>
                      </a:lnTo>
                      <a:lnTo>
                        <a:pt x="27264" y="1570"/>
                      </a:lnTo>
                      <a:lnTo>
                        <a:pt x="27264" y="1695"/>
                      </a:lnTo>
                      <a:lnTo>
                        <a:pt x="27159" y="1695"/>
                      </a:lnTo>
                      <a:lnTo>
                        <a:pt x="27180" y="1842"/>
                      </a:lnTo>
                      <a:lnTo>
                        <a:pt x="27285" y="1967"/>
                      </a:lnTo>
                      <a:lnTo>
                        <a:pt x="27389" y="1967"/>
                      </a:lnTo>
                      <a:lnTo>
                        <a:pt x="27536" y="2156"/>
                      </a:lnTo>
                      <a:lnTo>
                        <a:pt x="27682" y="2177"/>
                      </a:lnTo>
                      <a:lnTo>
                        <a:pt x="27536" y="2281"/>
                      </a:lnTo>
                      <a:lnTo>
                        <a:pt x="27578" y="2407"/>
                      </a:lnTo>
                      <a:lnTo>
                        <a:pt x="27578" y="2491"/>
                      </a:lnTo>
                      <a:lnTo>
                        <a:pt x="27787" y="2511"/>
                      </a:lnTo>
                      <a:lnTo>
                        <a:pt x="27912" y="2470"/>
                      </a:lnTo>
                      <a:lnTo>
                        <a:pt x="28101" y="2532"/>
                      </a:lnTo>
                      <a:lnTo>
                        <a:pt x="28289" y="2532"/>
                      </a:lnTo>
                      <a:lnTo>
                        <a:pt x="28331" y="2616"/>
                      </a:lnTo>
                      <a:lnTo>
                        <a:pt x="28226" y="2700"/>
                      </a:lnTo>
                      <a:lnTo>
                        <a:pt x="28122" y="2679"/>
                      </a:lnTo>
                      <a:lnTo>
                        <a:pt x="28059" y="2700"/>
                      </a:lnTo>
                      <a:lnTo>
                        <a:pt x="27933" y="2616"/>
                      </a:lnTo>
                      <a:lnTo>
                        <a:pt x="27661" y="2721"/>
                      </a:lnTo>
                      <a:lnTo>
                        <a:pt x="27578" y="2679"/>
                      </a:lnTo>
                      <a:lnTo>
                        <a:pt x="27473" y="2721"/>
                      </a:lnTo>
                      <a:lnTo>
                        <a:pt x="27368" y="2700"/>
                      </a:lnTo>
                      <a:lnTo>
                        <a:pt x="27264" y="2700"/>
                      </a:lnTo>
                      <a:lnTo>
                        <a:pt x="27201" y="2783"/>
                      </a:lnTo>
                      <a:lnTo>
                        <a:pt x="26950" y="2783"/>
                      </a:lnTo>
                      <a:lnTo>
                        <a:pt x="26887" y="2888"/>
                      </a:lnTo>
                      <a:lnTo>
                        <a:pt x="26908" y="2930"/>
                      </a:lnTo>
                      <a:lnTo>
                        <a:pt x="27034" y="2951"/>
                      </a:lnTo>
                      <a:lnTo>
                        <a:pt x="27054" y="3055"/>
                      </a:lnTo>
                      <a:lnTo>
                        <a:pt x="27201" y="3035"/>
                      </a:lnTo>
                      <a:lnTo>
                        <a:pt x="27264" y="3097"/>
                      </a:lnTo>
                      <a:lnTo>
                        <a:pt x="27410" y="3014"/>
                      </a:lnTo>
                      <a:lnTo>
                        <a:pt x="27515" y="3160"/>
                      </a:lnTo>
                      <a:lnTo>
                        <a:pt x="27661" y="3265"/>
                      </a:lnTo>
                      <a:lnTo>
                        <a:pt x="27787" y="3516"/>
                      </a:lnTo>
                      <a:lnTo>
                        <a:pt x="27682" y="3746"/>
                      </a:lnTo>
                      <a:lnTo>
                        <a:pt x="27410" y="4018"/>
                      </a:lnTo>
                      <a:lnTo>
                        <a:pt x="27515" y="3746"/>
                      </a:lnTo>
                      <a:lnTo>
                        <a:pt x="27431" y="3662"/>
                      </a:lnTo>
                      <a:lnTo>
                        <a:pt x="27431" y="3495"/>
                      </a:lnTo>
                      <a:lnTo>
                        <a:pt x="27243" y="3453"/>
                      </a:lnTo>
                      <a:lnTo>
                        <a:pt x="27180" y="3432"/>
                      </a:lnTo>
                      <a:lnTo>
                        <a:pt x="27180" y="3348"/>
                      </a:lnTo>
                      <a:lnTo>
                        <a:pt x="27117" y="3327"/>
                      </a:lnTo>
                      <a:lnTo>
                        <a:pt x="27013" y="3411"/>
                      </a:lnTo>
                      <a:lnTo>
                        <a:pt x="26845" y="3411"/>
                      </a:lnTo>
                      <a:lnTo>
                        <a:pt x="26720" y="3537"/>
                      </a:lnTo>
                      <a:lnTo>
                        <a:pt x="26845" y="3599"/>
                      </a:lnTo>
                      <a:lnTo>
                        <a:pt x="26803" y="3662"/>
                      </a:lnTo>
                      <a:lnTo>
                        <a:pt x="26657" y="3662"/>
                      </a:lnTo>
                      <a:lnTo>
                        <a:pt x="26741" y="3767"/>
                      </a:lnTo>
                      <a:lnTo>
                        <a:pt x="26720" y="3851"/>
                      </a:lnTo>
                      <a:lnTo>
                        <a:pt x="26552" y="3976"/>
                      </a:lnTo>
                      <a:lnTo>
                        <a:pt x="26531" y="3851"/>
                      </a:lnTo>
                      <a:lnTo>
                        <a:pt x="26490" y="3851"/>
                      </a:lnTo>
                      <a:lnTo>
                        <a:pt x="26406" y="3913"/>
                      </a:lnTo>
                      <a:lnTo>
                        <a:pt x="26448" y="4039"/>
                      </a:lnTo>
                      <a:lnTo>
                        <a:pt x="26406" y="4164"/>
                      </a:lnTo>
                      <a:lnTo>
                        <a:pt x="26301" y="4164"/>
                      </a:lnTo>
                      <a:lnTo>
                        <a:pt x="26280" y="3976"/>
                      </a:lnTo>
                      <a:lnTo>
                        <a:pt x="26176" y="3871"/>
                      </a:lnTo>
                      <a:lnTo>
                        <a:pt x="26134" y="3934"/>
                      </a:lnTo>
                      <a:lnTo>
                        <a:pt x="26176" y="4039"/>
                      </a:lnTo>
                      <a:lnTo>
                        <a:pt x="26071" y="4227"/>
                      </a:lnTo>
                      <a:lnTo>
                        <a:pt x="26008" y="4374"/>
                      </a:lnTo>
                      <a:lnTo>
                        <a:pt x="25883" y="4290"/>
                      </a:lnTo>
                      <a:lnTo>
                        <a:pt x="25883" y="4227"/>
                      </a:lnTo>
                      <a:lnTo>
                        <a:pt x="26008" y="3955"/>
                      </a:lnTo>
                      <a:lnTo>
                        <a:pt x="25966" y="3851"/>
                      </a:lnTo>
                      <a:lnTo>
                        <a:pt x="25820" y="3830"/>
                      </a:lnTo>
                      <a:lnTo>
                        <a:pt x="25506" y="3934"/>
                      </a:lnTo>
                      <a:lnTo>
                        <a:pt x="25401" y="3871"/>
                      </a:lnTo>
                      <a:lnTo>
                        <a:pt x="25255" y="4018"/>
                      </a:lnTo>
                      <a:lnTo>
                        <a:pt x="25150" y="3976"/>
                      </a:lnTo>
                      <a:lnTo>
                        <a:pt x="25046" y="3934"/>
                      </a:lnTo>
                      <a:lnTo>
                        <a:pt x="24878" y="3955"/>
                      </a:lnTo>
                      <a:lnTo>
                        <a:pt x="25025" y="4081"/>
                      </a:lnTo>
                      <a:lnTo>
                        <a:pt x="24941" y="4164"/>
                      </a:lnTo>
                      <a:lnTo>
                        <a:pt x="24920" y="4143"/>
                      </a:lnTo>
                      <a:lnTo>
                        <a:pt x="24878" y="4081"/>
                      </a:lnTo>
                      <a:lnTo>
                        <a:pt x="24837" y="4060"/>
                      </a:lnTo>
                      <a:lnTo>
                        <a:pt x="24774" y="4164"/>
                      </a:lnTo>
                      <a:lnTo>
                        <a:pt x="24732" y="4227"/>
                      </a:lnTo>
                      <a:lnTo>
                        <a:pt x="24732" y="4478"/>
                      </a:lnTo>
                      <a:lnTo>
                        <a:pt x="24816" y="4562"/>
                      </a:lnTo>
                      <a:lnTo>
                        <a:pt x="24941" y="4436"/>
                      </a:lnTo>
                      <a:lnTo>
                        <a:pt x="25025" y="4478"/>
                      </a:lnTo>
                      <a:lnTo>
                        <a:pt x="25192" y="4353"/>
                      </a:lnTo>
                      <a:lnTo>
                        <a:pt x="25276" y="4374"/>
                      </a:lnTo>
                      <a:lnTo>
                        <a:pt x="25255" y="4478"/>
                      </a:lnTo>
                      <a:lnTo>
                        <a:pt x="24941" y="4604"/>
                      </a:lnTo>
                      <a:lnTo>
                        <a:pt x="24878" y="4750"/>
                      </a:lnTo>
                      <a:lnTo>
                        <a:pt x="24753" y="4813"/>
                      </a:lnTo>
                      <a:lnTo>
                        <a:pt x="24502" y="4855"/>
                      </a:lnTo>
                      <a:lnTo>
                        <a:pt x="24460" y="4918"/>
                      </a:lnTo>
                      <a:lnTo>
                        <a:pt x="24523" y="5001"/>
                      </a:lnTo>
                      <a:lnTo>
                        <a:pt x="24313" y="5064"/>
                      </a:lnTo>
                      <a:lnTo>
                        <a:pt x="24209" y="5001"/>
                      </a:lnTo>
                      <a:lnTo>
                        <a:pt x="24146" y="5022"/>
                      </a:lnTo>
                      <a:lnTo>
                        <a:pt x="24125" y="5127"/>
                      </a:lnTo>
                      <a:lnTo>
                        <a:pt x="24041" y="5169"/>
                      </a:lnTo>
                      <a:lnTo>
                        <a:pt x="23895" y="5211"/>
                      </a:lnTo>
                      <a:lnTo>
                        <a:pt x="23832" y="5294"/>
                      </a:lnTo>
                      <a:lnTo>
                        <a:pt x="23916" y="5399"/>
                      </a:lnTo>
                      <a:lnTo>
                        <a:pt x="23874" y="5399"/>
                      </a:lnTo>
                      <a:lnTo>
                        <a:pt x="23832" y="5504"/>
                      </a:lnTo>
                      <a:lnTo>
                        <a:pt x="23790" y="5524"/>
                      </a:lnTo>
                      <a:lnTo>
                        <a:pt x="23728" y="5441"/>
                      </a:lnTo>
                      <a:lnTo>
                        <a:pt x="23686" y="5441"/>
                      </a:lnTo>
                      <a:lnTo>
                        <a:pt x="23581" y="5608"/>
                      </a:lnTo>
                      <a:lnTo>
                        <a:pt x="23602" y="5650"/>
                      </a:lnTo>
                      <a:lnTo>
                        <a:pt x="23560" y="5713"/>
                      </a:lnTo>
                      <a:lnTo>
                        <a:pt x="23560" y="5817"/>
                      </a:lnTo>
                      <a:lnTo>
                        <a:pt x="23456" y="5943"/>
                      </a:lnTo>
                      <a:lnTo>
                        <a:pt x="23477" y="6048"/>
                      </a:lnTo>
                      <a:lnTo>
                        <a:pt x="23309" y="6110"/>
                      </a:lnTo>
                      <a:lnTo>
                        <a:pt x="23142" y="6110"/>
                      </a:lnTo>
                      <a:lnTo>
                        <a:pt x="23037" y="6173"/>
                      </a:lnTo>
                      <a:lnTo>
                        <a:pt x="23037" y="6278"/>
                      </a:lnTo>
                      <a:lnTo>
                        <a:pt x="23100" y="6278"/>
                      </a:lnTo>
                      <a:lnTo>
                        <a:pt x="23163" y="6215"/>
                      </a:lnTo>
                      <a:lnTo>
                        <a:pt x="23414" y="6257"/>
                      </a:lnTo>
                      <a:lnTo>
                        <a:pt x="23372" y="6340"/>
                      </a:lnTo>
                      <a:lnTo>
                        <a:pt x="23246" y="6320"/>
                      </a:lnTo>
                      <a:lnTo>
                        <a:pt x="23204" y="6361"/>
                      </a:lnTo>
                      <a:lnTo>
                        <a:pt x="23288" y="6445"/>
                      </a:lnTo>
                      <a:lnTo>
                        <a:pt x="23267" y="6675"/>
                      </a:lnTo>
                      <a:lnTo>
                        <a:pt x="23163" y="6759"/>
                      </a:lnTo>
                      <a:lnTo>
                        <a:pt x="23184" y="6843"/>
                      </a:lnTo>
                      <a:lnTo>
                        <a:pt x="23163" y="6947"/>
                      </a:lnTo>
                      <a:lnTo>
                        <a:pt x="23037" y="6759"/>
                      </a:lnTo>
                      <a:lnTo>
                        <a:pt x="22932" y="6780"/>
                      </a:lnTo>
                      <a:lnTo>
                        <a:pt x="22786" y="6633"/>
                      </a:lnTo>
                      <a:lnTo>
                        <a:pt x="22723" y="6592"/>
                      </a:lnTo>
                      <a:lnTo>
                        <a:pt x="22681" y="6654"/>
                      </a:lnTo>
                      <a:lnTo>
                        <a:pt x="22765" y="6738"/>
                      </a:lnTo>
                      <a:lnTo>
                        <a:pt x="22765" y="6843"/>
                      </a:lnTo>
                      <a:lnTo>
                        <a:pt x="22723" y="6905"/>
                      </a:lnTo>
                      <a:lnTo>
                        <a:pt x="22786" y="7010"/>
                      </a:lnTo>
                      <a:lnTo>
                        <a:pt x="22891" y="6968"/>
                      </a:lnTo>
                      <a:lnTo>
                        <a:pt x="23079" y="7010"/>
                      </a:lnTo>
                      <a:lnTo>
                        <a:pt x="23204" y="7052"/>
                      </a:lnTo>
                      <a:lnTo>
                        <a:pt x="23246" y="7156"/>
                      </a:lnTo>
                      <a:lnTo>
                        <a:pt x="23351" y="7219"/>
                      </a:lnTo>
                      <a:lnTo>
                        <a:pt x="23456" y="7198"/>
                      </a:lnTo>
                      <a:lnTo>
                        <a:pt x="23497" y="7177"/>
                      </a:lnTo>
                      <a:lnTo>
                        <a:pt x="23560" y="7261"/>
                      </a:lnTo>
                      <a:lnTo>
                        <a:pt x="23414" y="7303"/>
                      </a:lnTo>
                      <a:lnTo>
                        <a:pt x="23288" y="7303"/>
                      </a:lnTo>
                      <a:lnTo>
                        <a:pt x="23184" y="7198"/>
                      </a:lnTo>
                      <a:lnTo>
                        <a:pt x="23142" y="7219"/>
                      </a:lnTo>
                      <a:lnTo>
                        <a:pt x="23100" y="7303"/>
                      </a:lnTo>
                      <a:lnTo>
                        <a:pt x="23058" y="7366"/>
                      </a:lnTo>
                      <a:lnTo>
                        <a:pt x="23184" y="7512"/>
                      </a:lnTo>
                      <a:lnTo>
                        <a:pt x="23267" y="7470"/>
                      </a:lnTo>
                      <a:lnTo>
                        <a:pt x="23456" y="7470"/>
                      </a:lnTo>
                      <a:lnTo>
                        <a:pt x="23497" y="7617"/>
                      </a:lnTo>
                      <a:lnTo>
                        <a:pt x="23581" y="7680"/>
                      </a:lnTo>
                      <a:lnTo>
                        <a:pt x="23623" y="7596"/>
                      </a:lnTo>
                      <a:lnTo>
                        <a:pt x="23811" y="7596"/>
                      </a:lnTo>
                      <a:lnTo>
                        <a:pt x="23790" y="7701"/>
                      </a:lnTo>
                      <a:lnTo>
                        <a:pt x="23937" y="7805"/>
                      </a:lnTo>
                      <a:lnTo>
                        <a:pt x="24083" y="7805"/>
                      </a:lnTo>
                      <a:lnTo>
                        <a:pt x="24146" y="7952"/>
                      </a:lnTo>
                      <a:lnTo>
                        <a:pt x="24083" y="8161"/>
                      </a:lnTo>
                      <a:lnTo>
                        <a:pt x="23832" y="8307"/>
                      </a:lnTo>
                      <a:lnTo>
                        <a:pt x="23769" y="8433"/>
                      </a:lnTo>
                      <a:lnTo>
                        <a:pt x="23769" y="8517"/>
                      </a:lnTo>
                      <a:lnTo>
                        <a:pt x="23979" y="8726"/>
                      </a:lnTo>
                      <a:lnTo>
                        <a:pt x="24104" y="8768"/>
                      </a:lnTo>
                      <a:lnTo>
                        <a:pt x="23895" y="8768"/>
                      </a:lnTo>
                      <a:lnTo>
                        <a:pt x="23665" y="8579"/>
                      </a:lnTo>
                      <a:lnTo>
                        <a:pt x="23665" y="8454"/>
                      </a:lnTo>
                      <a:lnTo>
                        <a:pt x="23769" y="8224"/>
                      </a:lnTo>
                      <a:lnTo>
                        <a:pt x="23832" y="8161"/>
                      </a:lnTo>
                      <a:lnTo>
                        <a:pt x="23832" y="8098"/>
                      </a:lnTo>
                      <a:lnTo>
                        <a:pt x="23895" y="7952"/>
                      </a:lnTo>
                      <a:lnTo>
                        <a:pt x="23832" y="7910"/>
                      </a:lnTo>
                      <a:lnTo>
                        <a:pt x="23456" y="8098"/>
                      </a:lnTo>
                      <a:lnTo>
                        <a:pt x="23246" y="8161"/>
                      </a:lnTo>
                      <a:lnTo>
                        <a:pt x="23184" y="8307"/>
                      </a:lnTo>
                      <a:lnTo>
                        <a:pt x="23058" y="8349"/>
                      </a:lnTo>
                      <a:lnTo>
                        <a:pt x="22953" y="8307"/>
                      </a:lnTo>
                      <a:lnTo>
                        <a:pt x="22828" y="8328"/>
                      </a:lnTo>
                      <a:lnTo>
                        <a:pt x="22660" y="8454"/>
                      </a:lnTo>
                      <a:lnTo>
                        <a:pt x="22221" y="8621"/>
                      </a:lnTo>
                      <a:lnTo>
                        <a:pt x="21907" y="8684"/>
                      </a:lnTo>
                      <a:lnTo>
                        <a:pt x="21782" y="8684"/>
                      </a:lnTo>
                      <a:lnTo>
                        <a:pt x="21614" y="8851"/>
                      </a:lnTo>
                      <a:lnTo>
                        <a:pt x="21468" y="8851"/>
                      </a:lnTo>
                      <a:lnTo>
                        <a:pt x="21384" y="8935"/>
                      </a:lnTo>
                      <a:lnTo>
                        <a:pt x="21510" y="9040"/>
                      </a:lnTo>
                      <a:lnTo>
                        <a:pt x="21510" y="9165"/>
                      </a:lnTo>
                      <a:lnTo>
                        <a:pt x="21489" y="9291"/>
                      </a:lnTo>
                      <a:lnTo>
                        <a:pt x="21572" y="9374"/>
                      </a:lnTo>
                      <a:lnTo>
                        <a:pt x="21677" y="9374"/>
                      </a:lnTo>
                      <a:lnTo>
                        <a:pt x="21698" y="9458"/>
                      </a:lnTo>
                      <a:lnTo>
                        <a:pt x="21635" y="9521"/>
                      </a:lnTo>
                      <a:lnTo>
                        <a:pt x="21844" y="9667"/>
                      </a:lnTo>
                      <a:lnTo>
                        <a:pt x="22012" y="9918"/>
                      </a:lnTo>
                      <a:lnTo>
                        <a:pt x="22012" y="10128"/>
                      </a:lnTo>
                      <a:lnTo>
                        <a:pt x="22054" y="10232"/>
                      </a:lnTo>
                      <a:lnTo>
                        <a:pt x="22116" y="10232"/>
                      </a:lnTo>
                      <a:lnTo>
                        <a:pt x="22137" y="10400"/>
                      </a:lnTo>
                      <a:lnTo>
                        <a:pt x="22305" y="10504"/>
                      </a:lnTo>
                      <a:lnTo>
                        <a:pt x="22430" y="10462"/>
                      </a:lnTo>
                      <a:lnTo>
                        <a:pt x="22828" y="10504"/>
                      </a:lnTo>
                      <a:lnTo>
                        <a:pt x="22953" y="10421"/>
                      </a:lnTo>
                      <a:lnTo>
                        <a:pt x="22953" y="10504"/>
                      </a:lnTo>
                      <a:lnTo>
                        <a:pt x="22995" y="10609"/>
                      </a:lnTo>
                      <a:lnTo>
                        <a:pt x="22995" y="10755"/>
                      </a:lnTo>
                      <a:lnTo>
                        <a:pt x="23184" y="10839"/>
                      </a:lnTo>
                      <a:lnTo>
                        <a:pt x="23288" y="10986"/>
                      </a:lnTo>
                      <a:lnTo>
                        <a:pt x="23581" y="10986"/>
                      </a:lnTo>
                      <a:lnTo>
                        <a:pt x="23790" y="11132"/>
                      </a:lnTo>
                      <a:lnTo>
                        <a:pt x="23874" y="11132"/>
                      </a:lnTo>
                      <a:lnTo>
                        <a:pt x="23979" y="11258"/>
                      </a:lnTo>
                      <a:lnTo>
                        <a:pt x="24000" y="11550"/>
                      </a:lnTo>
                      <a:lnTo>
                        <a:pt x="24041" y="11676"/>
                      </a:lnTo>
                      <a:lnTo>
                        <a:pt x="24000" y="11864"/>
                      </a:lnTo>
                      <a:lnTo>
                        <a:pt x="24125" y="12011"/>
                      </a:lnTo>
                      <a:lnTo>
                        <a:pt x="24230" y="12094"/>
                      </a:lnTo>
                      <a:lnTo>
                        <a:pt x="24418" y="12346"/>
                      </a:lnTo>
                      <a:lnTo>
                        <a:pt x="24502" y="12618"/>
                      </a:lnTo>
                      <a:lnTo>
                        <a:pt x="24648" y="12743"/>
                      </a:lnTo>
                      <a:lnTo>
                        <a:pt x="24711" y="12869"/>
                      </a:lnTo>
                      <a:lnTo>
                        <a:pt x="24585" y="13141"/>
                      </a:lnTo>
                      <a:lnTo>
                        <a:pt x="24502" y="13162"/>
                      </a:lnTo>
                      <a:lnTo>
                        <a:pt x="24418" y="13141"/>
                      </a:lnTo>
                      <a:lnTo>
                        <a:pt x="24418" y="13141"/>
                      </a:lnTo>
                      <a:lnTo>
                        <a:pt x="24523" y="13287"/>
                      </a:lnTo>
                      <a:lnTo>
                        <a:pt x="24732" y="13329"/>
                      </a:lnTo>
                      <a:lnTo>
                        <a:pt x="24837" y="13392"/>
                      </a:lnTo>
                      <a:lnTo>
                        <a:pt x="25046" y="13643"/>
                      </a:lnTo>
                      <a:lnTo>
                        <a:pt x="25255" y="13706"/>
                      </a:lnTo>
                      <a:lnTo>
                        <a:pt x="25276" y="13685"/>
                      </a:lnTo>
                      <a:lnTo>
                        <a:pt x="25360" y="13706"/>
                      </a:lnTo>
                      <a:lnTo>
                        <a:pt x="25548" y="13559"/>
                      </a:lnTo>
                      <a:lnTo>
                        <a:pt x="25736" y="13517"/>
                      </a:lnTo>
                      <a:lnTo>
                        <a:pt x="25945" y="13685"/>
                      </a:lnTo>
                      <a:lnTo>
                        <a:pt x="26092" y="13747"/>
                      </a:lnTo>
                      <a:lnTo>
                        <a:pt x="26197" y="13747"/>
                      </a:lnTo>
                      <a:lnTo>
                        <a:pt x="26280" y="13894"/>
                      </a:lnTo>
                      <a:lnTo>
                        <a:pt x="26301" y="14124"/>
                      </a:lnTo>
                      <a:lnTo>
                        <a:pt x="26238" y="13915"/>
                      </a:lnTo>
                      <a:lnTo>
                        <a:pt x="26176" y="13810"/>
                      </a:lnTo>
                      <a:lnTo>
                        <a:pt x="25987" y="13810"/>
                      </a:lnTo>
                      <a:lnTo>
                        <a:pt x="25757" y="13643"/>
                      </a:lnTo>
                      <a:lnTo>
                        <a:pt x="25611" y="13643"/>
                      </a:lnTo>
                      <a:lnTo>
                        <a:pt x="25443" y="13810"/>
                      </a:lnTo>
                      <a:lnTo>
                        <a:pt x="25443" y="13978"/>
                      </a:lnTo>
                      <a:lnTo>
                        <a:pt x="25464" y="14061"/>
                      </a:lnTo>
                      <a:lnTo>
                        <a:pt x="25234" y="13810"/>
                      </a:lnTo>
                      <a:lnTo>
                        <a:pt x="24983" y="13810"/>
                      </a:lnTo>
                      <a:lnTo>
                        <a:pt x="24857" y="13706"/>
                      </a:lnTo>
                      <a:lnTo>
                        <a:pt x="24857" y="13580"/>
                      </a:lnTo>
                      <a:lnTo>
                        <a:pt x="24753" y="13434"/>
                      </a:lnTo>
                      <a:lnTo>
                        <a:pt x="24565" y="13371"/>
                      </a:lnTo>
                      <a:lnTo>
                        <a:pt x="24397" y="13371"/>
                      </a:lnTo>
                      <a:lnTo>
                        <a:pt x="24188" y="13245"/>
                      </a:lnTo>
                      <a:lnTo>
                        <a:pt x="24230" y="13182"/>
                      </a:lnTo>
                      <a:lnTo>
                        <a:pt x="24230" y="13057"/>
                      </a:lnTo>
                      <a:lnTo>
                        <a:pt x="24313" y="13015"/>
                      </a:lnTo>
                      <a:lnTo>
                        <a:pt x="24272" y="12910"/>
                      </a:lnTo>
                      <a:lnTo>
                        <a:pt x="24230" y="12638"/>
                      </a:lnTo>
                      <a:lnTo>
                        <a:pt x="24167" y="12429"/>
                      </a:lnTo>
                      <a:lnTo>
                        <a:pt x="24083" y="12387"/>
                      </a:lnTo>
                      <a:lnTo>
                        <a:pt x="24021" y="12555"/>
                      </a:lnTo>
                      <a:lnTo>
                        <a:pt x="23958" y="12597"/>
                      </a:lnTo>
                      <a:lnTo>
                        <a:pt x="23979" y="12743"/>
                      </a:lnTo>
                      <a:lnTo>
                        <a:pt x="23895" y="12827"/>
                      </a:lnTo>
                      <a:lnTo>
                        <a:pt x="23916" y="12910"/>
                      </a:lnTo>
                      <a:lnTo>
                        <a:pt x="23895" y="13036"/>
                      </a:lnTo>
                      <a:lnTo>
                        <a:pt x="23811" y="13036"/>
                      </a:lnTo>
                      <a:lnTo>
                        <a:pt x="23769" y="12659"/>
                      </a:lnTo>
                      <a:lnTo>
                        <a:pt x="23853" y="12555"/>
                      </a:lnTo>
                      <a:lnTo>
                        <a:pt x="23811" y="12429"/>
                      </a:lnTo>
                      <a:lnTo>
                        <a:pt x="23644" y="12283"/>
                      </a:lnTo>
                      <a:lnTo>
                        <a:pt x="23644" y="12094"/>
                      </a:lnTo>
                      <a:lnTo>
                        <a:pt x="23560" y="11969"/>
                      </a:lnTo>
                      <a:lnTo>
                        <a:pt x="23560" y="11802"/>
                      </a:lnTo>
                      <a:lnTo>
                        <a:pt x="23707" y="11697"/>
                      </a:lnTo>
                      <a:lnTo>
                        <a:pt x="23707" y="11613"/>
                      </a:lnTo>
                      <a:lnTo>
                        <a:pt x="23686" y="11509"/>
                      </a:lnTo>
                      <a:lnTo>
                        <a:pt x="23707" y="11299"/>
                      </a:lnTo>
                      <a:lnTo>
                        <a:pt x="23581" y="11278"/>
                      </a:lnTo>
                      <a:lnTo>
                        <a:pt x="23539" y="11299"/>
                      </a:lnTo>
                      <a:lnTo>
                        <a:pt x="23456" y="11216"/>
                      </a:lnTo>
                      <a:lnTo>
                        <a:pt x="23225" y="11383"/>
                      </a:lnTo>
                      <a:lnTo>
                        <a:pt x="22912" y="11425"/>
                      </a:lnTo>
                      <a:lnTo>
                        <a:pt x="22744" y="11425"/>
                      </a:lnTo>
                      <a:lnTo>
                        <a:pt x="22514" y="11195"/>
                      </a:lnTo>
                      <a:lnTo>
                        <a:pt x="22388" y="11111"/>
                      </a:lnTo>
                      <a:lnTo>
                        <a:pt x="22347" y="11006"/>
                      </a:lnTo>
                      <a:lnTo>
                        <a:pt x="22012" y="10965"/>
                      </a:lnTo>
                      <a:lnTo>
                        <a:pt x="21886" y="10860"/>
                      </a:lnTo>
                      <a:lnTo>
                        <a:pt x="21761" y="10693"/>
                      </a:lnTo>
                      <a:lnTo>
                        <a:pt x="21363" y="10693"/>
                      </a:lnTo>
                      <a:lnTo>
                        <a:pt x="21259" y="10651"/>
                      </a:lnTo>
                      <a:lnTo>
                        <a:pt x="21133" y="10734"/>
                      </a:lnTo>
                      <a:lnTo>
                        <a:pt x="20987" y="10944"/>
                      </a:lnTo>
                      <a:lnTo>
                        <a:pt x="20966" y="11069"/>
                      </a:lnTo>
                      <a:lnTo>
                        <a:pt x="20924" y="11111"/>
                      </a:lnTo>
                      <a:lnTo>
                        <a:pt x="20861" y="11090"/>
                      </a:lnTo>
                      <a:lnTo>
                        <a:pt x="20840" y="11174"/>
                      </a:lnTo>
                      <a:lnTo>
                        <a:pt x="20924" y="11258"/>
                      </a:lnTo>
                      <a:lnTo>
                        <a:pt x="21091" y="11132"/>
                      </a:lnTo>
                      <a:lnTo>
                        <a:pt x="21300" y="11174"/>
                      </a:lnTo>
                      <a:lnTo>
                        <a:pt x="21405" y="11383"/>
                      </a:lnTo>
                      <a:lnTo>
                        <a:pt x="21280" y="11613"/>
                      </a:lnTo>
                      <a:lnTo>
                        <a:pt x="21133" y="11655"/>
                      </a:lnTo>
                      <a:lnTo>
                        <a:pt x="20861" y="11550"/>
                      </a:lnTo>
                      <a:lnTo>
                        <a:pt x="20715" y="11362"/>
                      </a:lnTo>
                      <a:lnTo>
                        <a:pt x="20610" y="11362"/>
                      </a:lnTo>
                      <a:lnTo>
                        <a:pt x="20443" y="11467"/>
                      </a:lnTo>
                      <a:lnTo>
                        <a:pt x="20401" y="11550"/>
                      </a:lnTo>
                      <a:lnTo>
                        <a:pt x="20317" y="11571"/>
                      </a:lnTo>
                      <a:lnTo>
                        <a:pt x="20505" y="11822"/>
                      </a:lnTo>
                      <a:lnTo>
                        <a:pt x="20568" y="11822"/>
                      </a:lnTo>
                      <a:lnTo>
                        <a:pt x="20631" y="11969"/>
                      </a:lnTo>
                      <a:lnTo>
                        <a:pt x="20840" y="12136"/>
                      </a:lnTo>
                      <a:lnTo>
                        <a:pt x="21028" y="12136"/>
                      </a:lnTo>
                      <a:lnTo>
                        <a:pt x="21112" y="12220"/>
                      </a:lnTo>
                      <a:lnTo>
                        <a:pt x="21405" y="12241"/>
                      </a:lnTo>
                      <a:lnTo>
                        <a:pt x="21489" y="12178"/>
                      </a:lnTo>
                      <a:lnTo>
                        <a:pt x="21531" y="12178"/>
                      </a:lnTo>
                      <a:lnTo>
                        <a:pt x="21572" y="12283"/>
                      </a:lnTo>
                      <a:lnTo>
                        <a:pt x="21782" y="12283"/>
                      </a:lnTo>
                      <a:lnTo>
                        <a:pt x="21824" y="12429"/>
                      </a:lnTo>
                      <a:lnTo>
                        <a:pt x="21907" y="12450"/>
                      </a:lnTo>
                      <a:lnTo>
                        <a:pt x="21928" y="12555"/>
                      </a:lnTo>
                      <a:lnTo>
                        <a:pt x="22158" y="12597"/>
                      </a:lnTo>
                      <a:lnTo>
                        <a:pt x="22263" y="12513"/>
                      </a:lnTo>
                      <a:lnTo>
                        <a:pt x="22200" y="12618"/>
                      </a:lnTo>
                      <a:lnTo>
                        <a:pt x="21949" y="12659"/>
                      </a:lnTo>
                      <a:lnTo>
                        <a:pt x="21803" y="12576"/>
                      </a:lnTo>
                      <a:lnTo>
                        <a:pt x="21698" y="12555"/>
                      </a:lnTo>
                      <a:lnTo>
                        <a:pt x="21531" y="12366"/>
                      </a:lnTo>
                      <a:lnTo>
                        <a:pt x="21426" y="12346"/>
                      </a:lnTo>
                      <a:lnTo>
                        <a:pt x="21321" y="12408"/>
                      </a:lnTo>
                      <a:lnTo>
                        <a:pt x="21196" y="12408"/>
                      </a:lnTo>
                      <a:lnTo>
                        <a:pt x="21091" y="12534"/>
                      </a:lnTo>
                      <a:lnTo>
                        <a:pt x="21049" y="12429"/>
                      </a:lnTo>
                      <a:lnTo>
                        <a:pt x="20945" y="12346"/>
                      </a:lnTo>
                      <a:lnTo>
                        <a:pt x="20840" y="12408"/>
                      </a:lnTo>
                      <a:lnTo>
                        <a:pt x="20631" y="12408"/>
                      </a:lnTo>
                      <a:lnTo>
                        <a:pt x="20464" y="12304"/>
                      </a:lnTo>
                      <a:lnTo>
                        <a:pt x="20338" y="12325"/>
                      </a:lnTo>
                      <a:lnTo>
                        <a:pt x="20296" y="12220"/>
                      </a:lnTo>
                      <a:lnTo>
                        <a:pt x="20401" y="12136"/>
                      </a:lnTo>
                      <a:lnTo>
                        <a:pt x="20401" y="12053"/>
                      </a:lnTo>
                      <a:lnTo>
                        <a:pt x="20296" y="11990"/>
                      </a:lnTo>
                      <a:lnTo>
                        <a:pt x="20296" y="11885"/>
                      </a:lnTo>
                      <a:lnTo>
                        <a:pt x="20108" y="11718"/>
                      </a:lnTo>
                      <a:lnTo>
                        <a:pt x="20024" y="11592"/>
                      </a:lnTo>
                      <a:lnTo>
                        <a:pt x="20087" y="11425"/>
                      </a:lnTo>
                      <a:lnTo>
                        <a:pt x="19982" y="11278"/>
                      </a:lnTo>
                      <a:lnTo>
                        <a:pt x="19982" y="11006"/>
                      </a:lnTo>
                      <a:lnTo>
                        <a:pt x="19836" y="10881"/>
                      </a:lnTo>
                      <a:lnTo>
                        <a:pt x="19836" y="10693"/>
                      </a:lnTo>
                      <a:lnTo>
                        <a:pt x="19794" y="10651"/>
                      </a:lnTo>
                      <a:lnTo>
                        <a:pt x="19710" y="10630"/>
                      </a:lnTo>
                      <a:lnTo>
                        <a:pt x="19689" y="10462"/>
                      </a:lnTo>
                      <a:lnTo>
                        <a:pt x="19522" y="10337"/>
                      </a:lnTo>
                      <a:lnTo>
                        <a:pt x="19459" y="10379"/>
                      </a:lnTo>
                      <a:lnTo>
                        <a:pt x="19689" y="10860"/>
                      </a:lnTo>
                      <a:lnTo>
                        <a:pt x="19752" y="11174"/>
                      </a:lnTo>
                      <a:lnTo>
                        <a:pt x="19710" y="11425"/>
                      </a:lnTo>
                      <a:lnTo>
                        <a:pt x="19522" y="11676"/>
                      </a:lnTo>
                      <a:lnTo>
                        <a:pt x="19396" y="11802"/>
                      </a:lnTo>
                      <a:lnTo>
                        <a:pt x="19396" y="11885"/>
                      </a:lnTo>
                      <a:lnTo>
                        <a:pt x="19480" y="11948"/>
                      </a:lnTo>
                      <a:lnTo>
                        <a:pt x="19501" y="12136"/>
                      </a:lnTo>
                      <a:lnTo>
                        <a:pt x="19417" y="12346"/>
                      </a:lnTo>
                      <a:lnTo>
                        <a:pt x="19417" y="12471"/>
                      </a:lnTo>
                      <a:lnTo>
                        <a:pt x="19627" y="12618"/>
                      </a:lnTo>
                      <a:lnTo>
                        <a:pt x="19899" y="12848"/>
                      </a:lnTo>
                      <a:lnTo>
                        <a:pt x="19940" y="12994"/>
                      </a:lnTo>
                      <a:lnTo>
                        <a:pt x="20108" y="12994"/>
                      </a:lnTo>
                      <a:lnTo>
                        <a:pt x="20233" y="13141"/>
                      </a:lnTo>
                      <a:lnTo>
                        <a:pt x="20338" y="13371"/>
                      </a:lnTo>
                      <a:lnTo>
                        <a:pt x="20317" y="13727"/>
                      </a:lnTo>
                      <a:lnTo>
                        <a:pt x="20275" y="13894"/>
                      </a:lnTo>
                      <a:lnTo>
                        <a:pt x="20422" y="14103"/>
                      </a:lnTo>
                      <a:lnTo>
                        <a:pt x="20380" y="14354"/>
                      </a:lnTo>
                      <a:lnTo>
                        <a:pt x="20464" y="14501"/>
                      </a:lnTo>
                      <a:lnTo>
                        <a:pt x="20673" y="14731"/>
                      </a:lnTo>
                      <a:lnTo>
                        <a:pt x="20715" y="14856"/>
                      </a:lnTo>
                      <a:lnTo>
                        <a:pt x="20673" y="15024"/>
                      </a:lnTo>
                      <a:lnTo>
                        <a:pt x="20736" y="15087"/>
                      </a:lnTo>
                      <a:lnTo>
                        <a:pt x="20882" y="15149"/>
                      </a:lnTo>
                      <a:lnTo>
                        <a:pt x="21070" y="15045"/>
                      </a:lnTo>
                      <a:lnTo>
                        <a:pt x="21280" y="15087"/>
                      </a:lnTo>
                      <a:lnTo>
                        <a:pt x="21363" y="15045"/>
                      </a:lnTo>
                      <a:lnTo>
                        <a:pt x="21384" y="14877"/>
                      </a:lnTo>
                      <a:lnTo>
                        <a:pt x="21510" y="14752"/>
                      </a:lnTo>
                      <a:lnTo>
                        <a:pt x="21677" y="14815"/>
                      </a:lnTo>
                      <a:lnTo>
                        <a:pt x="21782" y="14773"/>
                      </a:lnTo>
                      <a:lnTo>
                        <a:pt x="21991" y="14919"/>
                      </a:lnTo>
                      <a:lnTo>
                        <a:pt x="22116" y="14856"/>
                      </a:lnTo>
                      <a:lnTo>
                        <a:pt x="22200" y="14982"/>
                      </a:lnTo>
                      <a:lnTo>
                        <a:pt x="22451" y="15087"/>
                      </a:lnTo>
                      <a:lnTo>
                        <a:pt x="22640" y="15087"/>
                      </a:lnTo>
                      <a:lnTo>
                        <a:pt x="22765" y="15275"/>
                      </a:lnTo>
                      <a:lnTo>
                        <a:pt x="22765" y="15379"/>
                      </a:lnTo>
                      <a:lnTo>
                        <a:pt x="22953" y="15484"/>
                      </a:lnTo>
                      <a:lnTo>
                        <a:pt x="23016" y="15589"/>
                      </a:lnTo>
                      <a:lnTo>
                        <a:pt x="23037" y="15610"/>
                      </a:lnTo>
                      <a:lnTo>
                        <a:pt x="23058" y="15693"/>
                      </a:lnTo>
                      <a:lnTo>
                        <a:pt x="23142" y="15777"/>
                      </a:lnTo>
                      <a:lnTo>
                        <a:pt x="23058" y="15861"/>
                      </a:lnTo>
                      <a:lnTo>
                        <a:pt x="22953" y="15882"/>
                      </a:lnTo>
                      <a:lnTo>
                        <a:pt x="22953" y="16070"/>
                      </a:lnTo>
                      <a:lnTo>
                        <a:pt x="23037" y="16216"/>
                      </a:lnTo>
                      <a:lnTo>
                        <a:pt x="23121" y="16279"/>
                      </a:lnTo>
                      <a:lnTo>
                        <a:pt x="23079" y="16384"/>
                      </a:lnTo>
                      <a:lnTo>
                        <a:pt x="23163" y="16488"/>
                      </a:lnTo>
                      <a:lnTo>
                        <a:pt x="23288" y="16488"/>
                      </a:lnTo>
                      <a:lnTo>
                        <a:pt x="23372" y="16593"/>
                      </a:lnTo>
                      <a:lnTo>
                        <a:pt x="23518" y="16593"/>
                      </a:lnTo>
                      <a:lnTo>
                        <a:pt x="23602" y="16426"/>
                      </a:lnTo>
                      <a:lnTo>
                        <a:pt x="23665" y="16509"/>
                      </a:lnTo>
                      <a:lnTo>
                        <a:pt x="23769" y="16488"/>
                      </a:lnTo>
                      <a:lnTo>
                        <a:pt x="23832" y="16509"/>
                      </a:lnTo>
                      <a:lnTo>
                        <a:pt x="23790" y="16530"/>
                      </a:lnTo>
                      <a:lnTo>
                        <a:pt x="23728" y="16593"/>
                      </a:lnTo>
                      <a:lnTo>
                        <a:pt x="23560" y="16614"/>
                      </a:lnTo>
                      <a:lnTo>
                        <a:pt x="23456" y="16635"/>
                      </a:lnTo>
                      <a:lnTo>
                        <a:pt x="23288" y="16656"/>
                      </a:lnTo>
                      <a:lnTo>
                        <a:pt x="23142" y="16551"/>
                      </a:lnTo>
                      <a:lnTo>
                        <a:pt x="22995" y="16551"/>
                      </a:lnTo>
                      <a:lnTo>
                        <a:pt x="22932" y="16426"/>
                      </a:lnTo>
                      <a:lnTo>
                        <a:pt x="22974" y="16384"/>
                      </a:lnTo>
                      <a:lnTo>
                        <a:pt x="22953" y="16237"/>
                      </a:lnTo>
                      <a:lnTo>
                        <a:pt x="22849" y="16112"/>
                      </a:lnTo>
                      <a:lnTo>
                        <a:pt x="22828" y="15986"/>
                      </a:lnTo>
                      <a:lnTo>
                        <a:pt x="22723" y="15923"/>
                      </a:lnTo>
                      <a:lnTo>
                        <a:pt x="22744" y="15798"/>
                      </a:lnTo>
                      <a:lnTo>
                        <a:pt x="22619" y="15610"/>
                      </a:lnTo>
                      <a:lnTo>
                        <a:pt x="22556" y="15610"/>
                      </a:lnTo>
                      <a:lnTo>
                        <a:pt x="22430" y="15526"/>
                      </a:lnTo>
                      <a:lnTo>
                        <a:pt x="22242" y="15421"/>
                      </a:lnTo>
                      <a:lnTo>
                        <a:pt x="22242" y="15254"/>
                      </a:lnTo>
                      <a:lnTo>
                        <a:pt x="22054" y="15066"/>
                      </a:lnTo>
                      <a:lnTo>
                        <a:pt x="21907" y="15066"/>
                      </a:lnTo>
                      <a:lnTo>
                        <a:pt x="21677" y="15317"/>
                      </a:lnTo>
                      <a:lnTo>
                        <a:pt x="21510" y="15338"/>
                      </a:lnTo>
                      <a:lnTo>
                        <a:pt x="21405" y="15463"/>
                      </a:lnTo>
                      <a:lnTo>
                        <a:pt x="21217" y="15589"/>
                      </a:lnTo>
                      <a:lnTo>
                        <a:pt x="21259" y="15944"/>
                      </a:lnTo>
                      <a:lnTo>
                        <a:pt x="21321" y="16049"/>
                      </a:lnTo>
                      <a:lnTo>
                        <a:pt x="21572" y="16175"/>
                      </a:lnTo>
                      <a:lnTo>
                        <a:pt x="21761" y="16593"/>
                      </a:lnTo>
                      <a:lnTo>
                        <a:pt x="21719" y="16698"/>
                      </a:lnTo>
                      <a:lnTo>
                        <a:pt x="21531" y="17012"/>
                      </a:lnTo>
                      <a:lnTo>
                        <a:pt x="21510" y="17179"/>
                      </a:lnTo>
                      <a:lnTo>
                        <a:pt x="21614" y="17367"/>
                      </a:lnTo>
                      <a:lnTo>
                        <a:pt x="21510" y="17639"/>
                      </a:lnTo>
                      <a:lnTo>
                        <a:pt x="21510" y="17744"/>
                      </a:lnTo>
                      <a:lnTo>
                        <a:pt x="21363" y="17890"/>
                      </a:lnTo>
                      <a:lnTo>
                        <a:pt x="21363" y="17974"/>
                      </a:lnTo>
                      <a:lnTo>
                        <a:pt x="21259" y="18016"/>
                      </a:lnTo>
                      <a:lnTo>
                        <a:pt x="21175" y="18120"/>
                      </a:lnTo>
                      <a:lnTo>
                        <a:pt x="21175" y="18267"/>
                      </a:lnTo>
                      <a:lnTo>
                        <a:pt x="21259" y="18330"/>
                      </a:lnTo>
                      <a:lnTo>
                        <a:pt x="21259" y="18434"/>
                      </a:lnTo>
                      <a:lnTo>
                        <a:pt x="21070" y="18539"/>
                      </a:lnTo>
                      <a:lnTo>
                        <a:pt x="20840" y="18497"/>
                      </a:lnTo>
                      <a:lnTo>
                        <a:pt x="20798" y="18434"/>
                      </a:lnTo>
                      <a:lnTo>
                        <a:pt x="20589" y="18434"/>
                      </a:lnTo>
                      <a:lnTo>
                        <a:pt x="20380" y="18476"/>
                      </a:lnTo>
                      <a:lnTo>
                        <a:pt x="20212" y="18413"/>
                      </a:lnTo>
                      <a:lnTo>
                        <a:pt x="19794" y="18330"/>
                      </a:lnTo>
                      <a:lnTo>
                        <a:pt x="19627" y="18183"/>
                      </a:lnTo>
                      <a:lnTo>
                        <a:pt x="19585" y="18079"/>
                      </a:lnTo>
                      <a:lnTo>
                        <a:pt x="19396" y="18100"/>
                      </a:lnTo>
                      <a:lnTo>
                        <a:pt x="19334" y="18204"/>
                      </a:lnTo>
                      <a:lnTo>
                        <a:pt x="19313" y="18162"/>
                      </a:lnTo>
                      <a:lnTo>
                        <a:pt x="19229" y="18120"/>
                      </a:lnTo>
                      <a:lnTo>
                        <a:pt x="19313" y="17974"/>
                      </a:lnTo>
                      <a:lnTo>
                        <a:pt x="19480" y="17953"/>
                      </a:lnTo>
                      <a:lnTo>
                        <a:pt x="19794" y="17890"/>
                      </a:lnTo>
                      <a:lnTo>
                        <a:pt x="19836" y="17807"/>
                      </a:lnTo>
                      <a:lnTo>
                        <a:pt x="20108" y="17974"/>
                      </a:lnTo>
                      <a:lnTo>
                        <a:pt x="20171" y="17974"/>
                      </a:lnTo>
                      <a:lnTo>
                        <a:pt x="20212" y="17890"/>
                      </a:lnTo>
                      <a:lnTo>
                        <a:pt x="20338" y="17890"/>
                      </a:lnTo>
                      <a:lnTo>
                        <a:pt x="20338" y="17974"/>
                      </a:lnTo>
                      <a:lnTo>
                        <a:pt x="20150" y="18079"/>
                      </a:lnTo>
                      <a:lnTo>
                        <a:pt x="20254" y="18183"/>
                      </a:lnTo>
                      <a:lnTo>
                        <a:pt x="20464" y="18162"/>
                      </a:lnTo>
                      <a:lnTo>
                        <a:pt x="20547" y="18058"/>
                      </a:lnTo>
                      <a:lnTo>
                        <a:pt x="20673" y="17995"/>
                      </a:lnTo>
                      <a:lnTo>
                        <a:pt x="20673" y="17911"/>
                      </a:lnTo>
                      <a:lnTo>
                        <a:pt x="20568" y="17786"/>
                      </a:lnTo>
                      <a:lnTo>
                        <a:pt x="20568" y="17702"/>
                      </a:lnTo>
                      <a:lnTo>
                        <a:pt x="20694" y="17786"/>
                      </a:lnTo>
                      <a:lnTo>
                        <a:pt x="20756" y="17702"/>
                      </a:lnTo>
                      <a:lnTo>
                        <a:pt x="20756" y="17472"/>
                      </a:lnTo>
                      <a:lnTo>
                        <a:pt x="20882" y="17388"/>
                      </a:lnTo>
                      <a:lnTo>
                        <a:pt x="20861" y="17325"/>
                      </a:lnTo>
                      <a:lnTo>
                        <a:pt x="20777" y="17346"/>
                      </a:lnTo>
                      <a:lnTo>
                        <a:pt x="20756" y="17284"/>
                      </a:lnTo>
                      <a:lnTo>
                        <a:pt x="20882" y="17242"/>
                      </a:lnTo>
                      <a:lnTo>
                        <a:pt x="20882" y="17012"/>
                      </a:lnTo>
                      <a:lnTo>
                        <a:pt x="20840" y="16928"/>
                      </a:lnTo>
                      <a:lnTo>
                        <a:pt x="20903" y="16823"/>
                      </a:lnTo>
                      <a:lnTo>
                        <a:pt x="20903" y="16760"/>
                      </a:lnTo>
                      <a:lnTo>
                        <a:pt x="21008" y="16698"/>
                      </a:lnTo>
                      <a:lnTo>
                        <a:pt x="20987" y="16509"/>
                      </a:lnTo>
                      <a:lnTo>
                        <a:pt x="20861" y="16384"/>
                      </a:lnTo>
                      <a:lnTo>
                        <a:pt x="20777" y="16175"/>
                      </a:lnTo>
                      <a:lnTo>
                        <a:pt x="20798" y="16007"/>
                      </a:lnTo>
                      <a:lnTo>
                        <a:pt x="20798" y="15882"/>
                      </a:lnTo>
                      <a:lnTo>
                        <a:pt x="20861" y="15903"/>
                      </a:lnTo>
                      <a:lnTo>
                        <a:pt x="20861" y="15819"/>
                      </a:lnTo>
                      <a:lnTo>
                        <a:pt x="20673" y="15651"/>
                      </a:lnTo>
                      <a:lnTo>
                        <a:pt x="20589" y="15610"/>
                      </a:lnTo>
                      <a:lnTo>
                        <a:pt x="20526" y="15505"/>
                      </a:lnTo>
                      <a:lnTo>
                        <a:pt x="20338" y="15463"/>
                      </a:lnTo>
                      <a:lnTo>
                        <a:pt x="20108" y="15170"/>
                      </a:lnTo>
                      <a:lnTo>
                        <a:pt x="20045" y="14940"/>
                      </a:lnTo>
                      <a:lnTo>
                        <a:pt x="20003" y="14877"/>
                      </a:lnTo>
                      <a:lnTo>
                        <a:pt x="20045" y="14794"/>
                      </a:lnTo>
                      <a:lnTo>
                        <a:pt x="19919" y="14710"/>
                      </a:lnTo>
                      <a:lnTo>
                        <a:pt x="19836" y="14563"/>
                      </a:lnTo>
                      <a:lnTo>
                        <a:pt x="19899" y="14417"/>
                      </a:lnTo>
                      <a:lnTo>
                        <a:pt x="19710" y="14145"/>
                      </a:lnTo>
                      <a:lnTo>
                        <a:pt x="19710" y="13978"/>
                      </a:lnTo>
                      <a:lnTo>
                        <a:pt x="19585" y="13831"/>
                      </a:lnTo>
                      <a:lnTo>
                        <a:pt x="19606" y="13768"/>
                      </a:lnTo>
                      <a:lnTo>
                        <a:pt x="19606" y="13685"/>
                      </a:lnTo>
                      <a:lnTo>
                        <a:pt x="19501" y="13580"/>
                      </a:lnTo>
                      <a:lnTo>
                        <a:pt x="19438" y="13224"/>
                      </a:lnTo>
                      <a:lnTo>
                        <a:pt x="19375" y="13078"/>
                      </a:lnTo>
                      <a:lnTo>
                        <a:pt x="19229" y="12973"/>
                      </a:lnTo>
                      <a:lnTo>
                        <a:pt x="19292" y="12910"/>
                      </a:lnTo>
                      <a:lnTo>
                        <a:pt x="19250" y="12848"/>
                      </a:lnTo>
                      <a:lnTo>
                        <a:pt x="19166" y="12869"/>
                      </a:lnTo>
                      <a:lnTo>
                        <a:pt x="19166" y="12848"/>
                      </a:lnTo>
                      <a:lnTo>
                        <a:pt x="19041" y="12806"/>
                      </a:lnTo>
                      <a:lnTo>
                        <a:pt x="18957" y="12638"/>
                      </a:lnTo>
                      <a:lnTo>
                        <a:pt x="18831" y="12534"/>
                      </a:lnTo>
                      <a:lnTo>
                        <a:pt x="18769" y="12408"/>
                      </a:lnTo>
                      <a:lnTo>
                        <a:pt x="18852" y="12387"/>
                      </a:lnTo>
                      <a:lnTo>
                        <a:pt x="18873" y="12283"/>
                      </a:lnTo>
                      <a:lnTo>
                        <a:pt x="18831" y="12178"/>
                      </a:lnTo>
                      <a:lnTo>
                        <a:pt x="18852" y="12094"/>
                      </a:lnTo>
                      <a:lnTo>
                        <a:pt x="18790" y="11990"/>
                      </a:lnTo>
                      <a:lnTo>
                        <a:pt x="18852" y="11676"/>
                      </a:lnTo>
                      <a:lnTo>
                        <a:pt x="18769" y="11488"/>
                      </a:lnTo>
                      <a:lnTo>
                        <a:pt x="18769" y="11278"/>
                      </a:lnTo>
                      <a:lnTo>
                        <a:pt x="18727" y="11195"/>
                      </a:lnTo>
                      <a:lnTo>
                        <a:pt x="18727" y="11069"/>
                      </a:lnTo>
                      <a:lnTo>
                        <a:pt x="18643" y="10944"/>
                      </a:lnTo>
                      <a:lnTo>
                        <a:pt x="18748" y="10881"/>
                      </a:lnTo>
                      <a:lnTo>
                        <a:pt x="18685" y="10776"/>
                      </a:lnTo>
                      <a:lnTo>
                        <a:pt x="18559" y="10755"/>
                      </a:lnTo>
                      <a:lnTo>
                        <a:pt x="18413" y="10755"/>
                      </a:lnTo>
                      <a:lnTo>
                        <a:pt x="18057" y="10630"/>
                      </a:lnTo>
                      <a:lnTo>
                        <a:pt x="17932" y="10630"/>
                      </a:lnTo>
                      <a:lnTo>
                        <a:pt x="17890" y="10672"/>
                      </a:lnTo>
                      <a:lnTo>
                        <a:pt x="17785" y="10630"/>
                      </a:lnTo>
                      <a:lnTo>
                        <a:pt x="17681" y="10630"/>
                      </a:lnTo>
                      <a:lnTo>
                        <a:pt x="17534" y="10714"/>
                      </a:lnTo>
                      <a:lnTo>
                        <a:pt x="17388" y="10714"/>
                      </a:lnTo>
                      <a:lnTo>
                        <a:pt x="17262" y="10755"/>
                      </a:lnTo>
                      <a:lnTo>
                        <a:pt x="17220" y="10714"/>
                      </a:lnTo>
                      <a:lnTo>
                        <a:pt x="17262" y="10651"/>
                      </a:lnTo>
                      <a:lnTo>
                        <a:pt x="17158" y="10609"/>
                      </a:lnTo>
                      <a:lnTo>
                        <a:pt x="17053" y="10630"/>
                      </a:lnTo>
                      <a:lnTo>
                        <a:pt x="17074" y="10860"/>
                      </a:lnTo>
                      <a:lnTo>
                        <a:pt x="17053" y="11069"/>
                      </a:lnTo>
                      <a:lnTo>
                        <a:pt x="17158" y="11195"/>
                      </a:lnTo>
                      <a:lnTo>
                        <a:pt x="17116" y="11258"/>
                      </a:lnTo>
                      <a:lnTo>
                        <a:pt x="17074" y="11467"/>
                      </a:lnTo>
                      <a:lnTo>
                        <a:pt x="17158" y="11550"/>
                      </a:lnTo>
                      <a:lnTo>
                        <a:pt x="17158" y="11676"/>
                      </a:lnTo>
                      <a:lnTo>
                        <a:pt x="17199" y="11760"/>
                      </a:lnTo>
                      <a:lnTo>
                        <a:pt x="17158" y="11822"/>
                      </a:lnTo>
                      <a:lnTo>
                        <a:pt x="17158" y="12011"/>
                      </a:lnTo>
                      <a:lnTo>
                        <a:pt x="17220" y="12136"/>
                      </a:lnTo>
                      <a:lnTo>
                        <a:pt x="17158" y="12304"/>
                      </a:lnTo>
                      <a:lnTo>
                        <a:pt x="17158" y="12408"/>
                      </a:lnTo>
                      <a:lnTo>
                        <a:pt x="17199" y="12534"/>
                      </a:lnTo>
                      <a:lnTo>
                        <a:pt x="17178" y="12618"/>
                      </a:lnTo>
                      <a:lnTo>
                        <a:pt x="17053" y="12701"/>
                      </a:lnTo>
                      <a:lnTo>
                        <a:pt x="16844" y="13015"/>
                      </a:lnTo>
                      <a:lnTo>
                        <a:pt x="16760" y="13057"/>
                      </a:lnTo>
                      <a:lnTo>
                        <a:pt x="16781" y="13162"/>
                      </a:lnTo>
                      <a:lnTo>
                        <a:pt x="16865" y="13266"/>
                      </a:lnTo>
                      <a:lnTo>
                        <a:pt x="16802" y="13371"/>
                      </a:lnTo>
                      <a:lnTo>
                        <a:pt x="16781" y="13559"/>
                      </a:lnTo>
                      <a:lnTo>
                        <a:pt x="16906" y="13685"/>
                      </a:lnTo>
                      <a:lnTo>
                        <a:pt x="16990" y="13643"/>
                      </a:lnTo>
                      <a:lnTo>
                        <a:pt x="17074" y="13706"/>
                      </a:lnTo>
                      <a:lnTo>
                        <a:pt x="17158" y="13915"/>
                      </a:lnTo>
                      <a:lnTo>
                        <a:pt x="17283" y="13915"/>
                      </a:lnTo>
                      <a:lnTo>
                        <a:pt x="17388" y="14019"/>
                      </a:lnTo>
                      <a:lnTo>
                        <a:pt x="17304" y="13999"/>
                      </a:lnTo>
                      <a:lnTo>
                        <a:pt x="17220" y="14103"/>
                      </a:lnTo>
                      <a:lnTo>
                        <a:pt x="17220" y="14271"/>
                      </a:lnTo>
                      <a:lnTo>
                        <a:pt x="17409" y="14396"/>
                      </a:lnTo>
                      <a:lnTo>
                        <a:pt x="17409" y="14522"/>
                      </a:lnTo>
                      <a:lnTo>
                        <a:pt x="17325" y="14605"/>
                      </a:lnTo>
                      <a:lnTo>
                        <a:pt x="17262" y="14543"/>
                      </a:lnTo>
                      <a:lnTo>
                        <a:pt x="17262" y="14626"/>
                      </a:lnTo>
                      <a:lnTo>
                        <a:pt x="17367" y="14898"/>
                      </a:lnTo>
                      <a:lnTo>
                        <a:pt x="17430" y="14961"/>
                      </a:lnTo>
                      <a:lnTo>
                        <a:pt x="17492" y="15149"/>
                      </a:lnTo>
                      <a:lnTo>
                        <a:pt x="17534" y="15066"/>
                      </a:lnTo>
                      <a:lnTo>
                        <a:pt x="17639" y="15149"/>
                      </a:lnTo>
                      <a:lnTo>
                        <a:pt x="17764" y="15149"/>
                      </a:lnTo>
                      <a:lnTo>
                        <a:pt x="17911" y="15233"/>
                      </a:lnTo>
                      <a:lnTo>
                        <a:pt x="18015" y="15066"/>
                      </a:lnTo>
                      <a:lnTo>
                        <a:pt x="18057" y="15128"/>
                      </a:lnTo>
                      <a:lnTo>
                        <a:pt x="18057" y="15338"/>
                      </a:lnTo>
                      <a:lnTo>
                        <a:pt x="18141" y="15442"/>
                      </a:lnTo>
                      <a:lnTo>
                        <a:pt x="18183" y="15463"/>
                      </a:lnTo>
                      <a:lnTo>
                        <a:pt x="18434" y="15756"/>
                      </a:lnTo>
                      <a:lnTo>
                        <a:pt x="18559" y="15777"/>
                      </a:lnTo>
                      <a:lnTo>
                        <a:pt x="18643" y="15735"/>
                      </a:lnTo>
                      <a:lnTo>
                        <a:pt x="18748" y="15735"/>
                      </a:lnTo>
                      <a:lnTo>
                        <a:pt x="18769" y="15777"/>
                      </a:lnTo>
                      <a:lnTo>
                        <a:pt x="18873" y="15777"/>
                      </a:lnTo>
                      <a:lnTo>
                        <a:pt x="18769" y="15861"/>
                      </a:lnTo>
                      <a:lnTo>
                        <a:pt x="18769" y="16175"/>
                      </a:lnTo>
                      <a:lnTo>
                        <a:pt x="18748" y="16258"/>
                      </a:lnTo>
                      <a:lnTo>
                        <a:pt x="18811" y="16384"/>
                      </a:lnTo>
                      <a:lnTo>
                        <a:pt x="18790" y="16426"/>
                      </a:lnTo>
                      <a:lnTo>
                        <a:pt x="18706" y="16426"/>
                      </a:lnTo>
                      <a:lnTo>
                        <a:pt x="18748" y="16593"/>
                      </a:lnTo>
                      <a:lnTo>
                        <a:pt x="18748" y="16677"/>
                      </a:lnTo>
                      <a:lnTo>
                        <a:pt x="18601" y="16635"/>
                      </a:lnTo>
                      <a:lnTo>
                        <a:pt x="18476" y="16384"/>
                      </a:lnTo>
                      <a:lnTo>
                        <a:pt x="18329" y="16258"/>
                      </a:lnTo>
                      <a:lnTo>
                        <a:pt x="18141" y="16216"/>
                      </a:lnTo>
                      <a:lnTo>
                        <a:pt x="18057" y="16070"/>
                      </a:lnTo>
                      <a:lnTo>
                        <a:pt x="17932" y="15965"/>
                      </a:lnTo>
                      <a:lnTo>
                        <a:pt x="17618" y="15944"/>
                      </a:lnTo>
                      <a:lnTo>
                        <a:pt x="17304" y="15756"/>
                      </a:lnTo>
                      <a:lnTo>
                        <a:pt x="17116" y="15735"/>
                      </a:lnTo>
                      <a:lnTo>
                        <a:pt x="17095" y="15631"/>
                      </a:lnTo>
                      <a:lnTo>
                        <a:pt x="17011" y="15631"/>
                      </a:lnTo>
                      <a:lnTo>
                        <a:pt x="16906" y="15547"/>
                      </a:lnTo>
                      <a:lnTo>
                        <a:pt x="16760" y="15589"/>
                      </a:lnTo>
                      <a:lnTo>
                        <a:pt x="16655" y="15693"/>
                      </a:lnTo>
                      <a:lnTo>
                        <a:pt x="16593" y="15568"/>
                      </a:lnTo>
                      <a:lnTo>
                        <a:pt x="16614" y="15526"/>
                      </a:lnTo>
                      <a:lnTo>
                        <a:pt x="16593" y="15442"/>
                      </a:lnTo>
                      <a:lnTo>
                        <a:pt x="16237" y="15317"/>
                      </a:lnTo>
                      <a:lnTo>
                        <a:pt x="16070" y="15212"/>
                      </a:lnTo>
                      <a:lnTo>
                        <a:pt x="15526" y="15170"/>
                      </a:lnTo>
                      <a:lnTo>
                        <a:pt x="15086" y="15233"/>
                      </a:lnTo>
                      <a:lnTo>
                        <a:pt x="14982" y="15191"/>
                      </a:lnTo>
                      <a:lnTo>
                        <a:pt x="14877" y="15233"/>
                      </a:lnTo>
                      <a:lnTo>
                        <a:pt x="14772" y="15170"/>
                      </a:lnTo>
                      <a:lnTo>
                        <a:pt x="14710" y="15212"/>
                      </a:lnTo>
                      <a:lnTo>
                        <a:pt x="14605" y="15170"/>
                      </a:lnTo>
                      <a:lnTo>
                        <a:pt x="14521" y="15233"/>
                      </a:lnTo>
                      <a:lnTo>
                        <a:pt x="14584" y="15359"/>
                      </a:lnTo>
                      <a:lnTo>
                        <a:pt x="14584" y="15463"/>
                      </a:lnTo>
                      <a:lnTo>
                        <a:pt x="14458" y="15505"/>
                      </a:lnTo>
                      <a:lnTo>
                        <a:pt x="14458" y="15568"/>
                      </a:lnTo>
                      <a:lnTo>
                        <a:pt x="14521" y="15693"/>
                      </a:lnTo>
                      <a:lnTo>
                        <a:pt x="14605" y="15756"/>
                      </a:lnTo>
                      <a:lnTo>
                        <a:pt x="14668" y="15965"/>
                      </a:lnTo>
                      <a:lnTo>
                        <a:pt x="14710" y="16070"/>
                      </a:lnTo>
                      <a:lnTo>
                        <a:pt x="14751" y="15965"/>
                      </a:lnTo>
                      <a:lnTo>
                        <a:pt x="14814" y="15965"/>
                      </a:lnTo>
                      <a:lnTo>
                        <a:pt x="14919" y="16133"/>
                      </a:lnTo>
                      <a:lnTo>
                        <a:pt x="14919" y="16237"/>
                      </a:lnTo>
                      <a:lnTo>
                        <a:pt x="15044" y="16279"/>
                      </a:lnTo>
                      <a:lnTo>
                        <a:pt x="15212" y="16447"/>
                      </a:lnTo>
                      <a:lnTo>
                        <a:pt x="15044" y="16426"/>
                      </a:lnTo>
                      <a:lnTo>
                        <a:pt x="15002" y="16384"/>
                      </a:lnTo>
                      <a:lnTo>
                        <a:pt x="14919" y="16384"/>
                      </a:lnTo>
                      <a:lnTo>
                        <a:pt x="14877" y="16551"/>
                      </a:lnTo>
                      <a:lnTo>
                        <a:pt x="14772" y="16635"/>
                      </a:lnTo>
                      <a:lnTo>
                        <a:pt x="14605" y="16551"/>
                      </a:lnTo>
                      <a:lnTo>
                        <a:pt x="14521" y="16614"/>
                      </a:lnTo>
                      <a:lnTo>
                        <a:pt x="14521" y="16656"/>
                      </a:lnTo>
                      <a:lnTo>
                        <a:pt x="14668" y="16823"/>
                      </a:lnTo>
                      <a:lnTo>
                        <a:pt x="14710" y="16865"/>
                      </a:lnTo>
                      <a:lnTo>
                        <a:pt x="14710" y="16949"/>
                      </a:lnTo>
                      <a:lnTo>
                        <a:pt x="14668" y="17032"/>
                      </a:lnTo>
                      <a:lnTo>
                        <a:pt x="14375" y="17032"/>
                      </a:lnTo>
                      <a:lnTo>
                        <a:pt x="14291" y="16949"/>
                      </a:lnTo>
                      <a:lnTo>
                        <a:pt x="14312" y="16865"/>
                      </a:lnTo>
                      <a:lnTo>
                        <a:pt x="14270" y="16760"/>
                      </a:lnTo>
                      <a:lnTo>
                        <a:pt x="14375" y="16698"/>
                      </a:lnTo>
                      <a:lnTo>
                        <a:pt x="14375" y="16635"/>
                      </a:lnTo>
                      <a:lnTo>
                        <a:pt x="14270" y="16530"/>
                      </a:lnTo>
                      <a:lnTo>
                        <a:pt x="14186" y="16509"/>
                      </a:lnTo>
                      <a:lnTo>
                        <a:pt x="14270" y="16405"/>
                      </a:lnTo>
                      <a:lnTo>
                        <a:pt x="14249" y="16384"/>
                      </a:lnTo>
                      <a:lnTo>
                        <a:pt x="14165" y="16426"/>
                      </a:lnTo>
                      <a:lnTo>
                        <a:pt x="14103" y="16426"/>
                      </a:lnTo>
                      <a:lnTo>
                        <a:pt x="13956" y="16593"/>
                      </a:lnTo>
                      <a:lnTo>
                        <a:pt x="13873" y="16614"/>
                      </a:lnTo>
                      <a:lnTo>
                        <a:pt x="13768" y="16719"/>
                      </a:lnTo>
                      <a:lnTo>
                        <a:pt x="13768" y="16760"/>
                      </a:lnTo>
                      <a:lnTo>
                        <a:pt x="13642" y="16760"/>
                      </a:lnTo>
                      <a:lnTo>
                        <a:pt x="13580" y="16844"/>
                      </a:lnTo>
                      <a:lnTo>
                        <a:pt x="13580" y="16928"/>
                      </a:lnTo>
                      <a:lnTo>
                        <a:pt x="13517" y="16970"/>
                      </a:lnTo>
                      <a:lnTo>
                        <a:pt x="13245" y="16970"/>
                      </a:lnTo>
                      <a:lnTo>
                        <a:pt x="13161" y="16949"/>
                      </a:lnTo>
                      <a:lnTo>
                        <a:pt x="13119" y="16970"/>
                      </a:lnTo>
                      <a:lnTo>
                        <a:pt x="13036" y="16970"/>
                      </a:lnTo>
                      <a:lnTo>
                        <a:pt x="12952" y="16928"/>
                      </a:lnTo>
                      <a:lnTo>
                        <a:pt x="12805" y="17032"/>
                      </a:lnTo>
                      <a:lnTo>
                        <a:pt x="12785" y="17074"/>
                      </a:lnTo>
                      <a:lnTo>
                        <a:pt x="12680" y="17116"/>
                      </a:lnTo>
                      <a:lnTo>
                        <a:pt x="12575" y="17221"/>
                      </a:lnTo>
                      <a:lnTo>
                        <a:pt x="12575" y="17263"/>
                      </a:lnTo>
                      <a:lnTo>
                        <a:pt x="12638" y="17325"/>
                      </a:lnTo>
                      <a:lnTo>
                        <a:pt x="12617" y="17388"/>
                      </a:lnTo>
                      <a:lnTo>
                        <a:pt x="12638" y="17472"/>
                      </a:lnTo>
                      <a:lnTo>
                        <a:pt x="12617" y="17535"/>
                      </a:lnTo>
                      <a:lnTo>
                        <a:pt x="12513" y="17451"/>
                      </a:lnTo>
                      <a:lnTo>
                        <a:pt x="12471" y="17367"/>
                      </a:lnTo>
                      <a:lnTo>
                        <a:pt x="12408" y="17367"/>
                      </a:lnTo>
                      <a:lnTo>
                        <a:pt x="12282" y="17493"/>
                      </a:lnTo>
                      <a:lnTo>
                        <a:pt x="12220" y="17639"/>
                      </a:lnTo>
                      <a:lnTo>
                        <a:pt x="12220" y="17493"/>
                      </a:lnTo>
                      <a:lnTo>
                        <a:pt x="12094" y="17451"/>
                      </a:lnTo>
                      <a:lnTo>
                        <a:pt x="12010" y="17493"/>
                      </a:lnTo>
                      <a:lnTo>
                        <a:pt x="11948" y="17493"/>
                      </a:lnTo>
                      <a:lnTo>
                        <a:pt x="11864" y="17535"/>
                      </a:lnTo>
                      <a:lnTo>
                        <a:pt x="11759" y="17493"/>
                      </a:lnTo>
                      <a:lnTo>
                        <a:pt x="11738" y="17388"/>
                      </a:lnTo>
                      <a:lnTo>
                        <a:pt x="11864" y="17284"/>
                      </a:lnTo>
                      <a:lnTo>
                        <a:pt x="11969" y="17284"/>
                      </a:lnTo>
                      <a:lnTo>
                        <a:pt x="12010" y="17221"/>
                      </a:lnTo>
                      <a:lnTo>
                        <a:pt x="11948" y="17074"/>
                      </a:lnTo>
                      <a:lnTo>
                        <a:pt x="11969" y="17032"/>
                      </a:lnTo>
                      <a:lnTo>
                        <a:pt x="12052" y="16970"/>
                      </a:lnTo>
                      <a:lnTo>
                        <a:pt x="11906" y="16844"/>
                      </a:lnTo>
                      <a:lnTo>
                        <a:pt x="11864" y="16865"/>
                      </a:lnTo>
                      <a:lnTo>
                        <a:pt x="11780" y="16844"/>
                      </a:lnTo>
                      <a:lnTo>
                        <a:pt x="11759" y="16802"/>
                      </a:lnTo>
                      <a:lnTo>
                        <a:pt x="11969" y="16698"/>
                      </a:lnTo>
                      <a:lnTo>
                        <a:pt x="12052" y="16698"/>
                      </a:lnTo>
                      <a:lnTo>
                        <a:pt x="12157" y="16635"/>
                      </a:lnTo>
                      <a:lnTo>
                        <a:pt x="12115" y="16593"/>
                      </a:lnTo>
                      <a:lnTo>
                        <a:pt x="11906" y="16614"/>
                      </a:lnTo>
                      <a:lnTo>
                        <a:pt x="11592" y="16740"/>
                      </a:lnTo>
                      <a:lnTo>
                        <a:pt x="11529" y="16823"/>
                      </a:lnTo>
                      <a:lnTo>
                        <a:pt x="11571" y="16886"/>
                      </a:lnTo>
                      <a:lnTo>
                        <a:pt x="11592" y="16970"/>
                      </a:lnTo>
                      <a:lnTo>
                        <a:pt x="11655" y="17053"/>
                      </a:lnTo>
                      <a:lnTo>
                        <a:pt x="11592" y="17137"/>
                      </a:lnTo>
                      <a:lnTo>
                        <a:pt x="11529" y="17158"/>
                      </a:lnTo>
                      <a:lnTo>
                        <a:pt x="11425" y="17053"/>
                      </a:lnTo>
                      <a:lnTo>
                        <a:pt x="11445" y="17012"/>
                      </a:lnTo>
                      <a:lnTo>
                        <a:pt x="11487" y="16991"/>
                      </a:lnTo>
                      <a:lnTo>
                        <a:pt x="11466" y="16907"/>
                      </a:lnTo>
                      <a:lnTo>
                        <a:pt x="11445" y="16907"/>
                      </a:lnTo>
                      <a:lnTo>
                        <a:pt x="11236" y="17116"/>
                      </a:lnTo>
                      <a:lnTo>
                        <a:pt x="11236" y="17158"/>
                      </a:lnTo>
                      <a:lnTo>
                        <a:pt x="11320" y="17242"/>
                      </a:lnTo>
                      <a:lnTo>
                        <a:pt x="11383" y="17263"/>
                      </a:lnTo>
                      <a:lnTo>
                        <a:pt x="11383" y="17346"/>
                      </a:lnTo>
                      <a:lnTo>
                        <a:pt x="11257" y="17472"/>
                      </a:lnTo>
                      <a:lnTo>
                        <a:pt x="11215" y="17430"/>
                      </a:lnTo>
                      <a:lnTo>
                        <a:pt x="11257" y="17346"/>
                      </a:lnTo>
                      <a:lnTo>
                        <a:pt x="11236" y="17263"/>
                      </a:lnTo>
                      <a:lnTo>
                        <a:pt x="11173" y="17263"/>
                      </a:lnTo>
                      <a:lnTo>
                        <a:pt x="11173" y="17200"/>
                      </a:lnTo>
                      <a:lnTo>
                        <a:pt x="10943" y="17263"/>
                      </a:lnTo>
                      <a:lnTo>
                        <a:pt x="10922" y="17346"/>
                      </a:lnTo>
                      <a:lnTo>
                        <a:pt x="10755" y="17430"/>
                      </a:lnTo>
                      <a:lnTo>
                        <a:pt x="10629" y="17409"/>
                      </a:lnTo>
                      <a:lnTo>
                        <a:pt x="10546" y="17430"/>
                      </a:lnTo>
                      <a:lnTo>
                        <a:pt x="10546" y="17472"/>
                      </a:lnTo>
                      <a:lnTo>
                        <a:pt x="10316" y="17765"/>
                      </a:lnTo>
                      <a:lnTo>
                        <a:pt x="10274" y="17786"/>
                      </a:lnTo>
                      <a:lnTo>
                        <a:pt x="10064" y="18058"/>
                      </a:lnTo>
                      <a:lnTo>
                        <a:pt x="9960" y="18100"/>
                      </a:lnTo>
                      <a:lnTo>
                        <a:pt x="9876" y="18037"/>
                      </a:lnTo>
                      <a:lnTo>
                        <a:pt x="9813" y="18037"/>
                      </a:lnTo>
                      <a:lnTo>
                        <a:pt x="9876" y="18141"/>
                      </a:lnTo>
                      <a:lnTo>
                        <a:pt x="10023" y="18246"/>
                      </a:lnTo>
                      <a:lnTo>
                        <a:pt x="10064" y="18309"/>
                      </a:lnTo>
                      <a:lnTo>
                        <a:pt x="10064" y="18309"/>
                      </a:lnTo>
                      <a:lnTo>
                        <a:pt x="9876" y="18246"/>
                      </a:lnTo>
                      <a:lnTo>
                        <a:pt x="9813" y="18288"/>
                      </a:lnTo>
                      <a:lnTo>
                        <a:pt x="9500" y="18309"/>
                      </a:lnTo>
                      <a:lnTo>
                        <a:pt x="9458" y="18372"/>
                      </a:lnTo>
                      <a:lnTo>
                        <a:pt x="9541" y="18476"/>
                      </a:lnTo>
                      <a:lnTo>
                        <a:pt x="9541" y="18581"/>
                      </a:lnTo>
                      <a:lnTo>
                        <a:pt x="9458" y="18706"/>
                      </a:lnTo>
                      <a:lnTo>
                        <a:pt x="9500" y="18895"/>
                      </a:lnTo>
                      <a:lnTo>
                        <a:pt x="9458" y="19020"/>
                      </a:lnTo>
                      <a:lnTo>
                        <a:pt x="9248" y="19104"/>
                      </a:lnTo>
                      <a:lnTo>
                        <a:pt x="9228" y="19146"/>
                      </a:lnTo>
                      <a:lnTo>
                        <a:pt x="9081" y="19146"/>
                      </a:lnTo>
                      <a:lnTo>
                        <a:pt x="9039" y="19229"/>
                      </a:lnTo>
                      <a:lnTo>
                        <a:pt x="8956" y="19104"/>
                      </a:lnTo>
                      <a:lnTo>
                        <a:pt x="8809" y="19208"/>
                      </a:lnTo>
                      <a:lnTo>
                        <a:pt x="8579" y="19208"/>
                      </a:lnTo>
                      <a:lnTo>
                        <a:pt x="8328" y="18916"/>
                      </a:lnTo>
                      <a:lnTo>
                        <a:pt x="8098" y="18706"/>
                      </a:lnTo>
                      <a:lnTo>
                        <a:pt x="8014" y="18644"/>
                      </a:lnTo>
                      <a:lnTo>
                        <a:pt x="8014" y="18476"/>
                      </a:lnTo>
                      <a:lnTo>
                        <a:pt x="8056" y="18413"/>
                      </a:lnTo>
                      <a:lnTo>
                        <a:pt x="8098" y="18455"/>
                      </a:lnTo>
                      <a:lnTo>
                        <a:pt x="8160" y="18372"/>
                      </a:lnTo>
                      <a:lnTo>
                        <a:pt x="8119" y="18309"/>
                      </a:lnTo>
                      <a:lnTo>
                        <a:pt x="8181" y="18267"/>
                      </a:lnTo>
                      <a:lnTo>
                        <a:pt x="8370" y="18267"/>
                      </a:lnTo>
                      <a:lnTo>
                        <a:pt x="8412" y="18183"/>
                      </a:lnTo>
                      <a:lnTo>
                        <a:pt x="8621" y="18183"/>
                      </a:lnTo>
                      <a:lnTo>
                        <a:pt x="8642" y="18100"/>
                      </a:lnTo>
                      <a:lnTo>
                        <a:pt x="8495" y="17890"/>
                      </a:lnTo>
                      <a:lnTo>
                        <a:pt x="8474" y="17807"/>
                      </a:lnTo>
                      <a:lnTo>
                        <a:pt x="8328" y="17786"/>
                      </a:lnTo>
                      <a:lnTo>
                        <a:pt x="8202" y="17660"/>
                      </a:lnTo>
                      <a:lnTo>
                        <a:pt x="8202" y="17556"/>
                      </a:lnTo>
                      <a:lnTo>
                        <a:pt x="8077" y="17451"/>
                      </a:lnTo>
                      <a:lnTo>
                        <a:pt x="7763" y="17430"/>
                      </a:lnTo>
                      <a:lnTo>
                        <a:pt x="7554" y="17451"/>
                      </a:lnTo>
                      <a:lnTo>
                        <a:pt x="7449" y="17493"/>
                      </a:lnTo>
                      <a:lnTo>
                        <a:pt x="7323" y="17493"/>
                      </a:lnTo>
                      <a:lnTo>
                        <a:pt x="7072" y="17346"/>
                      </a:lnTo>
                      <a:lnTo>
                        <a:pt x="6947" y="17346"/>
                      </a:lnTo>
                      <a:lnTo>
                        <a:pt x="6947" y="17388"/>
                      </a:lnTo>
                      <a:lnTo>
                        <a:pt x="7240" y="17639"/>
                      </a:lnTo>
                      <a:lnTo>
                        <a:pt x="7386" y="17744"/>
                      </a:lnTo>
                      <a:lnTo>
                        <a:pt x="7470" y="17974"/>
                      </a:lnTo>
                      <a:lnTo>
                        <a:pt x="7470" y="18100"/>
                      </a:lnTo>
                      <a:lnTo>
                        <a:pt x="7533" y="18183"/>
                      </a:lnTo>
                      <a:lnTo>
                        <a:pt x="7470" y="18225"/>
                      </a:lnTo>
                      <a:lnTo>
                        <a:pt x="7470" y="18330"/>
                      </a:lnTo>
                      <a:lnTo>
                        <a:pt x="7491" y="18413"/>
                      </a:lnTo>
                      <a:lnTo>
                        <a:pt x="7449" y="18434"/>
                      </a:lnTo>
                      <a:lnTo>
                        <a:pt x="7449" y="18706"/>
                      </a:lnTo>
                      <a:lnTo>
                        <a:pt x="7386" y="18853"/>
                      </a:lnTo>
                      <a:lnTo>
                        <a:pt x="7449" y="18999"/>
                      </a:lnTo>
                      <a:lnTo>
                        <a:pt x="7595" y="18999"/>
                      </a:lnTo>
                      <a:lnTo>
                        <a:pt x="7742" y="19062"/>
                      </a:lnTo>
                      <a:lnTo>
                        <a:pt x="7805" y="19167"/>
                      </a:lnTo>
                      <a:lnTo>
                        <a:pt x="7784" y="19229"/>
                      </a:lnTo>
                      <a:lnTo>
                        <a:pt x="7805" y="19313"/>
                      </a:lnTo>
                      <a:lnTo>
                        <a:pt x="7784" y="19355"/>
                      </a:lnTo>
                      <a:lnTo>
                        <a:pt x="7784" y="19418"/>
                      </a:lnTo>
                      <a:lnTo>
                        <a:pt x="7847" y="19460"/>
                      </a:lnTo>
                      <a:lnTo>
                        <a:pt x="7784" y="19543"/>
                      </a:lnTo>
                      <a:lnTo>
                        <a:pt x="7784" y="19794"/>
                      </a:lnTo>
                      <a:lnTo>
                        <a:pt x="7742" y="19857"/>
                      </a:lnTo>
                      <a:lnTo>
                        <a:pt x="7805" y="20004"/>
                      </a:lnTo>
                      <a:lnTo>
                        <a:pt x="7847" y="20213"/>
                      </a:lnTo>
                      <a:lnTo>
                        <a:pt x="7763" y="20171"/>
                      </a:lnTo>
                      <a:lnTo>
                        <a:pt x="7700" y="20045"/>
                      </a:lnTo>
                      <a:lnTo>
                        <a:pt x="7575" y="19941"/>
                      </a:lnTo>
                      <a:lnTo>
                        <a:pt x="7449" y="20066"/>
                      </a:lnTo>
                      <a:lnTo>
                        <a:pt x="7470" y="19941"/>
                      </a:lnTo>
                      <a:lnTo>
                        <a:pt x="7428" y="19857"/>
                      </a:lnTo>
                      <a:lnTo>
                        <a:pt x="7240" y="19836"/>
                      </a:lnTo>
                      <a:lnTo>
                        <a:pt x="7072" y="19857"/>
                      </a:lnTo>
                      <a:lnTo>
                        <a:pt x="6968" y="19773"/>
                      </a:lnTo>
                      <a:lnTo>
                        <a:pt x="6821" y="19753"/>
                      </a:lnTo>
                      <a:lnTo>
                        <a:pt x="6738" y="19794"/>
                      </a:lnTo>
                      <a:lnTo>
                        <a:pt x="6612" y="20087"/>
                      </a:lnTo>
                      <a:lnTo>
                        <a:pt x="6424" y="20255"/>
                      </a:lnTo>
                      <a:lnTo>
                        <a:pt x="6298" y="20276"/>
                      </a:lnTo>
                      <a:lnTo>
                        <a:pt x="6194" y="20380"/>
                      </a:lnTo>
                      <a:lnTo>
                        <a:pt x="6173" y="20527"/>
                      </a:lnTo>
                      <a:lnTo>
                        <a:pt x="6026" y="20694"/>
                      </a:lnTo>
                      <a:lnTo>
                        <a:pt x="5963" y="20757"/>
                      </a:lnTo>
                      <a:lnTo>
                        <a:pt x="5963" y="20841"/>
                      </a:lnTo>
                      <a:lnTo>
                        <a:pt x="6005" y="21029"/>
                      </a:lnTo>
                      <a:lnTo>
                        <a:pt x="6277" y="21301"/>
                      </a:lnTo>
                      <a:lnTo>
                        <a:pt x="6424" y="21531"/>
                      </a:lnTo>
                      <a:lnTo>
                        <a:pt x="6340" y="21636"/>
                      </a:lnTo>
                      <a:lnTo>
                        <a:pt x="6277" y="21636"/>
                      </a:lnTo>
                      <a:lnTo>
                        <a:pt x="6277" y="21761"/>
                      </a:lnTo>
                      <a:lnTo>
                        <a:pt x="6173" y="21845"/>
                      </a:lnTo>
                      <a:lnTo>
                        <a:pt x="6110" y="21949"/>
                      </a:lnTo>
                      <a:lnTo>
                        <a:pt x="5963" y="21782"/>
                      </a:lnTo>
                      <a:lnTo>
                        <a:pt x="5587" y="21615"/>
                      </a:lnTo>
                      <a:lnTo>
                        <a:pt x="5461" y="21615"/>
                      </a:lnTo>
                      <a:lnTo>
                        <a:pt x="5398" y="21531"/>
                      </a:lnTo>
                      <a:lnTo>
                        <a:pt x="5189" y="21531"/>
                      </a:lnTo>
                      <a:lnTo>
                        <a:pt x="5085" y="21447"/>
                      </a:lnTo>
                      <a:lnTo>
                        <a:pt x="5022" y="21322"/>
                      </a:lnTo>
                      <a:lnTo>
                        <a:pt x="4854" y="21301"/>
                      </a:lnTo>
                      <a:lnTo>
                        <a:pt x="4729" y="21217"/>
                      </a:lnTo>
                      <a:lnTo>
                        <a:pt x="4603" y="21217"/>
                      </a:lnTo>
                      <a:lnTo>
                        <a:pt x="4562" y="21301"/>
                      </a:lnTo>
                      <a:lnTo>
                        <a:pt x="4603" y="21364"/>
                      </a:lnTo>
                      <a:lnTo>
                        <a:pt x="4562" y="21426"/>
                      </a:lnTo>
                      <a:lnTo>
                        <a:pt x="4603" y="21468"/>
                      </a:lnTo>
                      <a:lnTo>
                        <a:pt x="4520" y="21552"/>
                      </a:lnTo>
                      <a:lnTo>
                        <a:pt x="4415" y="21552"/>
                      </a:lnTo>
                      <a:lnTo>
                        <a:pt x="4499" y="21719"/>
                      </a:lnTo>
                      <a:lnTo>
                        <a:pt x="4520" y="21845"/>
                      </a:lnTo>
                      <a:lnTo>
                        <a:pt x="4666" y="21929"/>
                      </a:lnTo>
                      <a:lnTo>
                        <a:pt x="4771" y="22054"/>
                      </a:lnTo>
                      <a:lnTo>
                        <a:pt x="4917" y="22138"/>
                      </a:lnTo>
                      <a:lnTo>
                        <a:pt x="5022" y="22075"/>
                      </a:lnTo>
                      <a:lnTo>
                        <a:pt x="5085" y="22075"/>
                      </a:lnTo>
                      <a:lnTo>
                        <a:pt x="5168" y="22033"/>
                      </a:lnTo>
                      <a:lnTo>
                        <a:pt x="5189" y="22096"/>
                      </a:lnTo>
                      <a:lnTo>
                        <a:pt x="5336" y="22159"/>
                      </a:lnTo>
                      <a:lnTo>
                        <a:pt x="5336" y="22201"/>
                      </a:lnTo>
                      <a:lnTo>
                        <a:pt x="5273" y="22263"/>
                      </a:lnTo>
                      <a:lnTo>
                        <a:pt x="5357" y="22347"/>
                      </a:lnTo>
                      <a:lnTo>
                        <a:pt x="5357" y="22514"/>
                      </a:lnTo>
                      <a:lnTo>
                        <a:pt x="5273" y="22556"/>
                      </a:lnTo>
                      <a:lnTo>
                        <a:pt x="5168" y="22556"/>
                      </a:lnTo>
                      <a:lnTo>
                        <a:pt x="5043" y="22682"/>
                      </a:lnTo>
                      <a:lnTo>
                        <a:pt x="4980" y="22682"/>
                      </a:lnTo>
                      <a:lnTo>
                        <a:pt x="4875" y="22577"/>
                      </a:lnTo>
                      <a:lnTo>
                        <a:pt x="4729" y="22577"/>
                      </a:lnTo>
                      <a:lnTo>
                        <a:pt x="4645" y="22514"/>
                      </a:lnTo>
                      <a:lnTo>
                        <a:pt x="4457" y="22514"/>
                      </a:lnTo>
                      <a:lnTo>
                        <a:pt x="4415" y="22473"/>
                      </a:lnTo>
                      <a:lnTo>
                        <a:pt x="4415" y="22347"/>
                      </a:lnTo>
                      <a:lnTo>
                        <a:pt x="4310" y="22284"/>
                      </a:lnTo>
                      <a:lnTo>
                        <a:pt x="4227" y="22180"/>
                      </a:lnTo>
                      <a:lnTo>
                        <a:pt x="4185" y="22180"/>
                      </a:lnTo>
                      <a:lnTo>
                        <a:pt x="4080" y="22263"/>
                      </a:lnTo>
                      <a:lnTo>
                        <a:pt x="3829" y="22180"/>
                      </a:lnTo>
                      <a:lnTo>
                        <a:pt x="3787" y="22075"/>
                      </a:lnTo>
                      <a:lnTo>
                        <a:pt x="3725" y="22033"/>
                      </a:lnTo>
                      <a:lnTo>
                        <a:pt x="3787" y="21949"/>
                      </a:lnTo>
                      <a:lnTo>
                        <a:pt x="3766" y="21824"/>
                      </a:lnTo>
                      <a:lnTo>
                        <a:pt x="3766" y="21719"/>
                      </a:lnTo>
                      <a:lnTo>
                        <a:pt x="3662" y="21636"/>
                      </a:lnTo>
                      <a:lnTo>
                        <a:pt x="3662" y="21531"/>
                      </a:lnTo>
                      <a:lnTo>
                        <a:pt x="3494" y="21385"/>
                      </a:lnTo>
                      <a:lnTo>
                        <a:pt x="3494" y="21238"/>
                      </a:lnTo>
                      <a:lnTo>
                        <a:pt x="3411" y="21217"/>
                      </a:lnTo>
                      <a:lnTo>
                        <a:pt x="3453" y="21113"/>
                      </a:lnTo>
                      <a:lnTo>
                        <a:pt x="3515" y="21092"/>
                      </a:lnTo>
                      <a:lnTo>
                        <a:pt x="3557" y="20903"/>
                      </a:lnTo>
                      <a:lnTo>
                        <a:pt x="3557" y="20799"/>
                      </a:lnTo>
                      <a:lnTo>
                        <a:pt x="3515" y="20778"/>
                      </a:lnTo>
                      <a:lnTo>
                        <a:pt x="3515" y="20694"/>
                      </a:lnTo>
                      <a:lnTo>
                        <a:pt x="3578" y="20610"/>
                      </a:lnTo>
                      <a:lnTo>
                        <a:pt x="3515" y="20589"/>
                      </a:lnTo>
                      <a:lnTo>
                        <a:pt x="3390" y="20401"/>
                      </a:lnTo>
                      <a:lnTo>
                        <a:pt x="3139" y="20297"/>
                      </a:lnTo>
                      <a:lnTo>
                        <a:pt x="3055" y="20359"/>
                      </a:lnTo>
                      <a:lnTo>
                        <a:pt x="2992" y="20297"/>
                      </a:lnTo>
                      <a:lnTo>
                        <a:pt x="2930" y="20297"/>
                      </a:lnTo>
                      <a:lnTo>
                        <a:pt x="2867" y="20338"/>
                      </a:lnTo>
                      <a:lnTo>
                        <a:pt x="2741" y="20297"/>
                      </a:lnTo>
                      <a:lnTo>
                        <a:pt x="2783" y="20255"/>
                      </a:lnTo>
                      <a:lnTo>
                        <a:pt x="2888" y="20234"/>
                      </a:lnTo>
                      <a:lnTo>
                        <a:pt x="2930" y="20150"/>
                      </a:lnTo>
                      <a:lnTo>
                        <a:pt x="2783" y="20108"/>
                      </a:lnTo>
                      <a:lnTo>
                        <a:pt x="2783" y="20087"/>
                      </a:lnTo>
                      <a:lnTo>
                        <a:pt x="2867" y="20066"/>
                      </a:lnTo>
                      <a:lnTo>
                        <a:pt x="2783" y="20004"/>
                      </a:lnTo>
                      <a:lnTo>
                        <a:pt x="2720" y="20066"/>
                      </a:lnTo>
                      <a:lnTo>
                        <a:pt x="2532" y="20108"/>
                      </a:lnTo>
                      <a:lnTo>
                        <a:pt x="2511" y="20087"/>
                      </a:lnTo>
                      <a:lnTo>
                        <a:pt x="2553" y="20004"/>
                      </a:lnTo>
                      <a:lnTo>
                        <a:pt x="2658" y="19962"/>
                      </a:lnTo>
                      <a:lnTo>
                        <a:pt x="2637" y="19941"/>
                      </a:lnTo>
                      <a:lnTo>
                        <a:pt x="2448" y="19899"/>
                      </a:lnTo>
                      <a:lnTo>
                        <a:pt x="2427" y="19836"/>
                      </a:lnTo>
                      <a:lnTo>
                        <a:pt x="2302" y="19753"/>
                      </a:lnTo>
                      <a:lnTo>
                        <a:pt x="2260" y="19585"/>
                      </a:lnTo>
                      <a:lnTo>
                        <a:pt x="2134" y="19522"/>
                      </a:lnTo>
                      <a:lnTo>
                        <a:pt x="2155" y="19481"/>
                      </a:lnTo>
                      <a:lnTo>
                        <a:pt x="2260" y="19481"/>
                      </a:lnTo>
                      <a:lnTo>
                        <a:pt x="2302" y="19522"/>
                      </a:lnTo>
                      <a:lnTo>
                        <a:pt x="2448" y="19543"/>
                      </a:lnTo>
                      <a:lnTo>
                        <a:pt x="2469" y="19648"/>
                      </a:lnTo>
                      <a:lnTo>
                        <a:pt x="2720" y="19857"/>
                      </a:lnTo>
                      <a:lnTo>
                        <a:pt x="2783" y="19857"/>
                      </a:lnTo>
                      <a:lnTo>
                        <a:pt x="2825" y="19794"/>
                      </a:lnTo>
                      <a:lnTo>
                        <a:pt x="2950" y="19878"/>
                      </a:lnTo>
                      <a:lnTo>
                        <a:pt x="3139" y="19878"/>
                      </a:lnTo>
                      <a:lnTo>
                        <a:pt x="3160" y="19836"/>
                      </a:lnTo>
                      <a:lnTo>
                        <a:pt x="3243" y="19899"/>
                      </a:lnTo>
                      <a:lnTo>
                        <a:pt x="3160" y="19962"/>
                      </a:lnTo>
                      <a:lnTo>
                        <a:pt x="3202" y="19983"/>
                      </a:lnTo>
                      <a:lnTo>
                        <a:pt x="3202" y="20045"/>
                      </a:lnTo>
                      <a:lnTo>
                        <a:pt x="3306" y="20045"/>
                      </a:lnTo>
                      <a:lnTo>
                        <a:pt x="3369" y="19983"/>
                      </a:lnTo>
                      <a:lnTo>
                        <a:pt x="3557" y="19983"/>
                      </a:lnTo>
                      <a:lnTo>
                        <a:pt x="3494" y="20004"/>
                      </a:lnTo>
                      <a:lnTo>
                        <a:pt x="3599" y="20004"/>
                      </a:lnTo>
                      <a:lnTo>
                        <a:pt x="3704" y="19983"/>
                      </a:lnTo>
                      <a:lnTo>
                        <a:pt x="3704" y="20066"/>
                      </a:lnTo>
                      <a:lnTo>
                        <a:pt x="3871" y="20192"/>
                      </a:lnTo>
                      <a:lnTo>
                        <a:pt x="3934" y="20150"/>
                      </a:lnTo>
                      <a:lnTo>
                        <a:pt x="4038" y="20171"/>
                      </a:lnTo>
                      <a:lnTo>
                        <a:pt x="4080" y="20213"/>
                      </a:lnTo>
                      <a:lnTo>
                        <a:pt x="4227" y="20213"/>
                      </a:lnTo>
                      <a:lnTo>
                        <a:pt x="4331" y="20255"/>
                      </a:lnTo>
                      <a:lnTo>
                        <a:pt x="4415" y="20192"/>
                      </a:lnTo>
                      <a:lnTo>
                        <a:pt x="4541" y="20297"/>
                      </a:lnTo>
                      <a:lnTo>
                        <a:pt x="4729" y="20359"/>
                      </a:lnTo>
                      <a:lnTo>
                        <a:pt x="5064" y="20380"/>
                      </a:lnTo>
                      <a:lnTo>
                        <a:pt x="5336" y="20359"/>
                      </a:lnTo>
                      <a:lnTo>
                        <a:pt x="5357" y="20297"/>
                      </a:lnTo>
                      <a:lnTo>
                        <a:pt x="5545" y="20297"/>
                      </a:lnTo>
                      <a:lnTo>
                        <a:pt x="5608" y="20255"/>
                      </a:lnTo>
                      <a:lnTo>
                        <a:pt x="5796" y="20213"/>
                      </a:lnTo>
                      <a:lnTo>
                        <a:pt x="5963" y="20150"/>
                      </a:lnTo>
                      <a:lnTo>
                        <a:pt x="6173" y="19857"/>
                      </a:lnTo>
                      <a:lnTo>
                        <a:pt x="6194" y="19773"/>
                      </a:lnTo>
                      <a:lnTo>
                        <a:pt x="6319" y="19627"/>
                      </a:lnTo>
                      <a:lnTo>
                        <a:pt x="6319" y="19543"/>
                      </a:lnTo>
                      <a:lnTo>
                        <a:pt x="6340" y="19460"/>
                      </a:lnTo>
                      <a:lnTo>
                        <a:pt x="6382" y="19313"/>
                      </a:lnTo>
                      <a:lnTo>
                        <a:pt x="6382" y="19167"/>
                      </a:lnTo>
                      <a:lnTo>
                        <a:pt x="6382" y="19041"/>
                      </a:lnTo>
                      <a:lnTo>
                        <a:pt x="6319" y="18999"/>
                      </a:lnTo>
                      <a:lnTo>
                        <a:pt x="6277" y="18999"/>
                      </a:lnTo>
                      <a:lnTo>
                        <a:pt x="6173" y="18832"/>
                      </a:lnTo>
                      <a:lnTo>
                        <a:pt x="6089" y="18790"/>
                      </a:lnTo>
                      <a:lnTo>
                        <a:pt x="6068" y="18644"/>
                      </a:lnTo>
                      <a:lnTo>
                        <a:pt x="5963" y="18392"/>
                      </a:lnTo>
                      <a:lnTo>
                        <a:pt x="5859" y="18372"/>
                      </a:lnTo>
                      <a:lnTo>
                        <a:pt x="5817" y="18413"/>
                      </a:lnTo>
                      <a:lnTo>
                        <a:pt x="5691" y="18372"/>
                      </a:lnTo>
                      <a:lnTo>
                        <a:pt x="5691" y="18288"/>
                      </a:lnTo>
                      <a:lnTo>
                        <a:pt x="5461" y="18120"/>
                      </a:lnTo>
                      <a:lnTo>
                        <a:pt x="5461" y="18016"/>
                      </a:lnTo>
                      <a:lnTo>
                        <a:pt x="5336" y="17890"/>
                      </a:lnTo>
                      <a:lnTo>
                        <a:pt x="5273" y="17890"/>
                      </a:lnTo>
                      <a:lnTo>
                        <a:pt x="5294" y="17953"/>
                      </a:lnTo>
                      <a:lnTo>
                        <a:pt x="5378" y="18079"/>
                      </a:lnTo>
                      <a:lnTo>
                        <a:pt x="5294" y="18100"/>
                      </a:lnTo>
                      <a:lnTo>
                        <a:pt x="5168" y="17974"/>
                      </a:lnTo>
                      <a:lnTo>
                        <a:pt x="5085" y="17974"/>
                      </a:lnTo>
                      <a:lnTo>
                        <a:pt x="4938" y="17807"/>
                      </a:lnTo>
                      <a:lnTo>
                        <a:pt x="4875" y="17807"/>
                      </a:lnTo>
                      <a:lnTo>
                        <a:pt x="4875" y="17869"/>
                      </a:lnTo>
                      <a:lnTo>
                        <a:pt x="4917" y="17911"/>
                      </a:lnTo>
                      <a:lnTo>
                        <a:pt x="4834" y="17890"/>
                      </a:lnTo>
                      <a:lnTo>
                        <a:pt x="4708" y="17681"/>
                      </a:lnTo>
                      <a:lnTo>
                        <a:pt x="4603" y="17660"/>
                      </a:lnTo>
                      <a:lnTo>
                        <a:pt x="4520" y="17556"/>
                      </a:lnTo>
                      <a:lnTo>
                        <a:pt x="4122" y="17284"/>
                      </a:lnTo>
                      <a:lnTo>
                        <a:pt x="3515" y="16970"/>
                      </a:lnTo>
                      <a:lnTo>
                        <a:pt x="3390" y="16928"/>
                      </a:lnTo>
                      <a:lnTo>
                        <a:pt x="3369" y="16970"/>
                      </a:lnTo>
                      <a:lnTo>
                        <a:pt x="3243" y="16907"/>
                      </a:lnTo>
                      <a:lnTo>
                        <a:pt x="3097" y="16865"/>
                      </a:lnTo>
                      <a:lnTo>
                        <a:pt x="3097" y="16928"/>
                      </a:lnTo>
                      <a:lnTo>
                        <a:pt x="3034" y="16970"/>
                      </a:lnTo>
                      <a:lnTo>
                        <a:pt x="2930" y="16928"/>
                      </a:lnTo>
                      <a:lnTo>
                        <a:pt x="2762" y="16928"/>
                      </a:lnTo>
                      <a:lnTo>
                        <a:pt x="2678" y="16823"/>
                      </a:lnTo>
                      <a:lnTo>
                        <a:pt x="2574" y="16760"/>
                      </a:lnTo>
                      <a:lnTo>
                        <a:pt x="2574" y="16802"/>
                      </a:lnTo>
                      <a:lnTo>
                        <a:pt x="2637" y="16865"/>
                      </a:lnTo>
                      <a:lnTo>
                        <a:pt x="2616" y="16928"/>
                      </a:lnTo>
                      <a:lnTo>
                        <a:pt x="2532" y="16865"/>
                      </a:lnTo>
                      <a:lnTo>
                        <a:pt x="2406" y="16907"/>
                      </a:lnTo>
                      <a:lnTo>
                        <a:pt x="2344" y="16949"/>
                      </a:lnTo>
                      <a:lnTo>
                        <a:pt x="2365" y="17032"/>
                      </a:lnTo>
                      <a:lnTo>
                        <a:pt x="2302" y="17158"/>
                      </a:lnTo>
                      <a:lnTo>
                        <a:pt x="2155" y="17158"/>
                      </a:lnTo>
                      <a:lnTo>
                        <a:pt x="2239" y="17053"/>
                      </a:lnTo>
                      <a:lnTo>
                        <a:pt x="2323" y="17012"/>
                      </a:lnTo>
                      <a:lnTo>
                        <a:pt x="2260" y="16949"/>
                      </a:lnTo>
                      <a:lnTo>
                        <a:pt x="2197" y="16949"/>
                      </a:lnTo>
                      <a:lnTo>
                        <a:pt x="2218" y="16907"/>
                      </a:lnTo>
                      <a:lnTo>
                        <a:pt x="2239" y="16844"/>
                      </a:lnTo>
                      <a:lnTo>
                        <a:pt x="2197" y="16823"/>
                      </a:lnTo>
                      <a:lnTo>
                        <a:pt x="2134" y="16886"/>
                      </a:lnTo>
                      <a:lnTo>
                        <a:pt x="2030" y="17012"/>
                      </a:lnTo>
                      <a:lnTo>
                        <a:pt x="2030" y="16928"/>
                      </a:lnTo>
                      <a:lnTo>
                        <a:pt x="2030" y="16886"/>
                      </a:lnTo>
                      <a:lnTo>
                        <a:pt x="2009" y="16844"/>
                      </a:lnTo>
                      <a:lnTo>
                        <a:pt x="1946" y="16928"/>
                      </a:lnTo>
                      <a:lnTo>
                        <a:pt x="1925" y="16928"/>
                      </a:lnTo>
                      <a:lnTo>
                        <a:pt x="1925" y="16844"/>
                      </a:lnTo>
                      <a:lnTo>
                        <a:pt x="1821" y="16823"/>
                      </a:lnTo>
                      <a:lnTo>
                        <a:pt x="1716" y="16907"/>
                      </a:lnTo>
                      <a:lnTo>
                        <a:pt x="1695" y="16802"/>
                      </a:lnTo>
                      <a:lnTo>
                        <a:pt x="1632" y="16760"/>
                      </a:lnTo>
                      <a:lnTo>
                        <a:pt x="1569" y="16844"/>
                      </a:lnTo>
                      <a:lnTo>
                        <a:pt x="1528" y="16740"/>
                      </a:lnTo>
                      <a:lnTo>
                        <a:pt x="1528" y="16614"/>
                      </a:lnTo>
                      <a:lnTo>
                        <a:pt x="1590" y="16530"/>
                      </a:lnTo>
                      <a:lnTo>
                        <a:pt x="1590" y="16614"/>
                      </a:lnTo>
                      <a:lnTo>
                        <a:pt x="1674" y="16698"/>
                      </a:lnTo>
                      <a:lnTo>
                        <a:pt x="1800" y="16656"/>
                      </a:lnTo>
                      <a:lnTo>
                        <a:pt x="1883" y="16719"/>
                      </a:lnTo>
                      <a:lnTo>
                        <a:pt x="1988" y="16635"/>
                      </a:lnTo>
                      <a:lnTo>
                        <a:pt x="1988" y="16593"/>
                      </a:lnTo>
                      <a:lnTo>
                        <a:pt x="1904" y="16530"/>
                      </a:lnTo>
                      <a:lnTo>
                        <a:pt x="1883" y="16509"/>
                      </a:lnTo>
                      <a:lnTo>
                        <a:pt x="1800" y="16488"/>
                      </a:lnTo>
                      <a:lnTo>
                        <a:pt x="1737" y="16530"/>
                      </a:lnTo>
                      <a:lnTo>
                        <a:pt x="1695" y="16488"/>
                      </a:lnTo>
                      <a:lnTo>
                        <a:pt x="1632" y="16405"/>
                      </a:lnTo>
                      <a:lnTo>
                        <a:pt x="1528" y="16342"/>
                      </a:lnTo>
                      <a:lnTo>
                        <a:pt x="1423" y="16342"/>
                      </a:lnTo>
                      <a:lnTo>
                        <a:pt x="1402" y="16384"/>
                      </a:lnTo>
                      <a:lnTo>
                        <a:pt x="1465" y="16426"/>
                      </a:lnTo>
                      <a:lnTo>
                        <a:pt x="1486" y="16426"/>
                      </a:lnTo>
                      <a:lnTo>
                        <a:pt x="1486" y="16488"/>
                      </a:lnTo>
                      <a:lnTo>
                        <a:pt x="1402" y="16509"/>
                      </a:lnTo>
                      <a:lnTo>
                        <a:pt x="1360" y="16509"/>
                      </a:lnTo>
                      <a:lnTo>
                        <a:pt x="1360" y="16551"/>
                      </a:lnTo>
                      <a:lnTo>
                        <a:pt x="1465" y="16635"/>
                      </a:lnTo>
                      <a:lnTo>
                        <a:pt x="1402" y="16656"/>
                      </a:lnTo>
                      <a:lnTo>
                        <a:pt x="1318" y="16656"/>
                      </a:lnTo>
                      <a:lnTo>
                        <a:pt x="1277" y="16740"/>
                      </a:lnTo>
                      <a:lnTo>
                        <a:pt x="1256" y="16886"/>
                      </a:lnTo>
                      <a:lnTo>
                        <a:pt x="1193" y="16802"/>
                      </a:lnTo>
                      <a:lnTo>
                        <a:pt x="1193" y="16698"/>
                      </a:lnTo>
                      <a:lnTo>
                        <a:pt x="1151" y="16635"/>
                      </a:lnTo>
                      <a:lnTo>
                        <a:pt x="1005" y="16614"/>
                      </a:lnTo>
                      <a:lnTo>
                        <a:pt x="1005" y="16740"/>
                      </a:lnTo>
                      <a:lnTo>
                        <a:pt x="942" y="16823"/>
                      </a:lnTo>
                      <a:lnTo>
                        <a:pt x="795" y="16781"/>
                      </a:lnTo>
                      <a:lnTo>
                        <a:pt x="691" y="16781"/>
                      </a:lnTo>
                      <a:lnTo>
                        <a:pt x="691" y="16928"/>
                      </a:lnTo>
                      <a:lnTo>
                        <a:pt x="628" y="17053"/>
                      </a:lnTo>
                      <a:lnTo>
                        <a:pt x="481" y="17095"/>
                      </a:lnTo>
                      <a:lnTo>
                        <a:pt x="335" y="17242"/>
                      </a:lnTo>
                      <a:lnTo>
                        <a:pt x="335" y="17451"/>
                      </a:lnTo>
                      <a:lnTo>
                        <a:pt x="251" y="17451"/>
                      </a:lnTo>
                      <a:lnTo>
                        <a:pt x="105" y="17514"/>
                      </a:lnTo>
                      <a:lnTo>
                        <a:pt x="0" y="17556"/>
                      </a:lnTo>
                      <a:lnTo>
                        <a:pt x="105" y="17576"/>
                      </a:lnTo>
                      <a:lnTo>
                        <a:pt x="63" y="17744"/>
                      </a:lnTo>
                      <a:lnTo>
                        <a:pt x="21" y="17932"/>
                      </a:lnTo>
                      <a:lnTo>
                        <a:pt x="105" y="18037"/>
                      </a:lnTo>
                      <a:lnTo>
                        <a:pt x="209" y="18288"/>
                      </a:lnTo>
                      <a:lnTo>
                        <a:pt x="272" y="18288"/>
                      </a:lnTo>
                      <a:lnTo>
                        <a:pt x="440" y="18372"/>
                      </a:lnTo>
                      <a:lnTo>
                        <a:pt x="523" y="18497"/>
                      </a:lnTo>
                      <a:lnTo>
                        <a:pt x="565" y="18602"/>
                      </a:lnTo>
                      <a:lnTo>
                        <a:pt x="837" y="18769"/>
                      </a:lnTo>
                      <a:lnTo>
                        <a:pt x="900" y="18832"/>
                      </a:lnTo>
                      <a:lnTo>
                        <a:pt x="858" y="19020"/>
                      </a:lnTo>
                      <a:lnTo>
                        <a:pt x="753" y="19208"/>
                      </a:lnTo>
                      <a:lnTo>
                        <a:pt x="649" y="19460"/>
                      </a:lnTo>
                      <a:lnTo>
                        <a:pt x="774" y="19627"/>
                      </a:lnTo>
                      <a:lnTo>
                        <a:pt x="837" y="19773"/>
                      </a:lnTo>
                      <a:lnTo>
                        <a:pt x="1067" y="20234"/>
                      </a:lnTo>
                      <a:lnTo>
                        <a:pt x="1318" y="20820"/>
                      </a:lnTo>
                      <a:lnTo>
                        <a:pt x="1214" y="20861"/>
                      </a:lnTo>
                      <a:lnTo>
                        <a:pt x="1193" y="21217"/>
                      </a:lnTo>
                      <a:lnTo>
                        <a:pt x="1193" y="21322"/>
                      </a:lnTo>
                      <a:lnTo>
                        <a:pt x="1297" y="21343"/>
                      </a:lnTo>
                      <a:lnTo>
                        <a:pt x="1214" y="21447"/>
                      </a:lnTo>
                      <a:lnTo>
                        <a:pt x="1214" y="21636"/>
                      </a:lnTo>
                      <a:lnTo>
                        <a:pt x="1297" y="21740"/>
                      </a:lnTo>
                      <a:lnTo>
                        <a:pt x="1423" y="21761"/>
                      </a:lnTo>
                      <a:lnTo>
                        <a:pt x="1486" y="21866"/>
                      </a:lnTo>
                      <a:lnTo>
                        <a:pt x="1423" y="21929"/>
                      </a:lnTo>
                      <a:lnTo>
                        <a:pt x="1423" y="22138"/>
                      </a:lnTo>
                      <a:lnTo>
                        <a:pt x="1486" y="22263"/>
                      </a:lnTo>
                      <a:lnTo>
                        <a:pt x="1674" y="22389"/>
                      </a:lnTo>
                      <a:lnTo>
                        <a:pt x="1674" y="22577"/>
                      </a:lnTo>
                      <a:lnTo>
                        <a:pt x="1569" y="22745"/>
                      </a:lnTo>
                      <a:lnTo>
                        <a:pt x="1507" y="22912"/>
                      </a:lnTo>
                      <a:lnTo>
                        <a:pt x="1779" y="23289"/>
                      </a:lnTo>
                      <a:lnTo>
                        <a:pt x="1925" y="23330"/>
                      </a:lnTo>
                      <a:lnTo>
                        <a:pt x="2197" y="23623"/>
                      </a:lnTo>
                      <a:lnTo>
                        <a:pt x="2218" y="23812"/>
                      </a:lnTo>
                      <a:lnTo>
                        <a:pt x="2051" y="24230"/>
                      </a:lnTo>
                      <a:lnTo>
                        <a:pt x="1821" y="24628"/>
                      </a:lnTo>
                      <a:lnTo>
                        <a:pt x="1695" y="24900"/>
                      </a:lnTo>
                      <a:lnTo>
                        <a:pt x="1528" y="25151"/>
                      </a:lnTo>
                      <a:lnTo>
                        <a:pt x="1381" y="25402"/>
                      </a:lnTo>
                      <a:lnTo>
                        <a:pt x="1256" y="25486"/>
                      </a:lnTo>
                      <a:lnTo>
                        <a:pt x="984" y="25737"/>
                      </a:lnTo>
                      <a:lnTo>
                        <a:pt x="1005" y="25904"/>
                      </a:lnTo>
                      <a:cubicBezTo>
                        <a:pt x="1005" y="25883"/>
                        <a:pt x="1046" y="25883"/>
                        <a:pt x="1046" y="25883"/>
                      </a:cubicBezTo>
                      <a:cubicBezTo>
                        <a:pt x="1067" y="25883"/>
                        <a:pt x="1193" y="25799"/>
                        <a:pt x="1193" y="25799"/>
                      </a:cubicBezTo>
                      <a:lnTo>
                        <a:pt x="1318" y="25779"/>
                      </a:lnTo>
                      <a:lnTo>
                        <a:pt x="1256" y="25841"/>
                      </a:lnTo>
                      <a:lnTo>
                        <a:pt x="1297" y="25925"/>
                      </a:lnTo>
                      <a:lnTo>
                        <a:pt x="1297" y="26030"/>
                      </a:lnTo>
                      <a:lnTo>
                        <a:pt x="1172" y="25925"/>
                      </a:lnTo>
                      <a:lnTo>
                        <a:pt x="1151" y="26009"/>
                      </a:lnTo>
                      <a:lnTo>
                        <a:pt x="1277" y="26155"/>
                      </a:lnTo>
                      <a:lnTo>
                        <a:pt x="1402" y="26155"/>
                      </a:lnTo>
                      <a:lnTo>
                        <a:pt x="1486" y="26260"/>
                      </a:lnTo>
                      <a:lnTo>
                        <a:pt x="1611" y="26260"/>
                      </a:lnTo>
                      <a:lnTo>
                        <a:pt x="1674" y="26239"/>
                      </a:lnTo>
                      <a:lnTo>
                        <a:pt x="1779" y="26239"/>
                      </a:lnTo>
                      <a:lnTo>
                        <a:pt x="1883" y="26364"/>
                      </a:lnTo>
                      <a:lnTo>
                        <a:pt x="1800" y="26448"/>
                      </a:lnTo>
                      <a:lnTo>
                        <a:pt x="1611" y="26406"/>
                      </a:lnTo>
                      <a:lnTo>
                        <a:pt x="1528" y="26427"/>
                      </a:lnTo>
                      <a:lnTo>
                        <a:pt x="1507" y="26532"/>
                      </a:lnTo>
                      <a:lnTo>
                        <a:pt x="1381" y="26636"/>
                      </a:lnTo>
                      <a:lnTo>
                        <a:pt x="1277" y="26553"/>
                      </a:lnTo>
                      <a:lnTo>
                        <a:pt x="1214" y="26615"/>
                      </a:lnTo>
                      <a:lnTo>
                        <a:pt x="1214" y="26720"/>
                      </a:lnTo>
                      <a:lnTo>
                        <a:pt x="1109" y="26741"/>
                      </a:lnTo>
                      <a:lnTo>
                        <a:pt x="1067" y="26636"/>
                      </a:lnTo>
                      <a:lnTo>
                        <a:pt x="1005" y="26657"/>
                      </a:lnTo>
                      <a:lnTo>
                        <a:pt x="1005" y="26720"/>
                      </a:lnTo>
                      <a:lnTo>
                        <a:pt x="1067" y="26783"/>
                      </a:lnTo>
                      <a:lnTo>
                        <a:pt x="1046" y="26929"/>
                      </a:lnTo>
                      <a:lnTo>
                        <a:pt x="1088" y="26992"/>
                      </a:lnTo>
                      <a:lnTo>
                        <a:pt x="1088" y="27034"/>
                      </a:lnTo>
                      <a:lnTo>
                        <a:pt x="1067" y="27055"/>
                      </a:lnTo>
                      <a:lnTo>
                        <a:pt x="984" y="27159"/>
                      </a:lnTo>
                      <a:lnTo>
                        <a:pt x="942" y="27306"/>
                      </a:lnTo>
                      <a:lnTo>
                        <a:pt x="858" y="27369"/>
                      </a:lnTo>
                      <a:lnTo>
                        <a:pt x="795" y="27808"/>
                      </a:lnTo>
                      <a:lnTo>
                        <a:pt x="1067" y="28289"/>
                      </a:lnTo>
                      <a:lnTo>
                        <a:pt x="1067" y="28394"/>
                      </a:lnTo>
                      <a:lnTo>
                        <a:pt x="984" y="28457"/>
                      </a:lnTo>
                      <a:lnTo>
                        <a:pt x="1005" y="28561"/>
                      </a:lnTo>
                      <a:lnTo>
                        <a:pt x="942" y="28708"/>
                      </a:lnTo>
                      <a:lnTo>
                        <a:pt x="1046" y="28729"/>
                      </a:lnTo>
                      <a:lnTo>
                        <a:pt x="1067" y="28833"/>
                      </a:lnTo>
                      <a:lnTo>
                        <a:pt x="1046" y="28875"/>
                      </a:lnTo>
                      <a:lnTo>
                        <a:pt x="1088" y="28938"/>
                      </a:lnTo>
                      <a:lnTo>
                        <a:pt x="1109" y="29043"/>
                      </a:lnTo>
                      <a:lnTo>
                        <a:pt x="1088" y="29126"/>
                      </a:lnTo>
                      <a:lnTo>
                        <a:pt x="1172" y="29252"/>
                      </a:lnTo>
                      <a:lnTo>
                        <a:pt x="1193" y="29294"/>
                      </a:lnTo>
                      <a:lnTo>
                        <a:pt x="1256" y="29461"/>
                      </a:lnTo>
                      <a:lnTo>
                        <a:pt x="1318" y="29566"/>
                      </a:lnTo>
                      <a:lnTo>
                        <a:pt x="1360" y="29712"/>
                      </a:lnTo>
                      <a:lnTo>
                        <a:pt x="1402" y="29712"/>
                      </a:lnTo>
                      <a:lnTo>
                        <a:pt x="1507" y="29796"/>
                      </a:lnTo>
                      <a:lnTo>
                        <a:pt x="1632" y="29712"/>
                      </a:lnTo>
                      <a:lnTo>
                        <a:pt x="1737" y="29900"/>
                      </a:lnTo>
                      <a:lnTo>
                        <a:pt x="1883" y="29817"/>
                      </a:lnTo>
                      <a:lnTo>
                        <a:pt x="2009" y="29859"/>
                      </a:lnTo>
                      <a:lnTo>
                        <a:pt x="2113" y="30026"/>
                      </a:lnTo>
                      <a:lnTo>
                        <a:pt x="2260" y="29921"/>
                      </a:lnTo>
                      <a:lnTo>
                        <a:pt x="2427" y="29880"/>
                      </a:lnTo>
                      <a:lnTo>
                        <a:pt x="2511" y="29963"/>
                      </a:lnTo>
                      <a:lnTo>
                        <a:pt x="2574" y="29963"/>
                      </a:lnTo>
                      <a:lnTo>
                        <a:pt x="2846" y="30026"/>
                      </a:lnTo>
                      <a:lnTo>
                        <a:pt x="2867" y="30172"/>
                      </a:lnTo>
                      <a:lnTo>
                        <a:pt x="2825" y="30319"/>
                      </a:lnTo>
                      <a:lnTo>
                        <a:pt x="2930" y="30424"/>
                      </a:lnTo>
                      <a:lnTo>
                        <a:pt x="2930" y="30612"/>
                      </a:lnTo>
                      <a:lnTo>
                        <a:pt x="3055" y="30737"/>
                      </a:lnTo>
                      <a:lnTo>
                        <a:pt x="3139" y="30905"/>
                      </a:lnTo>
                      <a:lnTo>
                        <a:pt x="3285" y="31114"/>
                      </a:lnTo>
                      <a:lnTo>
                        <a:pt x="3390" y="31177"/>
                      </a:lnTo>
                      <a:lnTo>
                        <a:pt x="3453" y="31365"/>
                      </a:lnTo>
                      <a:lnTo>
                        <a:pt x="3620" y="31428"/>
                      </a:lnTo>
                      <a:lnTo>
                        <a:pt x="3829" y="31595"/>
                      </a:lnTo>
                      <a:lnTo>
                        <a:pt x="3871" y="31700"/>
                      </a:lnTo>
                      <a:lnTo>
                        <a:pt x="4018" y="31805"/>
                      </a:lnTo>
                      <a:lnTo>
                        <a:pt x="3934" y="31867"/>
                      </a:lnTo>
                      <a:lnTo>
                        <a:pt x="3829" y="32056"/>
                      </a:lnTo>
                      <a:lnTo>
                        <a:pt x="3557" y="32097"/>
                      </a:lnTo>
                      <a:lnTo>
                        <a:pt x="3411" y="31993"/>
                      </a:lnTo>
                      <a:lnTo>
                        <a:pt x="3369" y="32097"/>
                      </a:lnTo>
                      <a:lnTo>
                        <a:pt x="3369" y="32223"/>
                      </a:lnTo>
                      <a:lnTo>
                        <a:pt x="3474" y="32411"/>
                      </a:lnTo>
                      <a:lnTo>
                        <a:pt x="3453" y="32579"/>
                      </a:lnTo>
                      <a:lnTo>
                        <a:pt x="3578" y="32725"/>
                      </a:lnTo>
                      <a:lnTo>
                        <a:pt x="3578" y="32893"/>
                      </a:lnTo>
                      <a:lnTo>
                        <a:pt x="3683" y="32913"/>
                      </a:lnTo>
                      <a:lnTo>
                        <a:pt x="3808" y="32893"/>
                      </a:lnTo>
                      <a:lnTo>
                        <a:pt x="3808" y="32746"/>
                      </a:lnTo>
                      <a:lnTo>
                        <a:pt x="3892" y="32683"/>
                      </a:lnTo>
                      <a:lnTo>
                        <a:pt x="4185" y="32788"/>
                      </a:lnTo>
                      <a:lnTo>
                        <a:pt x="4457" y="32788"/>
                      </a:lnTo>
                      <a:lnTo>
                        <a:pt x="4624" y="32704"/>
                      </a:lnTo>
                      <a:lnTo>
                        <a:pt x="4750" y="32704"/>
                      </a:lnTo>
                      <a:lnTo>
                        <a:pt x="4834" y="32955"/>
                      </a:lnTo>
                      <a:lnTo>
                        <a:pt x="4959" y="33060"/>
                      </a:lnTo>
                      <a:lnTo>
                        <a:pt x="4875" y="33206"/>
                      </a:lnTo>
                      <a:lnTo>
                        <a:pt x="5043" y="33416"/>
                      </a:lnTo>
                      <a:lnTo>
                        <a:pt x="5357" y="33353"/>
                      </a:lnTo>
                      <a:lnTo>
                        <a:pt x="5461" y="33457"/>
                      </a:lnTo>
                      <a:lnTo>
                        <a:pt x="5482" y="33583"/>
                      </a:lnTo>
                      <a:lnTo>
                        <a:pt x="5587" y="33625"/>
                      </a:lnTo>
                      <a:lnTo>
                        <a:pt x="5587" y="33771"/>
                      </a:lnTo>
                      <a:lnTo>
                        <a:pt x="5650" y="33960"/>
                      </a:lnTo>
                      <a:lnTo>
                        <a:pt x="5901" y="34211"/>
                      </a:lnTo>
                      <a:lnTo>
                        <a:pt x="6005" y="34106"/>
                      </a:lnTo>
                      <a:lnTo>
                        <a:pt x="6173" y="34190"/>
                      </a:lnTo>
                      <a:lnTo>
                        <a:pt x="6298" y="34169"/>
                      </a:lnTo>
                      <a:lnTo>
                        <a:pt x="6424" y="34190"/>
                      </a:lnTo>
                      <a:lnTo>
                        <a:pt x="6612" y="34043"/>
                      </a:lnTo>
                      <a:lnTo>
                        <a:pt x="6696" y="34043"/>
                      </a:lnTo>
                      <a:lnTo>
                        <a:pt x="6821" y="34315"/>
                      </a:lnTo>
                      <a:lnTo>
                        <a:pt x="7010" y="34420"/>
                      </a:lnTo>
                      <a:lnTo>
                        <a:pt x="7051" y="34525"/>
                      </a:lnTo>
                      <a:lnTo>
                        <a:pt x="7135" y="34462"/>
                      </a:lnTo>
                      <a:lnTo>
                        <a:pt x="7344" y="34504"/>
                      </a:lnTo>
                      <a:lnTo>
                        <a:pt x="7491" y="34504"/>
                      </a:lnTo>
                      <a:lnTo>
                        <a:pt x="7595" y="34587"/>
                      </a:lnTo>
                      <a:lnTo>
                        <a:pt x="7742" y="34566"/>
                      </a:lnTo>
                      <a:lnTo>
                        <a:pt x="7888" y="34671"/>
                      </a:lnTo>
                      <a:lnTo>
                        <a:pt x="8077" y="34692"/>
                      </a:lnTo>
                      <a:lnTo>
                        <a:pt x="8160" y="34608"/>
                      </a:lnTo>
                      <a:lnTo>
                        <a:pt x="8202" y="34734"/>
                      </a:lnTo>
                      <a:lnTo>
                        <a:pt x="8286" y="34797"/>
                      </a:lnTo>
                      <a:lnTo>
                        <a:pt x="8286" y="34943"/>
                      </a:lnTo>
                      <a:lnTo>
                        <a:pt x="8181" y="35090"/>
                      </a:lnTo>
                      <a:lnTo>
                        <a:pt x="8056" y="35110"/>
                      </a:lnTo>
                      <a:lnTo>
                        <a:pt x="8014" y="35362"/>
                      </a:lnTo>
                      <a:lnTo>
                        <a:pt x="8181" y="35466"/>
                      </a:lnTo>
                      <a:lnTo>
                        <a:pt x="8202" y="35634"/>
                      </a:lnTo>
                      <a:lnTo>
                        <a:pt x="8119" y="35843"/>
                      </a:lnTo>
                      <a:lnTo>
                        <a:pt x="8160" y="35989"/>
                      </a:lnTo>
                      <a:lnTo>
                        <a:pt x="8056" y="36073"/>
                      </a:lnTo>
                      <a:lnTo>
                        <a:pt x="7763" y="36094"/>
                      </a:lnTo>
                      <a:lnTo>
                        <a:pt x="7637" y="36303"/>
                      </a:lnTo>
                      <a:lnTo>
                        <a:pt x="7554" y="36345"/>
                      </a:lnTo>
                      <a:lnTo>
                        <a:pt x="7533" y="36596"/>
                      </a:lnTo>
                      <a:lnTo>
                        <a:pt x="7554" y="36596"/>
                      </a:lnTo>
                      <a:lnTo>
                        <a:pt x="7658" y="36617"/>
                      </a:lnTo>
                      <a:lnTo>
                        <a:pt x="7784" y="36554"/>
                      </a:lnTo>
                      <a:lnTo>
                        <a:pt x="7951" y="36512"/>
                      </a:lnTo>
                      <a:lnTo>
                        <a:pt x="7972" y="36575"/>
                      </a:lnTo>
                      <a:lnTo>
                        <a:pt x="7951" y="36659"/>
                      </a:lnTo>
                      <a:lnTo>
                        <a:pt x="7637" y="36805"/>
                      </a:lnTo>
                      <a:lnTo>
                        <a:pt x="7491" y="36889"/>
                      </a:lnTo>
                      <a:lnTo>
                        <a:pt x="7554" y="36931"/>
                      </a:lnTo>
                      <a:lnTo>
                        <a:pt x="7637" y="36931"/>
                      </a:lnTo>
                      <a:lnTo>
                        <a:pt x="7554" y="37014"/>
                      </a:lnTo>
                      <a:lnTo>
                        <a:pt x="7428" y="36994"/>
                      </a:lnTo>
                      <a:lnTo>
                        <a:pt x="7240" y="37014"/>
                      </a:lnTo>
                      <a:lnTo>
                        <a:pt x="7323" y="37203"/>
                      </a:lnTo>
                      <a:lnTo>
                        <a:pt x="7386" y="37286"/>
                      </a:lnTo>
                      <a:lnTo>
                        <a:pt x="7449" y="37224"/>
                      </a:lnTo>
                      <a:lnTo>
                        <a:pt x="7470" y="37286"/>
                      </a:lnTo>
                      <a:lnTo>
                        <a:pt x="7575" y="37307"/>
                      </a:lnTo>
                      <a:lnTo>
                        <a:pt x="7575" y="37349"/>
                      </a:lnTo>
                      <a:lnTo>
                        <a:pt x="7491" y="37391"/>
                      </a:lnTo>
                      <a:lnTo>
                        <a:pt x="7449" y="37454"/>
                      </a:lnTo>
                      <a:lnTo>
                        <a:pt x="7365" y="37454"/>
                      </a:lnTo>
                      <a:lnTo>
                        <a:pt x="7323" y="37517"/>
                      </a:lnTo>
                      <a:lnTo>
                        <a:pt x="7323" y="37559"/>
                      </a:lnTo>
                      <a:lnTo>
                        <a:pt x="7177" y="37705"/>
                      </a:lnTo>
                      <a:lnTo>
                        <a:pt x="7177" y="37831"/>
                      </a:lnTo>
                      <a:lnTo>
                        <a:pt x="7240" y="37851"/>
                      </a:lnTo>
                      <a:lnTo>
                        <a:pt x="7219" y="38019"/>
                      </a:lnTo>
                      <a:lnTo>
                        <a:pt x="7114" y="37977"/>
                      </a:lnTo>
                      <a:lnTo>
                        <a:pt x="7072" y="38019"/>
                      </a:lnTo>
                      <a:lnTo>
                        <a:pt x="6968" y="37935"/>
                      </a:lnTo>
                      <a:lnTo>
                        <a:pt x="6842" y="37914"/>
                      </a:lnTo>
                      <a:lnTo>
                        <a:pt x="6842" y="37956"/>
                      </a:lnTo>
                      <a:lnTo>
                        <a:pt x="6905" y="38040"/>
                      </a:lnTo>
                      <a:lnTo>
                        <a:pt x="6821" y="38061"/>
                      </a:lnTo>
                      <a:lnTo>
                        <a:pt x="6738" y="38144"/>
                      </a:lnTo>
                      <a:lnTo>
                        <a:pt x="6863" y="38165"/>
                      </a:lnTo>
                      <a:lnTo>
                        <a:pt x="6947" y="38165"/>
                      </a:lnTo>
                      <a:lnTo>
                        <a:pt x="7114" y="38291"/>
                      </a:lnTo>
                      <a:lnTo>
                        <a:pt x="7114" y="38375"/>
                      </a:lnTo>
                      <a:lnTo>
                        <a:pt x="7240" y="38500"/>
                      </a:lnTo>
                      <a:lnTo>
                        <a:pt x="7449" y="38479"/>
                      </a:lnTo>
                      <a:lnTo>
                        <a:pt x="7679" y="38605"/>
                      </a:lnTo>
                      <a:lnTo>
                        <a:pt x="7847" y="38647"/>
                      </a:lnTo>
                      <a:lnTo>
                        <a:pt x="8202" y="38898"/>
                      </a:lnTo>
                      <a:lnTo>
                        <a:pt x="8286" y="39023"/>
                      </a:lnTo>
                      <a:lnTo>
                        <a:pt x="8391" y="39065"/>
                      </a:lnTo>
                      <a:lnTo>
                        <a:pt x="8412" y="39128"/>
                      </a:lnTo>
                      <a:lnTo>
                        <a:pt x="8516" y="39211"/>
                      </a:lnTo>
                      <a:lnTo>
                        <a:pt x="8600" y="39211"/>
                      </a:lnTo>
                      <a:lnTo>
                        <a:pt x="8621" y="39295"/>
                      </a:lnTo>
                      <a:lnTo>
                        <a:pt x="8725" y="39337"/>
                      </a:lnTo>
                      <a:lnTo>
                        <a:pt x="8788" y="39337"/>
                      </a:lnTo>
                      <a:lnTo>
                        <a:pt x="8893" y="39483"/>
                      </a:lnTo>
                      <a:lnTo>
                        <a:pt x="8997" y="39504"/>
                      </a:lnTo>
                      <a:lnTo>
                        <a:pt x="9039" y="39525"/>
                      </a:lnTo>
                      <a:lnTo>
                        <a:pt x="9102" y="39504"/>
                      </a:lnTo>
                      <a:lnTo>
                        <a:pt x="9248" y="39630"/>
                      </a:lnTo>
                      <a:lnTo>
                        <a:pt x="9248" y="39714"/>
                      </a:lnTo>
                      <a:lnTo>
                        <a:pt x="9374" y="39735"/>
                      </a:lnTo>
                      <a:lnTo>
                        <a:pt x="9520" y="39923"/>
                      </a:lnTo>
                      <a:lnTo>
                        <a:pt x="9583" y="40007"/>
                      </a:lnTo>
                      <a:lnTo>
                        <a:pt x="9625" y="40237"/>
                      </a:lnTo>
                      <a:lnTo>
                        <a:pt x="9730" y="40425"/>
                      </a:lnTo>
                      <a:lnTo>
                        <a:pt x="9688" y="40488"/>
                      </a:lnTo>
                      <a:lnTo>
                        <a:pt x="9730" y="40572"/>
                      </a:lnTo>
                      <a:cubicBezTo>
                        <a:pt x="9939" y="40572"/>
                        <a:pt x="10483" y="40572"/>
                        <a:pt x="10462" y="40446"/>
                      </a:cubicBezTo>
                      <a:lnTo>
                        <a:pt x="10420" y="40279"/>
                      </a:lnTo>
                      <a:lnTo>
                        <a:pt x="11090" y="40258"/>
                      </a:lnTo>
                      <a:cubicBezTo>
                        <a:pt x="11090" y="40258"/>
                        <a:pt x="11215" y="40383"/>
                        <a:pt x="11320" y="40383"/>
                      </a:cubicBezTo>
                      <a:cubicBezTo>
                        <a:pt x="11425" y="40383"/>
                        <a:pt x="11948" y="40153"/>
                        <a:pt x="11948" y="40153"/>
                      </a:cubicBezTo>
                      <a:cubicBezTo>
                        <a:pt x="11948" y="40153"/>
                        <a:pt x="12073" y="40174"/>
                        <a:pt x="12136" y="40279"/>
                      </a:cubicBezTo>
                      <a:cubicBezTo>
                        <a:pt x="12159" y="40337"/>
                        <a:pt x="12208" y="40350"/>
                        <a:pt x="12254" y="40350"/>
                      </a:cubicBezTo>
                      <a:cubicBezTo>
                        <a:pt x="12291" y="40350"/>
                        <a:pt x="12327" y="40341"/>
                        <a:pt x="12345" y="40341"/>
                      </a:cubicBezTo>
                      <a:lnTo>
                        <a:pt x="12345" y="40320"/>
                      </a:lnTo>
                      <a:lnTo>
                        <a:pt x="12492" y="40341"/>
                      </a:lnTo>
                      <a:lnTo>
                        <a:pt x="12764" y="40551"/>
                      </a:lnTo>
                      <a:lnTo>
                        <a:pt x="12826" y="40676"/>
                      </a:lnTo>
                      <a:lnTo>
                        <a:pt x="13098" y="40697"/>
                      </a:lnTo>
                      <a:lnTo>
                        <a:pt x="13140" y="40592"/>
                      </a:lnTo>
                      <a:lnTo>
                        <a:pt x="13308" y="40488"/>
                      </a:lnTo>
                      <a:lnTo>
                        <a:pt x="13496" y="40258"/>
                      </a:lnTo>
                      <a:lnTo>
                        <a:pt x="13433" y="40237"/>
                      </a:lnTo>
                      <a:lnTo>
                        <a:pt x="13119" y="39965"/>
                      </a:lnTo>
                      <a:lnTo>
                        <a:pt x="12910" y="39714"/>
                      </a:lnTo>
                      <a:lnTo>
                        <a:pt x="12889" y="39546"/>
                      </a:lnTo>
                      <a:lnTo>
                        <a:pt x="12805" y="39442"/>
                      </a:lnTo>
                      <a:lnTo>
                        <a:pt x="12805" y="39295"/>
                      </a:lnTo>
                      <a:lnTo>
                        <a:pt x="12785" y="39211"/>
                      </a:lnTo>
                      <a:lnTo>
                        <a:pt x="12764" y="39170"/>
                      </a:lnTo>
                      <a:lnTo>
                        <a:pt x="12680" y="39170"/>
                      </a:lnTo>
                      <a:lnTo>
                        <a:pt x="12680" y="39065"/>
                      </a:lnTo>
                      <a:lnTo>
                        <a:pt x="12722" y="39086"/>
                      </a:lnTo>
                      <a:lnTo>
                        <a:pt x="12764" y="38981"/>
                      </a:lnTo>
                      <a:lnTo>
                        <a:pt x="12805" y="38877"/>
                      </a:lnTo>
                      <a:lnTo>
                        <a:pt x="12722" y="38877"/>
                      </a:lnTo>
                      <a:lnTo>
                        <a:pt x="12680" y="38919"/>
                      </a:lnTo>
                      <a:lnTo>
                        <a:pt x="12554" y="38856"/>
                      </a:lnTo>
                      <a:lnTo>
                        <a:pt x="12554" y="38667"/>
                      </a:lnTo>
                      <a:lnTo>
                        <a:pt x="12450" y="38647"/>
                      </a:lnTo>
                      <a:lnTo>
                        <a:pt x="12366" y="38563"/>
                      </a:lnTo>
                      <a:lnTo>
                        <a:pt x="12282" y="38584"/>
                      </a:lnTo>
                      <a:lnTo>
                        <a:pt x="12178" y="38584"/>
                      </a:lnTo>
                      <a:lnTo>
                        <a:pt x="12136" y="38375"/>
                      </a:lnTo>
                      <a:lnTo>
                        <a:pt x="12157" y="38270"/>
                      </a:lnTo>
                      <a:lnTo>
                        <a:pt x="12199" y="38228"/>
                      </a:lnTo>
                      <a:lnTo>
                        <a:pt x="12199" y="38019"/>
                      </a:lnTo>
                      <a:lnTo>
                        <a:pt x="12261" y="37914"/>
                      </a:lnTo>
                      <a:lnTo>
                        <a:pt x="12282" y="37768"/>
                      </a:lnTo>
                      <a:lnTo>
                        <a:pt x="12345" y="37726"/>
                      </a:lnTo>
                      <a:lnTo>
                        <a:pt x="12366" y="37600"/>
                      </a:lnTo>
                      <a:lnTo>
                        <a:pt x="12408" y="37517"/>
                      </a:lnTo>
                      <a:lnTo>
                        <a:pt x="12408" y="37433"/>
                      </a:lnTo>
                      <a:lnTo>
                        <a:pt x="12471" y="37454"/>
                      </a:lnTo>
                      <a:lnTo>
                        <a:pt x="12513" y="37517"/>
                      </a:lnTo>
                      <a:lnTo>
                        <a:pt x="12575" y="37496"/>
                      </a:lnTo>
                      <a:lnTo>
                        <a:pt x="12596" y="37412"/>
                      </a:lnTo>
                      <a:lnTo>
                        <a:pt x="12659" y="37454"/>
                      </a:lnTo>
                      <a:lnTo>
                        <a:pt x="12701" y="37412"/>
                      </a:lnTo>
                      <a:lnTo>
                        <a:pt x="12785" y="37412"/>
                      </a:lnTo>
                      <a:lnTo>
                        <a:pt x="12868" y="37349"/>
                      </a:lnTo>
                      <a:lnTo>
                        <a:pt x="12826" y="37307"/>
                      </a:lnTo>
                      <a:lnTo>
                        <a:pt x="12764" y="37286"/>
                      </a:lnTo>
                      <a:lnTo>
                        <a:pt x="12805" y="37286"/>
                      </a:lnTo>
                      <a:cubicBezTo>
                        <a:pt x="12805" y="37286"/>
                        <a:pt x="12826" y="37307"/>
                        <a:pt x="12868" y="37307"/>
                      </a:cubicBezTo>
                      <a:cubicBezTo>
                        <a:pt x="12889" y="37307"/>
                        <a:pt x="12931" y="37286"/>
                        <a:pt x="12931" y="37286"/>
                      </a:cubicBezTo>
                      <a:lnTo>
                        <a:pt x="12994" y="37328"/>
                      </a:lnTo>
                      <a:lnTo>
                        <a:pt x="13036" y="37307"/>
                      </a:lnTo>
                      <a:lnTo>
                        <a:pt x="13015" y="37245"/>
                      </a:lnTo>
                      <a:lnTo>
                        <a:pt x="12847" y="37140"/>
                      </a:lnTo>
                      <a:lnTo>
                        <a:pt x="12931" y="37119"/>
                      </a:lnTo>
                      <a:lnTo>
                        <a:pt x="13036" y="37140"/>
                      </a:lnTo>
                      <a:lnTo>
                        <a:pt x="13098" y="37119"/>
                      </a:lnTo>
                      <a:lnTo>
                        <a:pt x="13161" y="37140"/>
                      </a:lnTo>
                      <a:lnTo>
                        <a:pt x="13161" y="37077"/>
                      </a:lnTo>
                      <a:lnTo>
                        <a:pt x="13119" y="37035"/>
                      </a:lnTo>
                      <a:lnTo>
                        <a:pt x="13161" y="37035"/>
                      </a:lnTo>
                      <a:lnTo>
                        <a:pt x="13161" y="36994"/>
                      </a:lnTo>
                      <a:lnTo>
                        <a:pt x="13119" y="36931"/>
                      </a:lnTo>
                      <a:lnTo>
                        <a:pt x="13203" y="36910"/>
                      </a:lnTo>
                      <a:lnTo>
                        <a:pt x="13203" y="36868"/>
                      </a:lnTo>
                      <a:lnTo>
                        <a:pt x="13203" y="36805"/>
                      </a:lnTo>
                      <a:lnTo>
                        <a:pt x="13057" y="36722"/>
                      </a:lnTo>
                      <a:lnTo>
                        <a:pt x="12910" y="36784"/>
                      </a:lnTo>
                      <a:lnTo>
                        <a:pt x="12701" y="36659"/>
                      </a:lnTo>
                      <a:lnTo>
                        <a:pt x="12701" y="36554"/>
                      </a:lnTo>
                      <a:lnTo>
                        <a:pt x="12910" y="36554"/>
                      </a:lnTo>
                      <a:lnTo>
                        <a:pt x="12680" y="36157"/>
                      </a:lnTo>
                      <a:lnTo>
                        <a:pt x="12408" y="35885"/>
                      </a:lnTo>
                      <a:lnTo>
                        <a:pt x="12052" y="35780"/>
                      </a:lnTo>
                      <a:lnTo>
                        <a:pt x="11989" y="35864"/>
                      </a:lnTo>
                      <a:lnTo>
                        <a:pt x="11822" y="35717"/>
                      </a:lnTo>
                      <a:lnTo>
                        <a:pt x="11843" y="35634"/>
                      </a:lnTo>
                      <a:lnTo>
                        <a:pt x="11738" y="35466"/>
                      </a:lnTo>
                      <a:lnTo>
                        <a:pt x="11508" y="35403"/>
                      </a:lnTo>
                      <a:lnTo>
                        <a:pt x="11571" y="35194"/>
                      </a:lnTo>
                      <a:lnTo>
                        <a:pt x="11634" y="34818"/>
                      </a:lnTo>
                      <a:lnTo>
                        <a:pt x="11550" y="34734"/>
                      </a:lnTo>
                      <a:lnTo>
                        <a:pt x="11529" y="34462"/>
                      </a:lnTo>
                      <a:lnTo>
                        <a:pt x="11634" y="34399"/>
                      </a:lnTo>
                      <a:lnTo>
                        <a:pt x="11780" y="34211"/>
                      </a:lnTo>
                      <a:lnTo>
                        <a:pt x="11780" y="34064"/>
                      </a:lnTo>
                      <a:lnTo>
                        <a:pt x="11864" y="33960"/>
                      </a:lnTo>
                      <a:lnTo>
                        <a:pt x="12178" y="34253"/>
                      </a:lnTo>
                      <a:lnTo>
                        <a:pt x="12199" y="34357"/>
                      </a:lnTo>
                      <a:lnTo>
                        <a:pt x="12387" y="34462"/>
                      </a:lnTo>
                      <a:lnTo>
                        <a:pt x="12575" y="34420"/>
                      </a:lnTo>
                      <a:lnTo>
                        <a:pt x="12554" y="34253"/>
                      </a:lnTo>
                      <a:lnTo>
                        <a:pt x="12617" y="34190"/>
                      </a:lnTo>
                      <a:lnTo>
                        <a:pt x="12492" y="33729"/>
                      </a:lnTo>
                      <a:lnTo>
                        <a:pt x="12680" y="33688"/>
                      </a:lnTo>
                      <a:lnTo>
                        <a:pt x="12868" y="33688"/>
                      </a:lnTo>
                      <a:lnTo>
                        <a:pt x="12868" y="33562"/>
                      </a:lnTo>
                      <a:lnTo>
                        <a:pt x="12785" y="33457"/>
                      </a:lnTo>
                      <a:lnTo>
                        <a:pt x="12805" y="33332"/>
                      </a:lnTo>
                      <a:lnTo>
                        <a:pt x="12994" y="33227"/>
                      </a:lnTo>
                      <a:lnTo>
                        <a:pt x="13077" y="33227"/>
                      </a:lnTo>
                      <a:lnTo>
                        <a:pt x="13119" y="33060"/>
                      </a:lnTo>
                      <a:lnTo>
                        <a:pt x="13203" y="32997"/>
                      </a:lnTo>
                      <a:lnTo>
                        <a:pt x="13329" y="33018"/>
                      </a:lnTo>
                      <a:lnTo>
                        <a:pt x="13349" y="32913"/>
                      </a:lnTo>
                      <a:lnTo>
                        <a:pt x="13329" y="32809"/>
                      </a:lnTo>
                      <a:lnTo>
                        <a:pt x="13349" y="32725"/>
                      </a:lnTo>
                      <a:lnTo>
                        <a:pt x="13538" y="32830"/>
                      </a:lnTo>
                      <a:lnTo>
                        <a:pt x="13663" y="32893"/>
                      </a:lnTo>
                      <a:lnTo>
                        <a:pt x="13642" y="32955"/>
                      </a:lnTo>
                      <a:lnTo>
                        <a:pt x="13559" y="33060"/>
                      </a:lnTo>
                      <a:lnTo>
                        <a:pt x="13621" y="33123"/>
                      </a:lnTo>
                      <a:lnTo>
                        <a:pt x="13726" y="33060"/>
                      </a:lnTo>
                      <a:lnTo>
                        <a:pt x="13747" y="32997"/>
                      </a:lnTo>
                      <a:lnTo>
                        <a:pt x="13831" y="32934"/>
                      </a:lnTo>
                      <a:lnTo>
                        <a:pt x="13831" y="33039"/>
                      </a:lnTo>
                      <a:lnTo>
                        <a:pt x="13914" y="32955"/>
                      </a:lnTo>
                      <a:lnTo>
                        <a:pt x="13935" y="32893"/>
                      </a:lnTo>
                      <a:lnTo>
                        <a:pt x="14040" y="32893"/>
                      </a:lnTo>
                      <a:lnTo>
                        <a:pt x="14165" y="32809"/>
                      </a:lnTo>
                      <a:lnTo>
                        <a:pt x="14270" y="32809"/>
                      </a:lnTo>
                      <a:lnTo>
                        <a:pt x="14312" y="32955"/>
                      </a:lnTo>
                      <a:lnTo>
                        <a:pt x="14458" y="33039"/>
                      </a:lnTo>
                      <a:lnTo>
                        <a:pt x="14668" y="32955"/>
                      </a:lnTo>
                      <a:lnTo>
                        <a:pt x="14772" y="32955"/>
                      </a:lnTo>
                      <a:lnTo>
                        <a:pt x="14814" y="33039"/>
                      </a:lnTo>
                      <a:lnTo>
                        <a:pt x="14898" y="33039"/>
                      </a:lnTo>
                      <a:lnTo>
                        <a:pt x="15002" y="33206"/>
                      </a:lnTo>
                      <a:lnTo>
                        <a:pt x="15128" y="33206"/>
                      </a:lnTo>
                      <a:lnTo>
                        <a:pt x="15233" y="33332"/>
                      </a:lnTo>
                      <a:lnTo>
                        <a:pt x="15400" y="33457"/>
                      </a:lnTo>
                      <a:lnTo>
                        <a:pt x="15463" y="33457"/>
                      </a:lnTo>
                      <a:lnTo>
                        <a:pt x="15526" y="33541"/>
                      </a:lnTo>
                      <a:lnTo>
                        <a:pt x="15526" y="33667"/>
                      </a:lnTo>
                      <a:lnTo>
                        <a:pt x="15609" y="33688"/>
                      </a:lnTo>
                      <a:lnTo>
                        <a:pt x="15672" y="33583"/>
                      </a:lnTo>
                      <a:lnTo>
                        <a:pt x="15672" y="33437"/>
                      </a:lnTo>
                      <a:lnTo>
                        <a:pt x="15777" y="33353"/>
                      </a:lnTo>
                      <a:lnTo>
                        <a:pt x="15860" y="33457"/>
                      </a:lnTo>
                      <a:lnTo>
                        <a:pt x="16070" y="33478"/>
                      </a:lnTo>
                      <a:lnTo>
                        <a:pt x="16153" y="33583"/>
                      </a:lnTo>
                      <a:lnTo>
                        <a:pt x="16258" y="33625"/>
                      </a:lnTo>
                      <a:lnTo>
                        <a:pt x="16383" y="33520"/>
                      </a:lnTo>
                      <a:lnTo>
                        <a:pt x="16383" y="33311"/>
                      </a:lnTo>
                      <a:lnTo>
                        <a:pt x="16509" y="33311"/>
                      </a:lnTo>
                      <a:lnTo>
                        <a:pt x="16509" y="33206"/>
                      </a:lnTo>
                      <a:lnTo>
                        <a:pt x="16614" y="33165"/>
                      </a:lnTo>
                      <a:lnTo>
                        <a:pt x="16697" y="33248"/>
                      </a:lnTo>
                      <a:lnTo>
                        <a:pt x="16760" y="33144"/>
                      </a:lnTo>
                      <a:lnTo>
                        <a:pt x="16886" y="33123"/>
                      </a:lnTo>
                      <a:lnTo>
                        <a:pt x="17032" y="33269"/>
                      </a:lnTo>
                      <a:lnTo>
                        <a:pt x="17074" y="33332"/>
                      </a:lnTo>
                      <a:lnTo>
                        <a:pt x="17220" y="33311"/>
                      </a:lnTo>
                      <a:lnTo>
                        <a:pt x="17199" y="33165"/>
                      </a:lnTo>
                      <a:lnTo>
                        <a:pt x="17283" y="33144"/>
                      </a:lnTo>
                      <a:lnTo>
                        <a:pt x="17409" y="33144"/>
                      </a:lnTo>
                      <a:lnTo>
                        <a:pt x="17451" y="33060"/>
                      </a:lnTo>
                      <a:lnTo>
                        <a:pt x="17597" y="33144"/>
                      </a:lnTo>
                      <a:lnTo>
                        <a:pt x="17660" y="33206"/>
                      </a:lnTo>
                      <a:lnTo>
                        <a:pt x="17639" y="33269"/>
                      </a:lnTo>
                      <a:lnTo>
                        <a:pt x="17555" y="33332"/>
                      </a:lnTo>
                      <a:lnTo>
                        <a:pt x="17660" y="33457"/>
                      </a:lnTo>
                      <a:lnTo>
                        <a:pt x="17764" y="33478"/>
                      </a:lnTo>
                      <a:lnTo>
                        <a:pt x="17827" y="33457"/>
                      </a:lnTo>
                      <a:lnTo>
                        <a:pt x="17911" y="33520"/>
                      </a:lnTo>
                      <a:lnTo>
                        <a:pt x="18078" y="33520"/>
                      </a:lnTo>
                      <a:lnTo>
                        <a:pt x="18287" y="33625"/>
                      </a:lnTo>
                      <a:lnTo>
                        <a:pt x="18434" y="33583"/>
                      </a:lnTo>
                      <a:lnTo>
                        <a:pt x="18476" y="33457"/>
                      </a:lnTo>
                      <a:lnTo>
                        <a:pt x="18476" y="33353"/>
                      </a:lnTo>
                      <a:lnTo>
                        <a:pt x="18539" y="33311"/>
                      </a:lnTo>
                      <a:lnTo>
                        <a:pt x="18706" y="33416"/>
                      </a:lnTo>
                      <a:lnTo>
                        <a:pt x="18873" y="33437"/>
                      </a:lnTo>
                      <a:lnTo>
                        <a:pt x="19062" y="33353"/>
                      </a:lnTo>
                      <a:lnTo>
                        <a:pt x="19103" y="33248"/>
                      </a:lnTo>
                      <a:lnTo>
                        <a:pt x="19083" y="32809"/>
                      </a:lnTo>
                      <a:lnTo>
                        <a:pt x="19020" y="32746"/>
                      </a:lnTo>
                      <a:lnTo>
                        <a:pt x="18852" y="32746"/>
                      </a:lnTo>
                      <a:lnTo>
                        <a:pt x="18748" y="32683"/>
                      </a:lnTo>
                      <a:lnTo>
                        <a:pt x="18706" y="32621"/>
                      </a:lnTo>
                      <a:lnTo>
                        <a:pt x="18580" y="32600"/>
                      </a:lnTo>
                      <a:lnTo>
                        <a:pt x="18497" y="32516"/>
                      </a:lnTo>
                      <a:lnTo>
                        <a:pt x="18371" y="32516"/>
                      </a:lnTo>
                      <a:lnTo>
                        <a:pt x="18371" y="32432"/>
                      </a:lnTo>
                      <a:lnTo>
                        <a:pt x="18350" y="32369"/>
                      </a:lnTo>
                      <a:lnTo>
                        <a:pt x="18371" y="32307"/>
                      </a:lnTo>
                      <a:lnTo>
                        <a:pt x="18476" y="32307"/>
                      </a:lnTo>
                      <a:lnTo>
                        <a:pt x="18497" y="32181"/>
                      </a:lnTo>
                      <a:lnTo>
                        <a:pt x="18580" y="32077"/>
                      </a:lnTo>
                      <a:lnTo>
                        <a:pt x="18559" y="31951"/>
                      </a:lnTo>
                      <a:lnTo>
                        <a:pt x="18476" y="31951"/>
                      </a:lnTo>
                      <a:lnTo>
                        <a:pt x="18476" y="31805"/>
                      </a:lnTo>
                      <a:lnTo>
                        <a:pt x="18601" y="31637"/>
                      </a:lnTo>
                      <a:lnTo>
                        <a:pt x="18748" y="31491"/>
                      </a:lnTo>
                      <a:lnTo>
                        <a:pt x="18978" y="31470"/>
                      </a:lnTo>
                      <a:lnTo>
                        <a:pt x="19083" y="31491"/>
                      </a:lnTo>
                      <a:lnTo>
                        <a:pt x="19166" y="31449"/>
                      </a:lnTo>
                      <a:lnTo>
                        <a:pt x="19166" y="31344"/>
                      </a:lnTo>
                      <a:lnTo>
                        <a:pt x="19062" y="31323"/>
                      </a:lnTo>
                      <a:lnTo>
                        <a:pt x="18978" y="31219"/>
                      </a:lnTo>
                      <a:lnTo>
                        <a:pt x="18873" y="31219"/>
                      </a:lnTo>
                      <a:lnTo>
                        <a:pt x="18790" y="31260"/>
                      </a:lnTo>
                      <a:lnTo>
                        <a:pt x="18685" y="31219"/>
                      </a:lnTo>
                      <a:lnTo>
                        <a:pt x="18539" y="31219"/>
                      </a:lnTo>
                      <a:lnTo>
                        <a:pt x="18539" y="31135"/>
                      </a:lnTo>
                      <a:lnTo>
                        <a:pt x="18580" y="31072"/>
                      </a:lnTo>
                      <a:lnTo>
                        <a:pt x="18748" y="31072"/>
                      </a:lnTo>
                      <a:lnTo>
                        <a:pt x="18685" y="30947"/>
                      </a:lnTo>
                      <a:lnTo>
                        <a:pt x="18539" y="30968"/>
                      </a:lnTo>
                      <a:lnTo>
                        <a:pt x="18434" y="30947"/>
                      </a:lnTo>
                      <a:lnTo>
                        <a:pt x="18476" y="30905"/>
                      </a:lnTo>
                      <a:lnTo>
                        <a:pt x="18434" y="30758"/>
                      </a:lnTo>
                      <a:lnTo>
                        <a:pt x="18476" y="30737"/>
                      </a:lnTo>
                      <a:lnTo>
                        <a:pt x="18601" y="30737"/>
                      </a:lnTo>
                      <a:lnTo>
                        <a:pt x="18664" y="30654"/>
                      </a:lnTo>
                      <a:lnTo>
                        <a:pt x="18748" y="30654"/>
                      </a:lnTo>
                      <a:lnTo>
                        <a:pt x="18769" y="30716"/>
                      </a:lnTo>
                      <a:lnTo>
                        <a:pt x="18894" y="30696"/>
                      </a:lnTo>
                      <a:lnTo>
                        <a:pt x="18999" y="30758"/>
                      </a:lnTo>
                      <a:lnTo>
                        <a:pt x="19062" y="30716"/>
                      </a:lnTo>
                      <a:lnTo>
                        <a:pt x="19062" y="30633"/>
                      </a:lnTo>
                      <a:lnTo>
                        <a:pt x="19166" y="30591"/>
                      </a:lnTo>
                      <a:lnTo>
                        <a:pt x="19271" y="30591"/>
                      </a:lnTo>
                      <a:lnTo>
                        <a:pt x="19334" y="30696"/>
                      </a:lnTo>
                      <a:lnTo>
                        <a:pt x="19396" y="30612"/>
                      </a:lnTo>
                      <a:lnTo>
                        <a:pt x="19396" y="30528"/>
                      </a:lnTo>
                      <a:lnTo>
                        <a:pt x="19606" y="30486"/>
                      </a:lnTo>
                      <a:lnTo>
                        <a:pt x="19731" y="30486"/>
                      </a:lnTo>
                      <a:lnTo>
                        <a:pt x="19899" y="30403"/>
                      </a:lnTo>
                      <a:lnTo>
                        <a:pt x="20045" y="30403"/>
                      </a:lnTo>
                      <a:lnTo>
                        <a:pt x="20066" y="30340"/>
                      </a:lnTo>
                      <a:lnTo>
                        <a:pt x="20233" y="30235"/>
                      </a:lnTo>
                      <a:lnTo>
                        <a:pt x="20359" y="30235"/>
                      </a:lnTo>
                      <a:lnTo>
                        <a:pt x="20443" y="30193"/>
                      </a:lnTo>
                      <a:lnTo>
                        <a:pt x="20526" y="30193"/>
                      </a:lnTo>
                      <a:lnTo>
                        <a:pt x="20589" y="30214"/>
                      </a:lnTo>
                      <a:lnTo>
                        <a:pt x="20652" y="30172"/>
                      </a:lnTo>
                      <a:lnTo>
                        <a:pt x="20652" y="30026"/>
                      </a:lnTo>
                      <a:lnTo>
                        <a:pt x="20736" y="29984"/>
                      </a:lnTo>
                      <a:lnTo>
                        <a:pt x="20861" y="29984"/>
                      </a:lnTo>
                      <a:lnTo>
                        <a:pt x="20882" y="29900"/>
                      </a:lnTo>
                      <a:lnTo>
                        <a:pt x="20966" y="29859"/>
                      </a:lnTo>
                      <a:lnTo>
                        <a:pt x="21008" y="29900"/>
                      </a:lnTo>
                      <a:lnTo>
                        <a:pt x="21091" y="29921"/>
                      </a:lnTo>
                      <a:lnTo>
                        <a:pt x="21196" y="29880"/>
                      </a:lnTo>
                      <a:lnTo>
                        <a:pt x="21321" y="29817"/>
                      </a:lnTo>
                      <a:lnTo>
                        <a:pt x="21572" y="29670"/>
                      </a:lnTo>
                      <a:lnTo>
                        <a:pt x="21614" y="29670"/>
                      </a:lnTo>
                      <a:lnTo>
                        <a:pt x="21677" y="29649"/>
                      </a:lnTo>
                      <a:lnTo>
                        <a:pt x="21803" y="29608"/>
                      </a:lnTo>
                      <a:lnTo>
                        <a:pt x="21886" y="29503"/>
                      </a:lnTo>
                      <a:lnTo>
                        <a:pt x="21949" y="29545"/>
                      </a:lnTo>
                      <a:lnTo>
                        <a:pt x="22116" y="29503"/>
                      </a:lnTo>
                      <a:lnTo>
                        <a:pt x="22116" y="29440"/>
                      </a:lnTo>
                      <a:lnTo>
                        <a:pt x="22054" y="29356"/>
                      </a:lnTo>
                      <a:lnTo>
                        <a:pt x="22116" y="29336"/>
                      </a:lnTo>
                      <a:lnTo>
                        <a:pt x="22284" y="29336"/>
                      </a:lnTo>
                      <a:lnTo>
                        <a:pt x="22305" y="29231"/>
                      </a:lnTo>
                      <a:lnTo>
                        <a:pt x="22409" y="29168"/>
                      </a:lnTo>
                      <a:lnTo>
                        <a:pt x="22472" y="29168"/>
                      </a:lnTo>
                      <a:lnTo>
                        <a:pt x="22556" y="29147"/>
                      </a:lnTo>
                      <a:lnTo>
                        <a:pt x="22681" y="29189"/>
                      </a:lnTo>
                      <a:lnTo>
                        <a:pt x="22849" y="29168"/>
                      </a:lnTo>
                      <a:lnTo>
                        <a:pt x="22974" y="29273"/>
                      </a:lnTo>
                      <a:lnTo>
                        <a:pt x="23100" y="29273"/>
                      </a:lnTo>
                      <a:lnTo>
                        <a:pt x="23246" y="29210"/>
                      </a:lnTo>
                      <a:lnTo>
                        <a:pt x="23372" y="29210"/>
                      </a:lnTo>
                      <a:lnTo>
                        <a:pt x="23414" y="29356"/>
                      </a:lnTo>
                      <a:lnTo>
                        <a:pt x="23477" y="29377"/>
                      </a:lnTo>
                      <a:lnTo>
                        <a:pt x="23539" y="29503"/>
                      </a:lnTo>
                      <a:lnTo>
                        <a:pt x="23602" y="29608"/>
                      </a:lnTo>
                      <a:lnTo>
                        <a:pt x="23686" y="29670"/>
                      </a:lnTo>
                      <a:lnTo>
                        <a:pt x="23686" y="29712"/>
                      </a:lnTo>
                      <a:lnTo>
                        <a:pt x="23665" y="29817"/>
                      </a:lnTo>
                      <a:lnTo>
                        <a:pt x="23686" y="29921"/>
                      </a:lnTo>
                      <a:lnTo>
                        <a:pt x="23686" y="29984"/>
                      </a:lnTo>
                      <a:lnTo>
                        <a:pt x="23602" y="30005"/>
                      </a:lnTo>
                      <a:lnTo>
                        <a:pt x="23665" y="30110"/>
                      </a:lnTo>
                      <a:lnTo>
                        <a:pt x="23749" y="30152"/>
                      </a:lnTo>
                      <a:lnTo>
                        <a:pt x="23874" y="30089"/>
                      </a:lnTo>
                      <a:lnTo>
                        <a:pt x="23937" y="30152"/>
                      </a:lnTo>
                      <a:lnTo>
                        <a:pt x="24000" y="30131"/>
                      </a:lnTo>
                      <a:lnTo>
                        <a:pt x="24021" y="30026"/>
                      </a:lnTo>
                      <a:lnTo>
                        <a:pt x="24104" y="30005"/>
                      </a:lnTo>
                      <a:lnTo>
                        <a:pt x="24125" y="30110"/>
                      </a:lnTo>
                      <a:lnTo>
                        <a:pt x="24209" y="30110"/>
                      </a:lnTo>
                      <a:lnTo>
                        <a:pt x="24230" y="30026"/>
                      </a:lnTo>
                      <a:lnTo>
                        <a:pt x="24188" y="29921"/>
                      </a:lnTo>
                      <a:lnTo>
                        <a:pt x="24209" y="29900"/>
                      </a:lnTo>
                      <a:lnTo>
                        <a:pt x="24418" y="30026"/>
                      </a:lnTo>
                      <a:lnTo>
                        <a:pt x="24439" y="30214"/>
                      </a:lnTo>
                      <a:lnTo>
                        <a:pt x="24523" y="30340"/>
                      </a:lnTo>
                      <a:lnTo>
                        <a:pt x="24606" y="30340"/>
                      </a:lnTo>
                      <a:lnTo>
                        <a:pt x="24669" y="30256"/>
                      </a:lnTo>
                      <a:lnTo>
                        <a:pt x="24627" y="30235"/>
                      </a:lnTo>
                      <a:lnTo>
                        <a:pt x="24606" y="30193"/>
                      </a:lnTo>
                      <a:lnTo>
                        <a:pt x="24732" y="30152"/>
                      </a:lnTo>
                      <a:lnTo>
                        <a:pt x="24941" y="30256"/>
                      </a:lnTo>
                      <a:lnTo>
                        <a:pt x="25025" y="30256"/>
                      </a:lnTo>
                      <a:lnTo>
                        <a:pt x="25088" y="30193"/>
                      </a:lnTo>
                      <a:lnTo>
                        <a:pt x="25150" y="30214"/>
                      </a:lnTo>
                      <a:lnTo>
                        <a:pt x="25088" y="30319"/>
                      </a:lnTo>
                      <a:lnTo>
                        <a:pt x="25025" y="30361"/>
                      </a:lnTo>
                      <a:lnTo>
                        <a:pt x="25025" y="30528"/>
                      </a:lnTo>
                      <a:lnTo>
                        <a:pt x="25088" y="30633"/>
                      </a:lnTo>
                      <a:lnTo>
                        <a:pt x="25171" y="30633"/>
                      </a:lnTo>
                      <a:lnTo>
                        <a:pt x="25255" y="30549"/>
                      </a:lnTo>
                      <a:lnTo>
                        <a:pt x="25381" y="30528"/>
                      </a:lnTo>
                      <a:lnTo>
                        <a:pt x="25611" y="30570"/>
                      </a:lnTo>
                      <a:lnTo>
                        <a:pt x="25673" y="30612"/>
                      </a:lnTo>
                      <a:lnTo>
                        <a:pt x="25757" y="30549"/>
                      </a:lnTo>
                      <a:lnTo>
                        <a:pt x="25715" y="30424"/>
                      </a:lnTo>
                      <a:lnTo>
                        <a:pt x="25820" y="30361"/>
                      </a:lnTo>
                      <a:lnTo>
                        <a:pt x="25987" y="30340"/>
                      </a:lnTo>
                      <a:lnTo>
                        <a:pt x="26092" y="30256"/>
                      </a:lnTo>
                      <a:lnTo>
                        <a:pt x="26134" y="30152"/>
                      </a:lnTo>
                      <a:lnTo>
                        <a:pt x="26217" y="30089"/>
                      </a:lnTo>
                      <a:lnTo>
                        <a:pt x="26217" y="30005"/>
                      </a:lnTo>
                      <a:lnTo>
                        <a:pt x="26343" y="29880"/>
                      </a:lnTo>
                      <a:lnTo>
                        <a:pt x="26448" y="29838"/>
                      </a:lnTo>
                      <a:lnTo>
                        <a:pt x="26531" y="29733"/>
                      </a:lnTo>
                      <a:lnTo>
                        <a:pt x="26657" y="29712"/>
                      </a:lnTo>
                      <a:lnTo>
                        <a:pt x="26824" y="29670"/>
                      </a:lnTo>
                      <a:lnTo>
                        <a:pt x="26866" y="29712"/>
                      </a:lnTo>
                      <a:lnTo>
                        <a:pt x="26866" y="29817"/>
                      </a:lnTo>
                      <a:lnTo>
                        <a:pt x="27138" y="29900"/>
                      </a:lnTo>
                      <a:lnTo>
                        <a:pt x="27054" y="29921"/>
                      </a:lnTo>
                      <a:lnTo>
                        <a:pt x="27117" y="30005"/>
                      </a:lnTo>
                      <a:lnTo>
                        <a:pt x="28163" y="30800"/>
                      </a:lnTo>
                      <a:lnTo>
                        <a:pt x="29565" y="32579"/>
                      </a:lnTo>
                      <a:lnTo>
                        <a:pt x="29712" y="32537"/>
                      </a:lnTo>
                      <a:lnTo>
                        <a:pt x="29816" y="32495"/>
                      </a:lnTo>
                      <a:lnTo>
                        <a:pt x="29837" y="32411"/>
                      </a:lnTo>
                      <a:lnTo>
                        <a:pt x="29816" y="32390"/>
                      </a:lnTo>
                      <a:lnTo>
                        <a:pt x="29816" y="32265"/>
                      </a:lnTo>
                      <a:lnTo>
                        <a:pt x="29879" y="32202"/>
                      </a:lnTo>
                      <a:lnTo>
                        <a:pt x="30047" y="32286"/>
                      </a:lnTo>
                      <a:lnTo>
                        <a:pt x="30026" y="32369"/>
                      </a:lnTo>
                      <a:lnTo>
                        <a:pt x="30026" y="32432"/>
                      </a:lnTo>
                      <a:lnTo>
                        <a:pt x="30151" y="32474"/>
                      </a:lnTo>
                      <a:lnTo>
                        <a:pt x="30214" y="32537"/>
                      </a:lnTo>
                      <a:lnTo>
                        <a:pt x="30319" y="32537"/>
                      </a:lnTo>
                      <a:lnTo>
                        <a:pt x="30402" y="32495"/>
                      </a:lnTo>
                      <a:lnTo>
                        <a:pt x="30507" y="32474"/>
                      </a:lnTo>
                      <a:lnTo>
                        <a:pt x="30674" y="32537"/>
                      </a:lnTo>
                      <a:lnTo>
                        <a:pt x="30800" y="32495"/>
                      </a:lnTo>
                      <a:lnTo>
                        <a:pt x="30904" y="32516"/>
                      </a:lnTo>
                      <a:lnTo>
                        <a:pt x="31009" y="32474"/>
                      </a:lnTo>
                      <a:lnTo>
                        <a:pt x="31030" y="32411"/>
                      </a:lnTo>
                      <a:lnTo>
                        <a:pt x="31009" y="32369"/>
                      </a:lnTo>
                      <a:lnTo>
                        <a:pt x="31030" y="32307"/>
                      </a:lnTo>
                      <a:lnTo>
                        <a:pt x="31218" y="32286"/>
                      </a:lnTo>
                      <a:lnTo>
                        <a:pt x="31427" y="32286"/>
                      </a:lnTo>
                      <a:lnTo>
                        <a:pt x="31616" y="32328"/>
                      </a:lnTo>
                      <a:lnTo>
                        <a:pt x="31783" y="32474"/>
                      </a:lnTo>
                      <a:lnTo>
                        <a:pt x="31888" y="32621"/>
                      </a:lnTo>
                      <a:lnTo>
                        <a:pt x="31951" y="32746"/>
                      </a:lnTo>
                      <a:lnTo>
                        <a:pt x="32013" y="32746"/>
                      </a:lnTo>
                      <a:lnTo>
                        <a:pt x="32139" y="32788"/>
                      </a:lnTo>
                      <a:lnTo>
                        <a:pt x="32264" y="32851"/>
                      </a:lnTo>
                      <a:lnTo>
                        <a:pt x="32327" y="32851"/>
                      </a:lnTo>
                      <a:lnTo>
                        <a:pt x="32390" y="32913"/>
                      </a:lnTo>
                      <a:lnTo>
                        <a:pt x="32390" y="32997"/>
                      </a:lnTo>
                      <a:lnTo>
                        <a:pt x="32369" y="33039"/>
                      </a:lnTo>
                      <a:lnTo>
                        <a:pt x="32369" y="33144"/>
                      </a:lnTo>
                      <a:lnTo>
                        <a:pt x="32390" y="33227"/>
                      </a:lnTo>
                      <a:lnTo>
                        <a:pt x="32453" y="33269"/>
                      </a:lnTo>
                      <a:lnTo>
                        <a:pt x="32474" y="33311"/>
                      </a:lnTo>
                      <a:lnTo>
                        <a:pt x="32536" y="33311"/>
                      </a:lnTo>
                      <a:lnTo>
                        <a:pt x="32641" y="33353"/>
                      </a:lnTo>
                      <a:lnTo>
                        <a:pt x="32704" y="33416"/>
                      </a:lnTo>
                      <a:lnTo>
                        <a:pt x="32746" y="33353"/>
                      </a:lnTo>
                      <a:lnTo>
                        <a:pt x="32850" y="33311"/>
                      </a:lnTo>
                      <a:lnTo>
                        <a:pt x="33101" y="33269"/>
                      </a:lnTo>
                      <a:lnTo>
                        <a:pt x="33227" y="33248"/>
                      </a:lnTo>
                      <a:lnTo>
                        <a:pt x="33290" y="33144"/>
                      </a:lnTo>
                      <a:lnTo>
                        <a:pt x="33394" y="33102"/>
                      </a:lnTo>
                      <a:lnTo>
                        <a:pt x="33436" y="33123"/>
                      </a:lnTo>
                      <a:lnTo>
                        <a:pt x="33394" y="33248"/>
                      </a:lnTo>
                      <a:lnTo>
                        <a:pt x="33415" y="33353"/>
                      </a:lnTo>
                      <a:lnTo>
                        <a:pt x="33499" y="33374"/>
                      </a:lnTo>
                      <a:lnTo>
                        <a:pt x="33624" y="33478"/>
                      </a:lnTo>
                      <a:lnTo>
                        <a:pt x="33792" y="33541"/>
                      </a:lnTo>
                      <a:lnTo>
                        <a:pt x="33813" y="33562"/>
                      </a:lnTo>
                      <a:lnTo>
                        <a:pt x="33896" y="33562"/>
                      </a:lnTo>
                      <a:lnTo>
                        <a:pt x="34001" y="33625"/>
                      </a:lnTo>
                      <a:lnTo>
                        <a:pt x="34043" y="33625"/>
                      </a:lnTo>
                      <a:lnTo>
                        <a:pt x="34043" y="33583"/>
                      </a:lnTo>
                      <a:lnTo>
                        <a:pt x="34127" y="33374"/>
                      </a:lnTo>
                      <a:lnTo>
                        <a:pt x="34231" y="33332"/>
                      </a:lnTo>
                      <a:lnTo>
                        <a:pt x="34482" y="33332"/>
                      </a:lnTo>
                      <a:lnTo>
                        <a:pt x="34524" y="33269"/>
                      </a:lnTo>
                      <a:lnTo>
                        <a:pt x="34629" y="33165"/>
                      </a:lnTo>
                      <a:lnTo>
                        <a:pt x="34796" y="33102"/>
                      </a:lnTo>
                      <a:lnTo>
                        <a:pt x="34796" y="32997"/>
                      </a:lnTo>
                      <a:lnTo>
                        <a:pt x="34859" y="32893"/>
                      </a:lnTo>
                      <a:lnTo>
                        <a:pt x="35005" y="32809"/>
                      </a:lnTo>
                      <a:lnTo>
                        <a:pt x="35005" y="32725"/>
                      </a:lnTo>
                      <a:lnTo>
                        <a:pt x="35110" y="32621"/>
                      </a:lnTo>
                      <a:lnTo>
                        <a:pt x="35215" y="32600"/>
                      </a:lnTo>
                      <a:lnTo>
                        <a:pt x="35298" y="32495"/>
                      </a:lnTo>
                      <a:lnTo>
                        <a:pt x="35361" y="32432"/>
                      </a:lnTo>
                      <a:lnTo>
                        <a:pt x="35298" y="32390"/>
                      </a:lnTo>
                      <a:lnTo>
                        <a:pt x="35298" y="32307"/>
                      </a:lnTo>
                      <a:lnTo>
                        <a:pt x="35319" y="32265"/>
                      </a:lnTo>
                      <a:lnTo>
                        <a:pt x="35508" y="32307"/>
                      </a:lnTo>
                      <a:lnTo>
                        <a:pt x="35591" y="32265"/>
                      </a:lnTo>
                      <a:lnTo>
                        <a:pt x="35633" y="32097"/>
                      </a:lnTo>
                      <a:lnTo>
                        <a:pt x="35717" y="32077"/>
                      </a:lnTo>
                      <a:lnTo>
                        <a:pt x="35926" y="32056"/>
                      </a:lnTo>
                      <a:lnTo>
                        <a:pt x="36031" y="32014"/>
                      </a:lnTo>
                      <a:lnTo>
                        <a:pt x="36261" y="32014"/>
                      </a:lnTo>
                      <a:lnTo>
                        <a:pt x="36345" y="31972"/>
                      </a:lnTo>
                      <a:lnTo>
                        <a:pt x="36365" y="31972"/>
                      </a:lnTo>
                      <a:lnTo>
                        <a:pt x="36449" y="32077"/>
                      </a:lnTo>
                      <a:lnTo>
                        <a:pt x="36449" y="32160"/>
                      </a:lnTo>
                      <a:lnTo>
                        <a:pt x="36533" y="32223"/>
                      </a:lnTo>
                      <a:lnTo>
                        <a:pt x="36658" y="32223"/>
                      </a:lnTo>
                      <a:lnTo>
                        <a:pt x="36700" y="32202"/>
                      </a:lnTo>
                      <a:lnTo>
                        <a:pt x="36805" y="32202"/>
                      </a:lnTo>
                      <a:lnTo>
                        <a:pt x="36889" y="32160"/>
                      </a:lnTo>
                      <a:lnTo>
                        <a:pt x="37077" y="32160"/>
                      </a:lnTo>
                      <a:lnTo>
                        <a:pt x="37098" y="32223"/>
                      </a:lnTo>
                      <a:lnTo>
                        <a:pt x="37119" y="32328"/>
                      </a:lnTo>
                      <a:lnTo>
                        <a:pt x="37161" y="32411"/>
                      </a:lnTo>
                      <a:lnTo>
                        <a:pt x="37453" y="32579"/>
                      </a:lnTo>
                      <a:lnTo>
                        <a:pt x="37537" y="32641"/>
                      </a:lnTo>
                      <a:lnTo>
                        <a:pt x="37746" y="32746"/>
                      </a:lnTo>
                      <a:lnTo>
                        <a:pt x="37830" y="32704"/>
                      </a:lnTo>
                      <a:lnTo>
                        <a:pt x="37935" y="32641"/>
                      </a:lnTo>
                      <a:lnTo>
                        <a:pt x="38060" y="32579"/>
                      </a:lnTo>
                      <a:lnTo>
                        <a:pt x="38165" y="32579"/>
                      </a:lnTo>
                      <a:lnTo>
                        <a:pt x="38269" y="32600"/>
                      </a:lnTo>
                      <a:lnTo>
                        <a:pt x="38353" y="32641"/>
                      </a:lnTo>
                      <a:lnTo>
                        <a:pt x="38437" y="32621"/>
                      </a:lnTo>
                      <a:lnTo>
                        <a:pt x="38688" y="32621"/>
                      </a:lnTo>
                      <a:lnTo>
                        <a:pt x="38793" y="32683"/>
                      </a:lnTo>
                      <a:lnTo>
                        <a:pt x="38897" y="32683"/>
                      </a:lnTo>
                      <a:lnTo>
                        <a:pt x="38939" y="32641"/>
                      </a:lnTo>
                      <a:lnTo>
                        <a:pt x="39044" y="32683"/>
                      </a:lnTo>
                      <a:lnTo>
                        <a:pt x="39211" y="32641"/>
                      </a:lnTo>
                      <a:lnTo>
                        <a:pt x="39316" y="32474"/>
                      </a:lnTo>
                      <a:lnTo>
                        <a:pt x="39274" y="32390"/>
                      </a:lnTo>
                      <a:lnTo>
                        <a:pt x="39169" y="32307"/>
                      </a:lnTo>
                      <a:lnTo>
                        <a:pt x="39169" y="32118"/>
                      </a:lnTo>
                      <a:lnTo>
                        <a:pt x="39190" y="31951"/>
                      </a:lnTo>
                      <a:lnTo>
                        <a:pt x="39169" y="31867"/>
                      </a:lnTo>
                      <a:lnTo>
                        <a:pt x="39065" y="31846"/>
                      </a:lnTo>
                      <a:lnTo>
                        <a:pt x="39002" y="31763"/>
                      </a:lnTo>
                      <a:lnTo>
                        <a:pt x="38834" y="31700"/>
                      </a:lnTo>
                      <a:lnTo>
                        <a:pt x="38772" y="31574"/>
                      </a:lnTo>
                      <a:lnTo>
                        <a:pt x="38772" y="31281"/>
                      </a:lnTo>
                      <a:lnTo>
                        <a:pt x="38876" y="31156"/>
                      </a:lnTo>
                      <a:lnTo>
                        <a:pt x="38876" y="31072"/>
                      </a:lnTo>
                      <a:lnTo>
                        <a:pt x="38939" y="30968"/>
                      </a:lnTo>
                      <a:lnTo>
                        <a:pt x="39044" y="30947"/>
                      </a:lnTo>
                      <a:lnTo>
                        <a:pt x="39086" y="30968"/>
                      </a:lnTo>
                      <a:lnTo>
                        <a:pt x="39148" y="30863"/>
                      </a:lnTo>
                      <a:lnTo>
                        <a:pt x="39106" y="30758"/>
                      </a:lnTo>
                      <a:lnTo>
                        <a:pt x="39148" y="30696"/>
                      </a:lnTo>
                      <a:lnTo>
                        <a:pt x="39211" y="30633"/>
                      </a:lnTo>
                      <a:lnTo>
                        <a:pt x="39316" y="30633"/>
                      </a:lnTo>
                      <a:lnTo>
                        <a:pt x="39399" y="30696"/>
                      </a:lnTo>
                      <a:lnTo>
                        <a:pt x="39567" y="30737"/>
                      </a:lnTo>
                      <a:lnTo>
                        <a:pt x="39713" y="30821"/>
                      </a:lnTo>
                      <a:lnTo>
                        <a:pt x="39734" y="30863"/>
                      </a:lnTo>
                      <a:lnTo>
                        <a:pt x="39881" y="30926"/>
                      </a:lnTo>
                      <a:lnTo>
                        <a:pt x="40236" y="30926"/>
                      </a:lnTo>
                      <a:lnTo>
                        <a:pt x="40320" y="30968"/>
                      </a:lnTo>
                      <a:lnTo>
                        <a:pt x="40362" y="31030"/>
                      </a:lnTo>
                      <a:lnTo>
                        <a:pt x="40529" y="31051"/>
                      </a:lnTo>
                      <a:lnTo>
                        <a:pt x="40613" y="31114"/>
                      </a:lnTo>
                      <a:lnTo>
                        <a:pt x="40718" y="31135"/>
                      </a:lnTo>
                      <a:lnTo>
                        <a:pt x="40948" y="31135"/>
                      </a:lnTo>
                      <a:lnTo>
                        <a:pt x="41031" y="31156"/>
                      </a:lnTo>
                      <a:lnTo>
                        <a:pt x="41073" y="31240"/>
                      </a:lnTo>
                      <a:lnTo>
                        <a:pt x="41073" y="31323"/>
                      </a:lnTo>
                      <a:lnTo>
                        <a:pt x="41136" y="31386"/>
                      </a:lnTo>
                      <a:lnTo>
                        <a:pt x="41136" y="31470"/>
                      </a:lnTo>
                      <a:lnTo>
                        <a:pt x="41178" y="31533"/>
                      </a:lnTo>
                      <a:lnTo>
                        <a:pt x="41241" y="31658"/>
                      </a:lnTo>
                      <a:lnTo>
                        <a:pt x="41241" y="31763"/>
                      </a:lnTo>
                      <a:lnTo>
                        <a:pt x="41303" y="31805"/>
                      </a:lnTo>
                      <a:lnTo>
                        <a:pt x="41387" y="31805"/>
                      </a:lnTo>
                      <a:lnTo>
                        <a:pt x="41492" y="31909"/>
                      </a:lnTo>
                      <a:lnTo>
                        <a:pt x="41513" y="31972"/>
                      </a:lnTo>
                      <a:lnTo>
                        <a:pt x="41680" y="32014"/>
                      </a:lnTo>
                      <a:lnTo>
                        <a:pt x="41868" y="32118"/>
                      </a:lnTo>
                      <a:lnTo>
                        <a:pt x="41931" y="32118"/>
                      </a:lnTo>
                      <a:lnTo>
                        <a:pt x="41994" y="32077"/>
                      </a:lnTo>
                      <a:lnTo>
                        <a:pt x="42182" y="32077"/>
                      </a:lnTo>
                      <a:lnTo>
                        <a:pt x="42245" y="32014"/>
                      </a:lnTo>
                      <a:lnTo>
                        <a:pt x="42329" y="32014"/>
                      </a:lnTo>
                      <a:lnTo>
                        <a:pt x="42412" y="32056"/>
                      </a:lnTo>
                      <a:lnTo>
                        <a:pt x="42496" y="32014"/>
                      </a:lnTo>
                      <a:lnTo>
                        <a:pt x="42601" y="31909"/>
                      </a:lnTo>
                      <a:lnTo>
                        <a:pt x="42747" y="31867"/>
                      </a:lnTo>
                      <a:lnTo>
                        <a:pt x="42977" y="31846"/>
                      </a:lnTo>
                      <a:lnTo>
                        <a:pt x="43124" y="31763"/>
                      </a:lnTo>
                      <a:lnTo>
                        <a:pt x="43270" y="31763"/>
                      </a:lnTo>
                      <a:lnTo>
                        <a:pt x="43396" y="31700"/>
                      </a:lnTo>
                      <a:lnTo>
                        <a:pt x="43542" y="31784"/>
                      </a:lnTo>
                      <a:lnTo>
                        <a:pt x="43710" y="31805"/>
                      </a:lnTo>
                      <a:lnTo>
                        <a:pt x="43961" y="31805"/>
                      </a:lnTo>
                      <a:lnTo>
                        <a:pt x="44065" y="31972"/>
                      </a:lnTo>
                      <a:lnTo>
                        <a:pt x="44275" y="32056"/>
                      </a:lnTo>
                      <a:lnTo>
                        <a:pt x="44421" y="32056"/>
                      </a:lnTo>
                      <a:lnTo>
                        <a:pt x="44547" y="32014"/>
                      </a:lnTo>
                      <a:lnTo>
                        <a:pt x="44609" y="32077"/>
                      </a:lnTo>
                      <a:lnTo>
                        <a:pt x="44651" y="32265"/>
                      </a:lnTo>
                      <a:lnTo>
                        <a:pt x="44756" y="32328"/>
                      </a:lnTo>
                      <a:lnTo>
                        <a:pt x="44840" y="32390"/>
                      </a:lnTo>
                      <a:lnTo>
                        <a:pt x="44923" y="32411"/>
                      </a:lnTo>
                      <a:lnTo>
                        <a:pt x="45028" y="32516"/>
                      </a:lnTo>
                      <a:lnTo>
                        <a:pt x="45112" y="32516"/>
                      </a:lnTo>
                      <a:lnTo>
                        <a:pt x="45363" y="32495"/>
                      </a:lnTo>
                      <a:lnTo>
                        <a:pt x="45593" y="32579"/>
                      </a:lnTo>
                      <a:lnTo>
                        <a:pt x="45948" y="32579"/>
                      </a:lnTo>
                      <a:lnTo>
                        <a:pt x="46095" y="32537"/>
                      </a:lnTo>
                      <a:lnTo>
                        <a:pt x="46158" y="32495"/>
                      </a:lnTo>
                      <a:lnTo>
                        <a:pt x="46283" y="32495"/>
                      </a:lnTo>
                      <a:lnTo>
                        <a:pt x="46388" y="32537"/>
                      </a:lnTo>
                      <a:lnTo>
                        <a:pt x="46472" y="32537"/>
                      </a:lnTo>
                      <a:lnTo>
                        <a:pt x="46534" y="32411"/>
                      </a:lnTo>
                      <a:lnTo>
                        <a:pt x="46744" y="32286"/>
                      </a:lnTo>
                      <a:lnTo>
                        <a:pt x="46890" y="32286"/>
                      </a:lnTo>
                      <a:lnTo>
                        <a:pt x="46953" y="32181"/>
                      </a:lnTo>
                      <a:lnTo>
                        <a:pt x="47329" y="32181"/>
                      </a:lnTo>
                      <a:lnTo>
                        <a:pt x="47434" y="32077"/>
                      </a:lnTo>
                      <a:lnTo>
                        <a:pt x="47455" y="31972"/>
                      </a:lnTo>
                      <a:lnTo>
                        <a:pt x="47455" y="31909"/>
                      </a:lnTo>
                      <a:lnTo>
                        <a:pt x="47539" y="31805"/>
                      </a:lnTo>
                      <a:lnTo>
                        <a:pt x="47664" y="31763"/>
                      </a:lnTo>
                      <a:lnTo>
                        <a:pt x="47748" y="31679"/>
                      </a:lnTo>
                      <a:lnTo>
                        <a:pt x="47790" y="31553"/>
                      </a:lnTo>
                      <a:lnTo>
                        <a:pt x="47873" y="31470"/>
                      </a:lnTo>
                      <a:lnTo>
                        <a:pt x="47978" y="31470"/>
                      </a:lnTo>
                      <a:lnTo>
                        <a:pt x="47999" y="31491"/>
                      </a:lnTo>
                      <a:lnTo>
                        <a:pt x="48187" y="31449"/>
                      </a:lnTo>
                      <a:lnTo>
                        <a:pt x="48292" y="31449"/>
                      </a:lnTo>
                      <a:lnTo>
                        <a:pt x="48417" y="31533"/>
                      </a:lnTo>
                      <a:lnTo>
                        <a:pt x="48501" y="31637"/>
                      </a:lnTo>
                      <a:lnTo>
                        <a:pt x="48585" y="31658"/>
                      </a:lnTo>
                      <a:lnTo>
                        <a:pt x="48689" y="31595"/>
                      </a:lnTo>
                      <a:lnTo>
                        <a:pt x="48731" y="31658"/>
                      </a:lnTo>
                      <a:lnTo>
                        <a:pt x="48836" y="31658"/>
                      </a:lnTo>
                      <a:lnTo>
                        <a:pt x="48982" y="31574"/>
                      </a:lnTo>
                      <a:lnTo>
                        <a:pt x="48982" y="31533"/>
                      </a:lnTo>
                      <a:lnTo>
                        <a:pt x="49150" y="31491"/>
                      </a:lnTo>
                      <a:lnTo>
                        <a:pt x="49359" y="31574"/>
                      </a:lnTo>
                      <a:lnTo>
                        <a:pt x="49422" y="31637"/>
                      </a:lnTo>
                      <a:lnTo>
                        <a:pt x="49464" y="31595"/>
                      </a:lnTo>
                      <a:lnTo>
                        <a:pt x="49547" y="31595"/>
                      </a:lnTo>
                      <a:lnTo>
                        <a:pt x="49568" y="31658"/>
                      </a:lnTo>
                      <a:lnTo>
                        <a:pt x="49673" y="31637"/>
                      </a:lnTo>
                      <a:lnTo>
                        <a:pt x="49840" y="31658"/>
                      </a:lnTo>
                      <a:lnTo>
                        <a:pt x="49924" y="31742"/>
                      </a:lnTo>
                      <a:lnTo>
                        <a:pt x="49966" y="31742"/>
                      </a:lnTo>
                      <a:lnTo>
                        <a:pt x="50259" y="31470"/>
                      </a:lnTo>
                      <a:lnTo>
                        <a:pt x="50384" y="31365"/>
                      </a:lnTo>
                      <a:lnTo>
                        <a:pt x="50594" y="31344"/>
                      </a:lnTo>
                      <a:lnTo>
                        <a:pt x="50677" y="31260"/>
                      </a:lnTo>
                      <a:lnTo>
                        <a:pt x="50698" y="31156"/>
                      </a:lnTo>
                      <a:lnTo>
                        <a:pt x="50677" y="31030"/>
                      </a:lnTo>
                      <a:lnTo>
                        <a:pt x="50614" y="31009"/>
                      </a:lnTo>
                      <a:lnTo>
                        <a:pt x="50573" y="31030"/>
                      </a:lnTo>
                      <a:lnTo>
                        <a:pt x="50510" y="31009"/>
                      </a:lnTo>
                      <a:lnTo>
                        <a:pt x="50468" y="31009"/>
                      </a:lnTo>
                      <a:lnTo>
                        <a:pt x="50468" y="30842"/>
                      </a:lnTo>
                      <a:lnTo>
                        <a:pt x="50489" y="30800"/>
                      </a:lnTo>
                      <a:lnTo>
                        <a:pt x="50489" y="30633"/>
                      </a:lnTo>
                      <a:lnTo>
                        <a:pt x="50447" y="30528"/>
                      </a:lnTo>
                      <a:lnTo>
                        <a:pt x="50468" y="30444"/>
                      </a:lnTo>
                      <a:lnTo>
                        <a:pt x="50552" y="30424"/>
                      </a:lnTo>
                      <a:lnTo>
                        <a:pt x="50552" y="30319"/>
                      </a:lnTo>
                      <a:lnTo>
                        <a:pt x="50468" y="30235"/>
                      </a:lnTo>
                      <a:lnTo>
                        <a:pt x="50447" y="30110"/>
                      </a:lnTo>
                      <a:lnTo>
                        <a:pt x="50468" y="30068"/>
                      </a:lnTo>
                      <a:lnTo>
                        <a:pt x="50405" y="29963"/>
                      </a:lnTo>
                      <a:lnTo>
                        <a:pt x="50405" y="29859"/>
                      </a:lnTo>
                      <a:lnTo>
                        <a:pt x="50489" y="29754"/>
                      </a:lnTo>
                      <a:lnTo>
                        <a:pt x="50573" y="29691"/>
                      </a:lnTo>
                      <a:lnTo>
                        <a:pt x="50594" y="29566"/>
                      </a:lnTo>
                      <a:lnTo>
                        <a:pt x="50677" y="29461"/>
                      </a:lnTo>
                      <a:lnTo>
                        <a:pt x="50761" y="29398"/>
                      </a:lnTo>
                      <a:lnTo>
                        <a:pt x="50761" y="29273"/>
                      </a:lnTo>
                      <a:lnTo>
                        <a:pt x="50719" y="29189"/>
                      </a:lnTo>
                      <a:lnTo>
                        <a:pt x="50719" y="29126"/>
                      </a:lnTo>
                      <a:lnTo>
                        <a:pt x="50656" y="29064"/>
                      </a:lnTo>
                      <a:lnTo>
                        <a:pt x="50594" y="28959"/>
                      </a:lnTo>
                      <a:lnTo>
                        <a:pt x="50510" y="28833"/>
                      </a:lnTo>
                      <a:lnTo>
                        <a:pt x="50447" y="28812"/>
                      </a:lnTo>
                      <a:lnTo>
                        <a:pt x="50363" y="28833"/>
                      </a:lnTo>
                      <a:lnTo>
                        <a:pt x="50238" y="28917"/>
                      </a:lnTo>
                      <a:lnTo>
                        <a:pt x="50175" y="28917"/>
                      </a:lnTo>
                      <a:lnTo>
                        <a:pt x="50154" y="28854"/>
                      </a:lnTo>
                      <a:lnTo>
                        <a:pt x="50154" y="28603"/>
                      </a:lnTo>
                      <a:lnTo>
                        <a:pt x="50175" y="28540"/>
                      </a:lnTo>
                      <a:lnTo>
                        <a:pt x="50175" y="28499"/>
                      </a:lnTo>
                      <a:lnTo>
                        <a:pt x="50238" y="28436"/>
                      </a:lnTo>
                      <a:lnTo>
                        <a:pt x="50259" y="28331"/>
                      </a:lnTo>
                      <a:lnTo>
                        <a:pt x="50342" y="28227"/>
                      </a:lnTo>
                      <a:lnTo>
                        <a:pt x="50342" y="28143"/>
                      </a:lnTo>
                      <a:lnTo>
                        <a:pt x="50384" y="28101"/>
                      </a:lnTo>
                      <a:lnTo>
                        <a:pt x="50552" y="28080"/>
                      </a:lnTo>
                      <a:lnTo>
                        <a:pt x="50614" y="28038"/>
                      </a:lnTo>
                      <a:lnTo>
                        <a:pt x="50698" y="28038"/>
                      </a:lnTo>
                      <a:lnTo>
                        <a:pt x="50719" y="28017"/>
                      </a:lnTo>
                      <a:lnTo>
                        <a:pt x="50803" y="28017"/>
                      </a:lnTo>
                      <a:lnTo>
                        <a:pt x="50886" y="27996"/>
                      </a:lnTo>
                      <a:lnTo>
                        <a:pt x="50928" y="27913"/>
                      </a:lnTo>
                      <a:lnTo>
                        <a:pt x="51033" y="27913"/>
                      </a:lnTo>
                      <a:lnTo>
                        <a:pt x="51117" y="27829"/>
                      </a:lnTo>
                      <a:lnTo>
                        <a:pt x="51242" y="27871"/>
                      </a:lnTo>
                      <a:lnTo>
                        <a:pt x="51451" y="27871"/>
                      </a:lnTo>
                      <a:lnTo>
                        <a:pt x="51514" y="27808"/>
                      </a:lnTo>
                      <a:lnTo>
                        <a:pt x="51556" y="27808"/>
                      </a:lnTo>
                      <a:lnTo>
                        <a:pt x="51598" y="27724"/>
                      </a:lnTo>
                      <a:lnTo>
                        <a:pt x="51744" y="27703"/>
                      </a:lnTo>
                      <a:lnTo>
                        <a:pt x="51765" y="27683"/>
                      </a:lnTo>
                      <a:lnTo>
                        <a:pt x="51849" y="27703"/>
                      </a:lnTo>
                      <a:lnTo>
                        <a:pt x="51933" y="27703"/>
                      </a:lnTo>
                      <a:lnTo>
                        <a:pt x="52016" y="27745"/>
                      </a:lnTo>
                      <a:lnTo>
                        <a:pt x="52184" y="27787"/>
                      </a:lnTo>
                      <a:lnTo>
                        <a:pt x="52267" y="27829"/>
                      </a:lnTo>
                      <a:lnTo>
                        <a:pt x="52288" y="27892"/>
                      </a:lnTo>
                      <a:lnTo>
                        <a:pt x="52435" y="27892"/>
                      </a:lnTo>
                      <a:lnTo>
                        <a:pt x="52498" y="27850"/>
                      </a:lnTo>
                      <a:lnTo>
                        <a:pt x="52539" y="27892"/>
                      </a:lnTo>
                      <a:lnTo>
                        <a:pt x="52644" y="27934"/>
                      </a:lnTo>
                      <a:lnTo>
                        <a:pt x="52686" y="27913"/>
                      </a:lnTo>
                      <a:lnTo>
                        <a:pt x="52686" y="27829"/>
                      </a:lnTo>
                      <a:lnTo>
                        <a:pt x="52749" y="27808"/>
                      </a:lnTo>
                      <a:lnTo>
                        <a:pt x="52790" y="27829"/>
                      </a:lnTo>
                      <a:lnTo>
                        <a:pt x="52874" y="27829"/>
                      </a:lnTo>
                      <a:lnTo>
                        <a:pt x="52916" y="27808"/>
                      </a:lnTo>
                      <a:lnTo>
                        <a:pt x="52979" y="27892"/>
                      </a:lnTo>
                      <a:lnTo>
                        <a:pt x="53021" y="27892"/>
                      </a:lnTo>
                      <a:lnTo>
                        <a:pt x="53104" y="27913"/>
                      </a:lnTo>
                      <a:lnTo>
                        <a:pt x="53125" y="27955"/>
                      </a:lnTo>
                      <a:lnTo>
                        <a:pt x="53104" y="28017"/>
                      </a:lnTo>
                      <a:lnTo>
                        <a:pt x="53125" y="28059"/>
                      </a:lnTo>
                      <a:lnTo>
                        <a:pt x="53188" y="28059"/>
                      </a:lnTo>
                      <a:lnTo>
                        <a:pt x="53209" y="28122"/>
                      </a:lnTo>
                      <a:lnTo>
                        <a:pt x="53272" y="28059"/>
                      </a:lnTo>
                      <a:lnTo>
                        <a:pt x="53335" y="28101"/>
                      </a:lnTo>
                      <a:lnTo>
                        <a:pt x="53376" y="28143"/>
                      </a:lnTo>
                      <a:lnTo>
                        <a:pt x="53335" y="28206"/>
                      </a:lnTo>
                      <a:lnTo>
                        <a:pt x="53376" y="28247"/>
                      </a:lnTo>
                      <a:lnTo>
                        <a:pt x="53481" y="28268"/>
                      </a:lnTo>
                      <a:lnTo>
                        <a:pt x="53523" y="28268"/>
                      </a:lnTo>
                      <a:lnTo>
                        <a:pt x="53586" y="28310"/>
                      </a:lnTo>
                      <a:lnTo>
                        <a:pt x="53586" y="28352"/>
                      </a:lnTo>
                      <a:lnTo>
                        <a:pt x="53627" y="28373"/>
                      </a:lnTo>
                      <a:lnTo>
                        <a:pt x="53690" y="28457"/>
                      </a:lnTo>
                      <a:lnTo>
                        <a:pt x="53690" y="28540"/>
                      </a:lnTo>
                      <a:lnTo>
                        <a:pt x="53711" y="28624"/>
                      </a:lnTo>
                      <a:lnTo>
                        <a:pt x="53711" y="28666"/>
                      </a:lnTo>
                      <a:lnTo>
                        <a:pt x="53732" y="28687"/>
                      </a:lnTo>
                      <a:lnTo>
                        <a:pt x="53899" y="28687"/>
                      </a:lnTo>
                      <a:lnTo>
                        <a:pt x="53920" y="28750"/>
                      </a:lnTo>
                      <a:lnTo>
                        <a:pt x="53899" y="28833"/>
                      </a:lnTo>
                      <a:lnTo>
                        <a:pt x="53899" y="28875"/>
                      </a:lnTo>
                      <a:lnTo>
                        <a:pt x="54025" y="28959"/>
                      </a:lnTo>
                      <a:lnTo>
                        <a:pt x="54067" y="29064"/>
                      </a:lnTo>
                      <a:lnTo>
                        <a:pt x="54151" y="29147"/>
                      </a:lnTo>
                      <a:lnTo>
                        <a:pt x="54171" y="29210"/>
                      </a:lnTo>
                      <a:lnTo>
                        <a:pt x="54234" y="29252"/>
                      </a:lnTo>
                      <a:lnTo>
                        <a:pt x="54255" y="29356"/>
                      </a:lnTo>
                      <a:lnTo>
                        <a:pt x="54339" y="29398"/>
                      </a:lnTo>
                      <a:lnTo>
                        <a:pt x="54339" y="29461"/>
                      </a:lnTo>
                      <a:lnTo>
                        <a:pt x="54318" y="29503"/>
                      </a:lnTo>
                      <a:lnTo>
                        <a:pt x="54339" y="29524"/>
                      </a:lnTo>
                      <a:lnTo>
                        <a:pt x="54381" y="29503"/>
                      </a:lnTo>
                      <a:lnTo>
                        <a:pt x="54443" y="29587"/>
                      </a:lnTo>
                      <a:lnTo>
                        <a:pt x="54464" y="29670"/>
                      </a:lnTo>
                      <a:lnTo>
                        <a:pt x="54569" y="29817"/>
                      </a:lnTo>
                      <a:lnTo>
                        <a:pt x="54778" y="29963"/>
                      </a:lnTo>
                      <a:lnTo>
                        <a:pt x="54799" y="30047"/>
                      </a:lnTo>
                      <a:lnTo>
                        <a:pt x="54841" y="30152"/>
                      </a:lnTo>
                      <a:lnTo>
                        <a:pt x="54883" y="30193"/>
                      </a:lnTo>
                      <a:lnTo>
                        <a:pt x="54883" y="30298"/>
                      </a:lnTo>
                      <a:lnTo>
                        <a:pt x="54967" y="30319"/>
                      </a:lnTo>
                      <a:lnTo>
                        <a:pt x="55008" y="30319"/>
                      </a:lnTo>
                      <a:lnTo>
                        <a:pt x="55050" y="30424"/>
                      </a:lnTo>
                      <a:lnTo>
                        <a:pt x="55050" y="30507"/>
                      </a:lnTo>
                      <a:lnTo>
                        <a:pt x="55092" y="30612"/>
                      </a:lnTo>
                      <a:lnTo>
                        <a:pt x="55218" y="30737"/>
                      </a:lnTo>
                      <a:lnTo>
                        <a:pt x="55322" y="30758"/>
                      </a:lnTo>
                      <a:lnTo>
                        <a:pt x="55385" y="30842"/>
                      </a:lnTo>
                      <a:lnTo>
                        <a:pt x="55469" y="30842"/>
                      </a:lnTo>
                      <a:lnTo>
                        <a:pt x="55511" y="30821"/>
                      </a:lnTo>
                      <a:lnTo>
                        <a:pt x="55573" y="30842"/>
                      </a:lnTo>
                      <a:lnTo>
                        <a:pt x="55615" y="30821"/>
                      </a:lnTo>
                      <a:lnTo>
                        <a:pt x="55741" y="30842"/>
                      </a:lnTo>
                      <a:lnTo>
                        <a:pt x="55803" y="30779"/>
                      </a:lnTo>
                      <a:lnTo>
                        <a:pt x="55887" y="30779"/>
                      </a:lnTo>
                      <a:lnTo>
                        <a:pt x="55887" y="30821"/>
                      </a:lnTo>
                      <a:lnTo>
                        <a:pt x="55824" y="30863"/>
                      </a:lnTo>
                      <a:lnTo>
                        <a:pt x="55845" y="30905"/>
                      </a:lnTo>
                      <a:lnTo>
                        <a:pt x="55992" y="30905"/>
                      </a:lnTo>
                      <a:lnTo>
                        <a:pt x="56034" y="30926"/>
                      </a:lnTo>
                      <a:lnTo>
                        <a:pt x="56055" y="30968"/>
                      </a:lnTo>
                      <a:lnTo>
                        <a:pt x="56138" y="31030"/>
                      </a:lnTo>
                      <a:lnTo>
                        <a:pt x="56159" y="30968"/>
                      </a:lnTo>
                      <a:lnTo>
                        <a:pt x="56222" y="30947"/>
                      </a:lnTo>
                      <a:lnTo>
                        <a:pt x="56264" y="30968"/>
                      </a:lnTo>
                      <a:lnTo>
                        <a:pt x="56306" y="30905"/>
                      </a:lnTo>
                      <a:lnTo>
                        <a:pt x="56348" y="30905"/>
                      </a:lnTo>
                      <a:lnTo>
                        <a:pt x="56410" y="30947"/>
                      </a:lnTo>
                      <a:lnTo>
                        <a:pt x="56431" y="31009"/>
                      </a:lnTo>
                      <a:lnTo>
                        <a:pt x="56473" y="31072"/>
                      </a:lnTo>
                      <a:lnTo>
                        <a:pt x="56536" y="31072"/>
                      </a:lnTo>
                      <a:lnTo>
                        <a:pt x="56557" y="31135"/>
                      </a:lnTo>
                      <a:lnTo>
                        <a:pt x="56620" y="31177"/>
                      </a:lnTo>
                      <a:lnTo>
                        <a:pt x="56640" y="31177"/>
                      </a:lnTo>
                      <a:lnTo>
                        <a:pt x="56682" y="31240"/>
                      </a:lnTo>
                      <a:lnTo>
                        <a:pt x="56724" y="31281"/>
                      </a:lnTo>
                      <a:lnTo>
                        <a:pt x="56850" y="31344"/>
                      </a:lnTo>
                      <a:lnTo>
                        <a:pt x="56871" y="31365"/>
                      </a:lnTo>
                      <a:lnTo>
                        <a:pt x="56933" y="31365"/>
                      </a:lnTo>
                      <a:lnTo>
                        <a:pt x="56975" y="31407"/>
                      </a:lnTo>
                      <a:lnTo>
                        <a:pt x="57059" y="31449"/>
                      </a:lnTo>
                      <a:lnTo>
                        <a:pt x="57122" y="31407"/>
                      </a:lnTo>
                      <a:lnTo>
                        <a:pt x="57184" y="31407"/>
                      </a:lnTo>
                      <a:lnTo>
                        <a:pt x="57247" y="31365"/>
                      </a:lnTo>
                      <a:lnTo>
                        <a:pt x="57289" y="31365"/>
                      </a:lnTo>
                      <a:lnTo>
                        <a:pt x="57352" y="31386"/>
                      </a:lnTo>
                      <a:lnTo>
                        <a:pt x="57352" y="31470"/>
                      </a:lnTo>
                      <a:lnTo>
                        <a:pt x="57289" y="31553"/>
                      </a:lnTo>
                      <a:lnTo>
                        <a:pt x="57289" y="31637"/>
                      </a:lnTo>
                      <a:lnTo>
                        <a:pt x="57289" y="31700"/>
                      </a:lnTo>
                      <a:lnTo>
                        <a:pt x="57394" y="31700"/>
                      </a:lnTo>
                      <a:lnTo>
                        <a:pt x="57436" y="31805"/>
                      </a:lnTo>
                      <a:lnTo>
                        <a:pt x="57456" y="31909"/>
                      </a:lnTo>
                      <a:lnTo>
                        <a:pt x="57436" y="32014"/>
                      </a:lnTo>
                      <a:lnTo>
                        <a:pt x="57394" y="32056"/>
                      </a:lnTo>
                      <a:lnTo>
                        <a:pt x="57394" y="32118"/>
                      </a:lnTo>
                      <a:lnTo>
                        <a:pt x="57498" y="32265"/>
                      </a:lnTo>
                      <a:lnTo>
                        <a:pt x="57561" y="32286"/>
                      </a:lnTo>
                      <a:lnTo>
                        <a:pt x="57645" y="32390"/>
                      </a:lnTo>
                      <a:lnTo>
                        <a:pt x="57666" y="32432"/>
                      </a:lnTo>
                      <a:lnTo>
                        <a:pt x="57749" y="32411"/>
                      </a:lnTo>
                      <a:lnTo>
                        <a:pt x="57812" y="32369"/>
                      </a:lnTo>
                      <a:lnTo>
                        <a:pt x="57896" y="32369"/>
                      </a:lnTo>
                      <a:lnTo>
                        <a:pt x="57938" y="32432"/>
                      </a:lnTo>
                      <a:lnTo>
                        <a:pt x="57980" y="32516"/>
                      </a:lnTo>
                      <a:lnTo>
                        <a:pt x="58042" y="32495"/>
                      </a:lnTo>
                      <a:lnTo>
                        <a:pt x="58105" y="32432"/>
                      </a:lnTo>
                      <a:lnTo>
                        <a:pt x="58189" y="32474"/>
                      </a:lnTo>
                      <a:lnTo>
                        <a:pt x="58231" y="32432"/>
                      </a:lnTo>
                      <a:lnTo>
                        <a:pt x="58398" y="32411"/>
                      </a:lnTo>
                      <a:lnTo>
                        <a:pt x="58461" y="32328"/>
                      </a:lnTo>
                      <a:lnTo>
                        <a:pt x="58524" y="32307"/>
                      </a:lnTo>
                      <a:lnTo>
                        <a:pt x="58524" y="32244"/>
                      </a:lnTo>
                      <a:lnTo>
                        <a:pt x="58544" y="32160"/>
                      </a:lnTo>
                      <a:lnTo>
                        <a:pt x="58628" y="32097"/>
                      </a:lnTo>
                      <a:lnTo>
                        <a:pt x="58628" y="31993"/>
                      </a:lnTo>
                      <a:lnTo>
                        <a:pt x="58649" y="31909"/>
                      </a:lnTo>
                      <a:lnTo>
                        <a:pt x="58837" y="31909"/>
                      </a:lnTo>
                      <a:lnTo>
                        <a:pt x="58858" y="31805"/>
                      </a:lnTo>
                      <a:lnTo>
                        <a:pt x="58921" y="31805"/>
                      </a:lnTo>
                      <a:lnTo>
                        <a:pt x="58963" y="31784"/>
                      </a:lnTo>
                      <a:lnTo>
                        <a:pt x="59005" y="31700"/>
                      </a:lnTo>
                      <a:lnTo>
                        <a:pt x="59047" y="31658"/>
                      </a:lnTo>
                      <a:lnTo>
                        <a:pt x="59151" y="31658"/>
                      </a:lnTo>
                      <a:lnTo>
                        <a:pt x="59214" y="31595"/>
                      </a:lnTo>
                      <a:lnTo>
                        <a:pt x="59319" y="31658"/>
                      </a:lnTo>
                      <a:lnTo>
                        <a:pt x="59361" y="31700"/>
                      </a:lnTo>
                      <a:lnTo>
                        <a:pt x="59465" y="31700"/>
                      </a:lnTo>
                      <a:lnTo>
                        <a:pt x="59486" y="31763"/>
                      </a:lnTo>
                      <a:lnTo>
                        <a:pt x="59549" y="31867"/>
                      </a:lnTo>
                      <a:lnTo>
                        <a:pt x="59486" y="31909"/>
                      </a:lnTo>
                      <a:lnTo>
                        <a:pt x="59528" y="31972"/>
                      </a:lnTo>
                      <a:lnTo>
                        <a:pt x="59633" y="32077"/>
                      </a:lnTo>
                      <a:lnTo>
                        <a:pt x="59633" y="32139"/>
                      </a:lnTo>
                      <a:lnTo>
                        <a:pt x="59674" y="32202"/>
                      </a:lnTo>
                      <a:lnTo>
                        <a:pt x="59758" y="32244"/>
                      </a:lnTo>
                      <a:lnTo>
                        <a:pt x="59737" y="32390"/>
                      </a:lnTo>
                      <a:lnTo>
                        <a:pt x="59737" y="32495"/>
                      </a:lnTo>
                      <a:lnTo>
                        <a:pt x="59695" y="32537"/>
                      </a:lnTo>
                      <a:lnTo>
                        <a:pt x="59633" y="32558"/>
                      </a:lnTo>
                      <a:lnTo>
                        <a:pt x="59549" y="32662"/>
                      </a:lnTo>
                      <a:lnTo>
                        <a:pt x="59549" y="32725"/>
                      </a:lnTo>
                      <a:lnTo>
                        <a:pt x="59591" y="32809"/>
                      </a:lnTo>
                      <a:lnTo>
                        <a:pt x="59633" y="32830"/>
                      </a:lnTo>
                      <a:lnTo>
                        <a:pt x="59633" y="32934"/>
                      </a:lnTo>
                      <a:lnTo>
                        <a:pt x="59591" y="33018"/>
                      </a:lnTo>
                      <a:lnTo>
                        <a:pt x="59633" y="33060"/>
                      </a:lnTo>
                      <a:lnTo>
                        <a:pt x="59674" y="33081"/>
                      </a:lnTo>
                      <a:lnTo>
                        <a:pt x="59674" y="33144"/>
                      </a:lnTo>
                      <a:lnTo>
                        <a:pt x="59695" y="33185"/>
                      </a:lnTo>
                      <a:lnTo>
                        <a:pt x="59695" y="33248"/>
                      </a:lnTo>
                      <a:lnTo>
                        <a:pt x="59674" y="33269"/>
                      </a:lnTo>
                      <a:lnTo>
                        <a:pt x="59653" y="33290"/>
                      </a:lnTo>
                      <a:lnTo>
                        <a:pt x="59653" y="33437"/>
                      </a:lnTo>
                      <a:lnTo>
                        <a:pt x="59695" y="33562"/>
                      </a:lnTo>
                      <a:lnTo>
                        <a:pt x="59737" y="33604"/>
                      </a:lnTo>
                      <a:lnTo>
                        <a:pt x="59737" y="33667"/>
                      </a:lnTo>
                      <a:lnTo>
                        <a:pt x="59674" y="33709"/>
                      </a:lnTo>
                      <a:lnTo>
                        <a:pt x="59653" y="33792"/>
                      </a:lnTo>
                      <a:lnTo>
                        <a:pt x="59674" y="33855"/>
                      </a:lnTo>
                      <a:lnTo>
                        <a:pt x="59674" y="33897"/>
                      </a:lnTo>
                      <a:lnTo>
                        <a:pt x="59695" y="33960"/>
                      </a:lnTo>
                      <a:lnTo>
                        <a:pt x="59633" y="34001"/>
                      </a:lnTo>
                      <a:lnTo>
                        <a:pt x="59591" y="34022"/>
                      </a:lnTo>
                      <a:lnTo>
                        <a:pt x="59633" y="34085"/>
                      </a:lnTo>
                      <a:lnTo>
                        <a:pt x="59653" y="34169"/>
                      </a:lnTo>
                      <a:lnTo>
                        <a:pt x="59633" y="34211"/>
                      </a:lnTo>
                      <a:lnTo>
                        <a:pt x="59570" y="34315"/>
                      </a:lnTo>
                      <a:lnTo>
                        <a:pt x="59591" y="34378"/>
                      </a:lnTo>
                      <a:lnTo>
                        <a:pt x="59633" y="34420"/>
                      </a:lnTo>
                      <a:lnTo>
                        <a:pt x="59591" y="34483"/>
                      </a:lnTo>
                      <a:lnTo>
                        <a:pt x="59591" y="34525"/>
                      </a:lnTo>
                      <a:lnTo>
                        <a:pt x="59633" y="34587"/>
                      </a:lnTo>
                      <a:lnTo>
                        <a:pt x="59653" y="34650"/>
                      </a:lnTo>
                      <a:lnTo>
                        <a:pt x="59591" y="34713"/>
                      </a:lnTo>
                      <a:lnTo>
                        <a:pt x="59549" y="34713"/>
                      </a:lnTo>
                      <a:lnTo>
                        <a:pt x="59486" y="34692"/>
                      </a:lnTo>
                      <a:lnTo>
                        <a:pt x="59130" y="34608"/>
                      </a:lnTo>
                      <a:lnTo>
                        <a:pt x="59047" y="34587"/>
                      </a:lnTo>
                      <a:lnTo>
                        <a:pt x="58942" y="34546"/>
                      </a:lnTo>
                      <a:lnTo>
                        <a:pt x="58900" y="34546"/>
                      </a:lnTo>
                      <a:lnTo>
                        <a:pt x="58796" y="34713"/>
                      </a:lnTo>
                      <a:lnTo>
                        <a:pt x="58754" y="34797"/>
                      </a:lnTo>
                      <a:lnTo>
                        <a:pt x="58712" y="34859"/>
                      </a:lnTo>
                      <a:lnTo>
                        <a:pt x="58628" y="34859"/>
                      </a:lnTo>
                      <a:lnTo>
                        <a:pt x="58544" y="34922"/>
                      </a:lnTo>
                      <a:lnTo>
                        <a:pt x="58524" y="34964"/>
                      </a:lnTo>
                      <a:lnTo>
                        <a:pt x="58586" y="35069"/>
                      </a:lnTo>
                      <a:lnTo>
                        <a:pt x="58712" y="35278"/>
                      </a:lnTo>
                      <a:lnTo>
                        <a:pt x="58733" y="35362"/>
                      </a:lnTo>
                      <a:lnTo>
                        <a:pt x="58754" y="35445"/>
                      </a:lnTo>
                      <a:lnTo>
                        <a:pt x="58837" y="35550"/>
                      </a:lnTo>
                      <a:lnTo>
                        <a:pt x="58837" y="35654"/>
                      </a:lnTo>
                      <a:lnTo>
                        <a:pt x="58837" y="35780"/>
                      </a:lnTo>
                      <a:lnTo>
                        <a:pt x="58837" y="35885"/>
                      </a:lnTo>
                      <a:lnTo>
                        <a:pt x="58837" y="36094"/>
                      </a:lnTo>
                      <a:lnTo>
                        <a:pt x="58921" y="36157"/>
                      </a:lnTo>
                      <a:lnTo>
                        <a:pt x="58921" y="36261"/>
                      </a:lnTo>
                      <a:lnTo>
                        <a:pt x="58921" y="36366"/>
                      </a:lnTo>
                      <a:lnTo>
                        <a:pt x="58900" y="36408"/>
                      </a:lnTo>
                      <a:lnTo>
                        <a:pt x="58900" y="36491"/>
                      </a:lnTo>
                      <a:lnTo>
                        <a:pt x="58921" y="36533"/>
                      </a:lnTo>
                      <a:lnTo>
                        <a:pt x="58921" y="36638"/>
                      </a:lnTo>
                      <a:lnTo>
                        <a:pt x="58858" y="36638"/>
                      </a:lnTo>
                      <a:lnTo>
                        <a:pt x="58733" y="36617"/>
                      </a:lnTo>
                      <a:lnTo>
                        <a:pt x="58649" y="36680"/>
                      </a:lnTo>
                      <a:lnTo>
                        <a:pt x="58649" y="36722"/>
                      </a:lnTo>
                      <a:lnTo>
                        <a:pt x="58691" y="36826"/>
                      </a:lnTo>
                      <a:lnTo>
                        <a:pt x="58733" y="36847"/>
                      </a:lnTo>
                      <a:lnTo>
                        <a:pt x="58733" y="36931"/>
                      </a:lnTo>
                      <a:lnTo>
                        <a:pt x="58733" y="36952"/>
                      </a:lnTo>
                      <a:lnTo>
                        <a:pt x="58837" y="37098"/>
                      </a:lnTo>
                      <a:lnTo>
                        <a:pt x="58858" y="37098"/>
                      </a:lnTo>
                      <a:lnTo>
                        <a:pt x="58921" y="36931"/>
                      </a:lnTo>
                      <a:lnTo>
                        <a:pt x="59068" y="36910"/>
                      </a:lnTo>
                      <a:lnTo>
                        <a:pt x="59130" y="36952"/>
                      </a:lnTo>
                      <a:lnTo>
                        <a:pt x="59172" y="36784"/>
                      </a:lnTo>
                      <a:lnTo>
                        <a:pt x="59256" y="36722"/>
                      </a:lnTo>
                      <a:lnTo>
                        <a:pt x="59256" y="36512"/>
                      </a:lnTo>
                      <a:lnTo>
                        <a:pt x="59361" y="36429"/>
                      </a:lnTo>
                      <a:lnTo>
                        <a:pt x="59361" y="36324"/>
                      </a:lnTo>
                      <a:lnTo>
                        <a:pt x="59381" y="36282"/>
                      </a:lnTo>
                      <a:lnTo>
                        <a:pt x="59528" y="36366"/>
                      </a:lnTo>
                      <a:lnTo>
                        <a:pt x="59653" y="36303"/>
                      </a:lnTo>
                      <a:lnTo>
                        <a:pt x="59695" y="36366"/>
                      </a:lnTo>
                      <a:lnTo>
                        <a:pt x="59695" y="36575"/>
                      </a:lnTo>
                      <a:lnTo>
                        <a:pt x="59884" y="36617"/>
                      </a:lnTo>
                      <a:lnTo>
                        <a:pt x="60072" y="36722"/>
                      </a:lnTo>
                      <a:lnTo>
                        <a:pt x="60114" y="36680"/>
                      </a:lnTo>
                      <a:lnTo>
                        <a:pt x="60197" y="36742"/>
                      </a:lnTo>
                      <a:lnTo>
                        <a:pt x="60323" y="36617"/>
                      </a:lnTo>
                      <a:lnTo>
                        <a:pt x="60490" y="36596"/>
                      </a:lnTo>
                      <a:lnTo>
                        <a:pt x="60511" y="36512"/>
                      </a:lnTo>
                      <a:lnTo>
                        <a:pt x="60595" y="36512"/>
                      </a:lnTo>
                      <a:lnTo>
                        <a:pt x="60679" y="36366"/>
                      </a:lnTo>
                      <a:lnTo>
                        <a:pt x="60846" y="36115"/>
                      </a:lnTo>
                      <a:lnTo>
                        <a:pt x="60825" y="36073"/>
                      </a:lnTo>
                      <a:lnTo>
                        <a:pt x="60951" y="36010"/>
                      </a:lnTo>
                      <a:lnTo>
                        <a:pt x="60951" y="35926"/>
                      </a:lnTo>
                      <a:lnTo>
                        <a:pt x="60909" y="35780"/>
                      </a:lnTo>
                      <a:lnTo>
                        <a:pt x="60993" y="35822"/>
                      </a:lnTo>
                      <a:lnTo>
                        <a:pt x="60993" y="35843"/>
                      </a:lnTo>
                      <a:lnTo>
                        <a:pt x="61118" y="35654"/>
                      </a:lnTo>
                      <a:lnTo>
                        <a:pt x="61055" y="35550"/>
                      </a:lnTo>
                      <a:lnTo>
                        <a:pt x="61118" y="35529"/>
                      </a:lnTo>
                      <a:lnTo>
                        <a:pt x="61118" y="35341"/>
                      </a:lnTo>
                      <a:lnTo>
                        <a:pt x="61223" y="35299"/>
                      </a:lnTo>
                      <a:lnTo>
                        <a:pt x="61223" y="35194"/>
                      </a:lnTo>
                      <a:lnTo>
                        <a:pt x="61369" y="35090"/>
                      </a:lnTo>
                      <a:lnTo>
                        <a:pt x="61411" y="35027"/>
                      </a:lnTo>
                      <a:lnTo>
                        <a:pt x="61348" y="34985"/>
                      </a:lnTo>
                      <a:lnTo>
                        <a:pt x="61369" y="34838"/>
                      </a:lnTo>
                      <a:lnTo>
                        <a:pt x="61453" y="34818"/>
                      </a:lnTo>
                      <a:lnTo>
                        <a:pt x="61557" y="34315"/>
                      </a:lnTo>
                      <a:lnTo>
                        <a:pt x="61683" y="34169"/>
                      </a:lnTo>
                      <a:lnTo>
                        <a:pt x="61683" y="34064"/>
                      </a:lnTo>
                      <a:lnTo>
                        <a:pt x="61829" y="33960"/>
                      </a:lnTo>
                      <a:lnTo>
                        <a:pt x="61850" y="33834"/>
                      </a:lnTo>
                      <a:lnTo>
                        <a:pt x="61976" y="33667"/>
                      </a:lnTo>
                      <a:lnTo>
                        <a:pt x="61976" y="33541"/>
                      </a:lnTo>
                      <a:lnTo>
                        <a:pt x="61934" y="33520"/>
                      </a:lnTo>
                      <a:lnTo>
                        <a:pt x="61892" y="33353"/>
                      </a:lnTo>
                      <a:lnTo>
                        <a:pt x="62039" y="33227"/>
                      </a:lnTo>
                      <a:lnTo>
                        <a:pt x="61976" y="32955"/>
                      </a:lnTo>
                      <a:lnTo>
                        <a:pt x="62081" y="32830"/>
                      </a:lnTo>
                      <a:lnTo>
                        <a:pt x="62081" y="32746"/>
                      </a:lnTo>
                      <a:lnTo>
                        <a:pt x="62039" y="32746"/>
                      </a:lnTo>
                      <a:lnTo>
                        <a:pt x="62101" y="32579"/>
                      </a:lnTo>
                      <a:lnTo>
                        <a:pt x="62101" y="32411"/>
                      </a:lnTo>
                      <a:lnTo>
                        <a:pt x="62206" y="32307"/>
                      </a:lnTo>
                      <a:lnTo>
                        <a:pt x="62206" y="32118"/>
                      </a:lnTo>
                      <a:lnTo>
                        <a:pt x="62185" y="32097"/>
                      </a:lnTo>
                      <a:lnTo>
                        <a:pt x="62164" y="31909"/>
                      </a:lnTo>
                      <a:lnTo>
                        <a:pt x="62248" y="31742"/>
                      </a:lnTo>
                      <a:lnTo>
                        <a:pt x="62248" y="31574"/>
                      </a:lnTo>
                      <a:lnTo>
                        <a:pt x="62394" y="31386"/>
                      </a:lnTo>
                      <a:lnTo>
                        <a:pt x="62394" y="31240"/>
                      </a:lnTo>
                      <a:lnTo>
                        <a:pt x="62353" y="31135"/>
                      </a:lnTo>
                      <a:lnTo>
                        <a:pt x="62353" y="30947"/>
                      </a:lnTo>
                      <a:lnTo>
                        <a:pt x="62394" y="30905"/>
                      </a:lnTo>
                      <a:lnTo>
                        <a:pt x="62394" y="30758"/>
                      </a:lnTo>
                      <a:lnTo>
                        <a:pt x="62311" y="30758"/>
                      </a:lnTo>
                      <a:lnTo>
                        <a:pt x="62269" y="30486"/>
                      </a:lnTo>
                      <a:lnTo>
                        <a:pt x="62269" y="30403"/>
                      </a:lnTo>
                      <a:lnTo>
                        <a:pt x="62248" y="30319"/>
                      </a:lnTo>
                      <a:lnTo>
                        <a:pt x="62248" y="30110"/>
                      </a:lnTo>
                      <a:lnTo>
                        <a:pt x="62081" y="29921"/>
                      </a:lnTo>
                      <a:lnTo>
                        <a:pt x="62039" y="29921"/>
                      </a:lnTo>
                      <a:lnTo>
                        <a:pt x="61976" y="29817"/>
                      </a:lnTo>
                      <a:lnTo>
                        <a:pt x="62039" y="29775"/>
                      </a:lnTo>
                      <a:lnTo>
                        <a:pt x="62101" y="29608"/>
                      </a:lnTo>
                      <a:lnTo>
                        <a:pt x="62101" y="29566"/>
                      </a:lnTo>
                      <a:lnTo>
                        <a:pt x="61997" y="29649"/>
                      </a:lnTo>
                      <a:lnTo>
                        <a:pt x="61892" y="29608"/>
                      </a:lnTo>
                      <a:lnTo>
                        <a:pt x="61788" y="29231"/>
                      </a:lnTo>
                      <a:lnTo>
                        <a:pt x="61788" y="29126"/>
                      </a:lnTo>
                      <a:lnTo>
                        <a:pt x="61767" y="29043"/>
                      </a:lnTo>
                      <a:lnTo>
                        <a:pt x="61746" y="28833"/>
                      </a:lnTo>
                      <a:lnTo>
                        <a:pt x="61788" y="28750"/>
                      </a:lnTo>
                      <a:lnTo>
                        <a:pt x="61683" y="28457"/>
                      </a:lnTo>
                      <a:lnTo>
                        <a:pt x="61767" y="28394"/>
                      </a:lnTo>
                      <a:lnTo>
                        <a:pt x="61725" y="28352"/>
                      </a:lnTo>
                      <a:lnTo>
                        <a:pt x="61746" y="28310"/>
                      </a:lnTo>
                      <a:lnTo>
                        <a:pt x="61746" y="28227"/>
                      </a:lnTo>
                      <a:lnTo>
                        <a:pt x="61683" y="28185"/>
                      </a:lnTo>
                      <a:lnTo>
                        <a:pt x="61746" y="28080"/>
                      </a:lnTo>
                      <a:lnTo>
                        <a:pt x="61683" y="27975"/>
                      </a:lnTo>
                      <a:lnTo>
                        <a:pt x="61683" y="27892"/>
                      </a:lnTo>
                      <a:lnTo>
                        <a:pt x="61767" y="27829"/>
                      </a:lnTo>
                      <a:lnTo>
                        <a:pt x="61662" y="27766"/>
                      </a:lnTo>
                      <a:lnTo>
                        <a:pt x="61641" y="27620"/>
                      </a:lnTo>
                      <a:lnTo>
                        <a:pt x="61683" y="27557"/>
                      </a:lnTo>
                      <a:lnTo>
                        <a:pt x="61662" y="27452"/>
                      </a:lnTo>
                      <a:lnTo>
                        <a:pt x="61578" y="27515"/>
                      </a:lnTo>
                      <a:lnTo>
                        <a:pt x="61474" y="27494"/>
                      </a:lnTo>
                      <a:lnTo>
                        <a:pt x="61348" y="27390"/>
                      </a:lnTo>
                      <a:lnTo>
                        <a:pt x="61348" y="27264"/>
                      </a:lnTo>
                      <a:lnTo>
                        <a:pt x="61411" y="27180"/>
                      </a:lnTo>
                      <a:lnTo>
                        <a:pt x="61411" y="27076"/>
                      </a:lnTo>
                      <a:lnTo>
                        <a:pt x="61244" y="26887"/>
                      </a:lnTo>
                      <a:lnTo>
                        <a:pt x="61160" y="26887"/>
                      </a:lnTo>
                      <a:lnTo>
                        <a:pt x="61055" y="26762"/>
                      </a:lnTo>
                      <a:lnTo>
                        <a:pt x="61139" y="26720"/>
                      </a:lnTo>
                      <a:lnTo>
                        <a:pt x="61139" y="26615"/>
                      </a:lnTo>
                      <a:lnTo>
                        <a:pt x="61202" y="26511"/>
                      </a:lnTo>
                      <a:lnTo>
                        <a:pt x="61097" y="26323"/>
                      </a:lnTo>
                      <a:lnTo>
                        <a:pt x="61013" y="26323"/>
                      </a:lnTo>
                      <a:lnTo>
                        <a:pt x="60930" y="26239"/>
                      </a:lnTo>
                      <a:lnTo>
                        <a:pt x="60825" y="26218"/>
                      </a:lnTo>
                      <a:lnTo>
                        <a:pt x="60804" y="26134"/>
                      </a:lnTo>
                      <a:lnTo>
                        <a:pt x="60532" y="26051"/>
                      </a:lnTo>
                      <a:lnTo>
                        <a:pt x="60490" y="25988"/>
                      </a:lnTo>
                      <a:lnTo>
                        <a:pt x="60323" y="25946"/>
                      </a:lnTo>
                      <a:lnTo>
                        <a:pt x="60260" y="25904"/>
                      </a:lnTo>
                      <a:lnTo>
                        <a:pt x="60197" y="25779"/>
                      </a:lnTo>
                      <a:lnTo>
                        <a:pt x="60114" y="25695"/>
                      </a:lnTo>
                      <a:lnTo>
                        <a:pt x="59988" y="25695"/>
                      </a:lnTo>
                      <a:lnTo>
                        <a:pt x="59863" y="25590"/>
                      </a:lnTo>
                      <a:lnTo>
                        <a:pt x="59737" y="25695"/>
                      </a:lnTo>
                      <a:lnTo>
                        <a:pt x="59633" y="25695"/>
                      </a:lnTo>
                      <a:lnTo>
                        <a:pt x="59570" y="25779"/>
                      </a:lnTo>
                      <a:lnTo>
                        <a:pt x="59486" y="25779"/>
                      </a:lnTo>
                      <a:lnTo>
                        <a:pt x="59444" y="25716"/>
                      </a:lnTo>
                      <a:lnTo>
                        <a:pt x="59444" y="25674"/>
                      </a:lnTo>
                      <a:lnTo>
                        <a:pt x="59340" y="25611"/>
                      </a:lnTo>
                      <a:lnTo>
                        <a:pt x="59235" y="25611"/>
                      </a:lnTo>
                      <a:lnTo>
                        <a:pt x="59277" y="25799"/>
                      </a:lnTo>
                      <a:lnTo>
                        <a:pt x="59381" y="25904"/>
                      </a:lnTo>
                      <a:lnTo>
                        <a:pt x="59340" y="26009"/>
                      </a:lnTo>
                      <a:lnTo>
                        <a:pt x="59381" y="26197"/>
                      </a:lnTo>
                      <a:lnTo>
                        <a:pt x="59340" y="26343"/>
                      </a:lnTo>
                      <a:lnTo>
                        <a:pt x="59256" y="26406"/>
                      </a:lnTo>
                      <a:lnTo>
                        <a:pt x="59256" y="26239"/>
                      </a:lnTo>
                      <a:lnTo>
                        <a:pt x="59277" y="26113"/>
                      </a:lnTo>
                      <a:lnTo>
                        <a:pt x="59214" y="25946"/>
                      </a:lnTo>
                      <a:lnTo>
                        <a:pt x="59151" y="26030"/>
                      </a:lnTo>
                      <a:lnTo>
                        <a:pt x="59172" y="26134"/>
                      </a:lnTo>
                      <a:lnTo>
                        <a:pt x="59130" y="26323"/>
                      </a:lnTo>
                      <a:lnTo>
                        <a:pt x="59005" y="26406"/>
                      </a:lnTo>
                      <a:lnTo>
                        <a:pt x="58733" y="26427"/>
                      </a:lnTo>
                      <a:lnTo>
                        <a:pt x="58712" y="26364"/>
                      </a:lnTo>
                      <a:lnTo>
                        <a:pt x="58816" y="26302"/>
                      </a:lnTo>
                      <a:lnTo>
                        <a:pt x="58858" y="26302"/>
                      </a:lnTo>
                      <a:lnTo>
                        <a:pt x="58858" y="26134"/>
                      </a:lnTo>
                      <a:lnTo>
                        <a:pt x="58921" y="26051"/>
                      </a:lnTo>
                      <a:lnTo>
                        <a:pt x="58963" y="26009"/>
                      </a:lnTo>
                      <a:lnTo>
                        <a:pt x="58837" y="26009"/>
                      </a:lnTo>
                      <a:lnTo>
                        <a:pt x="58796" y="26051"/>
                      </a:lnTo>
                      <a:lnTo>
                        <a:pt x="58733" y="26009"/>
                      </a:lnTo>
                      <a:lnTo>
                        <a:pt x="58649" y="26030"/>
                      </a:lnTo>
                      <a:lnTo>
                        <a:pt x="58607" y="26134"/>
                      </a:lnTo>
                      <a:lnTo>
                        <a:pt x="58524" y="26197"/>
                      </a:lnTo>
                      <a:lnTo>
                        <a:pt x="58503" y="26197"/>
                      </a:lnTo>
                      <a:lnTo>
                        <a:pt x="58419" y="26302"/>
                      </a:lnTo>
                      <a:lnTo>
                        <a:pt x="58272" y="26155"/>
                      </a:lnTo>
                      <a:lnTo>
                        <a:pt x="58293" y="26009"/>
                      </a:lnTo>
                      <a:lnTo>
                        <a:pt x="58231" y="25820"/>
                      </a:lnTo>
                      <a:lnTo>
                        <a:pt x="58105" y="25632"/>
                      </a:lnTo>
                      <a:lnTo>
                        <a:pt x="58105" y="25339"/>
                      </a:lnTo>
                      <a:lnTo>
                        <a:pt x="57980" y="25381"/>
                      </a:lnTo>
                      <a:lnTo>
                        <a:pt x="57917" y="25381"/>
                      </a:lnTo>
                      <a:lnTo>
                        <a:pt x="57812" y="25423"/>
                      </a:lnTo>
                      <a:lnTo>
                        <a:pt x="57749" y="25465"/>
                      </a:lnTo>
                      <a:lnTo>
                        <a:pt x="57603" y="25548"/>
                      </a:lnTo>
                      <a:lnTo>
                        <a:pt x="57498" y="25548"/>
                      </a:lnTo>
                      <a:lnTo>
                        <a:pt x="57394" y="25486"/>
                      </a:lnTo>
                      <a:lnTo>
                        <a:pt x="57289" y="25527"/>
                      </a:lnTo>
                      <a:lnTo>
                        <a:pt x="57184" y="25444"/>
                      </a:lnTo>
                      <a:lnTo>
                        <a:pt x="57143" y="25339"/>
                      </a:lnTo>
                      <a:lnTo>
                        <a:pt x="57184" y="25255"/>
                      </a:lnTo>
                      <a:lnTo>
                        <a:pt x="57226" y="25109"/>
                      </a:lnTo>
                      <a:lnTo>
                        <a:pt x="57331" y="24942"/>
                      </a:lnTo>
                      <a:lnTo>
                        <a:pt x="57477" y="24774"/>
                      </a:lnTo>
                      <a:lnTo>
                        <a:pt x="57477" y="24586"/>
                      </a:lnTo>
                      <a:lnTo>
                        <a:pt x="57666" y="24439"/>
                      </a:lnTo>
                      <a:lnTo>
                        <a:pt x="57666" y="24272"/>
                      </a:lnTo>
                      <a:lnTo>
                        <a:pt x="57708" y="24251"/>
                      </a:lnTo>
                      <a:lnTo>
                        <a:pt x="57708" y="24188"/>
                      </a:lnTo>
                      <a:lnTo>
                        <a:pt x="57812" y="24021"/>
                      </a:lnTo>
                      <a:lnTo>
                        <a:pt x="57854" y="23874"/>
                      </a:lnTo>
                      <a:lnTo>
                        <a:pt x="57917" y="23749"/>
                      </a:lnTo>
                      <a:lnTo>
                        <a:pt x="57875" y="23623"/>
                      </a:lnTo>
                      <a:lnTo>
                        <a:pt x="57917" y="23540"/>
                      </a:lnTo>
                      <a:lnTo>
                        <a:pt x="57917" y="23330"/>
                      </a:lnTo>
                      <a:lnTo>
                        <a:pt x="57980" y="23038"/>
                      </a:lnTo>
                      <a:lnTo>
                        <a:pt x="58021" y="23038"/>
                      </a:lnTo>
                      <a:lnTo>
                        <a:pt x="58063" y="22828"/>
                      </a:lnTo>
                      <a:lnTo>
                        <a:pt x="58168" y="22786"/>
                      </a:lnTo>
                      <a:lnTo>
                        <a:pt x="58126" y="22661"/>
                      </a:lnTo>
                      <a:lnTo>
                        <a:pt x="58293" y="22473"/>
                      </a:lnTo>
                      <a:lnTo>
                        <a:pt x="58314" y="22305"/>
                      </a:lnTo>
                      <a:lnTo>
                        <a:pt x="58419" y="22242"/>
                      </a:lnTo>
                      <a:lnTo>
                        <a:pt x="58377" y="22033"/>
                      </a:lnTo>
                      <a:lnTo>
                        <a:pt x="58419" y="21970"/>
                      </a:lnTo>
                      <a:lnTo>
                        <a:pt x="58419" y="21845"/>
                      </a:lnTo>
                      <a:lnTo>
                        <a:pt x="58503" y="21782"/>
                      </a:lnTo>
                      <a:lnTo>
                        <a:pt x="58544" y="21782"/>
                      </a:lnTo>
                      <a:lnTo>
                        <a:pt x="58544" y="21657"/>
                      </a:lnTo>
                      <a:lnTo>
                        <a:pt x="58503" y="21573"/>
                      </a:lnTo>
                      <a:lnTo>
                        <a:pt x="58503" y="21343"/>
                      </a:lnTo>
                      <a:lnTo>
                        <a:pt x="58482" y="21217"/>
                      </a:lnTo>
                      <a:lnTo>
                        <a:pt x="58544" y="21029"/>
                      </a:lnTo>
                      <a:lnTo>
                        <a:pt x="58712" y="20841"/>
                      </a:lnTo>
                      <a:lnTo>
                        <a:pt x="58754" y="20631"/>
                      </a:lnTo>
                      <a:lnTo>
                        <a:pt x="58607" y="20401"/>
                      </a:lnTo>
                      <a:lnTo>
                        <a:pt x="58628" y="20276"/>
                      </a:lnTo>
                      <a:lnTo>
                        <a:pt x="58733" y="20171"/>
                      </a:lnTo>
                      <a:lnTo>
                        <a:pt x="58754" y="20045"/>
                      </a:lnTo>
                      <a:lnTo>
                        <a:pt x="58963" y="19878"/>
                      </a:lnTo>
                      <a:lnTo>
                        <a:pt x="59005" y="19773"/>
                      </a:lnTo>
                      <a:lnTo>
                        <a:pt x="59068" y="19773"/>
                      </a:lnTo>
                      <a:lnTo>
                        <a:pt x="59151" y="19857"/>
                      </a:lnTo>
                      <a:lnTo>
                        <a:pt x="59277" y="19836"/>
                      </a:lnTo>
                      <a:lnTo>
                        <a:pt x="59486" y="19669"/>
                      </a:lnTo>
                      <a:lnTo>
                        <a:pt x="59674" y="19669"/>
                      </a:lnTo>
                      <a:lnTo>
                        <a:pt x="59842" y="19564"/>
                      </a:lnTo>
                      <a:lnTo>
                        <a:pt x="59967" y="19564"/>
                      </a:lnTo>
                      <a:lnTo>
                        <a:pt x="60072" y="19481"/>
                      </a:lnTo>
                      <a:lnTo>
                        <a:pt x="60177" y="19481"/>
                      </a:lnTo>
                      <a:lnTo>
                        <a:pt x="60281" y="19460"/>
                      </a:lnTo>
                      <a:lnTo>
                        <a:pt x="60323" y="19376"/>
                      </a:lnTo>
                      <a:lnTo>
                        <a:pt x="60428" y="19460"/>
                      </a:lnTo>
                      <a:lnTo>
                        <a:pt x="60386" y="19585"/>
                      </a:lnTo>
                      <a:lnTo>
                        <a:pt x="60469" y="19627"/>
                      </a:lnTo>
                      <a:lnTo>
                        <a:pt x="60574" y="19732"/>
                      </a:lnTo>
                      <a:lnTo>
                        <a:pt x="60616" y="19627"/>
                      </a:lnTo>
                      <a:lnTo>
                        <a:pt x="60721" y="19543"/>
                      </a:lnTo>
                      <a:lnTo>
                        <a:pt x="60574" y="19418"/>
                      </a:lnTo>
                      <a:lnTo>
                        <a:pt x="60574" y="19355"/>
                      </a:lnTo>
                      <a:lnTo>
                        <a:pt x="60700" y="19271"/>
                      </a:lnTo>
                      <a:lnTo>
                        <a:pt x="60909" y="19313"/>
                      </a:lnTo>
                      <a:lnTo>
                        <a:pt x="61013" y="19250"/>
                      </a:lnTo>
                      <a:lnTo>
                        <a:pt x="61244" y="19250"/>
                      </a:lnTo>
                      <a:lnTo>
                        <a:pt x="61306" y="19334"/>
                      </a:lnTo>
                      <a:lnTo>
                        <a:pt x="61348" y="19334"/>
                      </a:lnTo>
                      <a:lnTo>
                        <a:pt x="61432" y="19250"/>
                      </a:lnTo>
                      <a:lnTo>
                        <a:pt x="61516" y="19250"/>
                      </a:lnTo>
                      <a:lnTo>
                        <a:pt x="61474" y="19146"/>
                      </a:lnTo>
                      <a:lnTo>
                        <a:pt x="61557" y="19104"/>
                      </a:lnTo>
                      <a:lnTo>
                        <a:pt x="61746" y="19104"/>
                      </a:lnTo>
                      <a:lnTo>
                        <a:pt x="61829" y="19208"/>
                      </a:lnTo>
                      <a:lnTo>
                        <a:pt x="62039" y="19125"/>
                      </a:lnTo>
                      <a:lnTo>
                        <a:pt x="62039" y="19041"/>
                      </a:lnTo>
                      <a:lnTo>
                        <a:pt x="61955" y="18999"/>
                      </a:lnTo>
                      <a:lnTo>
                        <a:pt x="61892" y="19041"/>
                      </a:lnTo>
                      <a:lnTo>
                        <a:pt x="61767" y="18957"/>
                      </a:lnTo>
                      <a:lnTo>
                        <a:pt x="61850" y="18832"/>
                      </a:lnTo>
                      <a:lnTo>
                        <a:pt x="61871" y="18916"/>
                      </a:lnTo>
                      <a:lnTo>
                        <a:pt x="62039" y="18853"/>
                      </a:lnTo>
                      <a:lnTo>
                        <a:pt x="61871" y="18748"/>
                      </a:lnTo>
                      <a:lnTo>
                        <a:pt x="61871" y="18685"/>
                      </a:lnTo>
                      <a:lnTo>
                        <a:pt x="61955" y="18685"/>
                      </a:lnTo>
                      <a:lnTo>
                        <a:pt x="62101" y="18497"/>
                      </a:lnTo>
                      <a:lnTo>
                        <a:pt x="62269" y="18497"/>
                      </a:lnTo>
                      <a:lnTo>
                        <a:pt x="62353" y="18581"/>
                      </a:lnTo>
                      <a:lnTo>
                        <a:pt x="62457" y="18518"/>
                      </a:lnTo>
                      <a:lnTo>
                        <a:pt x="62666" y="18581"/>
                      </a:lnTo>
                      <a:lnTo>
                        <a:pt x="62813" y="18581"/>
                      </a:lnTo>
                      <a:lnTo>
                        <a:pt x="62813" y="18623"/>
                      </a:lnTo>
                      <a:lnTo>
                        <a:pt x="62897" y="18685"/>
                      </a:lnTo>
                      <a:lnTo>
                        <a:pt x="62959" y="18644"/>
                      </a:lnTo>
                      <a:lnTo>
                        <a:pt x="62918" y="18581"/>
                      </a:lnTo>
                      <a:lnTo>
                        <a:pt x="63106" y="18581"/>
                      </a:lnTo>
                      <a:lnTo>
                        <a:pt x="63252" y="18602"/>
                      </a:lnTo>
                      <a:lnTo>
                        <a:pt x="63357" y="18602"/>
                      </a:lnTo>
                      <a:lnTo>
                        <a:pt x="63462" y="18685"/>
                      </a:lnTo>
                      <a:lnTo>
                        <a:pt x="63462" y="18727"/>
                      </a:lnTo>
                      <a:lnTo>
                        <a:pt x="63629" y="18748"/>
                      </a:lnTo>
                      <a:lnTo>
                        <a:pt x="63734" y="18664"/>
                      </a:lnTo>
                      <a:lnTo>
                        <a:pt x="63796" y="18685"/>
                      </a:lnTo>
                      <a:lnTo>
                        <a:pt x="63838" y="18769"/>
                      </a:lnTo>
                      <a:lnTo>
                        <a:pt x="63629" y="18916"/>
                      </a:lnTo>
                      <a:lnTo>
                        <a:pt x="63441" y="18916"/>
                      </a:lnTo>
                      <a:lnTo>
                        <a:pt x="63378" y="18978"/>
                      </a:lnTo>
                      <a:lnTo>
                        <a:pt x="63378" y="19083"/>
                      </a:lnTo>
                      <a:lnTo>
                        <a:pt x="63273" y="19083"/>
                      </a:lnTo>
                      <a:lnTo>
                        <a:pt x="63252" y="19125"/>
                      </a:lnTo>
                      <a:lnTo>
                        <a:pt x="63315" y="19146"/>
                      </a:lnTo>
                      <a:lnTo>
                        <a:pt x="63378" y="19146"/>
                      </a:lnTo>
                      <a:lnTo>
                        <a:pt x="63545" y="19355"/>
                      </a:lnTo>
                      <a:lnTo>
                        <a:pt x="63587" y="19313"/>
                      </a:lnTo>
                      <a:lnTo>
                        <a:pt x="63775" y="19250"/>
                      </a:lnTo>
                      <a:lnTo>
                        <a:pt x="63859" y="19146"/>
                      </a:lnTo>
                      <a:lnTo>
                        <a:pt x="63838" y="19104"/>
                      </a:lnTo>
                      <a:lnTo>
                        <a:pt x="63964" y="19041"/>
                      </a:lnTo>
                      <a:lnTo>
                        <a:pt x="63880" y="18916"/>
                      </a:lnTo>
                      <a:lnTo>
                        <a:pt x="63964" y="18916"/>
                      </a:lnTo>
                      <a:lnTo>
                        <a:pt x="64089" y="19083"/>
                      </a:lnTo>
                      <a:lnTo>
                        <a:pt x="64173" y="19104"/>
                      </a:lnTo>
                      <a:lnTo>
                        <a:pt x="64215" y="19020"/>
                      </a:lnTo>
                      <a:lnTo>
                        <a:pt x="64173" y="18978"/>
                      </a:lnTo>
                      <a:lnTo>
                        <a:pt x="64257" y="18916"/>
                      </a:lnTo>
                      <a:lnTo>
                        <a:pt x="64298" y="18832"/>
                      </a:lnTo>
                      <a:lnTo>
                        <a:pt x="64319" y="18832"/>
                      </a:lnTo>
                      <a:lnTo>
                        <a:pt x="64319" y="18727"/>
                      </a:lnTo>
                      <a:lnTo>
                        <a:pt x="64298" y="18664"/>
                      </a:lnTo>
                      <a:lnTo>
                        <a:pt x="64382" y="18623"/>
                      </a:lnTo>
                      <a:lnTo>
                        <a:pt x="64466" y="18685"/>
                      </a:lnTo>
                      <a:lnTo>
                        <a:pt x="64529" y="18623"/>
                      </a:lnTo>
                      <a:lnTo>
                        <a:pt x="64591" y="18685"/>
                      </a:lnTo>
                      <a:lnTo>
                        <a:pt x="64612" y="18769"/>
                      </a:lnTo>
                      <a:lnTo>
                        <a:pt x="64696" y="18811"/>
                      </a:lnTo>
                      <a:lnTo>
                        <a:pt x="64842" y="18664"/>
                      </a:lnTo>
                      <a:lnTo>
                        <a:pt x="64780" y="18602"/>
                      </a:lnTo>
                      <a:lnTo>
                        <a:pt x="64780" y="18581"/>
                      </a:lnTo>
                      <a:lnTo>
                        <a:pt x="64842" y="18518"/>
                      </a:lnTo>
                      <a:lnTo>
                        <a:pt x="64926" y="18560"/>
                      </a:lnTo>
                      <a:lnTo>
                        <a:pt x="65010" y="18497"/>
                      </a:lnTo>
                      <a:lnTo>
                        <a:pt x="65094" y="18497"/>
                      </a:lnTo>
                      <a:lnTo>
                        <a:pt x="65114" y="18455"/>
                      </a:lnTo>
                      <a:lnTo>
                        <a:pt x="65010" y="18351"/>
                      </a:lnTo>
                      <a:lnTo>
                        <a:pt x="65031" y="18288"/>
                      </a:lnTo>
                      <a:lnTo>
                        <a:pt x="65031" y="18246"/>
                      </a:lnTo>
                      <a:lnTo>
                        <a:pt x="64926" y="18183"/>
                      </a:lnTo>
                      <a:lnTo>
                        <a:pt x="64884" y="18141"/>
                      </a:lnTo>
                      <a:lnTo>
                        <a:pt x="64884" y="18162"/>
                      </a:lnTo>
                      <a:lnTo>
                        <a:pt x="64884" y="18204"/>
                      </a:lnTo>
                      <a:lnTo>
                        <a:pt x="64822" y="18204"/>
                      </a:lnTo>
                      <a:lnTo>
                        <a:pt x="64717" y="18162"/>
                      </a:lnTo>
                      <a:lnTo>
                        <a:pt x="64696" y="18183"/>
                      </a:lnTo>
                      <a:lnTo>
                        <a:pt x="64696" y="18246"/>
                      </a:lnTo>
                      <a:lnTo>
                        <a:pt x="64591" y="18246"/>
                      </a:lnTo>
                      <a:lnTo>
                        <a:pt x="64529" y="18288"/>
                      </a:lnTo>
                      <a:lnTo>
                        <a:pt x="64466" y="18246"/>
                      </a:lnTo>
                      <a:lnTo>
                        <a:pt x="64487" y="18141"/>
                      </a:lnTo>
                      <a:lnTo>
                        <a:pt x="64529" y="18100"/>
                      </a:lnTo>
                      <a:lnTo>
                        <a:pt x="64382" y="17890"/>
                      </a:lnTo>
                      <a:lnTo>
                        <a:pt x="64487" y="17828"/>
                      </a:lnTo>
                      <a:lnTo>
                        <a:pt x="64382" y="17660"/>
                      </a:lnTo>
                      <a:lnTo>
                        <a:pt x="64424" y="17451"/>
                      </a:lnTo>
                      <a:lnTo>
                        <a:pt x="64424" y="17325"/>
                      </a:lnTo>
                      <a:lnTo>
                        <a:pt x="64508" y="17221"/>
                      </a:lnTo>
                      <a:lnTo>
                        <a:pt x="64508" y="17032"/>
                      </a:lnTo>
                      <a:lnTo>
                        <a:pt x="64612" y="16928"/>
                      </a:lnTo>
                      <a:lnTo>
                        <a:pt x="64612" y="16802"/>
                      </a:lnTo>
                      <a:lnTo>
                        <a:pt x="64591" y="16781"/>
                      </a:lnTo>
                      <a:lnTo>
                        <a:pt x="64717" y="16719"/>
                      </a:lnTo>
                      <a:lnTo>
                        <a:pt x="64591" y="16572"/>
                      </a:lnTo>
                      <a:lnTo>
                        <a:pt x="64633" y="16175"/>
                      </a:lnTo>
                      <a:lnTo>
                        <a:pt x="64738" y="16091"/>
                      </a:lnTo>
                      <a:lnTo>
                        <a:pt x="64633" y="15944"/>
                      </a:lnTo>
                      <a:lnTo>
                        <a:pt x="64612" y="15777"/>
                      </a:lnTo>
                      <a:lnTo>
                        <a:pt x="64529" y="15735"/>
                      </a:lnTo>
                      <a:lnTo>
                        <a:pt x="64529" y="15672"/>
                      </a:lnTo>
                      <a:lnTo>
                        <a:pt x="64633" y="15589"/>
                      </a:lnTo>
                      <a:lnTo>
                        <a:pt x="64612" y="15442"/>
                      </a:lnTo>
                      <a:lnTo>
                        <a:pt x="64696" y="15379"/>
                      </a:lnTo>
                      <a:lnTo>
                        <a:pt x="64822" y="15170"/>
                      </a:lnTo>
                      <a:lnTo>
                        <a:pt x="64947" y="15212"/>
                      </a:lnTo>
                      <a:lnTo>
                        <a:pt x="65031" y="15149"/>
                      </a:lnTo>
                      <a:lnTo>
                        <a:pt x="65114" y="15170"/>
                      </a:lnTo>
                      <a:lnTo>
                        <a:pt x="65156" y="15107"/>
                      </a:lnTo>
                      <a:lnTo>
                        <a:pt x="65366" y="15107"/>
                      </a:lnTo>
                      <a:lnTo>
                        <a:pt x="65407" y="15045"/>
                      </a:lnTo>
                      <a:lnTo>
                        <a:pt x="65470" y="15024"/>
                      </a:lnTo>
                      <a:lnTo>
                        <a:pt x="65512" y="14919"/>
                      </a:lnTo>
                      <a:lnTo>
                        <a:pt x="65554" y="14919"/>
                      </a:lnTo>
                      <a:lnTo>
                        <a:pt x="65617" y="14898"/>
                      </a:lnTo>
                      <a:lnTo>
                        <a:pt x="65742" y="14898"/>
                      </a:lnTo>
                      <a:lnTo>
                        <a:pt x="65763" y="15003"/>
                      </a:lnTo>
                      <a:lnTo>
                        <a:pt x="65826" y="14961"/>
                      </a:lnTo>
                      <a:lnTo>
                        <a:pt x="65868" y="14961"/>
                      </a:lnTo>
                      <a:lnTo>
                        <a:pt x="65951" y="15107"/>
                      </a:lnTo>
                      <a:lnTo>
                        <a:pt x="65993" y="15107"/>
                      </a:lnTo>
                      <a:lnTo>
                        <a:pt x="66098" y="14961"/>
                      </a:lnTo>
                      <a:lnTo>
                        <a:pt x="66098" y="14835"/>
                      </a:lnTo>
                      <a:lnTo>
                        <a:pt x="66182" y="14815"/>
                      </a:lnTo>
                      <a:lnTo>
                        <a:pt x="66203" y="14689"/>
                      </a:lnTo>
                      <a:lnTo>
                        <a:pt x="66265" y="14689"/>
                      </a:lnTo>
                      <a:lnTo>
                        <a:pt x="66286" y="14794"/>
                      </a:lnTo>
                      <a:lnTo>
                        <a:pt x="66412" y="14856"/>
                      </a:lnTo>
                      <a:lnTo>
                        <a:pt x="66412" y="15003"/>
                      </a:lnTo>
                      <a:lnTo>
                        <a:pt x="66391" y="15045"/>
                      </a:lnTo>
                      <a:lnTo>
                        <a:pt x="66454" y="15107"/>
                      </a:lnTo>
                      <a:lnTo>
                        <a:pt x="66475" y="15212"/>
                      </a:lnTo>
                      <a:lnTo>
                        <a:pt x="66391" y="15275"/>
                      </a:lnTo>
                      <a:lnTo>
                        <a:pt x="66454" y="15317"/>
                      </a:lnTo>
                      <a:lnTo>
                        <a:pt x="66475" y="15442"/>
                      </a:lnTo>
                      <a:lnTo>
                        <a:pt x="66454" y="15442"/>
                      </a:lnTo>
                      <a:lnTo>
                        <a:pt x="66454" y="15526"/>
                      </a:lnTo>
                      <a:lnTo>
                        <a:pt x="66475" y="15568"/>
                      </a:lnTo>
                      <a:lnTo>
                        <a:pt x="66412" y="15651"/>
                      </a:lnTo>
                      <a:lnTo>
                        <a:pt x="66391" y="15693"/>
                      </a:lnTo>
                      <a:lnTo>
                        <a:pt x="66412" y="15756"/>
                      </a:lnTo>
                      <a:lnTo>
                        <a:pt x="66516" y="15651"/>
                      </a:lnTo>
                      <a:lnTo>
                        <a:pt x="66558" y="15735"/>
                      </a:lnTo>
                      <a:lnTo>
                        <a:pt x="66663" y="15756"/>
                      </a:lnTo>
                      <a:lnTo>
                        <a:pt x="66684" y="15965"/>
                      </a:lnTo>
                      <a:lnTo>
                        <a:pt x="66726" y="15903"/>
                      </a:lnTo>
                      <a:lnTo>
                        <a:pt x="66726" y="15840"/>
                      </a:lnTo>
                      <a:lnTo>
                        <a:pt x="66830" y="15735"/>
                      </a:lnTo>
                      <a:lnTo>
                        <a:pt x="66914" y="15735"/>
                      </a:lnTo>
                      <a:lnTo>
                        <a:pt x="66977" y="15777"/>
                      </a:lnTo>
                      <a:lnTo>
                        <a:pt x="66872" y="15944"/>
                      </a:lnTo>
                      <a:lnTo>
                        <a:pt x="66977" y="16049"/>
                      </a:lnTo>
                      <a:lnTo>
                        <a:pt x="66998" y="16175"/>
                      </a:lnTo>
                      <a:lnTo>
                        <a:pt x="67081" y="15986"/>
                      </a:lnTo>
                      <a:lnTo>
                        <a:pt x="67144" y="15944"/>
                      </a:lnTo>
                      <a:lnTo>
                        <a:pt x="67144" y="15861"/>
                      </a:lnTo>
                      <a:lnTo>
                        <a:pt x="67207" y="15777"/>
                      </a:lnTo>
                      <a:lnTo>
                        <a:pt x="67207" y="15484"/>
                      </a:lnTo>
                      <a:lnTo>
                        <a:pt x="67291" y="15421"/>
                      </a:lnTo>
                      <a:lnTo>
                        <a:pt x="67207" y="15338"/>
                      </a:lnTo>
                      <a:lnTo>
                        <a:pt x="67311" y="15254"/>
                      </a:lnTo>
                      <a:lnTo>
                        <a:pt x="67311" y="15149"/>
                      </a:lnTo>
                      <a:lnTo>
                        <a:pt x="67249" y="15128"/>
                      </a:lnTo>
                      <a:lnTo>
                        <a:pt x="67249" y="15066"/>
                      </a:lnTo>
                      <a:lnTo>
                        <a:pt x="67311" y="15045"/>
                      </a:lnTo>
                      <a:lnTo>
                        <a:pt x="67332" y="14856"/>
                      </a:lnTo>
                      <a:lnTo>
                        <a:pt x="67249" y="14794"/>
                      </a:lnTo>
                      <a:lnTo>
                        <a:pt x="67311" y="14605"/>
                      </a:lnTo>
                      <a:lnTo>
                        <a:pt x="67395" y="14522"/>
                      </a:lnTo>
                      <a:lnTo>
                        <a:pt x="67542" y="14501"/>
                      </a:lnTo>
                      <a:lnTo>
                        <a:pt x="67604" y="14584"/>
                      </a:lnTo>
                      <a:lnTo>
                        <a:pt x="67667" y="14647"/>
                      </a:lnTo>
                      <a:lnTo>
                        <a:pt x="67730" y="14584"/>
                      </a:lnTo>
                      <a:lnTo>
                        <a:pt x="67646" y="14501"/>
                      </a:lnTo>
                      <a:lnTo>
                        <a:pt x="67688" y="14375"/>
                      </a:lnTo>
                      <a:lnTo>
                        <a:pt x="67521" y="14291"/>
                      </a:lnTo>
                      <a:lnTo>
                        <a:pt x="67479" y="14061"/>
                      </a:lnTo>
                      <a:lnTo>
                        <a:pt x="67395" y="13999"/>
                      </a:lnTo>
                      <a:lnTo>
                        <a:pt x="67395" y="13957"/>
                      </a:lnTo>
                      <a:lnTo>
                        <a:pt x="67291" y="13873"/>
                      </a:lnTo>
                      <a:lnTo>
                        <a:pt x="67270" y="13706"/>
                      </a:lnTo>
                      <a:lnTo>
                        <a:pt x="67311" y="13664"/>
                      </a:lnTo>
                      <a:lnTo>
                        <a:pt x="67291" y="13538"/>
                      </a:lnTo>
                      <a:lnTo>
                        <a:pt x="67165" y="13434"/>
                      </a:lnTo>
                      <a:lnTo>
                        <a:pt x="67186" y="13329"/>
                      </a:lnTo>
                      <a:lnTo>
                        <a:pt x="67123" y="13266"/>
                      </a:lnTo>
                      <a:lnTo>
                        <a:pt x="67291" y="13141"/>
                      </a:lnTo>
                      <a:lnTo>
                        <a:pt x="67416" y="13141"/>
                      </a:lnTo>
                      <a:lnTo>
                        <a:pt x="67521" y="13015"/>
                      </a:lnTo>
                      <a:lnTo>
                        <a:pt x="67688" y="13015"/>
                      </a:lnTo>
                      <a:lnTo>
                        <a:pt x="67730" y="12952"/>
                      </a:lnTo>
                      <a:lnTo>
                        <a:pt x="67897" y="13078"/>
                      </a:lnTo>
                      <a:lnTo>
                        <a:pt x="68044" y="13078"/>
                      </a:lnTo>
                      <a:lnTo>
                        <a:pt x="68107" y="13120"/>
                      </a:lnTo>
                      <a:lnTo>
                        <a:pt x="68211" y="13141"/>
                      </a:lnTo>
                      <a:lnTo>
                        <a:pt x="68274" y="13120"/>
                      </a:lnTo>
                      <a:lnTo>
                        <a:pt x="68127" y="13182"/>
                      </a:lnTo>
                      <a:lnTo>
                        <a:pt x="68211" y="13245"/>
                      </a:lnTo>
                      <a:lnTo>
                        <a:pt x="68065" y="13287"/>
                      </a:lnTo>
                      <a:lnTo>
                        <a:pt x="67939" y="13266"/>
                      </a:lnTo>
                      <a:lnTo>
                        <a:pt x="67793" y="13434"/>
                      </a:lnTo>
                      <a:lnTo>
                        <a:pt x="67793" y="13496"/>
                      </a:lnTo>
                      <a:lnTo>
                        <a:pt x="67835" y="13643"/>
                      </a:lnTo>
                      <a:lnTo>
                        <a:pt x="67835" y="13768"/>
                      </a:lnTo>
                      <a:lnTo>
                        <a:pt x="67918" y="13810"/>
                      </a:lnTo>
                      <a:lnTo>
                        <a:pt x="67939" y="13894"/>
                      </a:lnTo>
                      <a:lnTo>
                        <a:pt x="68065" y="14061"/>
                      </a:lnTo>
                      <a:lnTo>
                        <a:pt x="68065" y="14103"/>
                      </a:lnTo>
                      <a:lnTo>
                        <a:pt x="68107" y="14103"/>
                      </a:lnTo>
                      <a:lnTo>
                        <a:pt x="68065" y="14166"/>
                      </a:lnTo>
                      <a:lnTo>
                        <a:pt x="68211" y="14208"/>
                      </a:lnTo>
                      <a:lnTo>
                        <a:pt x="68232" y="14333"/>
                      </a:lnTo>
                      <a:lnTo>
                        <a:pt x="68232" y="14396"/>
                      </a:lnTo>
                      <a:lnTo>
                        <a:pt x="68169" y="14438"/>
                      </a:lnTo>
                      <a:lnTo>
                        <a:pt x="68211" y="14710"/>
                      </a:lnTo>
                      <a:lnTo>
                        <a:pt x="68253" y="14731"/>
                      </a:lnTo>
                      <a:lnTo>
                        <a:pt x="68316" y="14647"/>
                      </a:lnTo>
                      <a:lnTo>
                        <a:pt x="68358" y="14647"/>
                      </a:lnTo>
                      <a:lnTo>
                        <a:pt x="68441" y="14752"/>
                      </a:lnTo>
                      <a:lnTo>
                        <a:pt x="68483" y="14835"/>
                      </a:lnTo>
                      <a:lnTo>
                        <a:pt x="68420" y="15024"/>
                      </a:lnTo>
                      <a:lnTo>
                        <a:pt x="68420" y="15233"/>
                      </a:lnTo>
                      <a:lnTo>
                        <a:pt x="68483" y="15317"/>
                      </a:lnTo>
                      <a:lnTo>
                        <a:pt x="68567" y="15254"/>
                      </a:lnTo>
                      <a:lnTo>
                        <a:pt x="68672" y="15275"/>
                      </a:lnTo>
                      <a:lnTo>
                        <a:pt x="68692" y="15338"/>
                      </a:lnTo>
                      <a:lnTo>
                        <a:pt x="68672" y="15421"/>
                      </a:lnTo>
                      <a:lnTo>
                        <a:pt x="68588" y="15421"/>
                      </a:lnTo>
                      <a:lnTo>
                        <a:pt x="68483" y="15484"/>
                      </a:lnTo>
                      <a:lnTo>
                        <a:pt x="68462" y="15484"/>
                      </a:lnTo>
                      <a:lnTo>
                        <a:pt x="68337" y="15631"/>
                      </a:lnTo>
                      <a:lnTo>
                        <a:pt x="68316" y="15735"/>
                      </a:lnTo>
                      <a:lnTo>
                        <a:pt x="68169" y="15798"/>
                      </a:lnTo>
                      <a:lnTo>
                        <a:pt x="68148" y="15861"/>
                      </a:lnTo>
                      <a:lnTo>
                        <a:pt x="68065" y="15882"/>
                      </a:lnTo>
                      <a:lnTo>
                        <a:pt x="68065" y="15986"/>
                      </a:lnTo>
                      <a:lnTo>
                        <a:pt x="68023" y="16070"/>
                      </a:lnTo>
                      <a:lnTo>
                        <a:pt x="68065" y="16195"/>
                      </a:lnTo>
                      <a:lnTo>
                        <a:pt x="68148" y="16175"/>
                      </a:lnTo>
                      <a:lnTo>
                        <a:pt x="68148" y="16321"/>
                      </a:lnTo>
                      <a:lnTo>
                        <a:pt x="68044" y="16509"/>
                      </a:lnTo>
                      <a:lnTo>
                        <a:pt x="68065" y="16593"/>
                      </a:lnTo>
                      <a:lnTo>
                        <a:pt x="68127" y="16614"/>
                      </a:lnTo>
                      <a:lnTo>
                        <a:pt x="68107" y="16844"/>
                      </a:lnTo>
                      <a:lnTo>
                        <a:pt x="68127" y="17032"/>
                      </a:lnTo>
                      <a:lnTo>
                        <a:pt x="68065" y="17116"/>
                      </a:lnTo>
                      <a:lnTo>
                        <a:pt x="67939" y="17158"/>
                      </a:lnTo>
                      <a:lnTo>
                        <a:pt x="67918" y="17263"/>
                      </a:lnTo>
                      <a:lnTo>
                        <a:pt x="67960" y="17325"/>
                      </a:lnTo>
                      <a:lnTo>
                        <a:pt x="67939" y="17535"/>
                      </a:lnTo>
                      <a:lnTo>
                        <a:pt x="67918" y="17576"/>
                      </a:lnTo>
                      <a:lnTo>
                        <a:pt x="67939" y="17660"/>
                      </a:lnTo>
                      <a:lnTo>
                        <a:pt x="68044" y="17765"/>
                      </a:lnTo>
                      <a:lnTo>
                        <a:pt x="67960" y="17765"/>
                      </a:lnTo>
                      <a:lnTo>
                        <a:pt x="67939" y="17953"/>
                      </a:lnTo>
                      <a:lnTo>
                        <a:pt x="67960" y="17995"/>
                      </a:lnTo>
                      <a:lnTo>
                        <a:pt x="67960" y="18141"/>
                      </a:lnTo>
                      <a:lnTo>
                        <a:pt x="67855" y="18246"/>
                      </a:lnTo>
                      <a:lnTo>
                        <a:pt x="67939" y="18372"/>
                      </a:lnTo>
                      <a:lnTo>
                        <a:pt x="67939" y="18602"/>
                      </a:lnTo>
                      <a:lnTo>
                        <a:pt x="68023" y="18811"/>
                      </a:lnTo>
                      <a:lnTo>
                        <a:pt x="67835" y="19146"/>
                      </a:lnTo>
                      <a:lnTo>
                        <a:pt x="67939" y="19292"/>
                      </a:lnTo>
                      <a:lnTo>
                        <a:pt x="67835" y="19250"/>
                      </a:lnTo>
                      <a:lnTo>
                        <a:pt x="67625" y="19292"/>
                      </a:lnTo>
                      <a:lnTo>
                        <a:pt x="67625" y="19501"/>
                      </a:lnTo>
                      <a:lnTo>
                        <a:pt x="67646" y="19564"/>
                      </a:lnTo>
                      <a:lnTo>
                        <a:pt x="67521" y="19711"/>
                      </a:lnTo>
                      <a:lnTo>
                        <a:pt x="67291" y="19606"/>
                      </a:lnTo>
                      <a:lnTo>
                        <a:pt x="67186" y="19711"/>
                      </a:lnTo>
                      <a:lnTo>
                        <a:pt x="67186" y="19773"/>
                      </a:lnTo>
                      <a:lnTo>
                        <a:pt x="67332" y="19773"/>
                      </a:lnTo>
                      <a:lnTo>
                        <a:pt x="67542" y="20087"/>
                      </a:lnTo>
                      <a:lnTo>
                        <a:pt x="67542" y="20380"/>
                      </a:lnTo>
                      <a:lnTo>
                        <a:pt x="67500" y="20464"/>
                      </a:lnTo>
                      <a:lnTo>
                        <a:pt x="67542" y="20548"/>
                      </a:lnTo>
                      <a:lnTo>
                        <a:pt x="67437" y="20569"/>
                      </a:lnTo>
                      <a:lnTo>
                        <a:pt x="67416" y="20778"/>
                      </a:lnTo>
                      <a:lnTo>
                        <a:pt x="67291" y="20924"/>
                      </a:lnTo>
                      <a:lnTo>
                        <a:pt x="67270" y="21175"/>
                      </a:lnTo>
                      <a:lnTo>
                        <a:pt x="67374" y="21385"/>
                      </a:lnTo>
                      <a:lnTo>
                        <a:pt x="67416" y="21761"/>
                      </a:lnTo>
                      <a:lnTo>
                        <a:pt x="67583" y="22033"/>
                      </a:lnTo>
                      <a:lnTo>
                        <a:pt x="67583" y="22242"/>
                      </a:lnTo>
                      <a:lnTo>
                        <a:pt x="67835" y="22807"/>
                      </a:lnTo>
                      <a:lnTo>
                        <a:pt x="68148" y="23414"/>
                      </a:lnTo>
                      <a:lnTo>
                        <a:pt x="68462" y="23916"/>
                      </a:lnTo>
                      <a:lnTo>
                        <a:pt x="68630" y="24063"/>
                      </a:lnTo>
                      <a:lnTo>
                        <a:pt x="68630" y="24251"/>
                      </a:lnTo>
                      <a:lnTo>
                        <a:pt x="69048" y="24732"/>
                      </a:lnTo>
                      <a:lnTo>
                        <a:pt x="69488" y="25527"/>
                      </a:lnTo>
                      <a:lnTo>
                        <a:pt x="69697" y="25632"/>
                      </a:lnTo>
                      <a:lnTo>
                        <a:pt x="69843" y="25632"/>
                      </a:lnTo>
                      <a:lnTo>
                        <a:pt x="69927" y="25590"/>
                      </a:lnTo>
                      <a:lnTo>
                        <a:pt x="69927" y="25590"/>
                      </a:lnTo>
                      <a:lnTo>
                        <a:pt x="69885" y="25695"/>
                      </a:lnTo>
                      <a:lnTo>
                        <a:pt x="69780" y="25737"/>
                      </a:lnTo>
                      <a:lnTo>
                        <a:pt x="69697" y="25737"/>
                      </a:lnTo>
                      <a:lnTo>
                        <a:pt x="69843" y="25988"/>
                      </a:lnTo>
                      <a:lnTo>
                        <a:pt x="70052" y="26469"/>
                      </a:lnTo>
                      <a:lnTo>
                        <a:pt x="70094" y="26678"/>
                      </a:lnTo>
                      <a:lnTo>
                        <a:pt x="70220" y="26867"/>
                      </a:lnTo>
                      <a:lnTo>
                        <a:pt x="70450" y="26887"/>
                      </a:lnTo>
                      <a:lnTo>
                        <a:pt x="70471" y="26971"/>
                      </a:lnTo>
                      <a:lnTo>
                        <a:pt x="70471" y="27076"/>
                      </a:lnTo>
                      <a:lnTo>
                        <a:pt x="70513" y="27159"/>
                      </a:lnTo>
                      <a:lnTo>
                        <a:pt x="70471" y="27285"/>
                      </a:lnTo>
                      <a:lnTo>
                        <a:pt x="70617" y="27034"/>
                      </a:lnTo>
                      <a:lnTo>
                        <a:pt x="70659" y="26762"/>
                      </a:lnTo>
                      <a:lnTo>
                        <a:pt x="70680" y="26741"/>
                      </a:lnTo>
                      <a:lnTo>
                        <a:pt x="70680" y="26636"/>
                      </a:lnTo>
                      <a:lnTo>
                        <a:pt x="70827" y="26511"/>
                      </a:lnTo>
                      <a:lnTo>
                        <a:pt x="70848" y="26406"/>
                      </a:lnTo>
                      <a:lnTo>
                        <a:pt x="70827" y="26343"/>
                      </a:lnTo>
                      <a:lnTo>
                        <a:pt x="70868" y="26239"/>
                      </a:lnTo>
                      <a:lnTo>
                        <a:pt x="70931" y="25988"/>
                      </a:lnTo>
                      <a:lnTo>
                        <a:pt x="70868" y="25883"/>
                      </a:lnTo>
                      <a:lnTo>
                        <a:pt x="70889" y="25695"/>
                      </a:lnTo>
                      <a:lnTo>
                        <a:pt x="70994" y="25611"/>
                      </a:lnTo>
                      <a:lnTo>
                        <a:pt x="70889" y="25507"/>
                      </a:lnTo>
                      <a:lnTo>
                        <a:pt x="70848" y="25527"/>
                      </a:lnTo>
                      <a:lnTo>
                        <a:pt x="70764" y="25507"/>
                      </a:lnTo>
                      <a:lnTo>
                        <a:pt x="70827" y="25423"/>
                      </a:lnTo>
                      <a:lnTo>
                        <a:pt x="70743" y="25276"/>
                      </a:lnTo>
                      <a:lnTo>
                        <a:pt x="70785" y="25297"/>
                      </a:lnTo>
                      <a:lnTo>
                        <a:pt x="70848" y="25255"/>
                      </a:lnTo>
                      <a:lnTo>
                        <a:pt x="70743" y="25151"/>
                      </a:lnTo>
                      <a:lnTo>
                        <a:pt x="70764" y="25067"/>
                      </a:lnTo>
                      <a:lnTo>
                        <a:pt x="70785" y="24942"/>
                      </a:lnTo>
                      <a:lnTo>
                        <a:pt x="70659" y="24942"/>
                      </a:lnTo>
                      <a:lnTo>
                        <a:pt x="70576" y="24879"/>
                      </a:lnTo>
                      <a:lnTo>
                        <a:pt x="70638" y="24774"/>
                      </a:lnTo>
                      <a:lnTo>
                        <a:pt x="70743" y="24879"/>
                      </a:lnTo>
                      <a:lnTo>
                        <a:pt x="70889" y="24732"/>
                      </a:lnTo>
                      <a:lnTo>
                        <a:pt x="70973" y="24753"/>
                      </a:lnTo>
                      <a:lnTo>
                        <a:pt x="71078" y="24649"/>
                      </a:lnTo>
                      <a:lnTo>
                        <a:pt x="71182" y="24565"/>
                      </a:lnTo>
                      <a:lnTo>
                        <a:pt x="71203" y="24586"/>
                      </a:lnTo>
                      <a:lnTo>
                        <a:pt x="71350" y="24628"/>
                      </a:lnTo>
                      <a:lnTo>
                        <a:pt x="71266" y="24523"/>
                      </a:lnTo>
                      <a:lnTo>
                        <a:pt x="71099" y="24439"/>
                      </a:lnTo>
                      <a:lnTo>
                        <a:pt x="71099" y="24314"/>
                      </a:lnTo>
                      <a:lnTo>
                        <a:pt x="70952" y="24230"/>
                      </a:lnTo>
                      <a:lnTo>
                        <a:pt x="70848" y="23895"/>
                      </a:lnTo>
                      <a:lnTo>
                        <a:pt x="70931" y="23602"/>
                      </a:lnTo>
                      <a:lnTo>
                        <a:pt x="70827" y="23498"/>
                      </a:lnTo>
                      <a:lnTo>
                        <a:pt x="70889" y="23414"/>
                      </a:lnTo>
                      <a:lnTo>
                        <a:pt x="70931" y="23268"/>
                      </a:lnTo>
                      <a:lnTo>
                        <a:pt x="71036" y="23058"/>
                      </a:lnTo>
                      <a:lnTo>
                        <a:pt x="71078" y="23372"/>
                      </a:lnTo>
                      <a:lnTo>
                        <a:pt x="71161" y="23393"/>
                      </a:lnTo>
                      <a:lnTo>
                        <a:pt x="71350" y="23289"/>
                      </a:lnTo>
                      <a:lnTo>
                        <a:pt x="71371" y="23330"/>
                      </a:lnTo>
                      <a:lnTo>
                        <a:pt x="71705" y="23205"/>
                      </a:lnTo>
                      <a:lnTo>
                        <a:pt x="71705" y="23058"/>
                      </a:lnTo>
                      <a:lnTo>
                        <a:pt x="71789" y="22975"/>
                      </a:lnTo>
                      <a:lnTo>
                        <a:pt x="71664" y="22891"/>
                      </a:lnTo>
                      <a:lnTo>
                        <a:pt x="71454" y="22598"/>
                      </a:lnTo>
                      <a:lnTo>
                        <a:pt x="71371" y="22598"/>
                      </a:lnTo>
                      <a:lnTo>
                        <a:pt x="71078" y="22159"/>
                      </a:lnTo>
                      <a:lnTo>
                        <a:pt x="71078" y="22054"/>
                      </a:lnTo>
                      <a:lnTo>
                        <a:pt x="70994" y="21970"/>
                      </a:lnTo>
                      <a:lnTo>
                        <a:pt x="70973" y="21594"/>
                      </a:lnTo>
                      <a:lnTo>
                        <a:pt x="70994" y="21531"/>
                      </a:lnTo>
                      <a:lnTo>
                        <a:pt x="70952" y="21343"/>
                      </a:lnTo>
                      <a:lnTo>
                        <a:pt x="71036" y="21217"/>
                      </a:lnTo>
                      <a:lnTo>
                        <a:pt x="71036" y="21092"/>
                      </a:lnTo>
                      <a:lnTo>
                        <a:pt x="70889" y="21113"/>
                      </a:lnTo>
                      <a:lnTo>
                        <a:pt x="70868" y="21029"/>
                      </a:lnTo>
                      <a:lnTo>
                        <a:pt x="70973" y="20882"/>
                      </a:lnTo>
                      <a:lnTo>
                        <a:pt x="71078" y="20841"/>
                      </a:lnTo>
                      <a:lnTo>
                        <a:pt x="71078" y="20778"/>
                      </a:lnTo>
                      <a:lnTo>
                        <a:pt x="71078" y="20757"/>
                      </a:lnTo>
                      <a:lnTo>
                        <a:pt x="71161" y="20673"/>
                      </a:lnTo>
                      <a:lnTo>
                        <a:pt x="71182" y="20778"/>
                      </a:lnTo>
                      <a:lnTo>
                        <a:pt x="71182" y="20903"/>
                      </a:lnTo>
                      <a:lnTo>
                        <a:pt x="71140" y="21029"/>
                      </a:lnTo>
                      <a:lnTo>
                        <a:pt x="71140" y="21196"/>
                      </a:lnTo>
                      <a:lnTo>
                        <a:pt x="71308" y="21238"/>
                      </a:lnTo>
                      <a:lnTo>
                        <a:pt x="71475" y="21343"/>
                      </a:lnTo>
                      <a:lnTo>
                        <a:pt x="71559" y="21322"/>
                      </a:lnTo>
                      <a:lnTo>
                        <a:pt x="71559" y="21154"/>
                      </a:lnTo>
                      <a:lnTo>
                        <a:pt x="71601" y="21092"/>
                      </a:lnTo>
                      <a:lnTo>
                        <a:pt x="71496" y="20903"/>
                      </a:lnTo>
                      <a:lnTo>
                        <a:pt x="71245" y="20673"/>
                      </a:lnTo>
                      <a:lnTo>
                        <a:pt x="71245" y="20401"/>
                      </a:lnTo>
                      <a:lnTo>
                        <a:pt x="71099" y="20359"/>
                      </a:lnTo>
                      <a:lnTo>
                        <a:pt x="71078" y="20317"/>
                      </a:lnTo>
                      <a:lnTo>
                        <a:pt x="71057" y="20380"/>
                      </a:lnTo>
                      <a:lnTo>
                        <a:pt x="70973" y="20464"/>
                      </a:lnTo>
                      <a:lnTo>
                        <a:pt x="70973" y="20506"/>
                      </a:lnTo>
                      <a:lnTo>
                        <a:pt x="70931" y="20569"/>
                      </a:lnTo>
                      <a:lnTo>
                        <a:pt x="70785" y="20485"/>
                      </a:lnTo>
                      <a:lnTo>
                        <a:pt x="70785" y="20276"/>
                      </a:lnTo>
                      <a:lnTo>
                        <a:pt x="70722" y="20150"/>
                      </a:lnTo>
                      <a:lnTo>
                        <a:pt x="70617" y="19941"/>
                      </a:lnTo>
                      <a:lnTo>
                        <a:pt x="70680" y="19836"/>
                      </a:lnTo>
                      <a:lnTo>
                        <a:pt x="70743" y="19794"/>
                      </a:lnTo>
                      <a:lnTo>
                        <a:pt x="70722" y="19690"/>
                      </a:lnTo>
                      <a:lnTo>
                        <a:pt x="70785" y="19585"/>
                      </a:lnTo>
                      <a:lnTo>
                        <a:pt x="70722" y="19522"/>
                      </a:lnTo>
                      <a:lnTo>
                        <a:pt x="70743" y="19439"/>
                      </a:lnTo>
                      <a:lnTo>
                        <a:pt x="70743" y="19334"/>
                      </a:lnTo>
                      <a:lnTo>
                        <a:pt x="70659" y="19271"/>
                      </a:lnTo>
                      <a:lnTo>
                        <a:pt x="70555" y="19313"/>
                      </a:lnTo>
                      <a:lnTo>
                        <a:pt x="70366" y="19146"/>
                      </a:lnTo>
                      <a:lnTo>
                        <a:pt x="70241" y="19146"/>
                      </a:lnTo>
                      <a:lnTo>
                        <a:pt x="70157" y="19229"/>
                      </a:lnTo>
                      <a:lnTo>
                        <a:pt x="70157" y="19313"/>
                      </a:lnTo>
                      <a:lnTo>
                        <a:pt x="70304" y="19460"/>
                      </a:lnTo>
                      <a:lnTo>
                        <a:pt x="70262" y="19564"/>
                      </a:lnTo>
                      <a:lnTo>
                        <a:pt x="70220" y="19627"/>
                      </a:lnTo>
                      <a:lnTo>
                        <a:pt x="70094" y="19564"/>
                      </a:lnTo>
                      <a:lnTo>
                        <a:pt x="69927" y="19355"/>
                      </a:lnTo>
                      <a:lnTo>
                        <a:pt x="69822" y="19250"/>
                      </a:lnTo>
                      <a:lnTo>
                        <a:pt x="69739" y="19208"/>
                      </a:lnTo>
                      <a:lnTo>
                        <a:pt x="69801" y="19146"/>
                      </a:lnTo>
                      <a:lnTo>
                        <a:pt x="69697" y="18936"/>
                      </a:lnTo>
                      <a:lnTo>
                        <a:pt x="69697" y="18811"/>
                      </a:lnTo>
                      <a:lnTo>
                        <a:pt x="69697" y="18727"/>
                      </a:lnTo>
                      <a:lnTo>
                        <a:pt x="69634" y="18623"/>
                      </a:lnTo>
                      <a:lnTo>
                        <a:pt x="69697" y="18539"/>
                      </a:lnTo>
                      <a:lnTo>
                        <a:pt x="69634" y="18372"/>
                      </a:lnTo>
                      <a:lnTo>
                        <a:pt x="69718" y="18267"/>
                      </a:lnTo>
                      <a:lnTo>
                        <a:pt x="69718" y="18162"/>
                      </a:lnTo>
                      <a:lnTo>
                        <a:pt x="69739" y="18037"/>
                      </a:lnTo>
                      <a:lnTo>
                        <a:pt x="69739" y="17890"/>
                      </a:lnTo>
                      <a:lnTo>
                        <a:pt x="69697" y="17932"/>
                      </a:lnTo>
                      <a:lnTo>
                        <a:pt x="69592" y="17786"/>
                      </a:lnTo>
                      <a:lnTo>
                        <a:pt x="69613" y="17744"/>
                      </a:lnTo>
                      <a:lnTo>
                        <a:pt x="69697" y="17723"/>
                      </a:lnTo>
                      <a:lnTo>
                        <a:pt x="69801" y="17786"/>
                      </a:lnTo>
                      <a:lnTo>
                        <a:pt x="69801" y="17744"/>
                      </a:lnTo>
                      <a:lnTo>
                        <a:pt x="69718" y="17660"/>
                      </a:lnTo>
                      <a:lnTo>
                        <a:pt x="69634" y="17576"/>
                      </a:lnTo>
                      <a:lnTo>
                        <a:pt x="69676" y="17514"/>
                      </a:lnTo>
                      <a:lnTo>
                        <a:pt x="69718" y="17514"/>
                      </a:lnTo>
                      <a:lnTo>
                        <a:pt x="69697" y="17430"/>
                      </a:lnTo>
                      <a:lnTo>
                        <a:pt x="69613" y="17346"/>
                      </a:lnTo>
                      <a:lnTo>
                        <a:pt x="69488" y="17325"/>
                      </a:lnTo>
                      <a:lnTo>
                        <a:pt x="69467" y="17242"/>
                      </a:lnTo>
                      <a:lnTo>
                        <a:pt x="69508" y="17221"/>
                      </a:lnTo>
                      <a:lnTo>
                        <a:pt x="69488" y="17074"/>
                      </a:lnTo>
                      <a:lnTo>
                        <a:pt x="69383" y="16970"/>
                      </a:lnTo>
                      <a:lnTo>
                        <a:pt x="69404" y="16886"/>
                      </a:lnTo>
                      <a:lnTo>
                        <a:pt x="69425" y="16781"/>
                      </a:lnTo>
                      <a:lnTo>
                        <a:pt x="69488" y="16719"/>
                      </a:lnTo>
                      <a:lnTo>
                        <a:pt x="69404" y="16614"/>
                      </a:lnTo>
                      <a:lnTo>
                        <a:pt x="69425" y="16530"/>
                      </a:lnTo>
                      <a:lnTo>
                        <a:pt x="69508" y="16530"/>
                      </a:lnTo>
                      <a:lnTo>
                        <a:pt x="69613" y="16593"/>
                      </a:lnTo>
                      <a:lnTo>
                        <a:pt x="69697" y="16572"/>
                      </a:lnTo>
                      <a:lnTo>
                        <a:pt x="69739" y="16405"/>
                      </a:lnTo>
                      <a:lnTo>
                        <a:pt x="69822" y="16405"/>
                      </a:lnTo>
                      <a:lnTo>
                        <a:pt x="69885" y="16488"/>
                      </a:lnTo>
                      <a:lnTo>
                        <a:pt x="69927" y="16488"/>
                      </a:lnTo>
                      <a:lnTo>
                        <a:pt x="70011" y="16614"/>
                      </a:lnTo>
                      <a:lnTo>
                        <a:pt x="70136" y="16363"/>
                      </a:lnTo>
                      <a:lnTo>
                        <a:pt x="70011" y="16300"/>
                      </a:lnTo>
                      <a:lnTo>
                        <a:pt x="70032" y="16195"/>
                      </a:lnTo>
                      <a:lnTo>
                        <a:pt x="70115" y="16154"/>
                      </a:lnTo>
                      <a:lnTo>
                        <a:pt x="70241" y="15903"/>
                      </a:lnTo>
                      <a:lnTo>
                        <a:pt x="70241" y="15777"/>
                      </a:lnTo>
                      <a:lnTo>
                        <a:pt x="70324" y="15882"/>
                      </a:lnTo>
                      <a:lnTo>
                        <a:pt x="70429" y="15944"/>
                      </a:lnTo>
                      <a:lnTo>
                        <a:pt x="70429" y="16070"/>
                      </a:lnTo>
                      <a:lnTo>
                        <a:pt x="70555" y="16426"/>
                      </a:lnTo>
                      <a:lnTo>
                        <a:pt x="70638" y="16509"/>
                      </a:lnTo>
                      <a:lnTo>
                        <a:pt x="70680" y="16468"/>
                      </a:lnTo>
                      <a:lnTo>
                        <a:pt x="70722" y="16154"/>
                      </a:lnTo>
                      <a:lnTo>
                        <a:pt x="70743" y="16049"/>
                      </a:lnTo>
                      <a:lnTo>
                        <a:pt x="70722" y="15903"/>
                      </a:lnTo>
                      <a:lnTo>
                        <a:pt x="70785" y="15798"/>
                      </a:lnTo>
                      <a:lnTo>
                        <a:pt x="70722" y="15651"/>
                      </a:lnTo>
                      <a:lnTo>
                        <a:pt x="70827" y="15693"/>
                      </a:lnTo>
                      <a:lnTo>
                        <a:pt x="70889" y="15631"/>
                      </a:lnTo>
                      <a:lnTo>
                        <a:pt x="70952" y="15421"/>
                      </a:lnTo>
                      <a:lnTo>
                        <a:pt x="71057" y="15421"/>
                      </a:lnTo>
                      <a:lnTo>
                        <a:pt x="71182" y="15254"/>
                      </a:lnTo>
                      <a:lnTo>
                        <a:pt x="71308" y="15233"/>
                      </a:lnTo>
                      <a:lnTo>
                        <a:pt x="71371" y="15275"/>
                      </a:lnTo>
                      <a:lnTo>
                        <a:pt x="71559" y="15149"/>
                      </a:lnTo>
                      <a:lnTo>
                        <a:pt x="71705" y="15170"/>
                      </a:lnTo>
                      <a:lnTo>
                        <a:pt x="72019" y="15359"/>
                      </a:lnTo>
                      <a:lnTo>
                        <a:pt x="72040" y="15463"/>
                      </a:lnTo>
                      <a:lnTo>
                        <a:pt x="72124" y="15484"/>
                      </a:lnTo>
                      <a:lnTo>
                        <a:pt x="72229" y="15463"/>
                      </a:lnTo>
                      <a:lnTo>
                        <a:pt x="72291" y="15484"/>
                      </a:lnTo>
                      <a:lnTo>
                        <a:pt x="72229" y="15547"/>
                      </a:lnTo>
                      <a:lnTo>
                        <a:pt x="72396" y="15714"/>
                      </a:lnTo>
                      <a:lnTo>
                        <a:pt x="72438" y="15672"/>
                      </a:lnTo>
                      <a:lnTo>
                        <a:pt x="72542" y="15777"/>
                      </a:lnTo>
                      <a:lnTo>
                        <a:pt x="72668" y="15756"/>
                      </a:lnTo>
                      <a:lnTo>
                        <a:pt x="72752" y="15777"/>
                      </a:lnTo>
                      <a:lnTo>
                        <a:pt x="72752" y="15672"/>
                      </a:lnTo>
                      <a:lnTo>
                        <a:pt x="72647" y="15526"/>
                      </a:lnTo>
                      <a:lnTo>
                        <a:pt x="72710" y="15442"/>
                      </a:lnTo>
                      <a:lnTo>
                        <a:pt x="72668" y="15359"/>
                      </a:lnTo>
                      <a:lnTo>
                        <a:pt x="72605" y="15338"/>
                      </a:lnTo>
                      <a:lnTo>
                        <a:pt x="72605" y="15233"/>
                      </a:lnTo>
                      <a:lnTo>
                        <a:pt x="72668" y="15128"/>
                      </a:lnTo>
                      <a:lnTo>
                        <a:pt x="72731" y="14856"/>
                      </a:lnTo>
                      <a:lnTo>
                        <a:pt x="72814" y="14647"/>
                      </a:lnTo>
                      <a:lnTo>
                        <a:pt x="72773" y="14543"/>
                      </a:lnTo>
                      <a:lnTo>
                        <a:pt x="72919" y="14375"/>
                      </a:lnTo>
                      <a:lnTo>
                        <a:pt x="72856" y="14291"/>
                      </a:lnTo>
                      <a:lnTo>
                        <a:pt x="72940" y="14229"/>
                      </a:lnTo>
                      <a:lnTo>
                        <a:pt x="72856" y="14061"/>
                      </a:lnTo>
                      <a:lnTo>
                        <a:pt x="72773" y="13999"/>
                      </a:lnTo>
                      <a:lnTo>
                        <a:pt x="72773" y="13957"/>
                      </a:lnTo>
                      <a:lnTo>
                        <a:pt x="72940" y="13957"/>
                      </a:lnTo>
                      <a:lnTo>
                        <a:pt x="72982" y="13810"/>
                      </a:lnTo>
                      <a:lnTo>
                        <a:pt x="72814" y="13747"/>
                      </a:lnTo>
                      <a:lnTo>
                        <a:pt x="72752" y="13643"/>
                      </a:lnTo>
                      <a:lnTo>
                        <a:pt x="72835" y="13601"/>
                      </a:lnTo>
                      <a:lnTo>
                        <a:pt x="72877" y="13664"/>
                      </a:lnTo>
                      <a:lnTo>
                        <a:pt x="72961" y="13643"/>
                      </a:lnTo>
                      <a:lnTo>
                        <a:pt x="72982" y="13559"/>
                      </a:lnTo>
                      <a:lnTo>
                        <a:pt x="72940" y="13475"/>
                      </a:lnTo>
                      <a:lnTo>
                        <a:pt x="73065" y="13371"/>
                      </a:lnTo>
                      <a:lnTo>
                        <a:pt x="73065" y="13287"/>
                      </a:lnTo>
                      <a:lnTo>
                        <a:pt x="72982" y="13224"/>
                      </a:lnTo>
                      <a:lnTo>
                        <a:pt x="73065" y="13162"/>
                      </a:lnTo>
                      <a:lnTo>
                        <a:pt x="73149" y="13182"/>
                      </a:lnTo>
                      <a:lnTo>
                        <a:pt x="73191" y="13078"/>
                      </a:lnTo>
                      <a:lnTo>
                        <a:pt x="73233" y="13036"/>
                      </a:lnTo>
                      <a:lnTo>
                        <a:pt x="73170" y="12973"/>
                      </a:lnTo>
                      <a:lnTo>
                        <a:pt x="73275" y="12952"/>
                      </a:lnTo>
                      <a:lnTo>
                        <a:pt x="73400" y="12827"/>
                      </a:lnTo>
                      <a:lnTo>
                        <a:pt x="73358" y="12743"/>
                      </a:lnTo>
                      <a:lnTo>
                        <a:pt x="73379" y="12638"/>
                      </a:lnTo>
                      <a:lnTo>
                        <a:pt x="73421" y="12722"/>
                      </a:lnTo>
                      <a:lnTo>
                        <a:pt x="73526" y="12618"/>
                      </a:lnTo>
                      <a:lnTo>
                        <a:pt x="73463" y="12450"/>
                      </a:lnTo>
                      <a:lnTo>
                        <a:pt x="73463" y="12304"/>
                      </a:lnTo>
                      <a:lnTo>
                        <a:pt x="73568" y="12304"/>
                      </a:lnTo>
                      <a:lnTo>
                        <a:pt x="73589" y="12325"/>
                      </a:lnTo>
                      <a:lnTo>
                        <a:pt x="73651" y="12283"/>
                      </a:lnTo>
                      <a:lnTo>
                        <a:pt x="73819" y="12074"/>
                      </a:lnTo>
                      <a:lnTo>
                        <a:pt x="73756" y="12032"/>
                      </a:lnTo>
                      <a:lnTo>
                        <a:pt x="73756" y="11927"/>
                      </a:lnTo>
                      <a:lnTo>
                        <a:pt x="73861" y="11927"/>
                      </a:lnTo>
                      <a:lnTo>
                        <a:pt x="74070" y="11760"/>
                      </a:lnTo>
                      <a:lnTo>
                        <a:pt x="73986" y="11697"/>
                      </a:lnTo>
                      <a:lnTo>
                        <a:pt x="74028" y="11655"/>
                      </a:lnTo>
                      <a:lnTo>
                        <a:pt x="74174" y="11655"/>
                      </a:lnTo>
                      <a:lnTo>
                        <a:pt x="74342" y="11550"/>
                      </a:lnTo>
                      <a:lnTo>
                        <a:pt x="74300" y="11467"/>
                      </a:lnTo>
                      <a:lnTo>
                        <a:pt x="74321" y="11404"/>
                      </a:lnTo>
                      <a:lnTo>
                        <a:pt x="74405" y="11467"/>
                      </a:lnTo>
                      <a:lnTo>
                        <a:pt x="74426" y="11571"/>
                      </a:lnTo>
                      <a:lnTo>
                        <a:pt x="74530" y="11592"/>
                      </a:lnTo>
                      <a:lnTo>
                        <a:pt x="74614" y="11550"/>
                      </a:lnTo>
                      <a:lnTo>
                        <a:pt x="74739" y="11613"/>
                      </a:lnTo>
                      <a:lnTo>
                        <a:pt x="75158" y="11613"/>
                      </a:lnTo>
                      <a:lnTo>
                        <a:pt x="75242" y="11676"/>
                      </a:lnTo>
                      <a:lnTo>
                        <a:pt x="75283" y="11655"/>
                      </a:lnTo>
                      <a:lnTo>
                        <a:pt x="75242" y="11488"/>
                      </a:lnTo>
                      <a:lnTo>
                        <a:pt x="75137" y="11404"/>
                      </a:lnTo>
                      <a:lnTo>
                        <a:pt x="75137" y="11362"/>
                      </a:lnTo>
                      <a:lnTo>
                        <a:pt x="75221" y="11341"/>
                      </a:lnTo>
                      <a:lnTo>
                        <a:pt x="75221" y="10986"/>
                      </a:lnTo>
                      <a:lnTo>
                        <a:pt x="75053" y="10755"/>
                      </a:lnTo>
                      <a:lnTo>
                        <a:pt x="74928" y="10734"/>
                      </a:lnTo>
                      <a:lnTo>
                        <a:pt x="74760" y="10525"/>
                      </a:lnTo>
                      <a:lnTo>
                        <a:pt x="74844" y="10442"/>
                      </a:lnTo>
                      <a:lnTo>
                        <a:pt x="74677" y="10316"/>
                      </a:lnTo>
                      <a:lnTo>
                        <a:pt x="74426" y="10253"/>
                      </a:lnTo>
                      <a:lnTo>
                        <a:pt x="74153" y="10086"/>
                      </a:lnTo>
                      <a:lnTo>
                        <a:pt x="74049" y="9918"/>
                      </a:lnTo>
                      <a:lnTo>
                        <a:pt x="74028" y="10023"/>
                      </a:lnTo>
                      <a:lnTo>
                        <a:pt x="73944" y="10002"/>
                      </a:lnTo>
                      <a:lnTo>
                        <a:pt x="73902" y="10023"/>
                      </a:lnTo>
                      <a:lnTo>
                        <a:pt x="73881" y="10149"/>
                      </a:lnTo>
                      <a:lnTo>
                        <a:pt x="73735" y="10190"/>
                      </a:lnTo>
                      <a:lnTo>
                        <a:pt x="73693" y="10107"/>
                      </a:lnTo>
                      <a:lnTo>
                        <a:pt x="73693" y="9981"/>
                      </a:lnTo>
                      <a:lnTo>
                        <a:pt x="73819" y="9897"/>
                      </a:lnTo>
                      <a:lnTo>
                        <a:pt x="73735" y="9793"/>
                      </a:lnTo>
                      <a:lnTo>
                        <a:pt x="73777" y="9730"/>
                      </a:lnTo>
                      <a:lnTo>
                        <a:pt x="73840" y="9730"/>
                      </a:lnTo>
                      <a:lnTo>
                        <a:pt x="73923" y="9814"/>
                      </a:lnTo>
                      <a:lnTo>
                        <a:pt x="73693" y="9458"/>
                      </a:lnTo>
                      <a:lnTo>
                        <a:pt x="73526" y="9312"/>
                      </a:lnTo>
                      <a:lnTo>
                        <a:pt x="73526" y="9479"/>
                      </a:lnTo>
                      <a:lnTo>
                        <a:pt x="73526" y="9521"/>
                      </a:lnTo>
                      <a:lnTo>
                        <a:pt x="73463" y="9521"/>
                      </a:lnTo>
                      <a:lnTo>
                        <a:pt x="73254" y="9312"/>
                      </a:lnTo>
                      <a:lnTo>
                        <a:pt x="73254" y="9207"/>
                      </a:lnTo>
                      <a:lnTo>
                        <a:pt x="73358" y="9249"/>
                      </a:lnTo>
                      <a:lnTo>
                        <a:pt x="73296" y="9144"/>
                      </a:lnTo>
                      <a:lnTo>
                        <a:pt x="73003" y="8893"/>
                      </a:lnTo>
                      <a:lnTo>
                        <a:pt x="72961" y="8893"/>
                      </a:lnTo>
                      <a:lnTo>
                        <a:pt x="72982" y="8977"/>
                      </a:lnTo>
                      <a:lnTo>
                        <a:pt x="72940" y="9081"/>
                      </a:lnTo>
                      <a:lnTo>
                        <a:pt x="72773" y="9102"/>
                      </a:lnTo>
                      <a:lnTo>
                        <a:pt x="72647" y="8977"/>
                      </a:lnTo>
                      <a:lnTo>
                        <a:pt x="72521" y="8956"/>
                      </a:lnTo>
                      <a:lnTo>
                        <a:pt x="72375" y="8726"/>
                      </a:lnTo>
                      <a:lnTo>
                        <a:pt x="72375" y="8642"/>
                      </a:lnTo>
                      <a:lnTo>
                        <a:pt x="72312" y="8579"/>
                      </a:lnTo>
                      <a:lnTo>
                        <a:pt x="72208" y="8621"/>
                      </a:lnTo>
                      <a:lnTo>
                        <a:pt x="72019" y="8768"/>
                      </a:lnTo>
                      <a:lnTo>
                        <a:pt x="72019" y="8830"/>
                      </a:lnTo>
                      <a:lnTo>
                        <a:pt x="71915" y="8789"/>
                      </a:lnTo>
                      <a:lnTo>
                        <a:pt x="71831" y="8851"/>
                      </a:lnTo>
                      <a:lnTo>
                        <a:pt x="71831" y="9081"/>
                      </a:lnTo>
                      <a:lnTo>
                        <a:pt x="71894" y="9144"/>
                      </a:lnTo>
                      <a:lnTo>
                        <a:pt x="71894" y="9144"/>
                      </a:lnTo>
                      <a:lnTo>
                        <a:pt x="71789" y="9081"/>
                      </a:lnTo>
                      <a:lnTo>
                        <a:pt x="71705" y="8872"/>
                      </a:lnTo>
                      <a:lnTo>
                        <a:pt x="71747" y="8726"/>
                      </a:lnTo>
                      <a:lnTo>
                        <a:pt x="71580" y="8621"/>
                      </a:lnTo>
                      <a:lnTo>
                        <a:pt x="71517" y="8454"/>
                      </a:lnTo>
                      <a:lnTo>
                        <a:pt x="71475" y="8454"/>
                      </a:lnTo>
                      <a:lnTo>
                        <a:pt x="71580" y="8433"/>
                      </a:lnTo>
                      <a:lnTo>
                        <a:pt x="71685" y="8558"/>
                      </a:lnTo>
                      <a:lnTo>
                        <a:pt x="71685" y="8433"/>
                      </a:lnTo>
                      <a:lnTo>
                        <a:pt x="71810" y="8433"/>
                      </a:lnTo>
                      <a:lnTo>
                        <a:pt x="71915" y="8475"/>
                      </a:lnTo>
                      <a:lnTo>
                        <a:pt x="72061" y="8370"/>
                      </a:lnTo>
                      <a:lnTo>
                        <a:pt x="72019" y="8265"/>
                      </a:lnTo>
                      <a:lnTo>
                        <a:pt x="71705" y="8140"/>
                      </a:lnTo>
                      <a:lnTo>
                        <a:pt x="71622" y="8265"/>
                      </a:lnTo>
                      <a:lnTo>
                        <a:pt x="71475" y="8265"/>
                      </a:lnTo>
                      <a:lnTo>
                        <a:pt x="71329" y="8224"/>
                      </a:lnTo>
                      <a:lnTo>
                        <a:pt x="71475" y="8224"/>
                      </a:lnTo>
                      <a:lnTo>
                        <a:pt x="71580" y="8098"/>
                      </a:lnTo>
                      <a:lnTo>
                        <a:pt x="71685" y="8056"/>
                      </a:lnTo>
                      <a:lnTo>
                        <a:pt x="71789" y="8119"/>
                      </a:lnTo>
                      <a:lnTo>
                        <a:pt x="71936" y="8140"/>
                      </a:lnTo>
                      <a:lnTo>
                        <a:pt x="72061" y="8245"/>
                      </a:lnTo>
                      <a:lnTo>
                        <a:pt x="72229" y="8433"/>
                      </a:lnTo>
                      <a:lnTo>
                        <a:pt x="72354" y="8433"/>
                      </a:lnTo>
                      <a:lnTo>
                        <a:pt x="72417" y="8537"/>
                      </a:lnTo>
                      <a:lnTo>
                        <a:pt x="72480" y="8558"/>
                      </a:lnTo>
                      <a:lnTo>
                        <a:pt x="72626" y="8475"/>
                      </a:lnTo>
                      <a:lnTo>
                        <a:pt x="72668" y="8558"/>
                      </a:lnTo>
                      <a:lnTo>
                        <a:pt x="72940" y="8349"/>
                      </a:lnTo>
                      <a:lnTo>
                        <a:pt x="72961" y="8391"/>
                      </a:lnTo>
                      <a:lnTo>
                        <a:pt x="72940" y="8496"/>
                      </a:lnTo>
                      <a:lnTo>
                        <a:pt x="73045" y="8433"/>
                      </a:lnTo>
                      <a:lnTo>
                        <a:pt x="73045" y="8286"/>
                      </a:lnTo>
                      <a:lnTo>
                        <a:pt x="73170" y="8077"/>
                      </a:lnTo>
                      <a:lnTo>
                        <a:pt x="73149" y="8014"/>
                      </a:lnTo>
                      <a:lnTo>
                        <a:pt x="73149" y="7847"/>
                      </a:lnTo>
                      <a:lnTo>
                        <a:pt x="73086" y="7617"/>
                      </a:lnTo>
                      <a:lnTo>
                        <a:pt x="73191" y="7240"/>
                      </a:lnTo>
                      <a:lnTo>
                        <a:pt x="73191" y="7010"/>
                      </a:lnTo>
                      <a:lnTo>
                        <a:pt x="73086" y="6884"/>
                      </a:lnTo>
                      <a:lnTo>
                        <a:pt x="73045" y="6759"/>
                      </a:lnTo>
                      <a:lnTo>
                        <a:pt x="72877" y="6612"/>
                      </a:lnTo>
                      <a:lnTo>
                        <a:pt x="72793" y="6445"/>
                      </a:lnTo>
                      <a:lnTo>
                        <a:pt x="72856" y="6445"/>
                      </a:lnTo>
                      <a:lnTo>
                        <a:pt x="72961" y="6571"/>
                      </a:lnTo>
                      <a:lnTo>
                        <a:pt x="72982" y="6571"/>
                      </a:lnTo>
                      <a:lnTo>
                        <a:pt x="72940" y="6403"/>
                      </a:lnTo>
                      <a:lnTo>
                        <a:pt x="72773" y="6340"/>
                      </a:lnTo>
                      <a:lnTo>
                        <a:pt x="72647" y="6382"/>
                      </a:lnTo>
                      <a:lnTo>
                        <a:pt x="72417" y="6340"/>
                      </a:lnTo>
                      <a:lnTo>
                        <a:pt x="72103" y="5943"/>
                      </a:lnTo>
                      <a:lnTo>
                        <a:pt x="72019" y="5880"/>
                      </a:lnTo>
                      <a:lnTo>
                        <a:pt x="72040" y="5817"/>
                      </a:lnTo>
                      <a:lnTo>
                        <a:pt x="72208" y="5817"/>
                      </a:lnTo>
                      <a:lnTo>
                        <a:pt x="72249" y="5671"/>
                      </a:lnTo>
                      <a:lnTo>
                        <a:pt x="72166" y="5608"/>
                      </a:lnTo>
                      <a:lnTo>
                        <a:pt x="72040" y="5608"/>
                      </a:lnTo>
                      <a:lnTo>
                        <a:pt x="71998" y="5545"/>
                      </a:lnTo>
                      <a:lnTo>
                        <a:pt x="72061" y="5504"/>
                      </a:lnTo>
                      <a:lnTo>
                        <a:pt x="72019" y="5336"/>
                      </a:lnTo>
                      <a:lnTo>
                        <a:pt x="72040" y="5315"/>
                      </a:lnTo>
                      <a:lnTo>
                        <a:pt x="72166" y="5462"/>
                      </a:lnTo>
                      <a:lnTo>
                        <a:pt x="72354" y="5566"/>
                      </a:lnTo>
                      <a:lnTo>
                        <a:pt x="72375" y="5504"/>
                      </a:lnTo>
                      <a:lnTo>
                        <a:pt x="72312" y="5420"/>
                      </a:lnTo>
                      <a:lnTo>
                        <a:pt x="72312" y="5315"/>
                      </a:lnTo>
                      <a:lnTo>
                        <a:pt x="72270" y="5232"/>
                      </a:lnTo>
                      <a:lnTo>
                        <a:pt x="72333" y="5190"/>
                      </a:lnTo>
                      <a:lnTo>
                        <a:pt x="72375" y="5252"/>
                      </a:lnTo>
                      <a:lnTo>
                        <a:pt x="72417" y="5336"/>
                      </a:lnTo>
                      <a:lnTo>
                        <a:pt x="72521" y="5357"/>
                      </a:lnTo>
                      <a:lnTo>
                        <a:pt x="72563" y="5650"/>
                      </a:lnTo>
                      <a:lnTo>
                        <a:pt x="72542" y="5734"/>
                      </a:lnTo>
                      <a:lnTo>
                        <a:pt x="72835" y="5943"/>
                      </a:lnTo>
                      <a:lnTo>
                        <a:pt x="72940" y="5880"/>
                      </a:lnTo>
                      <a:lnTo>
                        <a:pt x="73065" y="5943"/>
                      </a:lnTo>
                      <a:lnTo>
                        <a:pt x="73065" y="6152"/>
                      </a:lnTo>
                      <a:lnTo>
                        <a:pt x="73170" y="6152"/>
                      </a:lnTo>
                      <a:lnTo>
                        <a:pt x="73379" y="5859"/>
                      </a:lnTo>
                      <a:lnTo>
                        <a:pt x="73421" y="5734"/>
                      </a:lnTo>
                      <a:lnTo>
                        <a:pt x="73379" y="5608"/>
                      </a:lnTo>
                      <a:lnTo>
                        <a:pt x="73400" y="5357"/>
                      </a:lnTo>
                      <a:lnTo>
                        <a:pt x="73379" y="5252"/>
                      </a:lnTo>
                      <a:lnTo>
                        <a:pt x="73421" y="5357"/>
                      </a:lnTo>
                      <a:lnTo>
                        <a:pt x="73421" y="5524"/>
                      </a:lnTo>
                      <a:lnTo>
                        <a:pt x="73505" y="5524"/>
                      </a:lnTo>
                      <a:lnTo>
                        <a:pt x="73609" y="5420"/>
                      </a:lnTo>
                      <a:lnTo>
                        <a:pt x="73798" y="5357"/>
                      </a:lnTo>
                      <a:lnTo>
                        <a:pt x="73819" y="5232"/>
                      </a:lnTo>
                      <a:lnTo>
                        <a:pt x="74007" y="5294"/>
                      </a:lnTo>
                      <a:lnTo>
                        <a:pt x="73986" y="5336"/>
                      </a:lnTo>
                      <a:lnTo>
                        <a:pt x="74007" y="5399"/>
                      </a:lnTo>
                      <a:lnTo>
                        <a:pt x="74300" y="5608"/>
                      </a:lnTo>
                      <a:lnTo>
                        <a:pt x="74342" y="5629"/>
                      </a:lnTo>
                      <a:lnTo>
                        <a:pt x="74405" y="5776"/>
                      </a:lnTo>
                      <a:lnTo>
                        <a:pt x="74405" y="5838"/>
                      </a:lnTo>
                      <a:lnTo>
                        <a:pt x="74446" y="5859"/>
                      </a:lnTo>
                      <a:lnTo>
                        <a:pt x="74698" y="5817"/>
                      </a:lnTo>
                      <a:lnTo>
                        <a:pt x="74739" y="5838"/>
                      </a:lnTo>
                      <a:lnTo>
                        <a:pt x="74739" y="5880"/>
                      </a:lnTo>
                      <a:lnTo>
                        <a:pt x="74760" y="5880"/>
                      </a:lnTo>
                      <a:lnTo>
                        <a:pt x="74865" y="5776"/>
                      </a:lnTo>
                      <a:lnTo>
                        <a:pt x="74823" y="5671"/>
                      </a:lnTo>
                      <a:lnTo>
                        <a:pt x="74844" y="5650"/>
                      </a:lnTo>
                      <a:lnTo>
                        <a:pt x="74928" y="5650"/>
                      </a:lnTo>
                      <a:lnTo>
                        <a:pt x="74886" y="5504"/>
                      </a:lnTo>
                      <a:lnTo>
                        <a:pt x="74970" y="5524"/>
                      </a:lnTo>
                      <a:lnTo>
                        <a:pt x="75032" y="5608"/>
                      </a:lnTo>
                      <a:lnTo>
                        <a:pt x="74990" y="5671"/>
                      </a:lnTo>
                      <a:lnTo>
                        <a:pt x="75095" y="5671"/>
                      </a:lnTo>
                      <a:lnTo>
                        <a:pt x="75200" y="5629"/>
                      </a:lnTo>
                      <a:lnTo>
                        <a:pt x="75472" y="5650"/>
                      </a:lnTo>
                      <a:lnTo>
                        <a:pt x="75555" y="5713"/>
                      </a:lnTo>
                      <a:lnTo>
                        <a:pt x="75618" y="5713"/>
                      </a:lnTo>
                      <a:lnTo>
                        <a:pt x="75660" y="5755"/>
                      </a:lnTo>
                      <a:lnTo>
                        <a:pt x="75702" y="5755"/>
                      </a:lnTo>
                      <a:lnTo>
                        <a:pt x="75786" y="5671"/>
                      </a:lnTo>
                      <a:lnTo>
                        <a:pt x="75723" y="5462"/>
                      </a:lnTo>
                      <a:lnTo>
                        <a:pt x="75786" y="5504"/>
                      </a:lnTo>
                      <a:lnTo>
                        <a:pt x="75911" y="5671"/>
                      </a:lnTo>
                      <a:lnTo>
                        <a:pt x="76078" y="5608"/>
                      </a:lnTo>
                      <a:lnTo>
                        <a:pt x="76078" y="5524"/>
                      </a:lnTo>
                      <a:lnTo>
                        <a:pt x="75995" y="5357"/>
                      </a:lnTo>
                      <a:lnTo>
                        <a:pt x="75869" y="5378"/>
                      </a:lnTo>
                      <a:lnTo>
                        <a:pt x="75744" y="5294"/>
                      </a:lnTo>
                      <a:lnTo>
                        <a:pt x="75806" y="5190"/>
                      </a:lnTo>
                      <a:lnTo>
                        <a:pt x="75911" y="5232"/>
                      </a:lnTo>
                      <a:lnTo>
                        <a:pt x="75995" y="5211"/>
                      </a:lnTo>
                      <a:lnTo>
                        <a:pt x="75995" y="5064"/>
                      </a:lnTo>
                      <a:lnTo>
                        <a:pt x="75890" y="5022"/>
                      </a:lnTo>
                      <a:lnTo>
                        <a:pt x="75806" y="4980"/>
                      </a:lnTo>
                      <a:lnTo>
                        <a:pt x="75744" y="5022"/>
                      </a:lnTo>
                      <a:lnTo>
                        <a:pt x="75744" y="5127"/>
                      </a:lnTo>
                      <a:lnTo>
                        <a:pt x="75681" y="5064"/>
                      </a:lnTo>
                      <a:lnTo>
                        <a:pt x="75555" y="5085"/>
                      </a:lnTo>
                      <a:lnTo>
                        <a:pt x="75576" y="4918"/>
                      </a:lnTo>
                      <a:lnTo>
                        <a:pt x="75493" y="4855"/>
                      </a:lnTo>
                      <a:lnTo>
                        <a:pt x="75388" y="4876"/>
                      </a:lnTo>
                      <a:lnTo>
                        <a:pt x="75388" y="4980"/>
                      </a:lnTo>
                      <a:lnTo>
                        <a:pt x="75346" y="4897"/>
                      </a:lnTo>
                      <a:lnTo>
                        <a:pt x="75346" y="4813"/>
                      </a:lnTo>
                      <a:lnTo>
                        <a:pt x="75472" y="4771"/>
                      </a:lnTo>
                      <a:lnTo>
                        <a:pt x="75451" y="4583"/>
                      </a:lnTo>
                      <a:lnTo>
                        <a:pt x="75367" y="4562"/>
                      </a:lnTo>
                      <a:lnTo>
                        <a:pt x="75493" y="4457"/>
                      </a:lnTo>
                      <a:lnTo>
                        <a:pt x="75430" y="4290"/>
                      </a:lnTo>
                      <a:lnTo>
                        <a:pt x="75451" y="4227"/>
                      </a:lnTo>
                      <a:lnTo>
                        <a:pt x="75283" y="4081"/>
                      </a:lnTo>
                      <a:lnTo>
                        <a:pt x="75158" y="4102"/>
                      </a:lnTo>
                      <a:lnTo>
                        <a:pt x="75032" y="4248"/>
                      </a:lnTo>
                      <a:lnTo>
                        <a:pt x="75053" y="4060"/>
                      </a:lnTo>
                      <a:lnTo>
                        <a:pt x="75158" y="4018"/>
                      </a:lnTo>
                      <a:lnTo>
                        <a:pt x="75053" y="3851"/>
                      </a:lnTo>
                      <a:lnTo>
                        <a:pt x="75053" y="3746"/>
                      </a:lnTo>
                      <a:lnTo>
                        <a:pt x="75011" y="3746"/>
                      </a:lnTo>
                      <a:lnTo>
                        <a:pt x="74928" y="3830"/>
                      </a:lnTo>
                      <a:lnTo>
                        <a:pt x="74865" y="3746"/>
                      </a:lnTo>
                      <a:lnTo>
                        <a:pt x="74739" y="3746"/>
                      </a:lnTo>
                      <a:lnTo>
                        <a:pt x="74593" y="3767"/>
                      </a:lnTo>
                      <a:lnTo>
                        <a:pt x="74718" y="3662"/>
                      </a:lnTo>
                      <a:lnTo>
                        <a:pt x="74865" y="3662"/>
                      </a:lnTo>
                      <a:lnTo>
                        <a:pt x="75011" y="3558"/>
                      </a:lnTo>
                      <a:lnTo>
                        <a:pt x="75053" y="3620"/>
                      </a:lnTo>
                      <a:lnTo>
                        <a:pt x="75158" y="3432"/>
                      </a:lnTo>
                      <a:lnTo>
                        <a:pt x="75283" y="3411"/>
                      </a:lnTo>
                      <a:lnTo>
                        <a:pt x="75325" y="3307"/>
                      </a:lnTo>
                      <a:lnTo>
                        <a:pt x="75242" y="3202"/>
                      </a:lnTo>
                      <a:lnTo>
                        <a:pt x="74970" y="3139"/>
                      </a:lnTo>
                      <a:lnTo>
                        <a:pt x="75158" y="3118"/>
                      </a:lnTo>
                      <a:lnTo>
                        <a:pt x="75346" y="3118"/>
                      </a:lnTo>
                      <a:lnTo>
                        <a:pt x="75388" y="3035"/>
                      </a:lnTo>
                      <a:lnTo>
                        <a:pt x="75346" y="2909"/>
                      </a:lnTo>
                      <a:lnTo>
                        <a:pt x="75221" y="2867"/>
                      </a:lnTo>
                      <a:lnTo>
                        <a:pt x="75137" y="2721"/>
                      </a:lnTo>
                      <a:lnTo>
                        <a:pt x="75032" y="2763"/>
                      </a:lnTo>
                      <a:lnTo>
                        <a:pt x="75011" y="2679"/>
                      </a:lnTo>
                      <a:lnTo>
                        <a:pt x="75053" y="2511"/>
                      </a:lnTo>
                      <a:lnTo>
                        <a:pt x="74949" y="2198"/>
                      </a:lnTo>
                      <a:lnTo>
                        <a:pt x="74970" y="2135"/>
                      </a:lnTo>
                      <a:lnTo>
                        <a:pt x="75032" y="2051"/>
                      </a:lnTo>
                      <a:lnTo>
                        <a:pt x="75032" y="1967"/>
                      </a:lnTo>
                      <a:lnTo>
                        <a:pt x="74928" y="1905"/>
                      </a:lnTo>
                      <a:lnTo>
                        <a:pt x="74823" y="2051"/>
                      </a:lnTo>
                      <a:lnTo>
                        <a:pt x="74718" y="2135"/>
                      </a:lnTo>
                      <a:lnTo>
                        <a:pt x="74718" y="1967"/>
                      </a:lnTo>
                      <a:lnTo>
                        <a:pt x="74614" y="1967"/>
                      </a:lnTo>
                      <a:lnTo>
                        <a:pt x="74614" y="2051"/>
                      </a:lnTo>
                      <a:lnTo>
                        <a:pt x="74530" y="2072"/>
                      </a:lnTo>
                      <a:lnTo>
                        <a:pt x="74509" y="2030"/>
                      </a:lnTo>
                      <a:lnTo>
                        <a:pt x="74530" y="1884"/>
                      </a:lnTo>
                      <a:lnTo>
                        <a:pt x="74174" y="1842"/>
                      </a:lnTo>
                      <a:lnTo>
                        <a:pt x="74091" y="1884"/>
                      </a:lnTo>
                      <a:lnTo>
                        <a:pt x="73923" y="1863"/>
                      </a:lnTo>
                      <a:lnTo>
                        <a:pt x="73819" y="1758"/>
                      </a:lnTo>
                      <a:lnTo>
                        <a:pt x="73798" y="1716"/>
                      </a:lnTo>
                      <a:lnTo>
                        <a:pt x="73693" y="1675"/>
                      </a:lnTo>
                      <a:lnTo>
                        <a:pt x="73651" y="1716"/>
                      </a:lnTo>
                      <a:lnTo>
                        <a:pt x="73589" y="1633"/>
                      </a:lnTo>
                      <a:lnTo>
                        <a:pt x="73484" y="1633"/>
                      </a:lnTo>
                      <a:lnTo>
                        <a:pt x="73379" y="1779"/>
                      </a:lnTo>
                      <a:lnTo>
                        <a:pt x="73275" y="1821"/>
                      </a:lnTo>
                      <a:lnTo>
                        <a:pt x="73233" y="1842"/>
                      </a:lnTo>
                      <a:lnTo>
                        <a:pt x="73170" y="1884"/>
                      </a:lnTo>
                      <a:lnTo>
                        <a:pt x="73296" y="1884"/>
                      </a:lnTo>
                      <a:lnTo>
                        <a:pt x="73254" y="1967"/>
                      </a:lnTo>
                      <a:lnTo>
                        <a:pt x="73128" y="2051"/>
                      </a:lnTo>
                      <a:lnTo>
                        <a:pt x="73065" y="2051"/>
                      </a:lnTo>
                      <a:lnTo>
                        <a:pt x="73086" y="2156"/>
                      </a:lnTo>
                      <a:lnTo>
                        <a:pt x="73191" y="2239"/>
                      </a:lnTo>
                      <a:lnTo>
                        <a:pt x="73170" y="2281"/>
                      </a:lnTo>
                      <a:lnTo>
                        <a:pt x="73065" y="2260"/>
                      </a:lnTo>
                      <a:lnTo>
                        <a:pt x="72982" y="2051"/>
                      </a:lnTo>
                      <a:lnTo>
                        <a:pt x="73024" y="1988"/>
                      </a:lnTo>
                      <a:lnTo>
                        <a:pt x="73024" y="1988"/>
                      </a:lnTo>
                      <a:lnTo>
                        <a:pt x="72940" y="2030"/>
                      </a:lnTo>
                      <a:lnTo>
                        <a:pt x="72773" y="2239"/>
                      </a:lnTo>
                      <a:lnTo>
                        <a:pt x="72710" y="2386"/>
                      </a:lnTo>
                      <a:lnTo>
                        <a:pt x="72605" y="2491"/>
                      </a:lnTo>
                      <a:lnTo>
                        <a:pt x="72626" y="2553"/>
                      </a:lnTo>
                      <a:lnTo>
                        <a:pt x="72773" y="2407"/>
                      </a:lnTo>
                      <a:lnTo>
                        <a:pt x="72856" y="2407"/>
                      </a:lnTo>
                      <a:lnTo>
                        <a:pt x="72919" y="2511"/>
                      </a:lnTo>
                      <a:lnTo>
                        <a:pt x="73024" y="2616"/>
                      </a:lnTo>
                      <a:lnTo>
                        <a:pt x="73233" y="2783"/>
                      </a:lnTo>
                      <a:lnTo>
                        <a:pt x="73254" y="2909"/>
                      </a:lnTo>
                      <a:lnTo>
                        <a:pt x="73170" y="2993"/>
                      </a:lnTo>
                      <a:lnTo>
                        <a:pt x="73191" y="3097"/>
                      </a:lnTo>
                      <a:lnTo>
                        <a:pt x="73358" y="3076"/>
                      </a:lnTo>
                      <a:lnTo>
                        <a:pt x="73505" y="2993"/>
                      </a:lnTo>
                      <a:lnTo>
                        <a:pt x="73589" y="3097"/>
                      </a:lnTo>
                      <a:lnTo>
                        <a:pt x="73589" y="3202"/>
                      </a:lnTo>
                      <a:lnTo>
                        <a:pt x="73672" y="3390"/>
                      </a:lnTo>
                      <a:lnTo>
                        <a:pt x="73672" y="3432"/>
                      </a:lnTo>
                      <a:lnTo>
                        <a:pt x="73568" y="3327"/>
                      </a:lnTo>
                      <a:lnTo>
                        <a:pt x="73484" y="3181"/>
                      </a:lnTo>
                      <a:lnTo>
                        <a:pt x="73400" y="3139"/>
                      </a:lnTo>
                      <a:lnTo>
                        <a:pt x="73358" y="3244"/>
                      </a:lnTo>
                      <a:lnTo>
                        <a:pt x="73379" y="3348"/>
                      </a:lnTo>
                      <a:lnTo>
                        <a:pt x="73442" y="3390"/>
                      </a:lnTo>
                      <a:lnTo>
                        <a:pt x="73400" y="3411"/>
                      </a:lnTo>
                      <a:lnTo>
                        <a:pt x="73296" y="3390"/>
                      </a:lnTo>
                      <a:lnTo>
                        <a:pt x="73191" y="3223"/>
                      </a:lnTo>
                      <a:lnTo>
                        <a:pt x="73045" y="3202"/>
                      </a:lnTo>
                      <a:lnTo>
                        <a:pt x="72940" y="3307"/>
                      </a:lnTo>
                      <a:lnTo>
                        <a:pt x="72856" y="3286"/>
                      </a:lnTo>
                      <a:lnTo>
                        <a:pt x="72835" y="3139"/>
                      </a:lnTo>
                      <a:lnTo>
                        <a:pt x="72877" y="3097"/>
                      </a:lnTo>
                      <a:lnTo>
                        <a:pt x="72814" y="2972"/>
                      </a:lnTo>
                      <a:lnTo>
                        <a:pt x="72710" y="2888"/>
                      </a:lnTo>
                      <a:lnTo>
                        <a:pt x="72668" y="2763"/>
                      </a:lnTo>
                      <a:lnTo>
                        <a:pt x="72459" y="2700"/>
                      </a:lnTo>
                      <a:lnTo>
                        <a:pt x="72291" y="2365"/>
                      </a:lnTo>
                      <a:lnTo>
                        <a:pt x="72187" y="2239"/>
                      </a:lnTo>
                      <a:lnTo>
                        <a:pt x="72208" y="2177"/>
                      </a:lnTo>
                      <a:lnTo>
                        <a:pt x="72124" y="2093"/>
                      </a:lnTo>
                      <a:lnTo>
                        <a:pt x="72019" y="2072"/>
                      </a:lnTo>
                      <a:lnTo>
                        <a:pt x="72019" y="2072"/>
                      </a:lnTo>
                      <a:lnTo>
                        <a:pt x="72040" y="2135"/>
                      </a:lnTo>
                      <a:lnTo>
                        <a:pt x="72019" y="2239"/>
                      </a:lnTo>
                      <a:lnTo>
                        <a:pt x="71977" y="2198"/>
                      </a:lnTo>
                      <a:lnTo>
                        <a:pt x="71915" y="2072"/>
                      </a:lnTo>
                      <a:lnTo>
                        <a:pt x="71685" y="1947"/>
                      </a:lnTo>
                      <a:lnTo>
                        <a:pt x="71559" y="1926"/>
                      </a:lnTo>
                      <a:lnTo>
                        <a:pt x="71454" y="1947"/>
                      </a:lnTo>
                      <a:lnTo>
                        <a:pt x="71475" y="2030"/>
                      </a:lnTo>
                      <a:lnTo>
                        <a:pt x="71580" y="2072"/>
                      </a:lnTo>
                      <a:lnTo>
                        <a:pt x="71789" y="2156"/>
                      </a:lnTo>
                      <a:lnTo>
                        <a:pt x="71622" y="2198"/>
                      </a:lnTo>
                      <a:lnTo>
                        <a:pt x="71413" y="2135"/>
                      </a:lnTo>
                      <a:lnTo>
                        <a:pt x="71308" y="2030"/>
                      </a:lnTo>
                      <a:lnTo>
                        <a:pt x="71350" y="1947"/>
                      </a:lnTo>
                      <a:lnTo>
                        <a:pt x="71287" y="1926"/>
                      </a:lnTo>
                      <a:lnTo>
                        <a:pt x="71099" y="1926"/>
                      </a:lnTo>
                      <a:lnTo>
                        <a:pt x="71161" y="1947"/>
                      </a:lnTo>
                      <a:lnTo>
                        <a:pt x="71161" y="1988"/>
                      </a:lnTo>
                      <a:lnTo>
                        <a:pt x="70994" y="2051"/>
                      </a:lnTo>
                      <a:lnTo>
                        <a:pt x="70931" y="1947"/>
                      </a:lnTo>
                      <a:lnTo>
                        <a:pt x="70952" y="1884"/>
                      </a:lnTo>
                      <a:lnTo>
                        <a:pt x="70764" y="1863"/>
                      </a:lnTo>
                      <a:lnTo>
                        <a:pt x="70722" y="1884"/>
                      </a:lnTo>
                      <a:lnTo>
                        <a:pt x="70743" y="1988"/>
                      </a:lnTo>
                      <a:lnTo>
                        <a:pt x="70638" y="1967"/>
                      </a:lnTo>
                      <a:lnTo>
                        <a:pt x="70576" y="1863"/>
                      </a:lnTo>
                      <a:lnTo>
                        <a:pt x="70429" y="1863"/>
                      </a:lnTo>
                      <a:lnTo>
                        <a:pt x="70471" y="1967"/>
                      </a:lnTo>
                      <a:lnTo>
                        <a:pt x="70471" y="1967"/>
                      </a:lnTo>
                      <a:lnTo>
                        <a:pt x="69990" y="1863"/>
                      </a:lnTo>
                      <a:lnTo>
                        <a:pt x="69843" y="1926"/>
                      </a:lnTo>
                      <a:lnTo>
                        <a:pt x="69676" y="1842"/>
                      </a:lnTo>
                      <a:lnTo>
                        <a:pt x="69676" y="1758"/>
                      </a:lnTo>
                      <a:lnTo>
                        <a:pt x="69508" y="1716"/>
                      </a:lnTo>
                      <a:lnTo>
                        <a:pt x="69488" y="1737"/>
                      </a:lnTo>
                      <a:lnTo>
                        <a:pt x="69488" y="1779"/>
                      </a:lnTo>
                      <a:lnTo>
                        <a:pt x="69425" y="1737"/>
                      </a:lnTo>
                      <a:lnTo>
                        <a:pt x="69320" y="1716"/>
                      </a:lnTo>
                      <a:lnTo>
                        <a:pt x="69216" y="1633"/>
                      </a:lnTo>
                      <a:lnTo>
                        <a:pt x="69153" y="1654"/>
                      </a:lnTo>
                      <a:lnTo>
                        <a:pt x="69174" y="1758"/>
                      </a:lnTo>
                      <a:lnTo>
                        <a:pt x="69006" y="1758"/>
                      </a:lnTo>
                      <a:lnTo>
                        <a:pt x="68860" y="1779"/>
                      </a:lnTo>
                      <a:lnTo>
                        <a:pt x="68839" y="1884"/>
                      </a:lnTo>
                      <a:lnTo>
                        <a:pt x="68651" y="1884"/>
                      </a:lnTo>
                      <a:lnTo>
                        <a:pt x="68316" y="1758"/>
                      </a:lnTo>
                      <a:lnTo>
                        <a:pt x="68337" y="1716"/>
                      </a:lnTo>
                      <a:lnTo>
                        <a:pt x="68546" y="1779"/>
                      </a:lnTo>
                      <a:lnTo>
                        <a:pt x="68651" y="1842"/>
                      </a:lnTo>
                      <a:lnTo>
                        <a:pt x="68672" y="1779"/>
                      </a:lnTo>
                      <a:lnTo>
                        <a:pt x="68337" y="1549"/>
                      </a:lnTo>
                      <a:lnTo>
                        <a:pt x="67939" y="1507"/>
                      </a:lnTo>
                      <a:lnTo>
                        <a:pt x="67793" y="1549"/>
                      </a:lnTo>
                      <a:lnTo>
                        <a:pt x="67730" y="1507"/>
                      </a:lnTo>
                      <a:lnTo>
                        <a:pt x="67793" y="1444"/>
                      </a:lnTo>
                      <a:lnTo>
                        <a:pt x="67688" y="1402"/>
                      </a:lnTo>
                      <a:lnTo>
                        <a:pt x="67542" y="1423"/>
                      </a:lnTo>
                      <a:lnTo>
                        <a:pt x="67604" y="1444"/>
                      </a:lnTo>
                      <a:lnTo>
                        <a:pt x="67521" y="1465"/>
                      </a:lnTo>
                      <a:lnTo>
                        <a:pt x="67395" y="1423"/>
                      </a:lnTo>
                      <a:lnTo>
                        <a:pt x="67019" y="1319"/>
                      </a:lnTo>
                      <a:lnTo>
                        <a:pt x="66851" y="1340"/>
                      </a:lnTo>
                      <a:lnTo>
                        <a:pt x="66788" y="1423"/>
                      </a:lnTo>
                      <a:lnTo>
                        <a:pt x="66705" y="1402"/>
                      </a:lnTo>
                      <a:lnTo>
                        <a:pt x="66663" y="1319"/>
                      </a:lnTo>
                      <a:lnTo>
                        <a:pt x="66558" y="1361"/>
                      </a:lnTo>
                      <a:lnTo>
                        <a:pt x="66349" y="1361"/>
                      </a:lnTo>
                      <a:lnTo>
                        <a:pt x="66244" y="1298"/>
                      </a:lnTo>
                      <a:lnTo>
                        <a:pt x="66161" y="1319"/>
                      </a:lnTo>
                      <a:lnTo>
                        <a:pt x="66014" y="1340"/>
                      </a:lnTo>
                      <a:lnTo>
                        <a:pt x="65951" y="1319"/>
                      </a:lnTo>
                      <a:lnTo>
                        <a:pt x="65847" y="1402"/>
                      </a:lnTo>
                      <a:lnTo>
                        <a:pt x="65826" y="1507"/>
                      </a:lnTo>
                      <a:lnTo>
                        <a:pt x="65763" y="1402"/>
                      </a:lnTo>
                      <a:lnTo>
                        <a:pt x="65303" y="1528"/>
                      </a:lnTo>
                      <a:lnTo>
                        <a:pt x="65303" y="1633"/>
                      </a:lnTo>
                      <a:lnTo>
                        <a:pt x="65198" y="1612"/>
                      </a:lnTo>
                      <a:lnTo>
                        <a:pt x="65135" y="1737"/>
                      </a:lnTo>
                      <a:lnTo>
                        <a:pt x="65094" y="1737"/>
                      </a:lnTo>
                      <a:lnTo>
                        <a:pt x="65031" y="1654"/>
                      </a:lnTo>
                      <a:lnTo>
                        <a:pt x="64884" y="1675"/>
                      </a:lnTo>
                      <a:lnTo>
                        <a:pt x="64884" y="1779"/>
                      </a:lnTo>
                      <a:lnTo>
                        <a:pt x="64801" y="1779"/>
                      </a:lnTo>
                      <a:lnTo>
                        <a:pt x="64696" y="1842"/>
                      </a:lnTo>
                      <a:lnTo>
                        <a:pt x="64529" y="1737"/>
                      </a:lnTo>
                      <a:lnTo>
                        <a:pt x="64403" y="1779"/>
                      </a:lnTo>
                      <a:lnTo>
                        <a:pt x="64403" y="1863"/>
                      </a:lnTo>
                      <a:lnTo>
                        <a:pt x="64152" y="1863"/>
                      </a:lnTo>
                      <a:lnTo>
                        <a:pt x="63838" y="1884"/>
                      </a:lnTo>
                      <a:lnTo>
                        <a:pt x="63754" y="1842"/>
                      </a:lnTo>
                      <a:lnTo>
                        <a:pt x="63482" y="1884"/>
                      </a:lnTo>
                      <a:lnTo>
                        <a:pt x="63462" y="1905"/>
                      </a:lnTo>
                      <a:lnTo>
                        <a:pt x="63629" y="2009"/>
                      </a:lnTo>
                      <a:lnTo>
                        <a:pt x="63692" y="2198"/>
                      </a:lnTo>
                      <a:lnTo>
                        <a:pt x="63775" y="2260"/>
                      </a:lnTo>
                      <a:lnTo>
                        <a:pt x="63796" y="2386"/>
                      </a:lnTo>
                      <a:lnTo>
                        <a:pt x="63880" y="2574"/>
                      </a:lnTo>
                      <a:lnTo>
                        <a:pt x="63838" y="2637"/>
                      </a:lnTo>
                      <a:lnTo>
                        <a:pt x="63838" y="2804"/>
                      </a:lnTo>
                      <a:lnTo>
                        <a:pt x="63880" y="2804"/>
                      </a:lnTo>
                      <a:lnTo>
                        <a:pt x="63985" y="2700"/>
                      </a:lnTo>
                      <a:lnTo>
                        <a:pt x="64194" y="2804"/>
                      </a:lnTo>
                      <a:lnTo>
                        <a:pt x="64257" y="2888"/>
                      </a:lnTo>
                      <a:lnTo>
                        <a:pt x="64319" y="2909"/>
                      </a:lnTo>
                      <a:lnTo>
                        <a:pt x="64529" y="3118"/>
                      </a:lnTo>
                      <a:lnTo>
                        <a:pt x="64570" y="3307"/>
                      </a:lnTo>
                      <a:lnTo>
                        <a:pt x="64717" y="3348"/>
                      </a:lnTo>
                      <a:lnTo>
                        <a:pt x="64822" y="3516"/>
                      </a:lnTo>
                      <a:lnTo>
                        <a:pt x="64822" y="3579"/>
                      </a:lnTo>
                      <a:lnTo>
                        <a:pt x="64842" y="3662"/>
                      </a:lnTo>
                      <a:lnTo>
                        <a:pt x="64801" y="3725"/>
                      </a:lnTo>
                      <a:lnTo>
                        <a:pt x="64884" y="3830"/>
                      </a:lnTo>
                      <a:lnTo>
                        <a:pt x="64822" y="3871"/>
                      </a:lnTo>
                      <a:lnTo>
                        <a:pt x="64738" y="3851"/>
                      </a:lnTo>
                      <a:lnTo>
                        <a:pt x="64612" y="3934"/>
                      </a:lnTo>
                      <a:lnTo>
                        <a:pt x="64633" y="4039"/>
                      </a:lnTo>
                      <a:lnTo>
                        <a:pt x="64508" y="4060"/>
                      </a:lnTo>
                      <a:lnTo>
                        <a:pt x="64403" y="4143"/>
                      </a:lnTo>
                      <a:lnTo>
                        <a:pt x="64215" y="4102"/>
                      </a:lnTo>
                      <a:lnTo>
                        <a:pt x="64152" y="4039"/>
                      </a:lnTo>
                      <a:lnTo>
                        <a:pt x="64152" y="3892"/>
                      </a:lnTo>
                      <a:lnTo>
                        <a:pt x="63964" y="3641"/>
                      </a:lnTo>
                      <a:lnTo>
                        <a:pt x="63880" y="3641"/>
                      </a:lnTo>
                      <a:lnTo>
                        <a:pt x="63838" y="3662"/>
                      </a:lnTo>
                      <a:lnTo>
                        <a:pt x="63566" y="3620"/>
                      </a:lnTo>
                      <a:lnTo>
                        <a:pt x="63378" y="3641"/>
                      </a:lnTo>
                      <a:lnTo>
                        <a:pt x="63315" y="3579"/>
                      </a:lnTo>
                      <a:lnTo>
                        <a:pt x="63148" y="3411"/>
                      </a:lnTo>
                      <a:lnTo>
                        <a:pt x="63148" y="3286"/>
                      </a:lnTo>
                      <a:lnTo>
                        <a:pt x="63043" y="3202"/>
                      </a:lnTo>
                      <a:lnTo>
                        <a:pt x="62897" y="3181"/>
                      </a:lnTo>
                      <a:lnTo>
                        <a:pt x="62855" y="3097"/>
                      </a:lnTo>
                      <a:lnTo>
                        <a:pt x="62813" y="2951"/>
                      </a:lnTo>
                      <a:lnTo>
                        <a:pt x="62625" y="2909"/>
                      </a:lnTo>
                      <a:lnTo>
                        <a:pt x="62583" y="2951"/>
                      </a:lnTo>
                      <a:lnTo>
                        <a:pt x="62583" y="3097"/>
                      </a:lnTo>
                      <a:lnTo>
                        <a:pt x="62583" y="3244"/>
                      </a:lnTo>
                      <a:lnTo>
                        <a:pt x="62604" y="3327"/>
                      </a:lnTo>
                      <a:lnTo>
                        <a:pt x="62478" y="3516"/>
                      </a:lnTo>
                      <a:lnTo>
                        <a:pt x="62415" y="3641"/>
                      </a:lnTo>
                      <a:lnTo>
                        <a:pt x="62332" y="3558"/>
                      </a:lnTo>
                      <a:lnTo>
                        <a:pt x="62311" y="3474"/>
                      </a:lnTo>
                      <a:lnTo>
                        <a:pt x="62269" y="3474"/>
                      </a:lnTo>
                      <a:lnTo>
                        <a:pt x="62164" y="3558"/>
                      </a:lnTo>
                      <a:lnTo>
                        <a:pt x="61913" y="3537"/>
                      </a:lnTo>
                      <a:lnTo>
                        <a:pt x="61704" y="3620"/>
                      </a:lnTo>
                      <a:lnTo>
                        <a:pt x="61641" y="3579"/>
                      </a:lnTo>
                      <a:lnTo>
                        <a:pt x="61474" y="3725"/>
                      </a:lnTo>
                      <a:lnTo>
                        <a:pt x="61327" y="3746"/>
                      </a:lnTo>
                      <a:lnTo>
                        <a:pt x="61223" y="3725"/>
                      </a:lnTo>
                      <a:lnTo>
                        <a:pt x="61118" y="3620"/>
                      </a:lnTo>
                      <a:lnTo>
                        <a:pt x="61034" y="3620"/>
                      </a:lnTo>
                      <a:lnTo>
                        <a:pt x="60972" y="3662"/>
                      </a:lnTo>
                      <a:lnTo>
                        <a:pt x="61013" y="3746"/>
                      </a:lnTo>
                      <a:lnTo>
                        <a:pt x="60804" y="3830"/>
                      </a:lnTo>
                      <a:lnTo>
                        <a:pt x="60700" y="3913"/>
                      </a:lnTo>
                      <a:lnTo>
                        <a:pt x="60449" y="3934"/>
                      </a:lnTo>
                      <a:lnTo>
                        <a:pt x="60323" y="4081"/>
                      </a:lnTo>
                      <a:lnTo>
                        <a:pt x="60323" y="4290"/>
                      </a:lnTo>
                      <a:lnTo>
                        <a:pt x="60323" y="4562"/>
                      </a:lnTo>
                      <a:lnTo>
                        <a:pt x="60532" y="4855"/>
                      </a:lnTo>
                      <a:lnTo>
                        <a:pt x="60553" y="5022"/>
                      </a:lnTo>
                      <a:lnTo>
                        <a:pt x="60407" y="4813"/>
                      </a:lnTo>
                      <a:lnTo>
                        <a:pt x="60281" y="4688"/>
                      </a:lnTo>
                      <a:lnTo>
                        <a:pt x="60177" y="4708"/>
                      </a:lnTo>
                      <a:lnTo>
                        <a:pt x="60030" y="4625"/>
                      </a:lnTo>
                      <a:lnTo>
                        <a:pt x="60072" y="4729"/>
                      </a:lnTo>
                      <a:lnTo>
                        <a:pt x="60177" y="4792"/>
                      </a:lnTo>
                      <a:lnTo>
                        <a:pt x="60218" y="4980"/>
                      </a:lnTo>
                      <a:lnTo>
                        <a:pt x="60218" y="5022"/>
                      </a:lnTo>
                      <a:lnTo>
                        <a:pt x="60072" y="4813"/>
                      </a:lnTo>
                      <a:lnTo>
                        <a:pt x="59967" y="4813"/>
                      </a:lnTo>
                      <a:lnTo>
                        <a:pt x="59925" y="4604"/>
                      </a:lnTo>
                      <a:lnTo>
                        <a:pt x="59758" y="4415"/>
                      </a:lnTo>
                      <a:lnTo>
                        <a:pt x="59674" y="4269"/>
                      </a:lnTo>
                      <a:lnTo>
                        <a:pt x="59570" y="4269"/>
                      </a:lnTo>
                      <a:lnTo>
                        <a:pt x="59612" y="4457"/>
                      </a:lnTo>
                      <a:lnTo>
                        <a:pt x="59591" y="4562"/>
                      </a:lnTo>
                      <a:lnTo>
                        <a:pt x="59549" y="4415"/>
                      </a:lnTo>
                      <a:lnTo>
                        <a:pt x="59402" y="4353"/>
                      </a:lnTo>
                      <a:lnTo>
                        <a:pt x="59256" y="4374"/>
                      </a:lnTo>
                      <a:lnTo>
                        <a:pt x="59256" y="4457"/>
                      </a:lnTo>
                      <a:lnTo>
                        <a:pt x="59172" y="4374"/>
                      </a:lnTo>
                      <a:lnTo>
                        <a:pt x="59026" y="4374"/>
                      </a:lnTo>
                      <a:lnTo>
                        <a:pt x="58879" y="4520"/>
                      </a:lnTo>
                      <a:lnTo>
                        <a:pt x="58754" y="4562"/>
                      </a:lnTo>
                      <a:lnTo>
                        <a:pt x="58837" y="4415"/>
                      </a:lnTo>
                      <a:lnTo>
                        <a:pt x="58837" y="4311"/>
                      </a:lnTo>
                      <a:lnTo>
                        <a:pt x="58712" y="4081"/>
                      </a:lnTo>
                      <a:lnTo>
                        <a:pt x="58712" y="3934"/>
                      </a:lnTo>
                      <a:lnTo>
                        <a:pt x="58649" y="3871"/>
                      </a:lnTo>
                      <a:lnTo>
                        <a:pt x="58649" y="3767"/>
                      </a:lnTo>
                      <a:lnTo>
                        <a:pt x="58544" y="3558"/>
                      </a:lnTo>
                      <a:lnTo>
                        <a:pt x="58335" y="3327"/>
                      </a:lnTo>
                      <a:lnTo>
                        <a:pt x="58105" y="3202"/>
                      </a:lnTo>
                      <a:lnTo>
                        <a:pt x="57875" y="2930"/>
                      </a:lnTo>
                      <a:lnTo>
                        <a:pt x="57310" y="2742"/>
                      </a:lnTo>
                      <a:lnTo>
                        <a:pt x="57038" y="2742"/>
                      </a:lnTo>
                      <a:lnTo>
                        <a:pt x="56892" y="2783"/>
                      </a:lnTo>
                      <a:lnTo>
                        <a:pt x="56661" y="2930"/>
                      </a:lnTo>
                      <a:lnTo>
                        <a:pt x="56661" y="2993"/>
                      </a:lnTo>
                      <a:lnTo>
                        <a:pt x="56536" y="2951"/>
                      </a:lnTo>
                      <a:lnTo>
                        <a:pt x="56327" y="3035"/>
                      </a:lnTo>
                      <a:lnTo>
                        <a:pt x="55887" y="3244"/>
                      </a:lnTo>
                      <a:lnTo>
                        <a:pt x="55720" y="3265"/>
                      </a:lnTo>
                      <a:lnTo>
                        <a:pt x="55531" y="3453"/>
                      </a:lnTo>
                      <a:lnTo>
                        <a:pt x="55427" y="3516"/>
                      </a:lnTo>
                      <a:lnTo>
                        <a:pt x="55197" y="3683"/>
                      </a:lnTo>
                      <a:lnTo>
                        <a:pt x="55071" y="3746"/>
                      </a:lnTo>
                      <a:lnTo>
                        <a:pt x="54946" y="3871"/>
                      </a:lnTo>
                      <a:lnTo>
                        <a:pt x="54757" y="3934"/>
                      </a:lnTo>
                      <a:lnTo>
                        <a:pt x="54590" y="3871"/>
                      </a:lnTo>
                      <a:lnTo>
                        <a:pt x="54360" y="3934"/>
                      </a:lnTo>
                      <a:lnTo>
                        <a:pt x="54213" y="3997"/>
                      </a:lnTo>
                      <a:lnTo>
                        <a:pt x="54339" y="3871"/>
                      </a:lnTo>
                      <a:lnTo>
                        <a:pt x="54527" y="3767"/>
                      </a:lnTo>
                      <a:lnTo>
                        <a:pt x="54548" y="3662"/>
                      </a:lnTo>
                      <a:lnTo>
                        <a:pt x="54381" y="3474"/>
                      </a:lnTo>
                      <a:lnTo>
                        <a:pt x="54109" y="3411"/>
                      </a:lnTo>
                      <a:lnTo>
                        <a:pt x="53837" y="3223"/>
                      </a:lnTo>
                      <a:lnTo>
                        <a:pt x="53753" y="3160"/>
                      </a:lnTo>
                      <a:lnTo>
                        <a:pt x="53711" y="3223"/>
                      </a:lnTo>
                      <a:lnTo>
                        <a:pt x="53607" y="3453"/>
                      </a:lnTo>
                      <a:lnTo>
                        <a:pt x="53607" y="3579"/>
                      </a:lnTo>
                      <a:lnTo>
                        <a:pt x="53544" y="3516"/>
                      </a:lnTo>
                      <a:lnTo>
                        <a:pt x="53502" y="3537"/>
                      </a:lnTo>
                      <a:lnTo>
                        <a:pt x="53439" y="3662"/>
                      </a:lnTo>
                      <a:lnTo>
                        <a:pt x="53376" y="3725"/>
                      </a:lnTo>
                      <a:lnTo>
                        <a:pt x="53335" y="3662"/>
                      </a:lnTo>
                      <a:lnTo>
                        <a:pt x="53397" y="3516"/>
                      </a:lnTo>
                      <a:lnTo>
                        <a:pt x="53439" y="3432"/>
                      </a:lnTo>
                      <a:lnTo>
                        <a:pt x="53397" y="3265"/>
                      </a:lnTo>
                      <a:lnTo>
                        <a:pt x="53272" y="3202"/>
                      </a:lnTo>
                      <a:lnTo>
                        <a:pt x="53125" y="3327"/>
                      </a:lnTo>
                      <a:lnTo>
                        <a:pt x="53167" y="3411"/>
                      </a:lnTo>
                      <a:lnTo>
                        <a:pt x="53083" y="3537"/>
                      </a:lnTo>
                      <a:lnTo>
                        <a:pt x="53000" y="3453"/>
                      </a:lnTo>
                      <a:lnTo>
                        <a:pt x="52979" y="3307"/>
                      </a:lnTo>
                      <a:lnTo>
                        <a:pt x="52916" y="3160"/>
                      </a:lnTo>
                      <a:lnTo>
                        <a:pt x="52874" y="3014"/>
                      </a:lnTo>
                      <a:lnTo>
                        <a:pt x="52770" y="3118"/>
                      </a:lnTo>
                      <a:lnTo>
                        <a:pt x="52560" y="3139"/>
                      </a:lnTo>
                      <a:lnTo>
                        <a:pt x="52246" y="3223"/>
                      </a:lnTo>
                      <a:lnTo>
                        <a:pt x="52163" y="3202"/>
                      </a:lnTo>
                      <a:lnTo>
                        <a:pt x="52267" y="3118"/>
                      </a:lnTo>
                      <a:lnTo>
                        <a:pt x="52246" y="3014"/>
                      </a:lnTo>
                      <a:lnTo>
                        <a:pt x="52246" y="2909"/>
                      </a:lnTo>
                      <a:lnTo>
                        <a:pt x="52226" y="2783"/>
                      </a:lnTo>
                      <a:lnTo>
                        <a:pt x="52246" y="2763"/>
                      </a:lnTo>
                      <a:lnTo>
                        <a:pt x="52456" y="2909"/>
                      </a:lnTo>
                      <a:lnTo>
                        <a:pt x="52560" y="2825"/>
                      </a:lnTo>
                      <a:lnTo>
                        <a:pt x="52581" y="2700"/>
                      </a:lnTo>
                      <a:lnTo>
                        <a:pt x="52393" y="2428"/>
                      </a:lnTo>
                      <a:lnTo>
                        <a:pt x="52016" y="2302"/>
                      </a:lnTo>
                      <a:lnTo>
                        <a:pt x="51702" y="2281"/>
                      </a:lnTo>
                      <a:lnTo>
                        <a:pt x="51347" y="2365"/>
                      </a:lnTo>
                      <a:lnTo>
                        <a:pt x="51033" y="2407"/>
                      </a:lnTo>
                      <a:lnTo>
                        <a:pt x="50824" y="2574"/>
                      </a:lnTo>
                      <a:lnTo>
                        <a:pt x="50886" y="3139"/>
                      </a:lnTo>
                      <a:lnTo>
                        <a:pt x="50866" y="3307"/>
                      </a:lnTo>
                      <a:lnTo>
                        <a:pt x="50907" y="3411"/>
                      </a:lnTo>
                      <a:lnTo>
                        <a:pt x="50803" y="3579"/>
                      </a:lnTo>
                      <a:lnTo>
                        <a:pt x="50803" y="3746"/>
                      </a:lnTo>
                      <a:lnTo>
                        <a:pt x="50656" y="3851"/>
                      </a:lnTo>
                      <a:lnTo>
                        <a:pt x="50552" y="3851"/>
                      </a:lnTo>
                      <a:lnTo>
                        <a:pt x="50489" y="3788"/>
                      </a:lnTo>
                      <a:lnTo>
                        <a:pt x="50489" y="3725"/>
                      </a:lnTo>
                      <a:lnTo>
                        <a:pt x="50363" y="3620"/>
                      </a:lnTo>
                      <a:lnTo>
                        <a:pt x="50447" y="3537"/>
                      </a:lnTo>
                      <a:lnTo>
                        <a:pt x="50510" y="3558"/>
                      </a:lnTo>
                      <a:lnTo>
                        <a:pt x="50594" y="3369"/>
                      </a:lnTo>
                      <a:lnTo>
                        <a:pt x="50552" y="3139"/>
                      </a:lnTo>
                      <a:lnTo>
                        <a:pt x="50405" y="3097"/>
                      </a:lnTo>
                      <a:lnTo>
                        <a:pt x="50342" y="2888"/>
                      </a:lnTo>
                      <a:lnTo>
                        <a:pt x="50405" y="2909"/>
                      </a:lnTo>
                      <a:lnTo>
                        <a:pt x="50510" y="2804"/>
                      </a:lnTo>
                      <a:lnTo>
                        <a:pt x="50510" y="2930"/>
                      </a:lnTo>
                      <a:lnTo>
                        <a:pt x="50614" y="3035"/>
                      </a:lnTo>
                      <a:lnTo>
                        <a:pt x="50698" y="3223"/>
                      </a:lnTo>
                      <a:lnTo>
                        <a:pt x="50719" y="3160"/>
                      </a:lnTo>
                      <a:lnTo>
                        <a:pt x="50698" y="2888"/>
                      </a:lnTo>
                      <a:lnTo>
                        <a:pt x="50656" y="2679"/>
                      </a:lnTo>
                      <a:lnTo>
                        <a:pt x="50259" y="2825"/>
                      </a:lnTo>
                      <a:lnTo>
                        <a:pt x="49945" y="3035"/>
                      </a:lnTo>
                      <a:lnTo>
                        <a:pt x="49945" y="3160"/>
                      </a:lnTo>
                      <a:lnTo>
                        <a:pt x="49757" y="3307"/>
                      </a:lnTo>
                      <a:lnTo>
                        <a:pt x="49652" y="3223"/>
                      </a:lnTo>
                      <a:lnTo>
                        <a:pt x="49673" y="3139"/>
                      </a:lnTo>
                      <a:lnTo>
                        <a:pt x="49777" y="3118"/>
                      </a:lnTo>
                      <a:lnTo>
                        <a:pt x="49673" y="2993"/>
                      </a:lnTo>
                      <a:lnTo>
                        <a:pt x="49757" y="2742"/>
                      </a:lnTo>
                      <a:lnTo>
                        <a:pt x="49882" y="2804"/>
                      </a:lnTo>
                      <a:lnTo>
                        <a:pt x="49945" y="2783"/>
                      </a:lnTo>
                      <a:lnTo>
                        <a:pt x="50070" y="2825"/>
                      </a:lnTo>
                      <a:lnTo>
                        <a:pt x="50468" y="2637"/>
                      </a:lnTo>
                      <a:lnTo>
                        <a:pt x="50614" y="2595"/>
                      </a:lnTo>
                      <a:lnTo>
                        <a:pt x="50342" y="2595"/>
                      </a:lnTo>
                      <a:lnTo>
                        <a:pt x="50175" y="2616"/>
                      </a:lnTo>
                      <a:lnTo>
                        <a:pt x="49945" y="2595"/>
                      </a:lnTo>
                      <a:lnTo>
                        <a:pt x="49443" y="2595"/>
                      </a:lnTo>
                      <a:lnTo>
                        <a:pt x="49338" y="2637"/>
                      </a:lnTo>
                      <a:lnTo>
                        <a:pt x="48669" y="2700"/>
                      </a:lnTo>
                      <a:lnTo>
                        <a:pt x="48271" y="2700"/>
                      </a:lnTo>
                      <a:lnTo>
                        <a:pt x="48041" y="2742"/>
                      </a:lnTo>
                      <a:lnTo>
                        <a:pt x="47769" y="2637"/>
                      </a:lnTo>
                      <a:lnTo>
                        <a:pt x="47539" y="2679"/>
                      </a:lnTo>
                      <a:lnTo>
                        <a:pt x="47371" y="2742"/>
                      </a:lnTo>
                      <a:lnTo>
                        <a:pt x="47518" y="2909"/>
                      </a:lnTo>
                      <a:lnTo>
                        <a:pt x="47685" y="2909"/>
                      </a:lnTo>
                      <a:lnTo>
                        <a:pt x="47790" y="2951"/>
                      </a:lnTo>
                      <a:lnTo>
                        <a:pt x="47894" y="2930"/>
                      </a:lnTo>
                      <a:lnTo>
                        <a:pt x="48041" y="3055"/>
                      </a:lnTo>
                      <a:lnTo>
                        <a:pt x="48041" y="3139"/>
                      </a:lnTo>
                      <a:lnTo>
                        <a:pt x="47832" y="3327"/>
                      </a:lnTo>
                      <a:lnTo>
                        <a:pt x="47685" y="3307"/>
                      </a:lnTo>
                      <a:lnTo>
                        <a:pt x="47518" y="3369"/>
                      </a:lnTo>
                      <a:lnTo>
                        <a:pt x="47476" y="3537"/>
                      </a:lnTo>
                      <a:lnTo>
                        <a:pt x="47434" y="3641"/>
                      </a:lnTo>
                      <a:lnTo>
                        <a:pt x="47560" y="3871"/>
                      </a:lnTo>
                      <a:lnTo>
                        <a:pt x="47769" y="3934"/>
                      </a:lnTo>
                      <a:lnTo>
                        <a:pt x="47790" y="3788"/>
                      </a:lnTo>
                      <a:lnTo>
                        <a:pt x="47936" y="3662"/>
                      </a:lnTo>
                      <a:lnTo>
                        <a:pt x="48145" y="3579"/>
                      </a:lnTo>
                      <a:lnTo>
                        <a:pt x="48104" y="3788"/>
                      </a:lnTo>
                      <a:lnTo>
                        <a:pt x="47894" y="3788"/>
                      </a:lnTo>
                      <a:lnTo>
                        <a:pt x="47999" y="3934"/>
                      </a:lnTo>
                      <a:lnTo>
                        <a:pt x="47978" y="3955"/>
                      </a:lnTo>
                      <a:lnTo>
                        <a:pt x="48041" y="4060"/>
                      </a:lnTo>
                      <a:lnTo>
                        <a:pt x="47894" y="4143"/>
                      </a:lnTo>
                      <a:lnTo>
                        <a:pt x="48041" y="4164"/>
                      </a:lnTo>
                      <a:lnTo>
                        <a:pt x="48166" y="4102"/>
                      </a:lnTo>
                      <a:lnTo>
                        <a:pt x="48208" y="4206"/>
                      </a:lnTo>
                      <a:lnTo>
                        <a:pt x="48187" y="4353"/>
                      </a:lnTo>
                      <a:lnTo>
                        <a:pt x="48313" y="4478"/>
                      </a:lnTo>
                      <a:lnTo>
                        <a:pt x="48459" y="4499"/>
                      </a:lnTo>
                      <a:lnTo>
                        <a:pt x="48627" y="4708"/>
                      </a:lnTo>
                      <a:lnTo>
                        <a:pt x="48606" y="4813"/>
                      </a:lnTo>
                      <a:lnTo>
                        <a:pt x="48522" y="4771"/>
                      </a:lnTo>
                      <a:lnTo>
                        <a:pt x="48397" y="4813"/>
                      </a:lnTo>
                      <a:lnTo>
                        <a:pt x="48459" y="4939"/>
                      </a:lnTo>
                      <a:lnTo>
                        <a:pt x="48376" y="5001"/>
                      </a:lnTo>
                      <a:lnTo>
                        <a:pt x="48313" y="4939"/>
                      </a:lnTo>
                      <a:lnTo>
                        <a:pt x="48250" y="4980"/>
                      </a:lnTo>
                      <a:lnTo>
                        <a:pt x="48187" y="4834"/>
                      </a:lnTo>
                      <a:lnTo>
                        <a:pt x="47999" y="4708"/>
                      </a:lnTo>
                      <a:lnTo>
                        <a:pt x="47936" y="4729"/>
                      </a:lnTo>
                      <a:lnTo>
                        <a:pt x="47978" y="4813"/>
                      </a:lnTo>
                      <a:lnTo>
                        <a:pt x="47873" y="4897"/>
                      </a:lnTo>
                      <a:lnTo>
                        <a:pt x="47790" y="4834"/>
                      </a:lnTo>
                      <a:lnTo>
                        <a:pt x="47727" y="4897"/>
                      </a:lnTo>
                      <a:lnTo>
                        <a:pt x="47769" y="5022"/>
                      </a:lnTo>
                      <a:lnTo>
                        <a:pt x="47790" y="5211"/>
                      </a:lnTo>
                      <a:lnTo>
                        <a:pt x="47936" y="5232"/>
                      </a:lnTo>
                      <a:lnTo>
                        <a:pt x="48083" y="5148"/>
                      </a:lnTo>
                      <a:lnTo>
                        <a:pt x="48187" y="5252"/>
                      </a:lnTo>
                      <a:lnTo>
                        <a:pt x="48104" y="5336"/>
                      </a:lnTo>
                      <a:lnTo>
                        <a:pt x="48250" y="5399"/>
                      </a:lnTo>
                      <a:lnTo>
                        <a:pt x="48145" y="5462"/>
                      </a:lnTo>
                      <a:lnTo>
                        <a:pt x="47978" y="5420"/>
                      </a:lnTo>
                      <a:lnTo>
                        <a:pt x="47978" y="5462"/>
                      </a:lnTo>
                      <a:lnTo>
                        <a:pt x="48145" y="5566"/>
                      </a:lnTo>
                      <a:lnTo>
                        <a:pt x="47873" y="5566"/>
                      </a:lnTo>
                      <a:lnTo>
                        <a:pt x="47832" y="5462"/>
                      </a:lnTo>
                      <a:lnTo>
                        <a:pt x="47643" y="5462"/>
                      </a:lnTo>
                      <a:lnTo>
                        <a:pt x="47560" y="5336"/>
                      </a:lnTo>
                      <a:lnTo>
                        <a:pt x="47434" y="5315"/>
                      </a:lnTo>
                      <a:lnTo>
                        <a:pt x="47308" y="5190"/>
                      </a:lnTo>
                      <a:lnTo>
                        <a:pt x="47120" y="5190"/>
                      </a:lnTo>
                      <a:lnTo>
                        <a:pt x="46995" y="5106"/>
                      </a:lnTo>
                      <a:lnTo>
                        <a:pt x="46890" y="5127"/>
                      </a:lnTo>
                      <a:lnTo>
                        <a:pt x="46827" y="5106"/>
                      </a:lnTo>
                      <a:lnTo>
                        <a:pt x="46430" y="5252"/>
                      </a:lnTo>
                      <a:lnTo>
                        <a:pt x="46409" y="5357"/>
                      </a:lnTo>
                      <a:lnTo>
                        <a:pt x="46367" y="5420"/>
                      </a:lnTo>
                      <a:lnTo>
                        <a:pt x="46430" y="5504"/>
                      </a:lnTo>
                      <a:lnTo>
                        <a:pt x="46409" y="5566"/>
                      </a:lnTo>
                      <a:lnTo>
                        <a:pt x="46492" y="5713"/>
                      </a:lnTo>
                      <a:lnTo>
                        <a:pt x="46472" y="5734"/>
                      </a:lnTo>
                      <a:lnTo>
                        <a:pt x="46367" y="5629"/>
                      </a:lnTo>
                      <a:lnTo>
                        <a:pt x="46283" y="5671"/>
                      </a:lnTo>
                      <a:lnTo>
                        <a:pt x="46179" y="5629"/>
                      </a:lnTo>
                      <a:lnTo>
                        <a:pt x="45739" y="5671"/>
                      </a:lnTo>
                      <a:lnTo>
                        <a:pt x="45530" y="5650"/>
                      </a:lnTo>
                      <a:lnTo>
                        <a:pt x="45384" y="5524"/>
                      </a:lnTo>
                      <a:lnTo>
                        <a:pt x="45258" y="5504"/>
                      </a:lnTo>
                      <a:lnTo>
                        <a:pt x="45132" y="5357"/>
                      </a:lnTo>
                      <a:lnTo>
                        <a:pt x="45049" y="5211"/>
                      </a:lnTo>
                      <a:lnTo>
                        <a:pt x="44944" y="5148"/>
                      </a:lnTo>
                      <a:lnTo>
                        <a:pt x="44944" y="5232"/>
                      </a:lnTo>
                      <a:lnTo>
                        <a:pt x="45028" y="5420"/>
                      </a:lnTo>
                      <a:lnTo>
                        <a:pt x="45049" y="5734"/>
                      </a:lnTo>
                      <a:lnTo>
                        <a:pt x="45216" y="6068"/>
                      </a:lnTo>
                      <a:lnTo>
                        <a:pt x="45342" y="6340"/>
                      </a:lnTo>
                      <a:lnTo>
                        <a:pt x="45446" y="6926"/>
                      </a:lnTo>
                      <a:lnTo>
                        <a:pt x="45425" y="7073"/>
                      </a:lnTo>
                      <a:lnTo>
                        <a:pt x="45342" y="7073"/>
                      </a:lnTo>
                      <a:lnTo>
                        <a:pt x="45258" y="6968"/>
                      </a:lnTo>
                      <a:lnTo>
                        <a:pt x="45237" y="6864"/>
                      </a:lnTo>
                      <a:lnTo>
                        <a:pt x="45132" y="6759"/>
                      </a:lnTo>
                      <a:lnTo>
                        <a:pt x="45070" y="6801"/>
                      </a:lnTo>
                      <a:lnTo>
                        <a:pt x="45132" y="6884"/>
                      </a:lnTo>
                      <a:lnTo>
                        <a:pt x="45112" y="6968"/>
                      </a:lnTo>
                      <a:lnTo>
                        <a:pt x="44923" y="6905"/>
                      </a:lnTo>
                      <a:lnTo>
                        <a:pt x="44756" y="6717"/>
                      </a:lnTo>
                      <a:lnTo>
                        <a:pt x="44505" y="6696"/>
                      </a:lnTo>
                      <a:lnTo>
                        <a:pt x="44379" y="6550"/>
                      </a:lnTo>
                      <a:lnTo>
                        <a:pt x="44275" y="6508"/>
                      </a:lnTo>
                      <a:lnTo>
                        <a:pt x="43898" y="6173"/>
                      </a:lnTo>
                      <a:lnTo>
                        <a:pt x="43877" y="6173"/>
                      </a:lnTo>
                      <a:lnTo>
                        <a:pt x="43793" y="6236"/>
                      </a:lnTo>
                      <a:lnTo>
                        <a:pt x="43689" y="6236"/>
                      </a:lnTo>
                      <a:lnTo>
                        <a:pt x="43647" y="6152"/>
                      </a:lnTo>
                      <a:lnTo>
                        <a:pt x="43877" y="5943"/>
                      </a:lnTo>
                      <a:lnTo>
                        <a:pt x="43982" y="5943"/>
                      </a:lnTo>
                      <a:lnTo>
                        <a:pt x="43898" y="5880"/>
                      </a:lnTo>
                      <a:lnTo>
                        <a:pt x="43772" y="5817"/>
                      </a:lnTo>
                      <a:lnTo>
                        <a:pt x="43647" y="5671"/>
                      </a:lnTo>
                      <a:lnTo>
                        <a:pt x="43626" y="5671"/>
                      </a:lnTo>
                      <a:lnTo>
                        <a:pt x="43647" y="5755"/>
                      </a:lnTo>
                      <a:lnTo>
                        <a:pt x="43751" y="5859"/>
                      </a:lnTo>
                      <a:lnTo>
                        <a:pt x="43751" y="5964"/>
                      </a:lnTo>
                      <a:lnTo>
                        <a:pt x="43626" y="6048"/>
                      </a:lnTo>
                      <a:lnTo>
                        <a:pt x="43417" y="5985"/>
                      </a:lnTo>
                      <a:lnTo>
                        <a:pt x="43207" y="5838"/>
                      </a:lnTo>
                      <a:lnTo>
                        <a:pt x="43145" y="5755"/>
                      </a:lnTo>
                      <a:lnTo>
                        <a:pt x="42935" y="5734"/>
                      </a:lnTo>
                      <a:lnTo>
                        <a:pt x="42894" y="5608"/>
                      </a:lnTo>
                      <a:lnTo>
                        <a:pt x="42789" y="5545"/>
                      </a:lnTo>
                      <a:lnTo>
                        <a:pt x="43040" y="5545"/>
                      </a:lnTo>
                      <a:lnTo>
                        <a:pt x="43270" y="5608"/>
                      </a:lnTo>
                      <a:lnTo>
                        <a:pt x="43375" y="5671"/>
                      </a:lnTo>
                      <a:lnTo>
                        <a:pt x="43521" y="5629"/>
                      </a:lnTo>
                      <a:lnTo>
                        <a:pt x="43626" y="5441"/>
                      </a:lnTo>
                      <a:lnTo>
                        <a:pt x="43626" y="5378"/>
                      </a:lnTo>
                      <a:lnTo>
                        <a:pt x="43542" y="5420"/>
                      </a:lnTo>
                      <a:lnTo>
                        <a:pt x="43521" y="5336"/>
                      </a:lnTo>
                      <a:lnTo>
                        <a:pt x="43417" y="5357"/>
                      </a:lnTo>
                      <a:lnTo>
                        <a:pt x="43459" y="5190"/>
                      </a:lnTo>
                      <a:lnTo>
                        <a:pt x="43333" y="5043"/>
                      </a:lnTo>
                      <a:lnTo>
                        <a:pt x="43249" y="5106"/>
                      </a:lnTo>
                      <a:lnTo>
                        <a:pt x="43228" y="5001"/>
                      </a:lnTo>
                      <a:lnTo>
                        <a:pt x="43145" y="4980"/>
                      </a:lnTo>
                      <a:lnTo>
                        <a:pt x="43061" y="5022"/>
                      </a:lnTo>
                      <a:lnTo>
                        <a:pt x="43019" y="5085"/>
                      </a:lnTo>
                      <a:lnTo>
                        <a:pt x="42831" y="5043"/>
                      </a:lnTo>
                      <a:lnTo>
                        <a:pt x="42810" y="4897"/>
                      </a:lnTo>
                      <a:lnTo>
                        <a:pt x="43019" y="4708"/>
                      </a:lnTo>
                      <a:lnTo>
                        <a:pt x="42998" y="4625"/>
                      </a:lnTo>
                      <a:lnTo>
                        <a:pt x="42894" y="4625"/>
                      </a:lnTo>
                      <a:lnTo>
                        <a:pt x="42726" y="4792"/>
                      </a:lnTo>
                      <a:lnTo>
                        <a:pt x="42705" y="4667"/>
                      </a:lnTo>
                      <a:lnTo>
                        <a:pt x="42768" y="4562"/>
                      </a:lnTo>
                      <a:lnTo>
                        <a:pt x="42726" y="4415"/>
                      </a:lnTo>
                      <a:lnTo>
                        <a:pt x="42663" y="4457"/>
                      </a:lnTo>
                      <a:lnTo>
                        <a:pt x="42622" y="4499"/>
                      </a:lnTo>
                      <a:lnTo>
                        <a:pt x="42601" y="4395"/>
                      </a:lnTo>
                      <a:lnTo>
                        <a:pt x="42496" y="4395"/>
                      </a:lnTo>
                      <a:lnTo>
                        <a:pt x="42454" y="4353"/>
                      </a:lnTo>
                      <a:lnTo>
                        <a:pt x="42391" y="4269"/>
                      </a:lnTo>
                      <a:lnTo>
                        <a:pt x="42433" y="4102"/>
                      </a:lnTo>
                      <a:lnTo>
                        <a:pt x="42391" y="4060"/>
                      </a:lnTo>
                      <a:lnTo>
                        <a:pt x="42308" y="4102"/>
                      </a:lnTo>
                      <a:lnTo>
                        <a:pt x="42224" y="4248"/>
                      </a:lnTo>
                      <a:lnTo>
                        <a:pt x="42203" y="4039"/>
                      </a:lnTo>
                      <a:lnTo>
                        <a:pt x="42099" y="3955"/>
                      </a:lnTo>
                      <a:lnTo>
                        <a:pt x="41994" y="4039"/>
                      </a:lnTo>
                      <a:lnTo>
                        <a:pt x="41910" y="4039"/>
                      </a:lnTo>
                      <a:lnTo>
                        <a:pt x="41868" y="3871"/>
                      </a:lnTo>
                      <a:lnTo>
                        <a:pt x="41764" y="3976"/>
                      </a:lnTo>
                      <a:lnTo>
                        <a:pt x="41701" y="3976"/>
                      </a:lnTo>
                      <a:lnTo>
                        <a:pt x="41680" y="4060"/>
                      </a:lnTo>
                      <a:lnTo>
                        <a:pt x="41659" y="3892"/>
                      </a:lnTo>
                      <a:lnTo>
                        <a:pt x="41659" y="3830"/>
                      </a:lnTo>
                      <a:lnTo>
                        <a:pt x="41492" y="3830"/>
                      </a:lnTo>
                      <a:lnTo>
                        <a:pt x="41408" y="3851"/>
                      </a:lnTo>
                      <a:lnTo>
                        <a:pt x="41366" y="3788"/>
                      </a:lnTo>
                      <a:lnTo>
                        <a:pt x="41199" y="3851"/>
                      </a:lnTo>
                      <a:lnTo>
                        <a:pt x="41094" y="3851"/>
                      </a:lnTo>
                      <a:lnTo>
                        <a:pt x="41073" y="3892"/>
                      </a:lnTo>
                      <a:lnTo>
                        <a:pt x="41136" y="3955"/>
                      </a:lnTo>
                      <a:lnTo>
                        <a:pt x="41178" y="4081"/>
                      </a:lnTo>
                      <a:lnTo>
                        <a:pt x="41115" y="4060"/>
                      </a:lnTo>
                      <a:lnTo>
                        <a:pt x="41052" y="4081"/>
                      </a:lnTo>
                      <a:lnTo>
                        <a:pt x="41052" y="4164"/>
                      </a:lnTo>
                      <a:lnTo>
                        <a:pt x="41031" y="4143"/>
                      </a:lnTo>
                      <a:lnTo>
                        <a:pt x="40885" y="4164"/>
                      </a:lnTo>
                      <a:lnTo>
                        <a:pt x="40843" y="4143"/>
                      </a:lnTo>
                      <a:lnTo>
                        <a:pt x="40885" y="4039"/>
                      </a:lnTo>
                      <a:lnTo>
                        <a:pt x="40969" y="3976"/>
                      </a:lnTo>
                      <a:lnTo>
                        <a:pt x="40927" y="3871"/>
                      </a:lnTo>
                      <a:lnTo>
                        <a:pt x="40822" y="3851"/>
                      </a:lnTo>
                      <a:lnTo>
                        <a:pt x="40822" y="3955"/>
                      </a:lnTo>
                      <a:lnTo>
                        <a:pt x="40738" y="3997"/>
                      </a:lnTo>
                      <a:lnTo>
                        <a:pt x="40655" y="3892"/>
                      </a:lnTo>
                      <a:lnTo>
                        <a:pt x="40550" y="3871"/>
                      </a:lnTo>
                      <a:lnTo>
                        <a:pt x="40446" y="3767"/>
                      </a:lnTo>
                      <a:lnTo>
                        <a:pt x="40425" y="3851"/>
                      </a:lnTo>
                      <a:lnTo>
                        <a:pt x="40341" y="3871"/>
                      </a:lnTo>
                      <a:lnTo>
                        <a:pt x="40194" y="3871"/>
                      </a:lnTo>
                      <a:lnTo>
                        <a:pt x="40132" y="3788"/>
                      </a:lnTo>
                      <a:lnTo>
                        <a:pt x="40111" y="3892"/>
                      </a:lnTo>
                      <a:lnTo>
                        <a:pt x="40027" y="3955"/>
                      </a:lnTo>
                      <a:lnTo>
                        <a:pt x="39902" y="3851"/>
                      </a:lnTo>
                      <a:lnTo>
                        <a:pt x="39818" y="3851"/>
                      </a:lnTo>
                      <a:lnTo>
                        <a:pt x="39860" y="3955"/>
                      </a:lnTo>
                      <a:lnTo>
                        <a:pt x="39881" y="3997"/>
                      </a:lnTo>
                      <a:lnTo>
                        <a:pt x="39755" y="4102"/>
                      </a:lnTo>
                      <a:lnTo>
                        <a:pt x="39692" y="4081"/>
                      </a:lnTo>
                      <a:lnTo>
                        <a:pt x="39671" y="3997"/>
                      </a:lnTo>
                      <a:lnTo>
                        <a:pt x="39609" y="4102"/>
                      </a:lnTo>
                      <a:lnTo>
                        <a:pt x="39630" y="4269"/>
                      </a:lnTo>
                      <a:lnTo>
                        <a:pt x="39713" y="4353"/>
                      </a:lnTo>
                      <a:lnTo>
                        <a:pt x="39734" y="4457"/>
                      </a:lnTo>
                      <a:lnTo>
                        <a:pt x="39797" y="4478"/>
                      </a:lnTo>
                      <a:lnTo>
                        <a:pt x="39818" y="4625"/>
                      </a:lnTo>
                      <a:lnTo>
                        <a:pt x="39964" y="4667"/>
                      </a:lnTo>
                      <a:lnTo>
                        <a:pt x="40006" y="4729"/>
                      </a:lnTo>
                      <a:lnTo>
                        <a:pt x="40006" y="4834"/>
                      </a:lnTo>
                      <a:lnTo>
                        <a:pt x="40111" y="4918"/>
                      </a:lnTo>
                      <a:lnTo>
                        <a:pt x="40132" y="5001"/>
                      </a:lnTo>
                      <a:lnTo>
                        <a:pt x="40069" y="5106"/>
                      </a:lnTo>
                      <a:lnTo>
                        <a:pt x="40006" y="5085"/>
                      </a:lnTo>
                      <a:lnTo>
                        <a:pt x="39985" y="5001"/>
                      </a:lnTo>
                      <a:lnTo>
                        <a:pt x="39818" y="5043"/>
                      </a:lnTo>
                      <a:lnTo>
                        <a:pt x="39713" y="5022"/>
                      </a:lnTo>
                      <a:lnTo>
                        <a:pt x="39609" y="5043"/>
                      </a:lnTo>
                      <a:lnTo>
                        <a:pt x="39671" y="5127"/>
                      </a:lnTo>
                      <a:lnTo>
                        <a:pt x="39588" y="5232"/>
                      </a:lnTo>
                      <a:lnTo>
                        <a:pt x="39462" y="5232"/>
                      </a:lnTo>
                      <a:lnTo>
                        <a:pt x="39378" y="5211"/>
                      </a:lnTo>
                      <a:lnTo>
                        <a:pt x="39127" y="5336"/>
                      </a:lnTo>
                      <a:lnTo>
                        <a:pt x="38751" y="5399"/>
                      </a:lnTo>
                      <a:lnTo>
                        <a:pt x="38625" y="5336"/>
                      </a:lnTo>
                      <a:lnTo>
                        <a:pt x="38437" y="5336"/>
                      </a:lnTo>
                      <a:lnTo>
                        <a:pt x="38416" y="5357"/>
                      </a:lnTo>
                      <a:lnTo>
                        <a:pt x="38311" y="5336"/>
                      </a:lnTo>
                      <a:lnTo>
                        <a:pt x="37788" y="5315"/>
                      </a:lnTo>
                      <a:lnTo>
                        <a:pt x="37621" y="5190"/>
                      </a:lnTo>
                      <a:lnTo>
                        <a:pt x="37579" y="4980"/>
                      </a:lnTo>
                      <a:lnTo>
                        <a:pt x="37663" y="4834"/>
                      </a:lnTo>
                      <a:lnTo>
                        <a:pt x="37705" y="4813"/>
                      </a:lnTo>
                      <a:lnTo>
                        <a:pt x="37705" y="4729"/>
                      </a:lnTo>
                      <a:lnTo>
                        <a:pt x="37558" y="4688"/>
                      </a:lnTo>
                      <a:lnTo>
                        <a:pt x="37370" y="4688"/>
                      </a:lnTo>
                      <a:lnTo>
                        <a:pt x="37035" y="4834"/>
                      </a:lnTo>
                      <a:lnTo>
                        <a:pt x="36554" y="4876"/>
                      </a:lnTo>
                      <a:lnTo>
                        <a:pt x="36156" y="4980"/>
                      </a:lnTo>
                      <a:lnTo>
                        <a:pt x="35926" y="5022"/>
                      </a:lnTo>
                      <a:lnTo>
                        <a:pt x="35884" y="5106"/>
                      </a:lnTo>
                      <a:lnTo>
                        <a:pt x="35801" y="5106"/>
                      </a:lnTo>
                      <a:lnTo>
                        <a:pt x="35738" y="5190"/>
                      </a:lnTo>
                      <a:lnTo>
                        <a:pt x="35612" y="5252"/>
                      </a:lnTo>
                      <a:lnTo>
                        <a:pt x="35466" y="5399"/>
                      </a:lnTo>
                      <a:lnTo>
                        <a:pt x="35529" y="5545"/>
                      </a:lnTo>
                      <a:lnTo>
                        <a:pt x="35612" y="5566"/>
                      </a:lnTo>
                      <a:lnTo>
                        <a:pt x="35717" y="5524"/>
                      </a:lnTo>
                      <a:lnTo>
                        <a:pt x="35780" y="5545"/>
                      </a:lnTo>
                      <a:lnTo>
                        <a:pt x="35717" y="5629"/>
                      </a:lnTo>
                      <a:lnTo>
                        <a:pt x="35654" y="5650"/>
                      </a:lnTo>
                      <a:lnTo>
                        <a:pt x="35549" y="5755"/>
                      </a:lnTo>
                      <a:lnTo>
                        <a:pt x="35549" y="5817"/>
                      </a:lnTo>
                      <a:lnTo>
                        <a:pt x="35508" y="5755"/>
                      </a:lnTo>
                      <a:lnTo>
                        <a:pt x="35487" y="5545"/>
                      </a:lnTo>
                      <a:lnTo>
                        <a:pt x="35319" y="5420"/>
                      </a:lnTo>
                      <a:lnTo>
                        <a:pt x="35298" y="5336"/>
                      </a:lnTo>
                      <a:lnTo>
                        <a:pt x="35319" y="5252"/>
                      </a:lnTo>
                      <a:lnTo>
                        <a:pt x="35194" y="5148"/>
                      </a:lnTo>
                      <a:lnTo>
                        <a:pt x="35110" y="5148"/>
                      </a:lnTo>
                      <a:lnTo>
                        <a:pt x="34880" y="4939"/>
                      </a:lnTo>
                      <a:lnTo>
                        <a:pt x="34817" y="4939"/>
                      </a:lnTo>
                      <a:lnTo>
                        <a:pt x="34817" y="5022"/>
                      </a:lnTo>
                      <a:lnTo>
                        <a:pt x="35005" y="5232"/>
                      </a:lnTo>
                      <a:lnTo>
                        <a:pt x="35026" y="5357"/>
                      </a:lnTo>
                      <a:lnTo>
                        <a:pt x="34922" y="5462"/>
                      </a:lnTo>
                      <a:lnTo>
                        <a:pt x="34733" y="5504"/>
                      </a:lnTo>
                      <a:lnTo>
                        <a:pt x="34650" y="5545"/>
                      </a:lnTo>
                      <a:lnTo>
                        <a:pt x="34482" y="5545"/>
                      </a:lnTo>
                      <a:lnTo>
                        <a:pt x="34168" y="5294"/>
                      </a:lnTo>
                      <a:lnTo>
                        <a:pt x="34168" y="5190"/>
                      </a:lnTo>
                      <a:lnTo>
                        <a:pt x="34231" y="5106"/>
                      </a:lnTo>
                      <a:lnTo>
                        <a:pt x="34210" y="5022"/>
                      </a:lnTo>
                      <a:lnTo>
                        <a:pt x="34043" y="5085"/>
                      </a:lnTo>
                      <a:lnTo>
                        <a:pt x="34043" y="5211"/>
                      </a:lnTo>
                      <a:lnTo>
                        <a:pt x="33959" y="5294"/>
                      </a:lnTo>
                      <a:lnTo>
                        <a:pt x="33750" y="5148"/>
                      </a:lnTo>
                      <a:lnTo>
                        <a:pt x="33604" y="5148"/>
                      </a:lnTo>
                      <a:lnTo>
                        <a:pt x="33499" y="5252"/>
                      </a:lnTo>
                      <a:lnTo>
                        <a:pt x="33520" y="5441"/>
                      </a:lnTo>
                      <a:lnTo>
                        <a:pt x="33436" y="5566"/>
                      </a:lnTo>
                      <a:lnTo>
                        <a:pt x="33520" y="5734"/>
                      </a:lnTo>
                      <a:lnTo>
                        <a:pt x="33645" y="5776"/>
                      </a:lnTo>
                      <a:lnTo>
                        <a:pt x="33813" y="5650"/>
                      </a:lnTo>
                      <a:lnTo>
                        <a:pt x="33834" y="5566"/>
                      </a:lnTo>
                      <a:lnTo>
                        <a:pt x="34043" y="5441"/>
                      </a:lnTo>
                      <a:lnTo>
                        <a:pt x="34106" y="5524"/>
                      </a:lnTo>
                      <a:lnTo>
                        <a:pt x="34064" y="5650"/>
                      </a:lnTo>
                      <a:lnTo>
                        <a:pt x="33855" y="5817"/>
                      </a:lnTo>
                      <a:lnTo>
                        <a:pt x="33938" y="5880"/>
                      </a:lnTo>
                      <a:lnTo>
                        <a:pt x="33855" y="6027"/>
                      </a:lnTo>
                      <a:lnTo>
                        <a:pt x="33729" y="6068"/>
                      </a:lnTo>
                      <a:lnTo>
                        <a:pt x="33604" y="5985"/>
                      </a:lnTo>
                      <a:lnTo>
                        <a:pt x="33604" y="6048"/>
                      </a:lnTo>
                      <a:lnTo>
                        <a:pt x="33645" y="6173"/>
                      </a:lnTo>
                      <a:lnTo>
                        <a:pt x="33583" y="6299"/>
                      </a:lnTo>
                      <a:lnTo>
                        <a:pt x="33394" y="6445"/>
                      </a:lnTo>
                      <a:lnTo>
                        <a:pt x="33436" y="6550"/>
                      </a:lnTo>
                      <a:lnTo>
                        <a:pt x="33394" y="6592"/>
                      </a:lnTo>
                      <a:lnTo>
                        <a:pt x="33311" y="6592"/>
                      </a:lnTo>
                      <a:lnTo>
                        <a:pt x="33164" y="6759"/>
                      </a:lnTo>
                      <a:lnTo>
                        <a:pt x="32955" y="6780"/>
                      </a:lnTo>
                      <a:lnTo>
                        <a:pt x="32746" y="6801"/>
                      </a:lnTo>
                      <a:lnTo>
                        <a:pt x="32683" y="6926"/>
                      </a:lnTo>
                      <a:lnTo>
                        <a:pt x="32746" y="7094"/>
                      </a:lnTo>
                      <a:lnTo>
                        <a:pt x="32913" y="7303"/>
                      </a:lnTo>
                      <a:lnTo>
                        <a:pt x="32997" y="7324"/>
                      </a:lnTo>
                      <a:lnTo>
                        <a:pt x="32913" y="7345"/>
                      </a:lnTo>
                      <a:lnTo>
                        <a:pt x="32767" y="7345"/>
                      </a:lnTo>
                      <a:lnTo>
                        <a:pt x="32746" y="7429"/>
                      </a:lnTo>
                      <a:lnTo>
                        <a:pt x="32767" y="7491"/>
                      </a:lnTo>
                      <a:lnTo>
                        <a:pt x="32704" y="7596"/>
                      </a:lnTo>
                      <a:lnTo>
                        <a:pt x="32599" y="7701"/>
                      </a:lnTo>
                      <a:lnTo>
                        <a:pt x="32495" y="7701"/>
                      </a:lnTo>
                      <a:lnTo>
                        <a:pt x="32474" y="7763"/>
                      </a:lnTo>
                      <a:lnTo>
                        <a:pt x="32495" y="7659"/>
                      </a:lnTo>
                      <a:lnTo>
                        <a:pt x="32599" y="7596"/>
                      </a:lnTo>
                      <a:lnTo>
                        <a:pt x="32683" y="7282"/>
                      </a:lnTo>
                      <a:lnTo>
                        <a:pt x="32599" y="7219"/>
                      </a:lnTo>
                      <a:lnTo>
                        <a:pt x="32599" y="7115"/>
                      </a:lnTo>
                      <a:lnTo>
                        <a:pt x="32662" y="7073"/>
                      </a:lnTo>
                      <a:lnTo>
                        <a:pt x="32662" y="6926"/>
                      </a:lnTo>
                      <a:lnTo>
                        <a:pt x="32599" y="6780"/>
                      </a:lnTo>
                      <a:lnTo>
                        <a:pt x="32662" y="6612"/>
                      </a:lnTo>
                      <a:lnTo>
                        <a:pt x="32767" y="6550"/>
                      </a:lnTo>
                      <a:lnTo>
                        <a:pt x="32808" y="6445"/>
                      </a:lnTo>
                      <a:lnTo>
                        <a:pt x="32767" y="6194"/>
                      </a:lnTo>
                      <a:lnTo>
                        <a:pt x="32746" y="6152"/>
                      </a:lnTo>
                      <a:lnTo>
                        <a:pt x="32788" y="6068"/>
                      </a:lnTo>
                      <a:lnTo>
                        <a:pt x="32871" y="6068"/>
                      </a:lnTo>
                      <a:lnTo>
                        <a:pt x="32913" y="6089"/>
                      </a:lnTo>
                      <a:lnTo>
                        <a:pt x="33080" y="6048"/>
                      </a:lnTo>
                      <a:lnTo>
                        <a:pt x="33185" y="5776"/>
                      </a:lnTo>
                      <a:lnTo>
                        <a:pt x="33164" y="5671"/>
                      </a:lnTo>
                      <a:lnTo>
                        <a:pt x="33101" y="5545"/>
                      </a:lnTo>
                      <a:lnTo>
                        <a:pt x="33185" y="5252"/>
                      </a:lnTo>
                      <a:lnTo>
                        <a:pt x="33269" y="5127"/>
                      </a:lnTo>
                      <a:lnTo>
                        <a:pt x="33373" y="4939"/>
                      </a:lnTo>
                      <a:lnTo>
                        <a:pt x="33311" y="4792"/>
                      </a:lnTo>
                      <a:lnTo>
                        <a:pt x="33290" y="4792"/>
                      </a:lnTo>
                      <a:lnTo>
                        <a:pt x="33206" y="4876"/>
                      </a:lnTo>
                      <a:lnTo>
                        <a:pt x="33122" y="4876"/>
                      </a:lnTo>
                      <a:lnTo>
                        <a:pt x="32997" y="4813"/>
                      </a:lnTo>
                      <a:lnTo>
                        <a:pt x="33122" y="4813"/>
                      </a:lnTo>
                      <a:lnTo>
                        <a:pt x="33269" y="4708"/>
                      </a:lnTo>
                      <a:lnTo>
                        <a:pt x="33373" y="4667"/>
                      </a:lnTo>
                      <a:lnTo>
                        <a:pt x="33415" y="4562"/>
                      </a:lnTo>
                      <a:lnTo>
                        <a:pt x="33394" y="4499"/>
                      </a:lnTo>
                      <a:lnTo>
                        <a:pt x="33436" y="4415"/>
                      </a:lnTo>
                      <a:lnTo>
                        <a:pt x="33520" y="4248"/>
                      </a:lnTo>
                      <a:lnTo>
                        <a:pt x="33499" y="4185"/>
                      </a:lnTo>
                      <a:lnTo>
                        <a:pt x="33541" y="4081"/>
                      </a:lnTo>
                      <a:lnTo>
                        <a:pt x="33708" y="3997"/>
                      </a:lnTo>
                      <a:lnTo>
                        <a:pt x="33708" y="3892"/>
                      </a:lnTo>
                      <a:lnTo>
                        <a:pt x="33624" y="3830"/>
                      </a:lnTo>
                      <a:lnTo>
                        <a:pt x="33624" y="3767"/>
                      </a:lnTo>
                      <a:lnTo>
                        <a:pt x="33708" y="3641"/>
                      </a:lnTo>
                      <a:lnTo>
                        <a:pt x="33687" y="3537"/>
                      </a:lnTo>
                      <a:lnTo>
                        <a:pt x="33729" y="3432"/>
                      </a:lnTo>
                      <a:lnTo>
                        <a:pt x="33792" y="3411"/>
                      </a:lnTo>
                      <a:lnTo>
                        <a:pt x="33855" y="3223"/>
                      </a:lnTo>
                      <a:lnTo>
                        <a:pt x="33855" y="3014"/>
                      </a:lnTo>
                      <a:lnTo>
                        <a:pt x="33813" y="2804"/>
                      </a:lnTo>
                      <a:lnTo>
                        <a:pt x="33708" y="2616"/>
                      </a:lnTo>
                      <a:lnTo>
                        <a:pt x="33729" y="2574"/>
                      </a:lnTo>
                      <a:lnTo>
                        <a:pt x="33708" y="2491"/>
                      </a:lnTo>
                      <a:lnTo>
                        <a:pt x="33645" y="2470"/>
                      </a:lnTo>
                      <a:lnTo>
                        <a:pt x="33604" y="2491"/>
                      </a:lnTo>
                      <a:lnTo>
                        <a:pt x="33520" y="2428"/>
                      </a:lnTo>
                      <a:lnTo>
                        <a:pt x="33478" y="2365"/>
                      </a:lnTo>
                      <a:lnTo>
                        <a:pt x="33436" y="2365"/>
                      </a:lnTo>
                      <a:lnTo>
                        <a:pt x="33394" y="2491"/>
                      </a:lnTo>
                      <a:lnTo>
                        <a:pt x="33332" y="2532"/>
                      </a:lnTo>
                      <a:lnTo>
                        <a:pt x="33290" y="2491"/>
                      </a:lnTo>
                      <a:lnTo>
                        <a:pt x="33206" y="2365"/>
                      </a:lnTo>
                      <a:lnTo>
                        <a:pt x="33227" y="2323"/>
                      </a:lnTo>
                      <a:lnTo>
                        <a:pt x="33185" y="2302"/>
                      </a:lnTo>
                      <a:lnTo>
                        <a:pt x="33018" y="2281"/>
                      </a:lnTo>
                      <a:lnTo>
                        <a:pt x="32955" y="2177"/>
                      </a:lnTo>
                      <a:lnTo>
                        <a:pt x="32976" y="2156"/>
                      </a:lnTo>
                      <a:lnTo>
                        <a:pt x="33122" y="2156"/>
                      </a:lnTo>
                      <a:lnTo>
                        <a:pt x="33332" y="2219"/>
                      </a:lnTo>
                      <a:lnTo>
                        <a:pt x="33415" y="2302"/>
                      </a:lnTo>
                      <a:lnTo>
                        <a:pt x="33478" y="2260"/>
                      </a:lnTo>
                      <a:lnTo>
                        <a:pt x="33520" y="2260"/>
                      </a:lnTo>
                      <a:lnTo>
                        <a:pt x="33583" y="2323"/>
                      </a:lnTo>
                      <a:lnTo>
                        <a:pt x="33604" y="2386"/>
                      </a:lnTo>
                      <a:lnTo>
                        <a:pt x="33645" y="2386"/>
                      </a:lnTo>
                      <a:lnTo>
                        <a:pt x="33645" y="2302"/>
                      </a:lnTo>
                      <a:lnTo>
                        <a:pt x="33541" y="2177"/>
                      </a:lnTo>
                      <a:lnTo>
                        <a:pt x="33541" y="2072"/>
                      </a:lnTo>
                      <a:lnTo>
                        <a:pt x="33478" y="1967"/>
                      </a:lnTo>
                      <a:lnTo>
                        <a:pt x="33394" y="1905"/>
                      </a:lnTo>
                      <a:lnTo>
                        <a:pt x="33332" y="1905"/>
                      </a:lnTo>
                      <a:lnTo>
                        <a:pt x="33290" y="1967"/>
                      </a:lnTo>
                      <a:lnTo>
                        <a:pt x="33206" y="1947"/>
                      </a:lnTo>
                      <a:lnTo>
                        <a:pt x="33185" y="1800"/>
                      </a:lnTo>
                      <a:lnTo>
                        <a:pt x="33018" y="1654"/>
                      </a:lnTo>
                      <a:lnTo>
                        <a:pt x="33018" y="1549"/>
                      </a:lnTo>
                      <a:lnTo>
                        <a:pt x="32955" y="1465"/>
                      </a:lnTo>
                      <a:lnTo>
                        <a:pt x="32892" y="1382"/>
                      </a:lnTo>
                      <a:lnTo>
                        <a:pt x="32808" y="1382"/>
                      </a:lnTo>
                      <a:lnTo>
                        <a:pt x="32704" y="1444"/>
                      </a:lnTo>
                      <a:lnTo>
                        <a:pt x="32704" y="1549"/>
                      </a:lnTo>
                      <a:lnTo>
                        <a:pt x="32808" y="1549"/>
                      </a:lnTo>
                      <a:lnTo>
                        <a:pt x="32892" y="1591"/>
                      </a:lnTo>
                      <a:lnTo>
                        <a:pt x="32871" y="1654"/>
                      </a:lnTo>
                      <a:lnTo>
                        <a:pt x="32788" y="1695"/>
                      </a:lnTo>
                      <a:lnTo>
                        <a:pt x="32788" y="1779"/>
                      </a:lnTo>
                      <a:lnTo>
                        <a:pt x="32746" y="1800"/>
                      </a:lnTo>
                      <a:lnTo>
                        <a:pt x="32536" y="1570"/>
                      </a:lnTo>
                      <a:lnTo>
                        <a:pt x="32536" y="1486"/>
                      </a:lnTo>
                      <a:lnTo>
                        <a:pt x="32474" y="1361"/>
                      </a:lnTo>
                      <a:lnTo>
                        <a:pt x="32369" y="1340"/>
                      </a:lnTo>
                      <a:lnTo>
                        <a:pt x="31930" y="1068"/>
                      </a:lnTo>
                      <a:lnTo>
                        <a:pt x="31825" y="1026"/>
                      </a:lnTo>
                      <a:lnTo>
                        <a:pt x="31804" y="1005"/>
                      </a:lnTo>
                      <a:lnTo>
                        <a:pt x="31532" y="1026"/>
                      </a:lnTo>
                      <a:lnTo>
                        <a:pt x="31511" y="921"/>
                      </a:lnTo>
                      <a:lnTo>
                        <a:pt x="31553" y="858"/>
                      </a:lnTo>
                      <a:lnTo>
                        <a:pt x="31532" y="796"/>
                      </a:lnTo>
                      <a:lnTo>
                        <a:pt x="31407" y="817"/>
                      </a:lnTo>
                      <a:lnTo>
                        <a:pt x="31344" y="754"/>
                      </a:lnTo>
                      <a:lnTo>
                        <a:pt x="31218" y="796"/>
                      </a:lnTo>
                      <a:lnTo>
                        <a:pt x="31135" y="858"/>
                      </a:lnTo>
                      <a:lnTo>
                        <a:pt x="31093" y="838"/>
                      </a:lnTo>
                      <a:lnTo>
                        <a:pt x="30988" y="942"/>
                      </a:lnTo>
                      <a:lnTo>
                        <a:pt x="30925" y="1047"/>
                      </a:lnTo>
                      <a:lnTo>
                        <a:pt x="30779" y="1047"/>
                      </a:lnTo>
                      <a:lnTo>
                        <a:pt x="30695" y="1026"/>
                      </a:lnTo>
                      <a:lnTo>
                        <a:pt x="30570" y="1172"/>
                      </a:lnTo>
                      <a:lnTo>
                        <a:pt x="30381" y="1235"/>
                      </a:lnTo>
                      <a:lnTo>
                        <a:pt x="30298" y="1256"/>
                      </a:lnTo>
                      <a:lnTo>
                        <a:pt x="30256" y="1214"/>
                      </a:lnTo>
                      <a:lnTo>
                        <a:pt x="30172" y="1214"/>
                      </a:lnTo>
                      <a:lnTo>
                        <a:pt x="30130" y="1256"/>
                      </a:lnTo>
                      <a:lnTo>
                        <a:pt x="30130" y="1361"/>
                      </a:lnTo>
                      <a:lnTo>
                        <a:pt x="30193" y="1382"/>
                      </a:lnTo>
                      <a:lnTo>
                        <a:pt x="30256" y="1382"/>
                      </a:lnTo>
                      <a:lnTo>
                        <a:pt x="30298" y="1549"/>
                      </a:lnTo>
                      <a:lnTo>
                        <a:pt x="30339" y="1758"/>
                      </a:lnTo>
                      <a:lnTo>
                        <a:pt x="30256" y="1905"/>
                      </a:lnTo>
                      <a:lnTo>
                        <a:pt x="30067" y="1905"/>
                      </a:lnTo>
                      <a:lnTo>
                        <a:pt x="29942" y="2051"/>
                      </a:lnTo>
                      <a:lnTo>
                        <a:pt x="29733" y="2093"/>
                      </a:lnTo>
                      <a:lnTo>
                        <a:pt x="29649" y="2072"/>
                      </a:lnTo>
                      <a:lnTo>
                        <a:pt x="29754" y="1988"/>
                      </a:lnTo>
                      <a:lnTo>
                        <a:pt x="29837" y="1967"/>
                      </a:lnTo>
                      <a:lnTo>
                        <a:pt x="29858" y="1842"/>
                      </a:lnTo>
                      <a:lnTo>
                        <a:pt x="29733" y="1591"/>
                      </a:lnTo>
                      <a:lnTo>
                        <a:pt x="29816" y="1444"/>
                      </a:lnTo>
                      <a:lnTo>
                        <a:pt x="29816" y="1340"/>
                      </a:lnTo>
                      <a:lnTo>
                        <a:pt x="29858" y="1256"/>
                      </a:lnTo>
                      <a:lnTo>
                        <a:pt x="29775" y="1068"/>
                      </a:lnTo>
                      <a:lnTo>
                        <a:pt x="29775" y="963"/>
                      </a:lnTo>
                      <a:lnTo>
                        <a:pt x="29628" y="817"/>
                      </a:lnTo>
                      <a:lnTo>
                        <a:pt x="29523" y="858"/>
                      </a:lnTo>
                      <a:lnTo>
                        <a:pt x="29440" y="817"/>
                      </a:lnTo>
                      <a:lnTo>
                        <a:pt x="29398" y="817"/>
                      </a:lnTo>
                      <a:lnTo>
                        <a:pt x="29356" y="942"/>
                      </a:lnTo>
                      <a:lnTo>
                        <a:pt x="29210" y="963"/>
                      </a:lnTo>
                      <a:lnTo>
                        <a:pt x="29147" y="921"/>
                      </a:lnTo>
                      <a:lnTo>
                        <a:pt x="29042" y="963"/>
                      </a:lnTo>
                      <a:lnTo>
                        <a:pt x="28938" y="1130"/>
                      </a:lnTo>
                      <a:lnTo>
                        <a:pt x="28707" y="1130"/>
                      </a:lnTo>
                      <a:lnTo>
                        <a:pt x="28707" y="1047"/>
                      </a:lnTo>
                      <a:lnTo>
                        <a:pt x="28791" y="921"/>
                      </a:lnTo>
                      <a:lnTo>
                        <a:pt x="28791" y="838"/>
                      </a:lnTo>
                      <a:lnTo>
                        <a:pt x="28707" y="817"/>
                      </a:lnTo>
                      <a:lnTo>
                        <a:pt x="28519" y="1110"/>
                      </a:lnTo>
                      <a:lnTo>
                        <a:pt x="28268" y="1214"/>
                      </a:lnTo>
                      <a:lnTo>
                        <a:pt x="28163" y="1172"/>
                      </a:lnTo>
                      <a:lnTo>
                        <a:pt x="28268" y="1026"/>
                      </a:lnTo>
                      <a:lnTo>
                        <a:pt x="28394" y="1005"/>
                      </a:lnTo>
                      <a:lnTo>
                        <a:pt x="28519" y="817"/>
                      </a:lnTo>
                      <a:lnTo>
                        <a:pt x="28498" y="691"/>
                      </a:lnTo>
                      <a:lnTo>
                        <a:pt x="28561" y="586"/>
                      </a:lnTo>
                      <a:lnTo>
                        <a:pt x="28561" y="524"/>
                      </a:lnTo>
                      <a:lnTo>
                        <a:pt x="28645" y="440"/>
                      </a:lnTo>
                      <a:lnTo>
                        <a:pt x="28645" y="398"/>
                      </a:lnTo>
                      <a:lnTo>
                        <a:pt x="28477" y="335"/>
                      </a:lnTo>
                      <a:lnTo>
                        <a:pt x="28414" y="294"/>
                      </a:lnTo>
                      <a:lnTo>
                        <a:pt x="28414" y="126"/>
                      </a:lnTo>
                      <a:lnTo>
                        <a:pt x="28373" y="105"/>
                      </a:lnTo>
                      <a:lnTo>
                        <a:pt x="28205" y="231"/>
                      </a:lnTo>
                      <a:lnTo>
                        <a:pt x="28059" y="210"/>
                      </a:lnTo>
                      <a:lnTo>
                        <a:pt x="27996" y="63"/>
                      </a:lnTo>
                      <a:lnTo>
                        <a:pt x="27891" y="63"/>
                      </a:lnTo>
                      <a:lnTo>
                        <a:pt x="27787" y="168"/>
                      </a:lnTo>
                      <a:lnTo>
                        <a:pt x="27661"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2906;p43">
                  <a:extLst>
                    <a:ext uri="{FF2B5EF4-FFF2-40B4-BE49-F238E27FC236}">
                      <a16:creationId xmlns:a16="http://schemas.microsoft.com/office/drawing/2014/main" id="{0EA06242-B7C1-496E-88B0-E947F95330FF}"/>
                    </a:ext>
                  </a:extLst>
                </p:cNvPr>
                <p:cNvSpPr/>
                <p:nvPr/>
              </p:nvSpPr>
              <p:spPr>
                <a:xfrm>
                  <a:off x="5538025" y="2213300"/>
                  <a:ext cx="94175" cy="208750"/>
                </a:xfrm>
                <a:custGeom>
                  <a:avLst/>
                  <a:gdLst/>
                  <a:ahLst/>
                  <a:cxnLst/>
                  <a:rect l="l" t="t" r="r" b="b"/>
                  <a:pathLst>
                    <a:path w="3767" h="8350" extrusionOk="0">
                      <a:moveTo>
                        <a:pt x="251" y="1"/>
                      </a:moveTo>
                      <a:lnTo>
                        <a:pt x="209" y="63"/>
                      </a:lnTo>
                      <a:lnTo>
                        <a:pt x="251" y="105"/>
                      </a:lnTo>
                      <a:lnTo>
                        <a:pt x="251" y="189"/>
                      </a:lnTo>
                      <a:lnTo>
                        <a:pt x="188" y="210"/>
                      </a:lnTo>
                      <a:lnTo>
                        <a:pt x="105" y="168"/>
                      </a:lnTo>
                      <a:lnTo>
                        <a:pt x="0" y="168"/>
                      </a:lnTo>
                      <a:lnTo>
                        <a:pt x="168" y="314"/>
                      </a:lnTo>
                      <a:lnTo>
                        <a:pt x="356" y="461"/>
                      </a:lnTo>
                      <a:lnTo>
                        <a:pt x="419" y="524"/>
                      </a:lnTo>
                      <a:lnTo>
                        <a:pt x="398" y="670"/>
                      </a:lnTo>
                      <a:lnTo>
                        <a:pt x="460" y="607"/>
                      </a:lnTo>
                      <a:lnTo>
                        <a:pt x="502" y="607"/>
                      </a:lnTo>
                      <a:lnTo>
                        <a:pt x="565" y="691"/>
                      </a:lnTo>
                      <a:lnTo>
                        <a:pt x="502" y="733"/>
                      </a:lnTo>
                      <a:lnTo>
                        <a:pt x="419" y="775"/>
                      </a:lnTo>
                      <a:lnTo>
                        <a:pt x="460" y="838"/>
                      </a:lnTo>
                      <a:lnTo>
                        <a:pt x="523" y="838"/>
                      </a:lnTo>
                      <a:lnTo>
                        <a:pt x="565" y="984"/>
                      </a:lnTo>
                      <a:lnTo>
                        <a:pt x="481" y="1026"/>
                      </a:lnTo>
                      <a:lnTo>
                        <a:pt x="377" y="1005"/>
                      </a:lnTo>
                      <a:lnTo>
                        <a:pt x="314" y="900"/>
                      </a:lnTo>
                      <a:lnTo>
                        <a:pt x="251" y="984"/>
                      </a:lnTo>
                      <a:lnTo>
                        <a:pt x="168" y="1130"/>
                      </a:lnTo>
                      <a:lnTo>
                        <a:pt x="272" y="1235"/>
                      </a:lnTo>
                      <a:lnTo>
                        <a:pt x="314" y="1382"/>
                      </a:lnTo>
                      <a:lnTo>
                        <a:pt x="419" y="1528"/>
                      </a:lnTo>
                      <a:lnTo>
                        <a:pt x="523" y="1716"/>
                      </a:lnTo>
                      <a:lnTo>
                        <a:pt x="523" y="1946"/>
                      </a:lnTo>
                      <a:lnTo>
                        <a:pt x="586" y="1988"/>
                      </a:lnTo>
                      <a:lnTo>
                        <a:pt x="607" y="2177"/>
                      </a:lnTo>
                      <a:lnTo>
                        <a:pt x="691" y="2470"/>
                      </a:lnTo>
                      <a:lnTo>
                        <a:pt x="774" y="2658"/>
                      </a:lnTo>
                      <a:lnTo>
                        <a:pt x="900" y="2700"/>
                      </a:lnTo>
                      <a:lnTo>
                        <a:pt x="900" y="2762"/>
                      </a:lnTo>
                      <a:lnTo>
                        <a:pt x="837" y="2804"/>
                      </a:lnTo>
                      <a:lnTo>
                        <a:pt x="1130" y="3097"/>
                      </a:lnTo>
                      <a:lnTo>
                        <a:pt x="1235" y="3118"/>
                      </a:lnTo>
                      <a:lnTo>
                        <a:pt x="1360" y="3307"/>
                      </a:lnTo>
                      <a:lnTo>
                        <a:pt x="1402" y="3516"/>
                      </a:lnTo>
                      <a:lnTo>
                        <a:pt x="1402" y="3641"/>
                      </a:lnTo>
                      <a:lnTo>
                        <a:pt x="1465" y="3809"/>
                      </a:lnTo>
                      <a:lnTo>
                        <a:pt x="1465" y="3934"/>
                      </a:lnTo>
                      <a:lnTo>
                        <a:pt x="1569" y="3976"/>
                      </a:lnTo>
                      <a:lnTo>
                        <a:pt x="1674" y="4123"/>
                      </a:lnTo>
                      <a:lnTo>
                        <a:pt x="1653" y="4143"/>
                      </a:lnTo>
                      <a:lnTo>
                        <a:pt x="1653" y="4227"/>
                      </a:lnTo>
                      <a:lnTo>
                        <a:pt x="1779" y="4436"/>
                      </a:lnTo>
                      <a:lnTo>
                        <a:pt x="1821" y="4562"/>
                      </a:lnTo>
                      <a:lnTo>
                        <a:pt x="1883" y="4708"/>
                      </a:lnTo>
                      <a:lnTo>
                        <a:pt x="1883" y="4918"/>
                      </a:lnTo>
                      <a:lnTo>
                        <a:pt x="1946" y="5001"/>
                      </a:lnTo>
                      <a:lnTo>
                        <a:pt x="1925" y="5106"/>
                      </a:lnTo>
                      <a:lnTo>
                        <a:pt x="1946" y="5315"/>
                      </a:lnTo>
                      <a:lnTo>
                        <a:pt x="2051" y="5524"/>
                      </a:lnTo>
                      <a:lnTo>
                        <a:pt x="2030" y="5608"/>
                      </a:lnTo>
                      <a:lnTo>
                        <a:pt x="2030" y="5755"/>
                      </a:lnTo>
                      <a:lnTo>
                        <a:pt x="2155" y="5859"/>
                      </a:lnTo>
                      <a:lnTo>
                        <a:pt x="2365" y="6131"/>
                      </a:lnTo>
                      <a:lnTo>
                        <a:pt x="2365" y="6257"/>
                      </a:lnTo>
                      <a:lnTo>
                        <a:pt x="2448" y="6424"/>
                      </a:lnTo>
                      <a:lnTo>
                        <a:pt x="2406" y="6654"/>
                      </a:lnTo>
                      <a:lnTo>
                        <a:pt x="2448" y="6843"/>
                      </a:lnTo>
                      <a:lnTo>
                        <a:pt x="2553" y="7010"/>
                      </a:lnTo>
                      <a:lnTo>
                        <a:pt x="2574" y="7156"/>
                      </a:lnTo>
                      <a:lnTo>
                        <a:pt x="2720" y="7324"/>
                      </a:lnTo>
                      <a:lnTo>
                        <a:pt x="2762" y="7408"/>
                      </a:lnTo>
                      <a:lnTo>
                        <a:pt x="2699" y="7596"/>
                      </a:lnTo>
                      <a:lnTo>
                        <a:pt x="2699" y="7847"/>
                      </a:lnTo>
                      <a:lnTo>
                        <a:pt x="2762" y="7993"/>
                      </a:lnTo>
                      <a:lnTo>
                        <a:pt x="2867" y="8098"/>
                      </a:lnTo>
                      <a:lnTo>
                        <a:pt x="2929" y="8244"/>
                      </a:lnTo>
                      <a:lnTo>
                        <a:pt x="3097" y="8349"/>
                      </a:lnTo>
                      <a:lnTo>
                        <a:pt x="3097" y="8349"/>
                      </a:lnTo>
                      <a:lnTo>
                        <a:pt x="3076" y="8224"/>
                      </a:lnTo>
                      <a:lnTo>
                        <a:pt x="3097" y="8098"/>
                      </a:lnTo>
                      <a:lnTo>
                        <a:pt x="3034" y="7993"/>
                      </a:lnTo>
                      <a:lnTo>
                        <a:pt x="3013" y="7847"/>
                      </a:lnTo>
                      <a:lnTo>
                        <a:pt x="3034" y="7680"/>
                      </a:lnTo>
                      <a:lnTo>
                        <a:pt x="3139" y="7575"/>
                      </a:lnTo>
                      <a:lnTo>
                        <a:pt x="3201" y="7596"/>
                      </a:lnTo>
                      <a:lnTo>
                        <a:pt x="3201" y="7680"/>
                      </a:lnTo>
                      <a:lnTo>
                        <a:pt x="3243" y="7721"/>
                      </a:lnTo>
                      <a:lnTo>
                        <a:pt x="3494" y="7700"/>
                      </a:lnTo>
                      <a:lnTo>
                        <a:pt x="3515" y="7638"/>
                      </a:lnTo>
                      <a:lnTo>
                        <a:pt x="3557" y="7638"/>
                      </a:lnTo>
                      <a:lnTo>
                        <a:pt x="3599" y="7700"/>
                      </a:lnTo>
                      <a:lnTo>
                        <a:pt x="3557" y="7721"/>
                      </a:lnTo>
                      <a:lnTo>
                        <a:pt x="3557" y="7826"/>
                      </a:lnTo>
                      <a:lnTo>
                        <a:pt x="3704" y="7952"/>
                      </a:lnTo>
                      <a:lnTo>
                        <a:pt x="3725" y="8056"/>
                      </a:lnTo>
                      <a:lnTo>
                        <a:pt x="3766" y="8119"/>
                      </a:lnTo>
                      <a:lnTo>
                        <a:pt x="3766" y="8035"/>
                      </a:lnTo>
                      <a:lnTo>
                        <a:pt x="3745" y="7993"/>
                      </a:lnTo>
                      <a:lnTo>
                        <a:pt x="3766" y="7847"/>
                      </a:lnTo>
                      <a:lnTo>
                        <a:pt x="3766" y="7721"/>
                      </a:lnTo>
                      <a:lnTo>
                        <a:pt x="3662" y="7638"/>
                      </a:lnTo>
                      <a:lnTo>
                        <a:pt x="3641" y="7491"/>
                      </a:lnTo>
                      <a:lnTo>
                        <a:pt x="3599" y="7387"/>
                      </a:lnTo>
                      <a:lnTo>
                        <a:pt x="3515" y="7428"/>
                      </a:lnTo>
                      <a:lnTo>
                        <a:pt x="3432" y="7428"/>
                      </a:lnTo>
                      <a:lnTo>
                        <a:pt x="3285" y="7324"/>
                      </a:lnTo>
                      <a:lnTo>
                        <a:pt x="3243" y="7156"/>
                      </a:lnTo>
                      <a:lnTo>
                        <a:pt x="3181" y="7010"/>
                      </a:lnTo>
                      <a:lnTo>
                        <a:pt x="3034" y="6905"/>
                      </a:lnTo>
                      <a:lnTo>
                        <a:pt x="2929" y="6884"/>
                      </a:lnTo>
                      <a:lnTo>
                        <a:pt x="2867" y="6780"/>
                      </a:lnTo>
                      <a:lnTo>
                        <a:pt x="2804" y="6571"/>
                      </a:lnTo>
                      <a:lnTo>
                        <a:pt x="2720" y="6424"/>
                      </a:lnTo>
                      <a:lnTo>
                        <a:pt x="2678" y="6278"/>
                      </a:lnTo>
                      <a:lnTo>
                        <a:pt x="2678" y="6089"/>
                      </a:lnTo>
                      <a:lnTo>
                        <a:pt x="2657" y="5859"/>
                      </a:lnTo>
                      <a:lnTo>
                        <a:pt x="2595" y="5755"/>
                      </a:lnTo>
                      <a:lnTo>
                        <a:pt x="2616" y="5545"/>
                      </a:lnTo>
                      <a:lnTo>
                        <a:pt x="2595" y="5441"/>
                      </a:lnTo>
                      <a:lnTo>
                        <a:pt x="2511" y="5294"/>
                      </a:lnTo>
                      <a:lnTo>
                        <a:pt x="2574" y="5211"/>
                      </a:lnTo>
                      <a:lnTo>
                        <a:pt x="2595" y="5127"/>
                      </a:lnTo>
                      <a:lnTo>
                        <a:pt x="2595" y="5085"/>
                      </a:lnTo>
                      <a:lnTo>
                        <a:pt x="2657" y="5043"/>
                      </a:lnTo>
                      <a:lnTo>
                        <a:pt x="2720" y="5085"/>
                      </a:lnTo>
                      <a:lnTo>
                        <a:pt x="2867" y="5043"/>
                      </a:lnTo>
                      <a:lnTo>
                        <a:pt x="2992" y="5043"/>
                      </a:lnTo>
                      <a:lnTo>
                        <a:pt x="3118" y="5127"/>
                      </a:lnTo>
                      <a:lnTo>
                        <a:pt x="3201" y="5315"/>
                      </a:lnTo>
                      <a:lnTo>
                        <a:pt x="3306" y="5336"/>
                      </a:lnTo>
                      <a:lnTo>
                        <a:pt x="3411" y="5420"/>
                      </a:lnTo>
                      <a:lnTo>
                        <a:pt x="3515" y="5566"/>
                      </a:lnTo>
                      <a:lnTo>
                        <a:pt x="3599" y="5608"/>
                      </a:lnTo>
                      <a:lnTo>
                        <a:pt x="3536" y="5483"/>
                      </a:lnTo>
                      <a:lnTo>
                        <a:pt x="3411" y="5315"/>
                      </a:lnTo>
                      <a:lnTo>
                        <a:pt x="3243" y="5211"/>
                      </a:lnTo>
                      <a:lnTo>
                        <a:pt x="3139" y="5022"/>
                      </a:lnTo>
                      <a:lnTo>
                        <a:pt x="3034" y="4897"/>
                      </a:lnTo>
                      <a:lnTo>
                        <a:pt x="3034" y="4813"/>
                      </a:lnTo>
                      <a:lnTo>
                        <a:pt x="2992" y="4771"/>
                      </a:lnTo>
                      <a:lnTo>
                        <a:pt x="2888" y="4562"/>
                      </a:lnTo>
                      <a:lnTo>
                        <a:pt x="2825" y="4436"/>
                      </a:lnTo>
                      <a:lnTo>
                        <a:pt x="2762" y="4395"/>
                      </a:lnTo>
                      <a:lnTo>
                        <a:pt x="2720" y="4269"/>
                      </a:lnTo>
                      <a:lnTo>
                        <a:pt x="2574" y="4060"/>
                      </a:lnTo>
                      <a:lnTo>
                        <a:pt x="2406" y="3809"/>
                      </a:lnTo>
                      <a:lnTo>
                        <a:pt x="2365" y="3641"/>
                      </a:lnTo>
                      <a:lnTo>
                        <a:pt x="2155" y="3390"/>
                      </a:lnTo>
                      <a:lnTo>
                        <a:pt x="2072" y="3181"/>
                      </a:lnTo>
                      <a:lnTo>
                        <a:pt x="1967" y="3118"/>
                      </a:lnTo>
                      <a:lnTo>
                        <a:pt x="1967" y="3014"/>
                      </a:lnTo>
                      <a:lnTo>
                        <a:pt x="1925" y="2888"/>
                      </a:lnTo>
                      <a:lnTo>
                        <a:pt x="1841" y="2867"/>
                      </a:lnTo>
                      <a:lnTo>
                        <a:pt x="1841" y="2909"/>
                      </a:lnTo>
                      <a:lnTo>
                        <a:pt x="1758" y="2909"/>
                      </a:lnTo>
                      <a:lnTo>
                        <a:pt x="1737" y="2867"/>
                      </a:lnTo>
                      <a:lnTo>
                        <a:pt x="1758" y="2762"/>
                      </a:lnTo>
                      <a:lnTo>
                        <a:pt x="1737" y="2679"/>
                      </a:lnTo>
                      <a:lnTo>
                        <a:pt x="1632" y="2616"/>
                      </a:lnTo>
                      <a:lnTo>
                        <a:pt x="1528" y="2490"/>
                      </a:lnTo>
                      <a:lnTo>
                        <a:pt x="1465" y="2344"/>
                      </a:lnTo>
                      <a:lnTo>
                        <a:pt x="1402" y="2260"/>
                      </a:lnTo>
                      <a:lnTo>
                        <a:pt x="1402" y="2135"/>
                      </a:lnTo>
                      <a:lnTo>
                        <a:pt x="1423" y="2030"/>
                      </a:lnTo>
                      <a:lnTo>
                        <a:pt x="1444" y="2051"/>
                      </a:lnTo>
                      <a:lnTo>
                        <a:pt x="1423" y="1884"/>
                      </a:lnTo>
                      <a:lnTo>
                        <a:pt x="1402" y="1716"/>
                      </a:lnTo>
                      <a:lnTo>
                        <a:pt x="1360" y="1570"/>
                      </a:lnTo>
                      <a:lnTo>
                        <a:pt x="1235" y="1528"/>
                      </a:lnTo>
                      <a:lnTo>
                        <a:pt x="1109" y="1382"/>
                      </a:lnTo>
                      <a:lnTo>
                        <a:pt x="1109" y="1319"/>
                      </a:lnTo>
                      <a:lnTo>
                        <a:pt x="1046" y="1256"/>
                      </a:lnTo>
                      <a:lnTo>
                        <a:pt x="1046" y="1193"/>
                      </a:lnTo>
                      <a:lnTo>
                        <a:pt x="1109" y="1193"/>
                      </a:lnTo>
                      <a:lnTo>
                        <a:pt x="1214" y="1298"/>
                      </a:lnTo>
                      <a:lnTo>
                        <a:pt x="1318" y="1444"/>
                      </a:lnTo>
                      <a:lnTo>
                        <a:pt x="1318" y="1444"/>
                      </a:lnTo>
                      <a:lnTo>
                        <a:pt x="1256" y="1298"/>
                      </a:lnTo>
                      <a:lnTo>
                        <a:pt x="1130" y="1110"/>
                      </a:lnTo>
                      <a:lnTo>
                        <a:pt x="1005" y="942"/>
                      </a:lnTo>
                      <a:lnTo>
                        <a:pt x="942" y="942"/>
                      </a:lnTo>
                      <a:lnTo>
                        <a:pt x="921" y="858"/>
                      </a:lnTo>
                      <a:lnTo>
                        <a:pt x="691" y="670"/>
                      </a:lnTo>
                      <a:lnTo>
                        <a:pt x="607" y="566"/>
                      </a:lnTo>
                      <a:lnTo>
                        <a:pt x="607" y="335"/>
                      </a:lnTo>
                      <a:lnTo>
                        <a:pt x="523" y="273"/>
                      </a:lnTo>
                      <a:lnTo>
                        <a:pt x="377" y="210"/>
                      </a:lnTo>
                      <a:lnTo>
                        <a:pt x="293" y="63"/>
                      </a:lnTo>
                      <a:lnTo>
                        <a:pt x="251"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0" name="Google Shape;2907;p43">
              <a:extLst>
                <a:ext uri="{FF2B5EF4-FFF2-40B4-BE49-F238E27FC236}">
                  <a16:creationId xmlns:a16="http://schemas.microsoft.com/office/drawing/2014/main" id="{411C0A59-9C23-436B-BE49-0E77E902DC7B}"/>
                </a:ext>
              </a:extLst>
            </p:cNvPr>
            <p:cNvGrpSpPr/>
            <p:nvPr/>
          </p:nvGrpSpPr>
          <p:grpSpPr>
            <a:xfrm>
              <a:off x="3960625" y="2587825"/>
              <a:ext cx="94050" cy="104125"/>
              <a:chOff x="3960625" y="2587825"/>
              <a:chExt cx="94050" cy="104125"/>
            </a:xfrm>
          </p:grpSpPr>
          <p:sp>
            <p:nvSpPr>
              <p:cNvPr id="293" name="Google Shape;2908;p43">
                <a:extLst>
                  <a:ext uri="{FF2B5EF4-FFF2-40B4-BE49-F238E27FC236}">
                    <a16:creationId xmlns:a16="http://schemas.microsoft.com/office/drawing/2014/main" id="{50A96C7A-21A3-4DFE-B193-A27430807FBB}"/>
                  </a:ext>
                </a:extLst>
              </p:cNvPr>
              <p:cNvSpPr/>
              <p:nvPr/>
            </p:nvSpPr>
            <p:spPr>
              <a:xfrm>
                <a:off x="3960625" y="2587825"/>
                <a:ext cx="94050" cy="51200"/>
              </a:xfrm>
              <a:custGeom>
                <a:avLst/>
                <a:gdLst/>
                <a:ahLst/>
                <a:cxnLst/>
                <a:rect l="l" t="t" r="r" b="b"/>
                <a:pathLst>
                  <a:path w="3762" h="2048" extrusionOk="0">
                    <a:moveTo>
                      <a:pt x="190" y="2048"/>
                    </a:moveTo>
                    <a:lnTo>
                      <a:pt x="0" y="1762"/>
                    </a:lnTo>
                    <a:lnTo>
                      <a:pt x="309" y="1048"/>
                    </a:lnTo>
                    <a:lnTo>
                      <a:pt x="3762" y="0"/>
                    </a:lnTo>
                    <a:lnTo>
                      <a:pt x="3714" y="1072"/>
                    </a:lnTo>
                    <a:lnTo>
                      <a:pt x="2929" y="1143"/>
                    </a:lnTo>
                    <a:lnTo>
                      <a:pt x="2167" y="1000"/>
                    </a:lnTo>
                    <a:close/>
                  </a:path>
                </a:pathLst>
              </a:custGeom>
              <a:solidFill>
                <a:srgbClr val="BAC8D3"/>
              </a:solidFill>
              <a:ln>
                <a:noFill/>
              </a:ln>
            </p:spPr>
          </p:sp>
          <p:sp>
            <p:nvSpPr>
              <p:cNvPr id="294" name="Google Shape;2909;p43">
                <a:extLst>
                  <a:ext uri="{FF2B5EF4-FFF2-40B4-BE49-F238E27FC236}">
                    <a16:creationId xmlns:a16="http://schemas.microsoft.com/office/drawing/2014/main" id="{41F44E00-ED86-4C1A-BADB-46765289F3DD}"/>
                  </a:ext>
                </a:extLst>
              </p:cNvPr>
              <p:cNvSpPr/>
              <p:nvPr/>
            </p:nvSpPr>
            <p:spPr>
              <a:xfrm>
                <a:off x="3963000" y="2596725"/>
                <a:ext cx="86850" cy="95225"/>
              </a:xfrm>
              <a:custGeom>
                <a:avLst/>
                <a:gdLst/>
                <a:ahLst/>
                <a:cxnLst/>
                <a:rect l="l" t="t" r="r" b="b"/>
                <a:pathLst>
                  <a:path w="3474" h="3809" extrusionOk="0">
                    <a:moveTo>
                      <a:pt x="1549" y="2009"/>
                    </a:moveTo>
                    <a:lnTo>
                      <a:pt x="1632" y="2030"/>
                    </a:lnTo>
                    <a:lnTo>
                      <a:pt x="1695" y="2093"/>
                    </a:lnTo>
                    <a:lnTo>
                      <a:pt x="1674" y="2135"/>
                    </a:lnTo>
                    <a:lnTo>
                      <a:pt x="1674" y="2189"/>
                    </a:lnTo>
                    <a:lnTo>
                      <a:pt x="1674" y="2189"/>
                    </a:lnTo>
                    <a:cubicBezTo>
                      <a:pt x="1645" y="2167"/>
                      <a:pt x="1613" y="2146"/>
                      <a:pt x="1569" y="2135"/>
                    </a:cubicBezTo>
                    <a:cubicBezTo>
                      <a:pt x="1549" y="2114"/>
                      <a:pt x="1528" y="2114"/>
                      <a:pt x="1486" y="2114"/>
                    </a:cubicBezTo>
                    <a:lnTo>
                      <a:pt x="1549" y="2072"/>
                    </a:lnTo>
                    <a:lnTo>
                      <a:pt x="1549" y="2009"/>
                    </a:lnTo>
                    <a:close/>
                    <a:moveTo>
                      <a:pt x="3327" y="1"/>
                    </a:moveTo>
                    <a:lnTo>
                      <a:pt x="3201" y="105"/>
                    </a:lnTo>
                    <a:lnTo>
                      <a:pt x="3201" y="231"/>
                    </a:lnTo>
                    <a:lnTo>
                      <a:pt x="3243" y="335"/>
                    </a:lnTo>
                    <a:lnTo>
                      <a:pt x="3160" y="377"/>
                    </a:lnTo>
                    <a:lnTo>
                      <a:pt x="2929" y="356"/>
                    </a:lnTo>
                    <a:lnTo>
                      <a:pt x="2825" y="419"/>
                    </a:lnTo>
                    <a:lnTo>
                      <a:pt x="2720" y="356"/>
                    </a:lnTo>
                    <a:lnTo>
                      <a:pt x="2616" y="356"/>
                    </a:lnTo>
                    <a:lnTo>
                      <a:pt x="2532" y="419"/>
                    </a:lnTo>
                    <a:lnTo>
                      <a:pt x="2427" y="419"/>
                    </a:lnTo>
                    <a:lnTo>
                      <a:pt x="2406" y="314"/>
                    </a:lnTo>
                    <a:lnTo>
                      <a:pt x="2260" y="314"/>
                    </a:lnTo>
                    <a:lnTo>
                      <a:pt x="2113" y="273"/>
                    </a:lnTo>
                    <a:lnTo>
                      <a:pt x="2009" y="377"/>
                    </a:lnTo>
                    <a:lnTo>
                      <a:pt x="1862" y="419"/>
                    </a:lnTo>
                    <a:lnTo>
                      <a:pt x="1674" y="419"/>
                    </a:lnTo>
                    <a:lnTo>
                      <a:pt x="1632" y="377"/>
                    </a:lnTo>
                    <a:lnTo>
                      <a:pt x="1549" y="440"/>
                    </a:lnTo>
                    <a:lnTo>
                      <a:pt x="1444" y="440"/>
                    </a:lnTo>
                    <a:lnTo>
                      <a:pt x="1318" y="524"/>
                    </a:lnTo>
                    <a:lnTo>
                      <a:pt x="1025" y="524"/>
                    </a:lnTo>
                    <a:lnTo>
                      <a:pt x="900" y="586"/>
                    </a:lnTo>
                    <a:lnTo>
                      <a:pt x="900" y="649"/>
                    </a:lnTo>
                    <a:lnTo>
                      <a:pt x="732" y="691"/>
                    </a:lnTo>
                    <a:lnTo>
                      <a:pt x="502" y="838"/>
                    </a:lnTo>
                    <a:lnTo>
                      <a:pt x="481" y="984"/>
                    </a:lnTo>
                    <a:lnTo>
                      <a:pt x="398" y="1151"/>
                    </a:lnTo>
                    <a:lnTo>
                      <a:pt x="168" y="1214"/>
                    </a:lnTo>
                    <a:lnTo>
                      <a:pt x="168" y="1361"/>
                    </a:lnTo>
                    <a:lnTo>
                      <a:pt x="84" y="1507"/>
                    </a:lnTo>
                    <a:lnTo>
                      <a:pt x="0" y="1570"/>
                    </a:lnTo>
                    <a:lnTo>
                      <a:pt x="0" y="1716"/>
                    </a:lnTo>
                    <a:lnTo>
                      <a:pt x="209" y="1884"/>
                    </a:lnTo>
                    <a:lnTo>
                      <a:pt x="335" y="2072"/>
                    </a:lnTo>
                    <a:lnTo>
                      <a:pt x="398" y="2093"/>
                    </a:lnTo>
                    <a:lnTo>
                      <a:pt x="398" y="2135"/>
                    </a:lnTo>
                    <a:lnTo>
                      <a:pt x="544" y="2365"/>
                    </a:lnTo>
                    <a:lnTo>
                      <a:pt x="586" y="2532"/>
                    </a:lnTo>
                    <a:lnTo>
                      <a:pt x="649" y="2553"/>
                    </a:lnTo>
                    <a:lnTo>
                      <a:pt x="753" y="2449"/>
                    </a:lnTo>
                    <a:lnTo>
                      <a:pt x="837" y="2553"/>
                    </a:lnTo>
                    <a:lnTo>
                      <a:pt x="963" y="2595"/>
                    </a:lnTo>
                    <a:lnTo>
                      <a:pt x="1025" y="2511"/>
                    </a:lnTo>
                    <a:lnTo>
                      <a:pt x="1130" y="2511"/>
                    </a:lnTo>
                    <a:lnTo>
                      <a:pt x="1277" y="2595"/>
                    </a:lnTo>
                    <a:lnTo>
                      <a:pt x="1360" y="2532"/>
                    </a:lnTo>
                    <a:lnTo>
                      <a:pt x="1381" y="2616"/>
                    </a:lnTo>
                    <a:lnTo>
                      <a:pt x="1465" y="2616"/>
                    </a:lnTo>
                    <a:lnTo>
                      <a:pt x="1528" y="2658"/>
                    </a:lnTo>
                    <a:lnTo>
                      <a:pt x="1653" y="2700"/>
                    </a:lnTo>
                    <a:lnTo>
                      <a:pt x="1569" y="2742"/>
                    </a:lnTo>
                    <a:lnTo>
                      <a:pt x="1486" y="2825"/>
                    </a:lnTo>
                    <a:lnTo>
                      <a:pt x="1423" y="2762"/>
                    </a:lnTo>
                    <a:lnTo>
                      <a:pt x="1318" y="2742"/>
                    </a:lnTo>
                    <a:lnTo>
                      <a:pt x="1067" y="2595"/>
                    </a:lnTo>
                    <a:lnTo>
                      <a:pt x="963" y="2616"/>
                    </a:lnTo>
                    <a:lnTo>
                      <a:pt x="858" y="2658"/>
                    </a:lnTo>
                    <a:lnTo>
                      <a:pt x="753" y="2616"/>
                    </a:lnTo>
                    <a:lnTo>
                      <a:pt x="691" y="2721"/>
                    </a:lnTo>
                    <a:lnTo>
                      <a:pt x="628" y="2742"/>
                    </a:lnTo>
                    <a:lnTo>
                      <a:pt x="607" y="2846"/>
                    </a:lnTo>
                    <a:lnTo>
                      <a:pt x="732" y="2972"/>
                    </a:lnTo>
                    <a:lnTo>
                      <a:pt x="858" y="3035"/>
                    </a:lnTo>
                    <a:lnTo>
                      <a:pt x="1004" y="3139"/>
                    </a:lnTo>
                    <a:lnTo>
                      <a:pt x="1004" y="3223"/>
                    </a:lnTo>
                    <a:lnTo>
                      <a:pt x="942" y="3265"/>
                    </a:lnTo>
                    <a:lnTo>
                      <a:pt x="942" y="3369"/>
                    </a:lnTo>
                    <a:lnTo>
                      <a:pt x="1046" y="3495"/>
                    </a:lnTo>
                    <a:lnTo>
                      <a:pt x="1130" y="3579"/>
                    </a:lnTo>
                    <a:lnTo>
                      <a:pt x="1151" y="3495"/>
                    </a:lnTo>
                    <a:lnTo>
                      <a:pt x="1130" y="3453"/>
                    </a:lnTo>
                    <a:lnTo>
                      <a:pt x="1172" y="3348"/>
                    </a:lnTo>
                    <a:lnTo>
                      <a:pt x="1214" y="3474"/>
                    </a:lnTo>
                    <a:lnTo>
                      <a:pt x="1360" y="3537"/>
                    </a:lnTo>
                    <a:lnTo>
                      <a:pt x="1381" y="3599"/>
                    </a:lnTo>
                    <a:lnTo>
                      <a:pt x="1360" y="3704"/>
                    </a:lnTo>
                    <a:lnTo>
                      <a:pt x="1423" y="3788"/>
                    </a:lnTo>
                    <a:lnTo>
                      <a:pt x="1423" y="3746"/>
                    </a:lnTo>
                    <a:lnTo>
                      <a:pt x="1465" y="3599"/>
                    </a:lnTo>
                    <a:lnTo>
                      <a:pt x="1569" y="3599"/>
                    </a:lnTo>
                    <a:lnTo>
                      <a:pt x="1632" y="3704"/>
                    </a:lnTo>
                    <a:lnTo>
                      <a:pt x="1800" y="3809"/>
                    </a:lnTo>
                    <a:lnTo>
                      <a:pt x="1800" y="3809"/>
                    </a:lnTo>
                    <a:lnTo>
                      <a:pt x="1737" y="3704"/>
                    </a:lnTo>
                    <a:lnTo>
                      <a:pt x="1758" y="3641"/>
                    </a:lnTo>
                    <a:lnTo>
                      <a:pt x="1695" y="3537"/>
                    </a:lnTo>
                    <a:lnTo>
                      <a:pt x="1632" y="3348"/>
                    </a:lnTo>
                    <a:lnTo>
                      <a:pt x="1549" y="3244"/>
                    </a:lnTo>
                    <a:lnTo>
                      <a:pt x="1549" y="3181"/>
                    </a:lnTo>
                    <a:lnTo>
                      <a:pt x="1632" y="3181"/>
                    </a:lnTo>
                    <a:lnTo>
                      <a:pt x="1758" y="3265"/>
                    </a:lnTo>
                    <a:lnTo>
                      <a:pt x="1737" y="3327"/>
                    </a:lnTo>
                    <a:lnTo>
                      <a:pt x="1758" y="3369"/>
                    </a:lnTo>
                    <a:lnTo>
                      <a:pt x="1841" y="3286"/>
                    </a:lnTo>
                    <a:lnTo>
                      <a:pt x="1967" y="3348"/>
                    </a:lnTo>
                    <a:lnTo>
                      <a:pt x="1967" y="3286"/>
                    </a:lnTo>
                    <a:lnTo>
                      <a:pt x="1904" y="3244"/>
                    </a:lnTo>
                    <a:lnTo>
                      <a:pt x="1904" y="3181"/>
                    </a:lnTo>
                    <a:lnTo>
                      <a:pt x="1862" y="3181"/>
                    </a:lnTo>
                    <a:lnTo>
                      <a:pt x="1758" y="3139"/>
                    </a:lnTo>
                    <a:lnTo>
                      <a:pt x="1758" y="3076"/>
                    </a:lnTo>
                    <a:lnTo>
                      <a:pt x="1653" y="3014"/>
                    </a:lnTo>
                    <a:lnTo>
                      <a:pt x="1758" y="2951"/>
                    </a:lnTo>
                    <a:lnTo>
                      <a:pt x="1862" y="2951"/>
                    </a:lnTo>
                    <a:lnTo>
                      <a:pt x="1904" y="2909"/>
                    </a:lnTo>
                    <a:lnTo>
                      <a:pt x="2072" y="3014"/>
                    </a:lnTo>
                    <a:lnTo>
                      <a:pt x="2093" y="3055"/>
                    </a:lnTo>
                    <a:lnTo>
                      <a:pt x="2197" y="3076"/>
                    </a:lnTo>
                    <a:lnTo>
                      <a:pt x="2218" y="3035"/>
                    </a:lnTo>
                    <a:lnTo>
                      <a:pt x="2113" y="2909"/>
                    </a:lnTo>
                    <a:lnTo>
                      <a:pt x="2155" y="2762"/>
                    </a:lnTo>
                    <a:lnTo>
                      <a:pt x="2093" y="2700"/>
                    </a:lnTo>
                    <a:lnTo>
                      <a:pt x="1841" y="2532"/>
                    </a:lnTo>
                    <a:lnTo>
                      <a:pt x="1758" y="2511"/>
                    </a:lnTo>
                    <a:lnTo>
                      <a:pt x="1737" y="2490"/>
                    </a:lnTo>
                    <a:cubicBezTo>
                      <a:pt x="1758" y="2490"/>
                      <a:pt x="1779" y="2449"/>
                      <a:pt x="1800" y="2407"/>
                    </a:cubicBezTo>
                    <a:lnTo>
                      <a:pt x="1862" y="2449"/>
                    </a:lnTo>
                    <a:lnTo>
                      <a:pt x="1946" y="2490"/>
                    </a:lnTo>
                    <a:lnTo>
                      <a:pt x="1988" y="2553"/>
                    </a:lnTo>
                    <a:lnTo>
                      <a:pt x="2093" y="2616"/>
                    </a:lnTo>
                    <a:lnTo>
                      <a:pt x="2176" y="2616"/>
                    </a:lnTo>
                    <a:lnTo>
                      <a:pt x="2197" y="2658"/>
                    </a:lnTo>
                    <a:lnTo>
                      <a:pt x="2281" y="2762"/>
                    </a:lnTo>
                    <a:lnTo>
                      <a:pt x="2323" y="2825"/>
                    </a:lnTo>
                    <a:lnTo>
                      <a:pt x="2323" y="2867"/>
                    </a:lnTo>
                    <a:lnTo>
                      <a:pt x="2365" y="2930"/>
                    </a:lnTo>
                    <a:lnTo>
                      <a:pt x="2427" y="2972"/>
                    </a:lnTo>
                    <a:lnTo>
                      <a:pt x="2490" y="2951"/>
                    </a:lnTo>
                    <a:lnTo>
                      <a:pt x="2532" y="2972"/>
                    </a:lnTo>
                    <a:lnTo>
                      <a:pt x="2595" y="2867"/>
                    </a:lnTo>
                    <a:lnTo>
                      <a:pt x="2490" y="2867"/>
                    </a:lnTo>
                    <a:lnTo>
                      <a:pt x="2469" y="2888"/>
                    </a:lnTo>
                    <a:lnTo>
                      <a:pt x="2385" y="2825"/>
                    </a:lnTo>
                    <a:lnTo>
                      <a:pt x="2385" y="2742"/>
                    </a:lnTo>
                    <a:lnTo>
                      <a:pt x="2365" y="2679"/>
                    </a:lnTo>
                    <a:lnTo>
                      <a:pt x="2365" y="2637"/>
                    </a:lnTo>
                    <a:lnTo>
                      <a:pt x="2302" y="2553"/>
                    </a:lnTo>
                    <a:lnTo>
                      <a:pt x="2176" y="2428"/>
                    </a:lnTo>
                    <a:lnTo>
                      <a:pt x="2176" y="2449"/>
                    </a:lnTo>
                    <a:lnTo>
                      <a:pt x="2093" y="2449"/>
                    </a:lnTo>
                    <a:lnTo>
                      <a:pt x="2093" y="2428"/>
                    </a:lnTo>
                    <a:lnTo>
                      <a:pt x="1988" y="2365"/>
                    </a:lnTo>
                    <a:lnTo>
                      <a:pt x="1883" y="2344"/>
                    </a:lnTo>
                    <a:lnTo>
                      <a:pt x="1800" y="2239"/>
                    </a:lnTo>
                    <a:lnTo>
                      <a:pt x="1758" y="2239"/>
                    </a:lnTo>
                    <a:cubicBezTo>
                      <a:pt x="1730" y="2230"/>
                      <a:pt x="1706" y="2212"/>
                      <a:pt x="1680" y="2193"/>
                    </a:cubicBezTo>
                    <a:lnTo>
                      <a:pt x="1680" y="2193"/>
                    </a:lnTo>
                    <a:lnTo>
                      <a:pt x="1737" y="2156"/>
                    </a:lnTo>
                    <a:lnTo>
                      <a:pt x="1758" y="2030"/>
                    </a:lnTo>
                    <a:lnTo>
                      <a:pt x="1674" y="1946"/>
                    </a:lnTo>
                    <a:lnTo>
                      <a:pt x="1486" y="1737"/>
                    </a:lnTo>
                    <a:lnTo>
                      <a:pt x="1423" y="1695"/>
                    </a:lnTo>
                    <a:lnTo>
                      <a:pt x="1381" y="1612"/>
                    </a:lnTo>
                    <a:lnTo>
                      <a:pt x="1256" y="1507"/>
                    </a:lnTo>
                    <a:lnTo>
                      <a:pt x="1318" y="1465"/>
                    </a:lnTo>
                    <a:lnTo>
                      <a:pt x="1277" y="1235"/>
                    </a:lnTo>
                    <a:lnTo>
                      <a:pt x="1360" y="1130"/>
                    </a:lnTo>
                    <a:lnTo>
                      <a:pt x="1486" y="1089"/>
                    </a:lnTo>
                    <a:lnTo>
                      <a:pt x="1528" y="1193"/>
                    </a:lnTo>
                    <a:lnTo>
                      <a:pt x="1465" y="1193"/>
                    </a:lnTo>
                    <a:lnTo>
                      <a:pt x="1465" y="1256"/>
                    </a:lnTo>
                    <a:lnTo>
                      <a:pt x="1653" y="1319"/>
                    </a:lnTo>
                    <a:lnTo>
                      <a:pt x="1674" y="1465"/>
                    </a:lnTo>
                    <a:lnTo>
                      <a:pt x="1779" y="1570"/>
                    </a:lnTo>
                    <a:lnTo>
                      <a:pt x="1904" y="1570"/>
                    </a:lnTo>
                    <a:lnTo>
                      <a:pt x="1841" y="1507"/>
                    </a:lnTo>
                    <a:lnTo>
                      <a:pt x="1779" y="1423"/>
                    </a:lnTo>
                    <a:lnTo>
                      <a:pt x="1800" y="1361"/>
                    </a:lnTo>
                    <a:lnTo>
                      <a:pt x="1946" y="1402"/>
                    </a:lnTo>
                    <a:lnTo>
                      <a:pt x="2009" y="1528"/>
                    </a:lnTo>
                    <a:lnTo>
                      <a:pt x="2093" y="1570"/>
                    </a:lnTo>
                    <a:lnTo>
                      <a:pt x="2155" y="1486"/>
                    </a:lnTo>
                    <a:lnTo>
                      <a:pt x="2072" y="1423"/>
                    </a:lnTo>
                    <a:lnTo>
                      <a:pt x="1988" y="1402"/>
                    </a:lnTo>
                    <a:lnTo>
                      <a:pt x="1988" y="1361"/>
                    </a:lnTo>
                    <a:lnTo>
                      <a:pt x="2197" y="1361"/>
                    </a:lnTo>
                    <a:lnTo>
                      <a:pt x="2281" y="1423"/>
                    </a:lnTo>
                    <a:lnTo>
                      <a:pt x="2302" y="1402"/>
                    </a:lnTo>
                    <a:lnTo>
                      <a:pt x="2176" y="1298"/>
                    </a:lnTo>
                    <a:lnTo>
                      <a:pt x="2051" y="1277"/>
                    </a:lnTo>
                    <a:lnTo>
                      <a:pt x="1946" y="1151"/>
                    </a:lnTo>
                    <a:lnTo>
                      <a:pt x="1988" y="1068"/>
                    </a:lnTo>
                    <a:lnTo>
                      <a:pt x="2093" y="1089"/>
                    </a:lnTo>
                    <a:lnTo>
                      <a:pt x="2176" y="1047"/>
                    </a:lnTo>
                    <a:lnTo>
                      <a:pt x="2218" y="879"/>
                    </a:lnTo>
                    <a:lnTo>
                      <a:pt x="2302" y="858"/>
                    </a:lnTo>
                    <a:lnTo>
                      <a:pt x="2427" y="963"/>
                    </a:lnTo>
                    <a:lnTo>
                      <a:pt x="2532" y="963"/>
                    </a:lnTo>
                    <a:lnTo>
                      <a:pt x="2637" y="858"/>
                    </a:lnTo>
                    <a:lnTo>
                      <a:pt x="2637" y="796"/>
                    </a:lnTo>
                    <a:lnTo>
                      <a:pt x="2699" y="796"/>
                    </a:lnTo>
                    <a:lnTo>
                      <a:pt x="2783" y="879"/>
                    </a:lnTo>
                    <a:lnTo>
                      <a:pt x="3013" y="879"/>
                    </a:lnTo>
                    <a:lnTo>
                      <a:pt x="3201" y="942"/>
                    </a:lnTo>
                    <a:lnTo>
                      <a:pt x="3327" y="900"/>
                    </a:lnTo>
                    <a:lnTo>
                      <a:pt x="3348" y="566"/>
                    </a:lnTo>
                    <a:lnTo>
                      <a:pt x="3327" y="440"/>
                    </a:lnTo>
                    <a:lnTo>
                      <a:pt x="3473" y="335"/>
                    </a:lnTo>
                    <a:lnTo>
                      <a:pt x="3473" y="210"/>
                    </a:lnTo>
                    <a:lnTo>
                      <a:pt x="3369" y="147"/>
                    </a:lnTo>
                    <a:lnTo>
                      <a:pt x="3411"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2910;p43">
              <a:extLst>
                <a:ext uri="{FF2B5EF4-FFF2-40B4-BE49-F238E27FC236}">
                  <a16:creationId xmlns:a16="http://schemas.microsoft.com/office/drawing/2014/main" id="{97FE68B5-E70A-4D1C-B1AC-F4FCCBAA7D57}"/>
                </a:ext>
              </a:extLst>
            </p:cNvPr>
            <p:cNvGrpSpPr/>
            <p:nvPr/>
          </p:nvGrpSpPr>
          <p:grpSpPr>
            <a:xfrm>
              <a:off x="3765350" y="2500900"/>
              <a:ext cx="173600" cy="187925"/>
              <a:chOff x="3765350" y="2500900"/>
              <a:chExt cx="173600" cy="187925"/>
            </a:xfrm>
          </p:grpSpPr>
          <p:sp>
            <p:nvSpPr>
              <p:cNvPr id="287" name="Google Shape;2911;p43">
                <a:extLst>
                  <a:ext uri="{FF2B5EF4-FFF2-40B4-BE49-F238E27FC236}">
                    <a16:creationId xmlns:a16="http://schemas.microsoft.com/office/drawing/2014/main" id="{D7E22FFB-1BE7-4BA0-ACAE-D93F3339022A}"/>
                  </a:ext>
                </a:extLst>
              </p:cNvPr>
              <p:cNvSpPr/>
              <p:nvPr/>
            </p:nvSpPr>
            <p:spPr>
              <a:xfrm>
                <a:off x="3765350" y="2500900"/>
                <a:ext cx="108950" cy="64300"/>
              </a:xfrm>
              <a:custGeom>
                <a:avLst/>
                <a:gdLst/>
                <a:ahLst/>
                <a:cxnLst/>
                <a:rect l="l" t="t" r="r" b="b"/>
                <a:pathLst>
                  <a:path w="4358" h="2572" extrusionOk="0">
                    <a:moveTo>
                      <a:pt x="1286" y="596"/>
                    </a:moveTo>
                    <a:lnTo>
                      <a:pt x="0" y="1072"/>
                    </a:lnTo>
                    <a:lnTo>
                      <a:pt x="429" y="2239"/>
                    </a:lnTo>
                    <a:lnTo>
                      <a:pt x="857" y="2572"/>
                    </a:lnTo>
                    <a:lnTo>
                      <a:pt x="2191" y="1215"/>
                    </a:lnTo>
                    <a:lnTo>
                      <a:pt x="4024" y="1072"/>
                    </a:lnTo>
                    <a:lnTo>
                      <a:pt x="4358" y="429"/>
                    </a:lnTo>
                    <a:lnTo>
                      <a:pt x="3120" y="0"/>
                    </a:lnTo>
                    <a:lnTo>
                      <a:pt x="2477" y="358"/>
                    </a:lnTo>
                    <a:close/>
                  </a:path>
                </a:pathLst>
              </a:custGeom>
              <a:solidFill>
                <a:srgbClr val="BAC8D3"/>
              </a:solidFill>
              <a:ln>
                <a:noFill/>
              </a:ln>
            </p:spPr>
          </p:sp>
          <p:sp>
            <p:nvSpPr>
              <p:cNvPr id="288" name="Google Shape;2912;p43">
                <a:extLst>
                  <a:ext uri="{FF2B5EF4-FFF2-40B4-BE49-F238E27FC236}">
                    <a16:creationId xmlns:a16="http://schemas.microsoft.com/office/drawing/2014/main" id="{26FCE861-B923-4BBC-A37D-744C51B6C6BB}"/>
                  </a:ext>
                </a:extLst>
              </p:cNvPr>
              <p:cNvSpPr/>
              <p:nvPr/>
            </p:nvSpPr>
            <p:spPr>
              <a:xfrm>
                <a:off x="3797175" y="2609800"/>
                <a:ext cx="2625" cy="3700"/>
              </a:xfrm>
              <a:custGeom>
                <a:avLst/>
                <a:gdLst/>
                <a:ahLst/>
                <a:cxnLst/>
                <a:rect l="l" t="t" r="r" b="b"/>
                <a:pathLst>
                  <a:path w="105" h="148" extrusionOk="0">
                    <a:moveTo>
                      <a:pt x="42" y="1"/>
                    </a:moveTo>
                    <a:lnTo>
                      <a:pt x="21" y="43"/>
                    </a:lnTo>
                    <a:lnTo>
                      <a:pt x="0" y="84"/>
                    </a:lnTo>
                    <a:lnTo>
                      <a:pt x="0" y="147"/>
                    </a:lnTo>
                    <a:lnTo>
                      <a:pt x="21" y="147"/>
                    </a:lnTo>
                    <a:lnTo>
                      <a:pt x="42" y="105"/>
                    </a:lnTo>
                    <a:lnTo>
                      <a:pt x="105" y="22"/>
                    </a:lnTo>
                    <a:lnTo>
                      <a:pt x="42"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913;p43">
                <a:extLst>
                  <a:ext uri="{FF2B5EF4-FFF2-40B4-BE49-F238E27FC236}">
                    <a16:creationId xmlns:a16="http://schemas.microsoft.com/office/drawing/2014/main" id="{FC912E0A-36F8-4CA9-99D4-B49BFBC71B85}"/>
                  </a:ext>
                </a:extLst>
              </p:cNvPr>
              <p:cNvSpPr/>
              <p:nvPr/>
            </p:nvSpPr>
            <p:spPr>
              <a:xfrm>
                <a:off x="3796125" y="2610325"/>
                <a:ext cx="22525" cy="41875"/>
              </a:xfrm>
              <a:custGeom>
                <a:avLst/>
                <a:gdLst/>
                <a:ahLst/>
                <a:cxnLst/>
                <a:rect l="l" t="t" r="r" b="b"/>
                <a:pathLst>
                  <a:path w="901" h="1675" extrusionOk="0">
                    <a:moveTo>
                      <a:pt x="565" y="1"/>
                    </a:moveTo>
                    <a:lnTo>
                      <a:pt x="461" y="22"/>
                    </a:lnTo>
                    <a:lnTo>
                      <a:pt x="252" y="273"/>
                    </a:lnTo>
                    <a:lnTo>
                      <a:pt x="168" y="273"/>
                    </a:lnTo>
                    <a:lnTo>
                      <a:pt x="42" y="189"/>
                    </a:lnTo>
                    <a:lnTo>
                      <a:pt x="42" y="314"/>
                    </a:lnTo>
                    <a:lnTo>
                      <a:pt x="1" y="398"/>
                    </a:lnTo>
                    <a:lnTo>
                      <a:pt x="105" y="503"/>
                    </a:lnTo>
                    <a:lnTo>
                      <a:pt x="105" y="586"/>
                    </a:lnTo>
                    <a:lnTo>
                      <a:pt x="189" y="649"/>
                    </a:lnTo>
                    <a:lnTo>
                      <a:pt x="189" y="796"/>
                    </a:lnTo>
                    <a:lnTo>
                      <a:pt x="105" y="858"/>
                    </a:lnTo>
                    <a:lnTo>
                      <a:pt x="147" y="942"/>
                    </a:lnTo>
                    <a:lnTo>
                      <a:pt x="273" y="942"/>
                    </a:lnTo>
                    <a:lnTo>
                      <a:pt x="273" y="1005"/>
                    </a:lnTo>
                    <a:lnTo>
                      <a:pt x="189" y="1068"/>
                    </a:lnTo>
                    <a:lnTo>
                      <a:pt x="147" y="1277"/>
                    </a:lnTo>
                    <a:lnTo>
                      <a:pt x="189" y="1361"/>
                    </a:lnTo>
                    <a:lnTo>
                      <a:pt x="252" y="1591"/>
                    </a:lnTo>
                    <a:lnTo>
                      <a:pt x="314" y="1674"/>
                    </a:lnTo>
                    <a:lnTo>
                      <a:pt x="377" y="1654"/>
                    </a:lnTo>
                    <a:lnTo>
                      <a:pt x="419" y="1674"/>
                    </a:lnTo>
                    <a:lnTo>
                      <a:pt x="503" y="1654"/>
                    </a:lnTo>
                    <a:lnTo>
                      <a:pt x="524" y="1528"/>
                    </a:lnTo>
                    <a:lnTo>
                      <a:pt x="565" y="1444"/>
                    </a:lnTo>
                    <a:lnTo>
                      <a:pt x="670" y="1444"/>
                    </a:lnTo>
                    <a:lnTo>
                      <a:pt x="733" y="1528"/>
                    </a:lnTo>
                    <a:lnTo>
                      <a:pt x="796" y="1528"/>
                    </a:lnTo>
                    <a:lnTo>
                      <a:pt x="837" y="1444"/>
                    </a:lnTo>
                    <a:lnTo>
                      <a:pt x="837" y="1214"/>
                    </a:lnTo>
                    <a:lnTo>
                      <a:pt x="879" y="1151"/>
                    </a:lnTo>
                    <a:lnTo>
                      <a:pt x="837" y="921"/>
                    </a:lnTo>
                    <a:lnTo>
                      <a:pt x="900" y="712"/>
                    </a:lnTo>
                    <a:lnTo>
                      <a:pt x="733" y="586"/>
                    </a:lnTo>
                    <a:lnTo>
                      <a:pt x="879" y="503"/>
                    </a:lnTo>
                    <a:lnTo>
                      <a:pt x="879" y="419"/>
                    </a:lnTo>
                    <a:lnTo>
                      <a:pt x="837" y="294"/>
                    </a:lnTo>
                    <a:lnTo>
                      <a:pt x="775" y="189"/>
                    </a:lnTo>
                    <a:lnTo>
                      <a:pt x="691" y="63"/>
                    </a:lnTo>
                    <a:lnTo>
                      <a:pt x="670" y="84"/>
                    </a:lnTo>
                    <a:lnTo>
                      <a:pt x="565"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14;p43">
                <a:extLst>
                  <a:ext uri="{FF2B5EF4-FFF2-40B4-BE49-F238E27FC236}">
                    <a16:creationId xmlns:a16="http://schemas.microsoft.com/office/drawing/2014/main" id="{A2D90F0A-3564-4D87-9E82-4F40DF80628A}"/>
                  </a:ext>
                </a:extLst>
              </p:cNvPr>
              <p:cNvSpPr/>
              <p:nvPr/>
            </p:nvSpPr>
            <p:spPr>
              <a:xfrm>
                <a:off x="3821225" y="2579475"/>
                <a:ext cx="6300" cy="4200"/>
              </a:xfrm>
              <a:custGeom>
                <a:avLst/>
                <a:gdLst/>
                <a:ahLst/>
                <a:cxnLst/>
                <a:rect l="l" t="t" r="r" b="b"/>
                <a:pathLst>
                  <a:path w="252" h="168" extrusionOk="0">
                    <a:moveTo>
                      <a:pt x="189" y="0"/>
                    </a:moveTo>
                    <a:lnTo>
                      <a:pt x="147" y="42"/>
                    </a:lnTo>
                    <a:lnTo>
                      <a:pt x="43" y="84"/>
                    </a:lnTo>
                    <a:lnTo>
                      <a:pt x="1" y="147"/>
                    </a:lnTo>
                    <a:lnTo>
                      <a:pt x="43" y="167"/>
                    </a:lnTo>
                    <a:lnTo>
                      <a:pt x="189" y="147"/>
                    </a:lnTo>
                    <a:lnTo>
                      <a:pt x="252" y="147"/>
                    </a:lnTo>
                    <a:lnTo>
                      <a:pt x="252" y="63"/>
                    </a:lnTo>
                    <a:lnTo>
                      <a:pt x="189"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5;p43">
                <a:extLst>
                  <a:ext uri="{FF2B5EF4-FFF2-40B4-BE49-F238E27FC236}">
                    <a16:creationId xmlns:a16="http://schemas.microsoft.com/office/drawing/2014/main" id="{638BDAC4-7223-40DF-A283-4100229AD36D}"/>
                  </a:ext>
                </a:extLst>
              </p:cNvPr>
              <p:cNvSpPr/>
              <p:nvPr/>
            </p:nvSpPr>
            <p:spPr>
              <a:xfrm>
                <a:off x="3833800" y="2589400"/>
                <a:ext cx="1575" cy="1600"/>
              </a:xfrm>
              <a:custGeom>
                <a:avLst/>
                <a:gdLst/>
                <a:ahLst/>
                <a:cxnLst/>
                <a:rect l="l" t="t" r="r" b="b"/>
                <a:pathLst>
                  <a:path w="63" h="64" extrusionOk="0">
                    <a:moveTo>
                      <a:pt x="42" y="1"/>
                    </a:moveTo>
                    <a:lnTo>
                      <a:pt x="0" y="22"/>
                    </a:lnTo>
                    <a:lnTo>
                      <a:pt x="63" y="63"/>
                    </a:lnTo>
                    <a:lnTo>
                      <a:pt x="42"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16;p43">
                <a:extLst>
                  <a:ext uri="{FF2B5EF4-FFF2-40B4-BE49-F238E27FC236}">
                    <a16:creationId xmlns:a16="http://schemas.microsoft.com/office/drawing/2014/main" id="{714F3E07-DBB9-4142-9A58-728D80AC4DB7}"/>
                  </a:ext>
                </a:extLst>
              </p:cNvPr>
              <p:cNvSpPr/>
              <p:nvPr/>
            </p:nvSpPr>
            <p:spPr>
              <a:xfrm>
                <a:off x="3774675" y="2506225"/>
                <a:ext cx="164275" cy="182600"/>
              </a:xfrm>
              <a:custGeom>
                <a:avLst/>
                <a:gdLst/>
                <a:ahLst/>
                <a:cxnLst/>
                <a:rect l="l" t="t" r="r" b="b"/>
                <a:pathLst>
                  <a:path w="6571" h="7304" extrusionOk="0">
                    <a:moveTo>
                      <a:pt x="2595" y="1"/>
                    </a:moveTo>
                    <a:lnTo>
                      <a:pt x="2302" y="189"/>
                    </a:lnTo>
                    <a:lnTo>
                      <a:pt x="2114" y="105"/>
                    </a:lnTo>
                    <a:lnTo>
                      <a:pt x="2009" y="252"/>
                    </a:lnTo>
                    <a:lnTo>
                      <a:pt x="2072" y="419"/>
                    </a:lnTo>
                    <a:lnTo>
                      <a:pt x="1842" y="482"/>
                    </a:lnTo>
                    <a:lnTo>
                      <a:pt x="1800" y="691"/>
                    </a:lnTo>
                    <a:lnTo>
                      <a:pt x="1695" y="608"/>
                    </a:lnTo>
                    <a:lnTo>
                      <a:pt x="1591" y="608"/>
                    </a:lnTo>
                    <a:lnTo>
                      <a:pt x="1340" y="524"/>
                    </a:lnTo>
                    <a:lnTo>
                      <a:pt x="1340" y="691"/>
                    </a:lnTo>
                    <a:lnTo>
                      <a:pt x="1235" y="901"/>
                    </a:lnTo>
                    <a:lnTo>
                      <a:pt x="1172" y="796"/>
                    </a:lnTo>
                    <a:lnTo>
                      <a:pt x="1005" y="712"/>
                    </a:lnTo>
                    <a:lnTo>
                      <a:pt x="1026" y="587"/>
                    </a:lnTo>
                    <a:lnTo>
                      <a:pt x="900" y="503"/>
                    </a:lnTo>
                    <a:lnTo>
                      <a:pt x="691" y="880"/>
                    </a:lnTo>
                    <a:lnTo>
                      <a:pt x="524" y="796"/>
                    </a:lnTo>
                    <a:lnTo>
                      <a:pt x="294" y="942"/>
                    </a:lnTo>
                    <a:lnTo>
                      <a:pt x="168" y="901"/>
                    </a:lnTo>
                    <a:lnTo>
                      <a:pt x="105" y="942"/>
                    </a:lnTo>
                    <a:lnTo>
                      <a:pt x="126" y="1089"/>
                    </a:lnTo>
                    <a:lnTo>
                      <a:pt x="231" y="1193"/>
                    </a:lnTo>
                    <a:lnTo>
                      <a:pt x="210" y="1361"/>
                    </a:lnTo>
                    <a:lnTo>
                      <a:pt x="84" y="1403"/>
                    </a:lnTo>
                    <a:lnTo>
                      <a:pt x="1" y="1465"/>
                    </a:lnTo>
                    <a:lnTo>
                      <a:pt x="126" y="1633"/>
                    </a:lnTo>
                    <a:lnTo>
                      <a:pt x="168" y="1926"/>
                    </a:lnTo>
                    <a:lnTo>
                      <a:pt x="335" y="2051"/>
                    </a:lnTo>
                    <a:lnTo>
                      <a:pt x="524" y="2051"/>
                    </a:lnTo>
                    <a:lnTo>
                      <a:pt x="440" y="2240"/>
                    </a:lnTo>
                    <a:lnTo>
                      <a:pt x="503" y="2365"/>
                    </a:lnTo>
                    <a:lnTo>
                      <a:pt x="796" y="2302"/>
                    </a:lnTo>
                    <a:lnTo>
                      <a:pt x="900" y="2177"/>
                    </a:lnTo>
                    <a:lnTo>
                      <a:pt x="900" y="2072"/>
                    </a:lnTo>
                    <a:lnTo>
                      <a:pt x="1172" y="1926"/>
                    </a:lnTo>
                    <a:lnTo>
                      <a:pt x="1570" y="2030"/>
                    </a:lnTo>
                    <a:lnTo>
                      <a:pt x="1675" y="2093"/>
                    </a:lnTo>
                    <a:lnTo>
                      <a:pt x="1842" y="2156"/>
                    </a:lnTo>
                    <a:lnTo>
                      <a:pt x="1884" y="2261"/>
                    </a:lnTo>
                    <a:lnTo>
                      <a:pt x="1905" y="2302"/>
                    </a:lnTo>
                    <a:lnTo>
                      <a:pt x="1967" y="2386"/>
                    </a:lnTo>
                    <a:lnTo>
                      <a:pt x="2072" y="2574"/>
                    </a:lnTo>
                    <a:lnTo>
                      <a:pt x="2072" y="2679"/>
                    </a:lnTo>
                    <a:lnTo>
                      <a:pt x="2156" y="2721"/>
                    </a:lnTo>
                    <a:lnTo>
                      <a:pt x="2156" y="2888"/>
                    </a:lnTo>
                    <a:lnTo>
                      <a:pt x="2281" y="2930"/>
                    </a:lnTo>
                    <a:lnTo>
                      <a:pt x="2365" y="3035"/>
                    </a:lnTo>
                    <a:lnTo>
                      <a:pt x="2511" y="3202"/>
                    </a:lnTo>
                    <a:lnTo>
                      <a:pt x="2532" y="3307"/>
                    </a:lnTo>
                    <a:lnTo>
                      <a:pt x="2700" y="3307"/>
                    </a:lnTo>
                    <a:lnTo>
                      <a:pt x="2804" y="3432"/>
                    </a:lnTo>
                    <a:lnTo>
                      <a:pt x="2825" y="3537"/>
                    </a:lnTo>
                    <a:lnTo>
                      <a:pt x="2909" y="3558"/>
                    </a:lnTo>
                    <a:lnTo>
                      <a:pt x="3139" y="3851"/>
                    </a:lnTo>
                    <a:lnTo>
                      <a:pt x="3369" y="4018"/>
                    </a:lnTo>
                    <a:lnTo>
                      <a:pt x="3474" y="4039"/>
                    </a:lnTo>
                    <a:lnTo>
                      <a:pt x="3579" y="4081"/>
                    </a:lnTo>
                    <a:lnTo>
                      <a:pt x="3620" y="4186"/>
                    </a:lnTo>
                    <a:lnTo>
                      <a:pt x="3725" y="4186"/>
                    </a:lnTo>
                    <a:lnTo>
                      <a:pt x="3788" y="4123"/>
                    </a:lnTo>
                    <a:lnTo>
                      <a:pt x="3934" y="4165"/>
                    </a:lnTo>
                    <a:lnTo>
                      <a:pt x="4039" y="4165"/>
                    </a:lnTo>
                    <a:lnTo>
                      <a:pt x="4164" y="4395"/>
                    </a:lnTo>
                    <a:lnTo>
                      <a:pt x="4248" y="4458"/>
                    </a:lnTo>
                    <a:lnTo>
                      <a:pt x="4290" y="4416"/>
                    </a:lnTo>
                    <a:lnTo>
                      <a:pt x="4395" y="4458"/>
                    </a:lnTo>
                    <a:lnTo>
                      <a:pt x="4395" y="4520"/>
                    </a:lnTo>
                    <a:lnTo>
                      <a:pt x="4604" y="4520"/>
                    </a:lnTo>
                    <a:lnTo>
                      <a:pt x="4688" y="4625"/>
                    </a:lnTo>
                    <a:lnTo>
                      <a:pt x="4688" y="4730"/>
                    </a:lnTo>
                    <a:lnTo>
                      <a:pt x="4646" y="4792"/>
                    </a:lnTo>
                    <a:lnTo>
                      <a:pt x="4708" y="4834"/>
                    </a:lnTo>
                    <a:lnTo>
                      <a:pt x="4834" y="4834"/>
                    </a:lnTo>
                    <a:lnTo>
                      <a:pt x="4897" y="4939"/>
                    </a:lnTo>
                    <a:lnTo>
                      <a:pt x="5043" y="4981"/>
                    </a:lnTo>
                    <a:lnTo>
                      <a:pt x="5106" y="4939"/>
                    </a:lnTo>
                    <a:lnTo>
                      <a:pt x="5169" y="5002"/>
                    </a:lnTo>
                    <a:lnTo>
                      <a:pt x="5232" y="5190"/>
                    </a:lnTo>
                    <a:lnTo>
                      <a:pt x="5252" y="5357"/>
                    </a:lnTo>
                    <a:lnTo>
                      <a:pt x="5315" y="5441"/>
                    </a:lnTo>
                    <a:lnTo>
                      <a:pt x="5357" y="5650"/>
                    </a:lnTo>
                    <a:lnTo>
                      <a:pt x="5420" y="5755"/>
                    </a:lnTo>
                    <a:lnTo>
                      <a:pt x="5420" y="5859"/>
                    </a:lnTo>
                    <a:lnTo>
                      <a:pt x="5357" y="5943"/>
                    </a:lnTo>
                    <a:lnTo>
                      <a:pt x="5315" y="5943"/>
                    </a:lnTo>
                    <a:lnTo>
                      <a:pt x="5273" y="5964"/>
                    </a:lnTo>
                    <a:lnTo>
                      <a:pt x="5315" y="6069"/>
                    </a:lnTo>
                    <a:lnTo>
                      <a:pt x="5273" y="6173"/>
                    </a:lnTo>
                    <a:lnTo>
                      <a:pt x="5211" y="6257"/>
                    </a:lnTo>
                    <a:lnTo>
                      <a:pt x="5127" y="6278"/>
                    </a:lnTo>
                    <a:lnTo>
                      <a:pt x="5106" y="6341"/>
                    </a:lnTo>
                    <a:lnTo>
                      <a:pt x="5106" y="6362"/>
                    </a:lnTo>
                    <a:lnTo>
                      <a:pt x="5211" y="6466"/>
                    </a:lnTo>
                    <a:lnTo>
                      <a:pt x="5357" y="6445"/>
                    </a:lnTo>
                    <a:lnTo>
                      <a:pt x="5441" y="6341"/>
                    </a:lnTo>
                    <a:lnTo>
                      <a:pt x="5462" y="6194"/>
                    </a:lnTo>
                    <a:lnTo>
                      <a:pt x="5629" y="6069"/>
                    </a:lnTo>
                    <a:lnTo>
                      <a:pt x="5650" y="5818"/>
                    </a:lnTo>
                    <a:lnTo>
                      <a:pt x="5755" y="5713"/>
                    </a:lnTo>
                    <a:lnTo>
                      <a:pt x="5859" y="5671"/>
                    </a:lnTo>
                    <a:lnTo>
                      <a:pt x="5880" y="5608"/>
                    </a:lnTo>
                    <a:lnTo>
                      <a:pt x="5859" y="5546"/>
                    </a:lnTo>
                    <a:lnTo>
                      <a:pt x="5880" y="5399"/>
                    </a:lnTo>
                    <a:lnTo>
                      <a:pt x="5859" y="5336"/>
                    </a:lnTo>
                    <a:lnTo>
                      <a:pt x="5692" y="5190"/>
                    </a:lnTo>
                    <a:lnTo>
                      <a:pt x="5587" y="5190"/>
                    </a:lnTo>
                    <a:lnTo>
                      <a:pt x="5566" y="5127"/>
                    </a:lnTo>
                    <a:lnTo>
                      <a:pt x="5566" y="5043"/>
                    </a:lnTo>
                    <a:lnTo>
                      <a:pt x="5650" y="5002"/>
                    </a:lnTo>
                    <a:lnTo>
                      <a:pt x="5671" y="4918"/>
                    </a:lnTo>
                    <a:lnTo>
                      <a:pt x="5671" y="4834"/>
                    </a:lnTo>
                    <a:lnTo>
                      <a:pt x="5734" y="4771"/>
                    </a:lnTo>
                    <a:lnTo>
                      <a:pt x="5776" y="4625"/>
                    </a:lnTo>
                    <a:lnTo>
                      <a:pt x="5838" y="4604"/>
                    </a:lnTo>
                    <a:lnTo>
                      <a:pt x="5901" y="4604"/>
                    </a:lnTo>
                    <a:lnTo>
                      <a:pt x="6006" y="4667"/>
                    </a:lnTo>
                    <a:lnTo>
                      <a:pt x="6048" y="4709"/>
                    </a:lnTo>
                    <a:lnTo>
                      <a:pt x="6215" y="4709"/>
                    </a:lnTo>
                    <a:lnTo>
                      <a:pt x="6278" y="4730"/>
                    </a:lnTo>
                    <a:lnTo>
                      <a:pt x="6257" y="4813"/>
                    </a:lnTo>
                    <a:lnTo>
                      <a:pt x="6299" y="4918"/>
                    </a:lnTo>
                    <a:lnTo>
                      <a:pt x="6382" y="5022"/>
                    </a:lnTo>
                    <a:lnTo>
                      <a:pt x="6487" y="5085"/>
                    </a:lnTo>
                    <a:lnTo>
                      <a:pt x="6487" y="5043"/>
                    </a:lnTo>
                    <a:lnTo>
                      <a:pt x="6508" y="5022"/>
                    </a:lnTo>
                    <a:lnTo>
                      <a:pt x="6487" y="5002"/>
                    </a:lnTo>
                    <a:lnTo>
                      <a:pt x="6550" y="4918"/>
                    </a:lnTo>
                    <a:lnTo>
                      <a:pt x="6571" y="4771"/>
                    </a:lnTo>
                    <a:lnTo>
                      <a:pt x="6508" y="4688"/>
                    </a:lnTo>
                    <a:lnTo>
                      <a:pt x="6403" y="4604"/>
                    </a:lnTo>
                    <a:lnTo>
                      <a:pt x="6236" y="4562"/>
                    </a:lnTo>
                    <a:lnTo>
                      <a:pt x="6131" y="4416"/>
                    </a:lnTo>
                    <a:lnTo>
                      <a:pt x="5943" y="4290"/>
                    </a:lnTo>
                    <a:lnTo>
                      <a:pt x="5504" y="4060"/>
                    </a:lnTo>
                    <a:lnTo>
                      <a:pt x="5294" y="4018"/>
                    </a:lnTo>
                    <a:lnTo>
                      <a:pt x="5148" y="4018"/>
                    </a:lnTo>
                    <a:lnTo>
                      <a:pt x="5106" y="3914"/>
                    </a:lnTo>
                    <a:lnTo>
                      <a:pt x="5106" y="3851"/>
                    </a:lnTo>
                    <a:lnTo>
                      <a:pt x="5232" y="3746"/>
                    </a:lnTo>
                    <a:lnTo>
                      <a:pt x="5252" y="3662"/>
                    </a:lnTo>
                    <a:lnTo>
                      <a:pt x="5148" y="3621"/>
                    </a:lnTo>
                    <a:lnTo>
                      <a:pt x="5022" y="3642"/>
                    </a:lnTo>
                    <a:lnTo>
                      <a:pt x="4918" y="3621"/>
                    </a:lnTo>
                    <a:lnTo>
                      <a:pt x="4708" y="3621"/>
                    </a:lnTo>
                    <a:lnTo>
                      <a:pt x="4625" y="3558"/>
                    </a:lnTo>
                    <a:lnTo>
                      <a:pt x="4520" y="3537"/>
                    </a:lnTo>
                    <a:lnTo>
                      <a:pt x="4457" y="3453"/>
                    </a:lnTo>
                    <a:lnTo>
                      <a:pt x="4290" y="3328"/>
                    </a:lnTo>
                    <a:lnTo>
                      <a:pt x="4206" y="3202"/>
                    </a:lnTo>
                    <a:lnTo>
                      <a:pt x="4102" y="3097"/>
                    </a:lnTo>
                    <a:lnTo>
                      <a:pt x="4039" y="2993"/>
                    </a:lnTo>
                    <a:lnTo>
                      <a:pt x="4039" y="2867"/>
                    </a:lnTo>
                    <a:lnTo>
                      <a:pt x="3976" y="2825"/>
                    </a:lnTo>
                    <a:lnTo>
                      <a:pt x="3976" y="2721"/>
                    </a:lnTo>
                    <a:lnTo>
                      <a:pt x="3620" y="2365"/>
                    </a:lnTo>
                    <a:lnTo>
                      <a:pt x="3537" y="2261"/>
                    </a:lnTo>
                    <a:lnTo>
                      <a:pt x="3411" y="2177"/>
                    </a:lnTo>
                    <a:lnTo>
                      <a:pt x="3139" y="2051"/>
                    </a:lnTo>
                    <a:lnTo>
                      <a:pt x="3097" y="1968"/>
                    </a:lnTo>
                    <a:lnTo>
                      <a:pt x="3056" y="1821"/>
                    </a:lnTo>
                    <a:lnTo>
                      <a:pt x="3014" y="1654"/>
                    </a:lnTo>
                    <a:lnTo>
                      <a:pt x="3056" y="1612"/>
                    </a:lnTo>
                    <a:lnTo>
                      <a:pt x="3139" y="1465"/>
                    </a:lnTo>
                    <a:lnTo>
                      <a:pt x="3056" y="1361"/>
                    </a:lnTo>
                    <a:lnTo>
                      <a:pt x="3014" y="1235"/>
                    </a:lnTo>
                    <a:lnTo>
                      <a:pt x="3056" y="1152"/>
                    </a:lnTo>
                    <a:lnTo>
                      <a:pt x="3202" y="1131"/>
                    </a:lnTo>
                    <a:lnTo>
                      <a:pt x="3307" y="1026"/>
                    </a:lnTo>
                    <a:lnTo>
                      <a:pt x="3432" y="1026"/>
                    </a:lnTo>
                    <a:lnTo>
                      <a:pt x="3516" y="942"/>
                    </a:lnTo>
                    <a:lnTo>
                      <a:pt x="3579" y="901"/>
                    </a:lnTo>
                    <a:lnTo>
                      <a:pt x="3725" y="921"/>
                    </a:lnTo>
                    <a:lnTo>
                      <a:pt x="3683" y="712"/>
                    </a:lnTo>
                    <a:lnTo>
                      <a:pt x="3725" y="691"/>
                    </a:lnTo>
                    <a:lnTo>
                      <a:pt x="3662" y="587"/>
                    </a:lnTo>
                    <a:lnTo>
                      <a:pt x="3788" y="398"/>
                    </a:lnTo>
                    <a:lnTo>
                      <a:pt x="3725" y="315"/>
                    </a:lnTo>
                    <a:lnTo>
                      <a:pt x="3537" y="356"/>
                    </a:lnTo>
                    <a:lnTo>
                      <a:pt x="3202" y="273"/>
                    </a:lnTo>
                    <a:lnTo>
                      <a:pt x="2909" y="105"/>
                    </a:lnTo>
                    <a:lnTo>
                      <a:pt x="2930" y="1"/>
                    </a:lnTo>
                    <a:lnTo>
                      <a:pt x="2721" y="43"/>
                    </a:lnTo>
                    <a:lnTo>
                      <a:pt x="2595" y="1"/>
                    </a:lnTo>
                    <a:close/>
                    <a:moveTo>
                      <a:pt x="4960" y="6236"/>
                    </a:moveTo>
                    <a:lnTo>
                      <a:pt x="4813" y="6362"/>
                    </a:lnTo>
                    <a:lnTo>
                      <a:pt x="4750" y="6362"/>
                    </a:lnTo>
                    <a:lnTo>
                      <a:pt x="4625" y="6278"/>
                    </a:lnTo>
                    <a:lnTo>
                      <a:pt x="4499" y="6403"/>
                    </a:lnTo>
                    <a:lnTo>
                      <a:pt x="4227" y="6382"/>
                    </a:lnTo>
                    <a:lnTo>
                      <a:pt x="4018" y="6445"/>
                    </a:lnTo>
                    <a:lnTo>
                      <a:pt x="3872" y="6403"/>
                    </a:lnTo>
                    <a:lnTo>
                      <a:pt x="3767" y="6341"/>
                    </a:lnTo>
                    <a:lnTo>
                      <a:pt x="3641" y="6341"/>
                    </a:lnTo>
                    <a:lnTo>
                      <a:pt x="3558" y="6382"/>
                    </a:lnTo>
                    <a:lnTo>
                      <a:pt x="3495" y="6341"/>
                    </a:lnTo>
                    <a:lnTo>
                      <a:pt x="3369" y="6382"/>
                    </a:lnTo>
                    <a:lnTo>
                      <a:pt x="3348" y="6571"/>
                    </a:lnTo>
                    <a:lnTo>
                      <a:pt x="3474" y="6675"/>
                    </a:lnTo>
                    <a:lnTo>
                      <a:pt x="3600" y="6655"/>
                    </a:lnTo>
                    <a:lnTo>
                      <a:pt x="3809" y="6801"/>
                    </a:lnTo>
                    <a:lnTo>
                      <a:pt x="3955" y="6822"/>
                    </a:lnTo>
                    <a:lnTo>
                      <a:pt x="4060" y="6927"/>
                    </a:lnTo>
                    <a:lnTo>
                      <a:pt x="4311" y="7031"/>
                    </a:lnTo>
                    <a:lnTo>
                      <a:pt x="4374" y="7010"/>
                    </a:lnTo>
                    <a:lnTo>
                      <a:pt x="4478" y="7094"/>
                    </a:lnTo>
                    <a:lnTo>
                      <a:pt x="4499" y="7199"/>
                    </a:lnTo>
                    <a:lnTo>
                      <a:pt x="4750" y="7303"/>
                    </a:lnTo>
                    <a:lnTo>
                      <a:pt x="4855" y="7282"/>
                    </a:lnTo>
                    <a:lnTo>
                      <a:pt x="4855" y="7136"/>
                    </a:lnTo>
                    <a:lnTo>
                      <a:pt x="4918" y="7073"/>
                    </a:lnTo>
                    <a:lnTo>
                      <a:pt x="4918" y="6927"/>
                    </a:lnTo>
                    <a:lnTo>
                      <a:pt x="4813" y="6801"/>
                    </a:lnTo>
                    <a:lnTo>
                      <a:pt x="4918" y="6508"/>
                    </a:lnTo>
                    <a:lnTo>
                      <a:pt x="5022" y="6403"/>
                    </a:lnTo>
                    <a:lnTo>
                      <a:pt x="5022" y="6362"/>
                    </a:lnTo>
                    <a:lnTo>
                      <a:pt x="5043" y="6362"/>
                    </a:lnTo>
                    <a:lnTo>
                      <a:pt x="5043" y="6341"/>
                    </a:lnTo>
                    <a:lnTo>
                      <a:pt x="4960" y="6236"/>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2917;p43">
              <a:extLst>
                <a:ext uri="{FF2B5EF4-FFF2-40B4-BE49-F238E27FC236}">
                  <a16:creationId xmlns:a16="http://schemas.microsoft.com/office/drawing/2014/main" id="{77B5AA69-FF57-485A-8F37-B1844344DD96}"/>
                </a:ext>
              </a:extLst>
            </p:cNvPr>
            <p:cNvGrpSpPr/>
            <p:nvPr/>
          </p:nvGrpSpPr>
          <p:grpSpPr>
            <a:xfrm>
              <a:off x="3750475" y="2481850"/>
              <a:ext cx="85125" cy="51800"/>
              <a:chOff x="3750475" y="2481850"/>
              <a:chExt cx="85125" cy="51800"/>
            </a:xfrm>
          </p:grpSpPr>
          <p:sp>
            <p:nvSpPr>
              <p:cNvPr id="285" name="Google Shape;2918;p43">
                <a:extLst>
                  <a:ext uri="{FF2B5EF4-FFF2-40B4-BE49-F238E27FC236}">
                    <a16:creationId xmlns:a16="http://schemas.microsoft.com/office/drawing/2014/main" id="{169F848D-B422-4045-96FF-BE0C81DA9870}"/>
                  </a:ext>
                </a:extLst>
              </p:cNvPr>
              <p:cNvSpPr/>
              <p:nvPr/>
            </p:nvSpPr>
            <p:spPr>
              <a:xfrm>
                <a:off x="3762125" y="2492625"/>
                <a:ext cx="64900" cy="36650"/>
              </a:xfrm>
              <a:custGeom>
                <a:avLst/>
                <a:gdLst/>
                <a:ahLst/>
                <a:cxnLst/>
                <a:rect l="l" t="t" r="r" b="b"/>
                <a:pathLst>
                  <a:path w="2596" h="1466" extrusionOk="0">
                    <a:moveTo>
                      <a:pt x="1507" y="1"/>
                    </a:moveTo>
                    <a:lnTo>
                      <a:pt x="1361" y="64"/>
                    </a:lnTo>
                    <a:lnTo>
                      <a:pt x="1402" y="105"/>
                    </a:lnTo>
                    <a:lnTo>
                      <a:pt x="1340" y="189"/>
                    </a:lnTo>
                    <a:lnTo>
                      <a:pt x="1214" y="126"/>
                    </a:lnTo>
                    <a:lnTo>
                      <a:pt x="1109" y="189"/>
                    </a:lnTo>
                    <a:lnTo>
                      <a:pt x="1005" y="168"/>
                    </a:lnTo>
                    <a:lnTo>
                      <a:pt x="817" y="210"/>
                    </a:lnTo>
                    <a:lnTo>
                      <a:pt x="712" y="210"/>
                    </a:lnTo>
                    <a:lnTo>
                      <a:pt x="691" y="126"/>
                    </a:lnTo>
                    <a:lnTo>
                      <a:pt x="565" y="126"/>
                    </a:lnTo>
                    <a:lnTo>
                      <a:pt x="482" y="231"/>
                    </a:lnTo>
                    <a:lnTo>
                      <a:pt x="607" y="294"/>
                    </a:lnTo>
                    <a:lnTo>
                      <a:pt x="607" y="398"/>
                    </a:lnTo>
                    <a:lnTo>
                      <a:pt x="503" y="440"/>
                    </a:lnTo>
                    <a:lnTo>
                      <a:pt x="398" y="608"/>
                    </a:lnTo>
                    <a:lnTo>
                      <a:pt x="314" y="628"/>
                    </a:lnTo>
                    <a:lnTo>
                      <a:pt x="168" y="859"/>
                    </a:lnTo>
                    <a:lnTo>
                      <a:pt x="147" y="1047"/>
                    </a:lnTo>
                    <a:lnTo>
                      <a:pt x="147" y="1152"/>
                    </a:lnTo>
                    <a:lnTo>
                      <a:pt x="84" y="1152"/>
                    </a:lnTo>
                    <a:lnTo>
                      <a:pt x="0" y="1173"/>
                    </a:lnTo>
                    <a:lnTo>
                      <a:pt x="42" y="1277"/>
                    </a:lnTo>
                    <a:lnTo>
                      <a:pt x="147" y="1277"/>
                    </a:lnTo>
                    <a:lnTo>
                      <a:pt x="293" y="1235"/>
                    </a:lnTo>
                    <a:lnTo>
                      <a:pt x="252" y="1068"/>
                    </a:lnTo>
                    <a:lnTo>
                      <a:pt x="314" y="1026"/>
                    </a:lnTo>
                    <a:lnTo>
                      <a:pt x="482" y="1026"/>
                    </a:lnTo>
                    <a:lnTo>
                      <a:pt x="524" y="1131"/>
                    </a:lnTo>
                    <a:lnTo>
                      <a:pt x="586" y="1277"/>
                    </a:lnTo>
                    <a:lnTo>
                      <a:pt x="670" y="1340"/>
                    </a:lnTo>
                    <a:lnTo>
                      <a:pt x="670" y="1424"/>
                    </a:lnTo>
                    <a:lnTo>
                      <a:pt x="796" y="1465"/>
                    </a:lnTo>
                    <a:lnTo>
                      <a:pt x="1026" y="1319"/>
                    </a:lnTo>
                    <a:lnTo>
                      <a:pt x="1151" y="1361"/>
                    </a:lnTo>
                    <a:lnTo>
                      <a:pt x="1361" y="1026"/>
                    </a:lnTo>
                    <a:lnTo>
                      <a:pt x="1507" y="1110"/>
                    </a:lnTo>
                    <a:lnTo>
                      <a:pt x="1507" y="1235"/>
                    </a:lnTo>
                    <a:lnTo>
                      <a:pt x="1674" y="1319"/>
                    </a:lnTo>
                    <a:lnTo>
                      <a:pt x="1737" y="1445"/>
                    </a:lnTo>
                    <a:lnTo>
                      <a:pt x="1842" y="1235"/>
                    </a:lnTo>
                    <a:lnTo>
                      <a:pt x="1842" y="1068"/>
                    </a:lnTo>
                    <a:lnTo>
                      <a:pt x="2093" y="1131"/>
                    </a:lnTo>
                    <a:lnTo>
                      <a:pt x="2197" y="1131"/>
                    </a:lnTo>
                    <a:lnTo>
                      <a:pt x="2302" y="1214"/>
                    </a:lnTo>
                    <a:lnTo>
                      <a:pt x="2302" y="1005"/>
                    </a:lnTo>
                    <a:lnTo>
                      <a:pt x="2553" y="942"/>
                    </a:lnTo>
                    <a:lnTo>
                      <a:pt x="2490" y="754"/>
                    </a:lnTo>
                    <a:lnTo>
                      <a:pt x="2595" y="628"/>
                    </a:lnTo>
                    <a:lnTo>
                      <a:pt x="2553" y="524"/>
                    </a:lnTo>
                    <a:lnTo>
                      <a:pt x="2469" y="524"/>
                    </a:lnTo>
                    <a:lnTo>
                      <a:pt x="2365" y="628"/>
                    </a:lnTo>
                    <a:lnTo>
                      <a:pt x="2260" y="503"/>
                    </a:lnTo>
                    <a:lnTo>
                      <a:pt x="2177" y="524"/>
                    </a:lnTo>
                    <a:lnTo>
                      <a:pt x="2030" y="524"/>
                    </a:lnTo>
                    <a:lnTo>
                      <a:pt x="1988" y="440"/>
                    </a:lnTo>
                    <a:lnTo>
                      <a:pt x="2030" y="398"/>
                    </a:lnTo>
                    <a:lnTo>
                      <a:pt x="2030" y="294"/>
                    </a:lnTo>
                    <a:lnTo>
                      <a:pt x="1884" y="210"/>
                    </a:lnTo>
                    <a:lnTo>
                      <a:pt x="1737" y="84"/>
                    </a:lnTo>
                    <a:lnTo>
                      <a:pt x="1653" y="84"/>
                    </a:lnTo>
                    <a:lnTo>
                      <a:pt x="1612" y="126"/>
                    </a:lnTo>
                    <a:lnTo>
                      <a:pt x="1528" y="105"/>
                    </a:lnTo>
                    <a:lnTo>
                      <a:pt x="1507"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919;p43">
                <a:extLst>
                  <a:ext uri="{FF2B5EF4-FFF2-40B4-BE49-F238E27FC236}">
                    <a16:creationId xmlns:a16="http://schemas.microsoft.com/office/drawing/2014/main" id="{F384738C-6918-4033-B43C-FCE25381A94F}"/>
                  </a:ext>
                </a:extLst>
              </p:cNvPr>
              <p:cNvSpPr/>
              <p:nvPr/>
            </p:nvSpPr>
            <p:spPr>
              <a:xfrm>
                <a:off x="3750475" y="2481850"/>
                <a:ext cx="85125" cy="51800"/>
              </a:xfrm>
              <a:custGeom>
                <a:avLst/>
                <a:gdLst/>
                <a:ahLst/>
                <a:cxnLst/>
                <a:rect l="l" t="t" r="r" b="b"/>
                <a:pathLst>
                  <a:path w="3405" h="2072" extrusionOk="0">
                    <a:moveTo>
                      <a:pt x="1095" y="286"/>
                    </a:moveTo>
                    <a:lnTo>
                      <a:pt x="0" y="1667"/>
                    </a:lnTo>
                    <a:lnTo>
                      <a:pt x="547" y="2072"/>
                    </a:lnTo>
                    <a:lnTo>
                      <a:pt x="1214" y="1858"/>
                    </a:lnTo>
                    <a:lnTo>
                      <a:pt x="1881" y="1262"/>
                    </a:lnTo>
                    <a:lnTo>
                      <a:pt x="2976" y="1286"/>
                    </a:lnTo>
                    <a:lnTo>
                      <a:pt x="3405" y="786"/>
                    </a:lnTo>
                    <a:lnTo>
                      <a:pt x="2167" y="0"/>
                    </a:lnTo>
                    <a:close/>
                  </a:path>
                </a:pathLst>
              </a:custGeom>
              <a:solidFill>
                <a:srgbClr val="BAC8D3"/>
              </a:solidFill>
              <a:ln>
                <a:noFill/>
              </a:ln>
            </p:spPr>
          </p:sp>
        </p:grpSp>
        <p:grpSp>
          <p:nvGrpSpPr>
            <p:cNvPr id="53" name="Google Shape;2920;p43">
              <a:extLst>
                <a:ext uri="{FF2B5EF4-FFF2-40B4-BE49-F238E27FC236}">
                  <a16:creationId xmlns:a16="http://schemas.microsoft.com/office/drawing/2014/main" id="{7B822F48-FA78-47B8-8B29-83124187F082}"/>
                </a:ext>
              </a:extLst>
            </p:cNvPr>
            <p:cNvGrpSpPr/>
            <p:nvPr/>
          </p:nvGrpSpPr>
          <p:grpSpPr>
            <a:xfrm>
              <a:off x="3627175" y="2432450"/>
              <a:ext cx="172100" cy="169075"/>
              <a:chOff x="3627175" y="2432450"/>
              <a:chExt cx="172100" cy="169075"/>
            </a:xfrm>
          </p:grpSpPr>
          <p:sp>
            <p:nvSpPr>
              <p:cNvPr id="282" name="Google Shape;2921;p43">
                <a:extLst>
                  <a:ext uri="{FF2B5EF4-FFF2-40B4-BE49-F238E27FC236}">
                    <a16:creationId xmlns:a16="http://schemas.microsoft.com/office/drawing/2014/main" id="{74799129-E63D-464A-8BCD-4506F7FB79F4}"/>
                  </a:ext>
                </a:extLst>
              </p:cNvPr>
              <p:cNvSpPr/>
              <p:nvPr/>
            </p:nvSpPr>
            <p:spPr>
              <a:xfrm>
                <a:off x="3627175" y="2433000"/>
                <a:ext cx="164800" cy="156950"/>
              </a:xfrm>
              <a:custGeom>
                <a:avLst/>
                <a:gdLst/>
                <a:ahLst/>
                <a:cxnLst/>
                <a:rect l="l" t="t" r="r" b="b"/>
                <a:pathLst>
                  <a:path w="6592" h="6278" extrusionOk="0">
                    <a:moveTo>
                      <a:pt x="3829" y="0"/>
                    </a:moveTo>
                    <a:lnTo>
                      <a:pt x="3808" y="42"/>
                    </a:lnTo>
                    <a:lnTo>
                      <a:pt x="3599" y="105"/>
                    </a:lnTo>
                    <a:lnTo>
                      <a:pt x="3578" y="63"/>
                    </a:lnTo>
                    <a:lnTo>
                      <a:pt x="3390" y="168"/>
                    </a:lnTo>
                    <a:lnTo>
                      <a:pt x="3369" y="272"/>
                    </a:lnTo>
                    <a:lnTo>
                      <a:pt x="3390" y="398"/>
                    </a:lnTo>
                    <a:lnTo>
                      <a:pt x="3348" y="607"/>
                    </a:lnTo>
                    <a:lnTo>
                      <a:pt x="3181" y="796"/>
                    </a:lnTo>
                    <a:lnTo>
                      <a:pt x="3181" y="837"/>
                    </a:lnTo>
                    <a:lnTo>
                      <a:pt x="2992" y="900"/>
                    </a:lnTo>
                    <a:lnTo>
                      <a:pt x="2888" y="900"/>
                    </a:lnTo>
                    <a:lnTo>
                      <a:pt x="2783" y="879"/>
                    </a:lnTo>
                    <a:lnTo>
                      <a:pt x="2574" y="1005"/>
                    </a:lnTo>
                    <a:lnTo>
                      <a:pt x="2532" y="1089"/>
                    </a:lnTo>
                    <a:lnTo>
                      <a:pt x="2574" y="1151"/>
                    </a:lnTo>
                    <a:lnTo>
                      <a:pt x="2658" y="1193"/>
                    </a:lnTo>
                    <a:lnTo>
                      <a:pt x="2532" y="1298"/>
                    </a:lnTo>
                    <a:lnTo>
                      <a:pt x="2365" y="1319"/>
                    </a:lnTo>
                    <a:lnTo>
                      <a:pt x="2134" y="1298"/>
                    </a:lnTo>
                    <a:lnTo>
                      <a:pt x="2030" y="1235"/>
                    </a:lnTo>
                    <a:lnTo>
                      <a:pt x="1946" y="1298"/>
                    </a:lnTo>
                    <a:lnTo>
                      <a:pt x="1925" y="1214"/>
                    </a:lnTo>
                    <a:lnTo>
                      <a:pt x="1841" y="1151"/>
                    </a:lnTo>
                    <a:lnTo>
                      <a:pt x="1883" y="1047"/>
                    </a:lnTo>
                    <a:lnTo>
                      <a:pt x="1800" y="1026"/>
                    </a:lnTo>
                    <a:lnTo>
                      <a:pt x="1695" y="1047"/>
                    </a:lnTo>
                    <a:lnTo>
                      <a:pt x="1569" y="1047"/>
                    </a:lnTo>
                    <a:lnTo>
                      <a:pt x="1507" y="1026"/>
                    </a:lnTo>
                    <a:lnTo>
                      <a:pt x="1528" y="1151"/>
                    </a:lnTo>
                    <a:lnTo>
                      <a:pt x="1507" y="1214"/>
                    </a:lnTo>
                    <a:lnTo>
                      <a:pt x="1716" y="1402"/>
                    </a:lnTo>
                    <a:lnTo>
                      <a:pt x="1674" y="1444"/>
                    </a:lnTo>
                    <a:lnTo>
                      <a:pt x="1695" y="1528"/>
                    </a:lnTo>
                    <a:lnTo>
                      <a:pt x="1695" y="1633"/>
                    </a:lnTo>
                    <a:lnTo>
                      <a:pt x="1737" y="1716"/>
                    </a:lnTo>
                    <a:lnTo>
                      <a:pt x="1737" y="1821"/>
                    </a:lnTo>
                    <a:lnTo>
                      <a:pt x="1569" y="1779"/>
                    </a:lnTo>
                    <a:lnTo>
                      <a:pt x="1465" y="1821"/>
                    </a:lnTo>
                    <a:lnTo>
                      <a:pt x="1381" y="1779"/>
                    </a:lnTo>
                    <a:lnTo>
                      <a:pt x="1277" y="1821"/>
                    </a:lnTo>
                    <a:lnTo>
                      <a:pt x="1256" y="1758"/>
                    </a:lnTo>
                    <a:lnTo>
                      <a:pt x="1109" y="1863"/>
                    </a:lnTo>
                    <a:lnTo>
                      <a:pt x="963" y="1653"/>
                    </a:lnTo>
                    <a:lnTo>
                      <a:pt x="858" y="1633"/>
                    </a:lnTo>
                    <a:lnTo>
                      <a:pt x="733" y="1653"/>
                    </a:lnTo>
                    <a:lnTo>
                      <a:pt x="628" y="1758"/>
                    </a:lnTo>
                    <a:lnTo>
                      <a:pt x="565" y="1737"/>
                    </a:lnTo>
                    <a:lnTo>
                      <a:pt x="481" y="1779"/>
                    </a:lnTo>
                    <a:lnTo>
                      <a:pt x="440" y="1758"/>
                    </a:lnTo>
                    <a:lnTo>
                      <a:pt x="335" y="1758"/>
                    </a:lnTo>
                    <a:lnTo>
                      <a:pt x="251" y="1842"/>
                    </a:lnTo>
                    <a:lnTo>
                      <a:pt x="63" y="1863"/>
                    </a:lnTo>
                    <a:lnTo>
                      <a:pt x="0" y="1946"/>
                    </a:lnTo>
                    <a:lnTo>
                      <a:pt x="42" y="2030"/>
                    </a:lnTo>
                    <a:lnTo>
                      <a:pt x="147" y="1988"/>
                    </a:lnTo>
                    <a:lnTo>
                      <a:pt x="251" y="2030"/>
                    </a:lnTo>
                    <a:lnTo>
                      <a:pt x="272" y="2051"/>
                    </a:lnTo>
                    <a:lnTo>
                      <a:pt x="272" y="2051"/>
                    </a:lnTo>
                    <a:lnTo>
                      <a:pt x="147" y="2030"/>
                    </a:lnTo>
                    <a:lnTo>
                      <a:pt x="105" y="2051"/>
                    </a:lnTo>
                    <a:lnTo>
                      <a:pt x="126" y="2156"/>
                    </a:lnTo>
                    <a:lnTo>
                      <a:pt x="168" y="2072"/>
                    </a:lnTo>
                    <a:lnTo>
                      <a:pt x="230" y="2093"/>
                    </a:lnTo>
                    <a:lnTo>
                      <a:pt x="251" y="2177"/>
                    </a:lnTo>
                    <a:lnTo>
                      <a:pt x="209" y="2197"/>
                    </a:lnTo>
                    <a:lnTo>
                      <a:pt x="105" y="2239"/>
                    </a:lnTo>
                    <a:lnTo>
                      <a:pt x="105" y="2260"/>
                    </a:lnTo>
                    <a:lnTo>
                      <a:pt x="209" y="2260"/>
                    </a:lnTo>
                    <a:lnTo>
                      <a:pt x="230" y="2386"/>
                    </a:lnTo>
                    <a:lnTo>
                      <a:pt x="230" y="2469"/>
                    </a:lnTo>
                    <a:lnTo>
                      <a:pt x="335" y="2386"/>
                    </a:lnTo>
                    <a:lnTo>
                      <a:pt x="481" y="2386"/>
                    </a:lnTo>
                    <a:lnTo>
                      <a:pt x="670" y="2469"/>
                    </a:lnTo>
                    <a:lnTo>
                      <a:pt x="733" y="2511"/>
                    </a:lnTo>
                    <a:lnTo>
                      <a:pt x="774" y="2511"/>
                    </a:lnTo>
                    <a:lnTo>
                      <a:pt x="900" y="2595"/>
                    </a:lnTo>
                    <a:lnTo>
                      <a:pt x="1005" y="2511"/>
                    </a:lnTo>
                    <a:lnTo>
                      <a:pt x="1067" y="2553"/>
                    </a:lnTo>
                    <a:lnTo>
                      <a:pt x="1046" y="2595"/>
                    </a:lnTo>
                    <a:lnTo>
                      <a:pt x="1067" y="2658"/>
                    </a:lnTo>
                    <a:lnTo>
                      <a:pt x="1172" y="2595"/>
                    </a:lnTo>
                    <a:lnTo>
                      <a:pt x="1214" y="2658"/>
                    </a:lnTo>
                    <a:lnTo>
                      <a:pt x="1172" y="2762"/>
                    </a:lnTo>
                    <a:lnTo>
                      <a:pt x="1214" y="2825"/>
                    </a:lnTo>
                    <a:lnTo>
                      <a:pt x="1297" y="2825"/>
                    </a:lnTo>
                    <a:lnTo>
                      <a:pt x="1402" y="2783"/>
                    </a:lnTo>
                    <a:lnTo>
                      <a:pt x="1528" y="2783"/>
                    </a:lnTo>
                    <a:lnTo>
                      <a:pt x="1611" y="2888"/>
                    </a:lnTo>
                    <a:lnTo>
                      <a:pt x="1507" y="2825"/>
                    </a:lnTo>
                    <a:lnTo>
                      <a:pt x="1402" y="2825"/>
                    </a:lnTo>
                    <a:lnTo>
                      <a:pt x="1360" y="2930"/>
                    </a:lnTo>
                    <a:lnTo>
                      <a:pt x="1402" y="2972"/>
                    </a:lnTo>
                    <a:lnTo>
                      <a:pt x="1423" y="3076"/>
                    </a:lnTo>
                    <a:lnTo>
                      <a:pt x="1381" y="3181"/>
                    </a:lnTo>
                    <a:lnTo>
                      <a:pt x="1402" y="3244"/>
                    </a:lnTo>
                    <a:lnTo>
                      <a:pt x="1486" y="3244"/>
                    </a:lnTo>
                    <a:lnTo>
                      <a:pt x="1632" y="3432"/>
                    </a:lnTo>
                    <a:lnTo>
                      <a:pt x="1779" y="3453"/>
                    </a:lnTo>
                    <a:lnTo>
                      <a:pt x="1904" y="3537"/>
                    </a:lnTo>
                    <a:lnTo>
                      <a:pt x="1904" y="3641"/>
                    </a:lnTo>
                    <a:lnTo>
                      <a:pt x="1946" y="3725"/>
                    </a:lnTo>
                    <a:lnTo>
                      <a:pt x="1904" y="3830"/>
                    </a:lnTo>
                    <a:lnTo>
                      <a:pt x="1883" y="3850"/>
                    </a:lnTo>
                    <a:lnTo>
                      <a:pt x="1841" y="3934"/>
                    </a:lnTo>
                    <a:lnTo>
                      <a:pt x="1946" y="3955"/>
                    </a:lnTo>
                    <a:lnTo>
                      <a:pt x="2134" y="4081"/>
                    </a:lnTo>
                    <a:lnTo>
                      <a:pt x="2260" y="4436"/>
                    </a:lnTo>
                    <a:lnTo>
                      <a:pt x="2260" y="4436"/>
                    </a:lnTo>
                    <a:lnTo>
                      <a:pt x="2113" y="4269"/>
                    </a:lnTo>
                    <a:lnTo>
                      <a:pt x="2093" y="4143"/>
                    </a:lnTo>
                    <a:lnTo>
                      <a:pt x="1946" y="4081"/>
                    </a:lnTo>
                    <a:lnTo>
                      <a:pt x="1904" y="4122"/>
                    </a:lnTo>
                    <a:lnTo>
                      <a:pt x="1841" y="4394"/>
                    </a:lnTo>
                    <a:lnTo>
                      <a:pt x="1841" y="4604"/>
                    </a:lnTo>
                    <a:lnTo>
                      <a:pt x="1946" y="4687"/>
                    </a:lnTo>
                    <a:lnTo>
                      <a:pt x="1883" y="4750"/>
                    </a:lnTo>
                    <a:lnTo>
                      <a:pt x="1841" y="5127"/>
                    </a:lnTo>
                    <a:lnTo>
                      <a:pt x="1737" y="5482"/>
                    </a:lnTo>
                    <a:lnTo>
                      <a:pt x="1590" y="5545"/>
                    </a:lnTo>
                    <a:lnTo>
                      <a:pt x="1695" y="5608"/>
                    </a:lnTo>
                    <a:lnTo>
                      <a:pt x="1716" y="5629"/>
                    </a:lnTo>
                    <a:lnTo>
                      <a:pt x="1779" y="5629"/>
                    </a:lnTo>
                    <a:lnTo>
                      <a:pt x="1800" y="5754"/>
                    </a:lnTo>
                    <a:lnTo>
                      <a:pt x="1800" y="5859"/>
                    </a:lnTo>
                    <a:lnTo>
                      <a:pt x="1946" y="5838"/>
                    </a:lnTo>
                    <a:lnTo>
                      <a:pt x="2197" y="5922"/>
                    </a:lnTo>
                    <a:lnTo>
                      <a:pt x="2302" y="6047"/>
                    </a:lnTo>
                    <a:lnTo>
                      <a:pt x="2406" y="6006"/>
                    </a:lnTo>
                    <a:lnTo>
                      <a:pt x="2532" y="6131"/>
                    </a:lnTo>
                    <a:lnTo>
                      <a:pt x="2678" y="6131"/>
                    </a:lnTo>
                    <a:lnTo>
                      <a:pt x="2762" y="6152"/>
                    </a:lnTo>
                    <a:lnTo>
                      <a:pt x="2867" y="6047"/>
                    </a:lnTo>
                    <a:lnTo>
                      <a:pt x="3139" y="6047"/>
                    </a:lnTo>
                    <a:lnTo>
                      <a:pt x="3243" y="6110"/>
                    </a:lnTo>
                    <a:lnTo>
                      <a:pt x="3390" y="6068"/>
                    </a:lnTo>
                    <a:lnTo>
                      <a:pt x="3557" y="6173"/>
                    </a:lnTo>
                    <a:lnTo>
                      <a:pt x="3829" y="6152"/>
                    </a:lnTo>
                    <a:lnTo>
                      <a:pt x="4018" y="6257"/>
                    </a:lnTo>
                    <a:lnTo>
                      <a:pt x="4101" y="6278"/>
                    </a:lnTo>
                    <a:lnTo>
                      <a:pt x="4101" y="6236"/>
                    </a:lnTo>
                    <a:lnTo>
                      <a:pt x="4038" y="6068"/>
                    </a:lnTo>
                    <a:lnTo>
                      <a:pt x="4101" y="5859"/>
                    </a:lnTo>
                    <a:lnTo>
                      <a:pt x="4101" y="5796"/>
                    </a:lnTo>
                    <a:lnTo>
                      <a:pt x="4227" y="5650"/>
                    </a:lnTo>
                    <a:lnTo>
                      <a:pt x="4436" y="5441"/>
                    </a:lnTo>
                    <a:lnTo>
                      <a:pt x="4499" y="5441"/>
                    </a:lnTo>
                    <a:lnTo>
                      <a:pt x="4562" y="5503"/>
                    </a:lnTo>
                    <a:lnTo>
                      <a:pt x="4708" y="5503"/>
                    </a:lnTo>
                    <a:lnTo>
                      <a:pt x="4834" y="5587"/>
                    </a:lnTo>
                    <a:lnTo>
                      <a:pt x="4938" y="5587"/>
                    </a:lnTo>
                    <a:lnTo>
                      <a:pt x="5022" y="5524"/>
                    </a:lnTo>
                    <a:lnTo>
                      <a:pt x="5085" y="5503"/>
                    </a:lnTo>
                    <a:lnTo>
                      <a:pt x="5461" y="5734"/>
                    </a:lnTo>
                    <a:lnTo>
                      <a:pt x="5545" y="5817"/>
                    </a:lnTo>
                    <a:lnTo>
                      <a:pt x="5796" y="5817"/>
                    </a:lnTo>
                    <a:lnTo>
                      <a:pt x="5901" y="5734"/>
                    </a:lnTo>
                    <a:lnTo>
                      <a:pt x="5880" y="5692"/>
                    </a:lnTo>
                    <a:lnTo>
                      <a:pt x="5984" y="5545"/>
                    </a:lnTo>
                    <a:lnTo>
                      <a:pt x="6340" y="5294"/>
                    </a:lnTo>
                    <a:lnTo>
                      <a:pt x="6382" y="5273"/>
                    </a:lnTo>
                    <a:lnTo>
                      <a:pt x="6319" y="5169"/>
                    </a:lnTo>
                    <a:lnTo>
                      <a:pt x="6403" y="4980"/>
                    </a:lnTo>
                    <a:lnTo>
                      <a:pt x="6235" y="4980"/>
                    </a:lnTo>
                    <a:lnTo>
                      <a:pt x="6068" y="4855"/>
                    </a:lnTo>
                    <a:lnTo>
                      <a:pt x="6026" y="4562"/>
                    </a:lnTo>
                    <a:lnTo>
                      <a:pt x="5880" y="4394"/>
                    </a:lnTo>
                    <a:lnTo>
                      <a:pt x="5963" y="4332"/>
                    </a:lnTo>
                    <a:lnTo>
                      <a:pt x="6089" y="4290"/>
                    </a:lnTo>
                    <a:lnTo>
                      <a:pt x="6131" y="4122"/>
                    </a:lnTo>
                    <a:lnTo>
                      <a:pt x="6026" y="4018"/>
                    </a:lnTo>
                    <a:lnTo>
                      <a:pt x="6005" y="3850"/>
                    </a:lnTo>
                    <a:lnTo>
                      <a:pt x="6068" y="3809"/>
                    </a:lnTo>
                    <a:lnTo>
                      <a:pt x="6068" y="3725"/>
                    </a:lnTo>
                    <a:lnTo>
                      <a:pt x="5984" y="3662"/>
                    </a:lnTo>
                    <a:lnTo>
                      <a:pt x="5922" y="3516"/>
                    </a:lnTo>
                    <a:lnTo>
                      <a:pt x="5880" y="3411"/>
                    </a:lnTo>
                    <a:lnTo>
                      <a:pt x="5712" y="3411"/>
                    </a:lnTo>
                    <a:lnTo>
                      <a:pt x="5650" y="3453"/>
                    </a:lnTo>
                    <a:lnTo>
                      <a:pt x="5691" y="3620"/>
                    </a:lnTo>
                    <a:lnTo>
                      <a:pt x="5545" y="3662"/>
                    </a:lnTo>
                    <a:lnTo>
                      <a:pt x="5440" y="3662"/>
                    </a:lnTo>
                    <a:lnTo>
                      <a:pt x="5398" y="3558"/>
                    </a:lnTo>
                    <a:lnTo>
                      <a:pt x="5482" y="3537"/>
                    </a:lnTo>
                    <a:lnTo>
                      <a:pt x="5545" y="3537"/>
                    </a:lnTo>
                    <a:lnTo>
                      <a:pt x="5545" y="3432"/>
                    </a:lnTo>
                    <a:lnTo>
                      <a:pt x="5566" y="3244"/>
                    </a:lnTo>
                    <a:lnTo>
                      <a:pt x="5712" y="3013"/>
                    </a:lnTo>
                    <a:lnTo>
                      <a:pt x="5796" y="2993"/>
                    </a:lnTo>
                    <a:lnTo>
                      <a:pt x="5901" y="2825"/>
                    </a:lnTo>
                    <a:lnTo>
                      <a:pt x="6005" y="2783"/>
                    </a:lnTo>
                    <a:lnTo>
                      <a:pt x="6005" y="2679"/>
                    </a:lnTo>
                    <a:lnTo>
                      <a:pt x="5880" y="2616"/>
                    </a:lnTo>
                    <a:lnTo>
                      <a:pt x="5963" y="2511"/>
                    </a:lnTo>
                    <a:lnTo>
                      <a:pt x="6089" y="2511"/>
                    </a:lnTo>
                    <a:lnTo>
                      <a:pt x="6110" y="2595"/>
                    </a:lnTo>
                    <a:lnTo>
                      <a:pt x="6215" y="2595"/>
                    </a:lnTo>
                    <a:lnTo>
                      <a:pt x="6403" y="2553"/>
                    </a:lnTo>
                    <a:lnTo>
                      <a:pt x="6340" y="2449"/>
                    </a:lnTo>
                    <a:lnTo>
                      <a:pt x="6235" y="2365"/>
                    </a:lnTo>
                    <a:lnTo>
                      <a:pt x="6235" y="2197"/>
                    </a:lnTo>
                    <a:lnTo>
                      <a:pt x="6298" y="2030"/>
                    </a:lnTo>
                    <a:lnTo>
                      <a:pt x="6382" y="1946"/>
                    </a:lnTo>
                    <a:lnTo>
                      <a:pt x="6382" y="1842"/>
                    </a:lnTo>
                    <a:lnTo>
                      <a:pt x="6445" y="1674"/>
                    </a:lnTo>
                    <a:lnTo>
                      <a:pt x="6591" y="1549"/>
                    </a:lnTo>
                    <a:lnTo>
                      <a:pt x="6445" y="1465"/>
                    </a:lnTo>
                    <a:lnTo>
                      <a:pt x="6340" y="1465"/>
                    </a:lnTo>
                    <a:lnTo>
                      <a:pt x="6215" y="1402"/>
                    </a:lnTo>
                    <a:lnTo>
                      <a:pt x="6110" y="1444"/>
                    </a:lnTo>
                    <a:lnTo>
                      <a:pt x="6026" y="1402"/>
                    </a:lnTo>
                    <a:lnTo>
                      <a:pt x="5922" y="1402"/>
                    </a:lnTo>
                    <a:lnTo>
                      <a:pt x="5859" y="1444"/>
                    </a:lnTo>
                    <a:lnTo>
                      <a:pt x="5754" y="1361"/>
                    </a:lnTo>
                    <a:lnTo>
                      <a:pt x="5754" y="1298"/>
                    </a:lnTo>
                    <a:lnTo>
                      <a:pt x="5650" y="1214"/>
                    </a:lnTo>
                    <a:lnTo>
                      <a:pt x="5566" y="1235"/>
                    </a:lnTo>
                    <a:lnTo>
                      <a:pt x="5398" y="1193"/>
                    </a:lnTo>
                    <a:lnTo>
                      <a:pt x="5357" y="1089"/>
                    </a:lnTo>
                    <a:lnTo>
                      <a:pt x="5252" y="1089"/>
                    </a:lnTo>
                    <a:lnTo>
                      <a:pt x="5189" y="1130"/>
                    </a:lnTo>
                    <a:lnTo>
                      <a:pt x="5085" y="1047"/>
                    </a:lnTo>
                    <a:lnTo>
                      <a:pt x="4980" y="1026"/>
                    </a:lnTo>
                    <a:lnTo>
                      <a:pt x="4854" y="879"/>
                    </a:lnTo>
                    <a:lnTo>
                      <a:pt x="4771" y="837"/>
                    </a:lnTo>
                    <a:lnTo>
                      <a:pt x="4729" y="796"/>
                    </a:lnTo>
                    <a:lnTo>
                      <a:pt x="4645" y="796"/>
                    </a:lnTo>
                    <a:lnTo>
                      <a:pt x="4603" y="837"/>
                    </a:lnTo>
                    <a:lnTo>
                      <a:pt x="4457" y="775"/>
                    </a:lnTo>
                    <a:lnTo>
                      <a:pt x="4457" y="607"/>
                    </a:lnTo>
                    <a:lnTo>
                      <a:pt x="4394" y="586"/>
                    </a:lnTo>
                    <a:lnTo>
                      <a:pt x="4310" y="524"/>
                    </a:lnTo>
                    <a:lnTo>
                      <a:pt x="4227" y="524"/>
                    </a:lnTo>
                    <a:lnTo>
                      <a:pt x="4080" y="398"/>
                    </a:lnTo>
                    <a:lnTo>
                      <a:pt x="4038" y="293"/>
                    </a:lnTo>
                    <a:lnTo>
                      <a:pt x="3913" y="252"/>
                    </a:lnTo>
                    <a:lnTo>
                      <a:pt x="3892" y="63"/>
                    </a:lnTo>
                    <a:lnTo>
                      <a:pt x="3829"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922;p43">
                <a:extLst>
                  <a:ext uri="{FF2B5EF4-FFF2-40B4-BE49-F238E27FC236}">
                    <a16:creationId xmlns:a16="http://schemas.microsoft.com/office/drawing/2014/main" id="{906FEC45-8ECC-4230-89DB-A744FFBABB36}"/>
                  </a:ext>
                </a:extLst>
              </p:cNvPr>
              <p:cNvSpPr/>
              <p:nvPr/>
            </p:nvSpPr>
            <p:spPr>
              <a:xfrm>
                <a:off x="3658200" y="2557475"/>
                <a:ext cx="70850" cy="44050"/>
              </a:xfrm>
              <a:custGeom>
                <a:avLst/>
                <a:gdLst/>
                <a:ahLst/>
                <a:cxnLst/>
                <a:rect l="l" t="t" r="r" b="b"/>
                <a:pathLst>
                  <a:path w="2834" h="1762" extrusionOk="0">
                    <a:moveTo>
                      <a:pt x="571" y="595"/>
                    </a:moveTo>
                    <a:lnTo>
                      <a:pt x="0" y="1119"/>
                    </a:lnTo>
                    <a:lnTo>
                      <a:pt x="1833" y="1762"/>
                    </a:lnTo>
                    <a:lnTo>
                      <a:pt x="2714" y="1476"/>
                    </a:lnTo>
                    <a:lnTo>
                      <a:pt x="2834" y="1071"/>
                    </a:lnTo>
                    <a:lnTo>
                      <a:pt x="1833" y="0"/>
                    </a:lnTo>
                    <a:close/>
                  </a:path>
                </a:pathLst>
              </a:custGeom>
              <a:solidFill>
                <a:srgbClr val="BAC8D3"/>
              </a:solidFill>
              <a:ln>
                <a:noFill/>
              </a:ln>
            </p:spPr>
          </p:sp>
          <p:sp>
            <p:nvSpPr>
              <p:cNvPr id="284" name="Google Shape;2923;p43">
                <a:extLst>
                  <a:ext uri="{FF2B5EF4-FFF2-40B4-BE49-F238E27FC236}">
                    <a16:creationId xmlns:a16="http://schemas.microsoft.com/office/drawing/2014/main" id="{B77A25DD-A2C1-447C-B378-E0CACAA14178}"/>
                  </a:ext>
                </a:extLst>
              </p:cNvPr>
              <p:cNvSpPr/>
              <p:nvPr/>
            </p:nvSpPr>
            <p:spPr>
              <a:xfrm>
                <a:off x="3719525" y="2432450"/>
                <a:ext cx="79750" cy="89900"/>
              </a:xfrm>
              <a:custGeom>
                <a:avLst/>
                <a:gdLst/>
                <a:ahLst/>
                <a:cxnLst/>
                <a:rect l="l" t="t" r="r" b="b"/>
                <a:pathLst>
                  <a:path w="3190" h="3596" extrusionOk="0">
                    <a:moveTo>
                      <a:pt x="0" y="167"/>
                    </a:moveTo>
                    <a:lnTo>
                      <a:pt x="261" y="0"/>
                    </a:lnTo>
                    <a:lnTo>
                      <a:pt x="1619" y="1095"/>
                    </a:lnTo>
                    <a:lnTo>
                      <a:pt x="2381" y="1286"/>
                    </a:lnTo>
                    <a:lnTo>
                      <a:pt x="3190" y="1429"/>
                    </a:lnTo>
                    <a:lnTo>
                      <a:pt x="2809" y="2595"/>
                    </a:lnTo>
                    <a:lnTo>
                      <a:pt x="2071" y="2429"/>
                    </a:lnTo>
                    <a:lnTo>
                      <a:pt x="1524" y="3596"/>
                    </a:lnTo>
                    <a:close/>
                  </a:path>
                </a:pathLst>
              </a:custGeom>
              <a:solidFill>
                <a:srgbClr val="BAC8D3"/>
              </a:solidFill>
              <a:ln>
                <a:noFill/>
              </a:ln>
            </p:spPr>
          </p:sp>
        </p:grpSp>
        <p:grpSp>
          <p:nvGrpSpPr>
            <p:cNvPr id="54" name="Google Shape;2924;p43">
              <a:extLst>
                <a:ext uri="{FF2B5EF4-FFF2-40B4-BE49-F238E27FC236}">
                  <a16:creationId xmlns:a16="http://schemas.microsoft.com/office/drawing/2014/main" id="{45F2BA27-B6C2-4205-AADB-6622E745C28C}"/>
                </a:ext>
              </a:extLst>
            </p:cNvPr>
            <p:cNvGrpSpPr/>
            <p:nvPr/>
          </p:nvGrpSpPr>
          <p:grpSpPr>
            <a:xfrm>
              <a:off x="3561536" y="2585450"/>
              <a:ext cx="61539" cy="99045"/>
              <a:chOff x="3561536" y="2585450"/>
              <a:chExt cx="61539" cy="99045"/>
            </a:xfrm>
          </p:grpSpPr>
          <p:sp>
            <p:nvSpPr>
              <p:cNvPr id="280" name="Google Shape;2925;p43">
                <a:extLst>
                  <a:ext uri="{FF2B5EF4-FFF2-40B4-BE49-F238E27FC236}">
                    <a16:creationId xmlns:a16="http://schemas.microsoft.com/office/drawing/2014/main" id="{E205D253-7F9F-4CA5-94EA-FD57529CC76F}"/>
                  </a:ext>
                </a:extLst>
              </p:cNvPr>
              <p:cNvSpPr/>
              <p:nvPr/>
            </p:nvSpPr>
            <p:spPr>
              <a:xfrm rot="192277">
                <a:off x="3564002" y="2593849"/>
                <a:ext cx="44498" cy="89472"/>
              </a:xfrm>
              <a:custGeom>
                <a:avLst/>
                <a:gdLst/>
                <a:ahLst/>
                <a:cxnLst/>
                <a:rect l="l" t="t" r="r" b="b"/>
                <a:pathLst>
                  <a:path w="1780" h="3579" extrusionOk="0">
                    <a:moveTo>
                      <a:pt x="628" y="1"/>
                    </a:moveTo>
                    <a:lnTo>
                      <a:pt x="356" y="22"/>
                    </a:lnTo>
                    <a:lnTo>
                      <a:pt x="377" y="147"/>
                    </a:lnTo>
                    <a:lnTo>
                      <a:pt x="461" y="357"/>
                    </a:lnTo>
                    <a:lnTo>
                      <a:pt x="440" y="712"/>
                    </a:lnTo>
                    <a:lnTo>
                      <a:pt x="440" y="775"/>
                    </a:lnTo>
                    <a:lnTo>
                      <a:pt x="419" y="943"/>
                    </a:lnTo>
                    <a:lnTo>
                      <a:pt x="482" y="1026"/>
                    </a:lnTo>
                    <a:lnTo>
                      <a:pt x="440" y="1131"/>
                    </a:lnTo>
                    <a:lnTo>
                      <a:pt x="356" y="1256"/>
                    </a:lnTo>
                    <a:lnTo>
                      <a:pt x="356" y="1445"/>
                    </a:lnTo>
                    <a:lnTo>
                      <a:pt x="231" y="1654"/>
                    </a:lnTo>
                    <a:lnTo>
                      <a:pt x="231" y="1759"/>
                    </a:lnTo>
                    <a:lnTo>
                      <a:pt x="64" y="1968"/>
                    </a:lnTo>
                    <a:lnTo>
                      <a:pt x="1" y="2303"/>
                    </a:lnTo>
                    <a:lnTo>
                      <a:pt x="1" y="2386"/>
                    </a:lnTo>
                    <a:lnTo>
                      <a:pt x="105" y="2386"/>
                    </a:lnTo>
                    <a:lnTo>
                      <a:pt x="168" y="2303"/>
                    </a:lnTo>
                    <a:lnTo>
                      <a:pt x="273" y="2219"/>
                    </a:lnTo>
                    <a:lnTo>
                      <a:pt x="252" y="2303"/>
                    </a:lnTo>
                    <a:lnTo>
                      <a:pt x="315" y="2344"/>
                    </a:lnTo>
                    <a:lnTo>
                      <a:pt x="126" y="2428"/>
                    </a:lnTo>
                    <a:lnTo>
                      <a:pt x="126" y="2554"/>
                    </a:lnTo>
                    <a:lnTo>
                      <a:pt x="168" y="2616"/>
                    </a:lnTo>
                    <a:lnTo>
                      <a:pt x="252" y="2533"/>
                    </a:lnTo>
                    <a:lnTo>
                      <a:pt x="419" y="2533"/>
                    </a:lnTo>
                    <a:lnTo>
                      <a:pt x="336" y="2616"/>
                    </a:lnTo>
                    <a:lnTo>
                      <a:pt x="377" y="2763"/>
                    </a:lnTo>
                    <a:lnTo>
                      <a:pt x="336" y="2909"/>
                    </a:lnTo>
                    <a:lnTo>
                      <a:pt x="336" y="3223"/>
                    </a:lnTo>
                    <a:lnTo>
                      <a:pt x="273" y="3432"/>
                    </a:lnTo>
                    <a:lnTo>
                      <a:pt x="231" y="3495"/>
                    </a:lnTo>
                    <a:lnTo>
                      <a:pt x="273" y="3537"/>
                    </a:lnTo>
                    <a:lnTo>
                      <a:pt x="440" y="3432"/>
                    </a:lnTo>
                    <a:lnTo>
                      <a:pt x="691" y="3495"/>
                    </a:lnTo>
                    <a:lnTo>
                      <a:pt x="796" y="3579"/>
                    </a:lnTo>
                    <a:lnTo>
                      <a:pt x="963" y="3474"/>
                    </a:lnTo>
                    <a:lnTo>
                      <a:pt x="1110" y="3474"/>
                    </a:lnTo>
                    <a:lnTo>
                      <a:pt x="1152" y="3432"/>
                    </a:lnTo>
                    <a:lnTo>
                      <a:pt x="1152" y="3286"/>
                    </a:lnTo>
                    <a:lnTo>
                      <a:pt x="1068" y="3160"/>
                    </a:lnTo>
                    <a:lnTo>
                      <a:pt x="1193" y="2909"/>
                    </a:lnTo>
                    <a:lnTo>
                      <a:pt x="1319" y="2805"/>
                    </a:lnTo>
                    <a:lnTo>
                      <a:pt x="1361" y="2658"/>
                    </a:lnTo>
                    <a:lnTo>
                      <a:pt x="1214" y="2658"/>
                    </a:lnTo>
                    <a:lnTo>
                      <a:pt x="1152" y="2512"/>
                    </a:lnTo>
                    <a:lnTo>
                      <a:pt x="1319" y="2323"/>
                    </a:lnTo>
                    <a:lnTo>
                      <a:pt x="1319" y="2093"/>
                    </a:lnTo>
                    <a:lnTo>
                      <a:pt x="1193" y="2010"/>
                    </a:lnTo>
                    <a:lnTo>
                      <a:pt x="1047" y="1717"/>
                    </a:lnTo>
                    <a:lnTo>
                      <a:pt x="1172" y="1696"/>
                    </a:lnTo>
                    <a:lnTo>
                      <a:pt x="1277" y="1696"/>
                    </a:lnTo>
                    <a:lnTo>
                      <a:pt x="1424" y="1487"/>
                    </a:lnTo>
                    <a:lnTo>
                      <a:pt x="1319" y="1382"/>
                    </a:lnTo>
                    <a:lnTo>
                      <a:pt x="1465" y="1277"/>
                    </a:lnTo>
                    <a:lnTo>
                      <a:pt x="1465" y="922"/>
                    </a:lnTo>
                    <a:lnTo>
                      <a:pt x="1424" y="754"/>
                    </a:lnTo>
                    <a:lnTo>
                      <a:pt x="1675" y="545"/>
                    </a:lnTo>
                    <a:lnTo>
                      <a:pt x="1737" y="545"/>
                    </a:lnTo>
                    <a:lnTo>
                      <a:pt x="1779" y="440"/>
                    </a:lnTo>
                    <a:lnTo>
                      <a:pt x="1675" y="252"/>
                    </a:lnTo>
                    <a:lnTo>
                      <a:pt x="1633" y="127"/>
                    </a:lnTo>
                    <a:lnTo>
                      <a:pt x="1382" y="85"/>
                    </a:lnTo>
                    <a:lnTo>
                      <a:pt x="1277" y="210"/>
                    </a:lnTo>
                    <a:lnTo>
                      <a:pt x="942" y="127"/>
                    </a:lnTo>
                    <a:lnTo>
                      <a:pt x="754" y="231"/>
                    </a:lnTo>
                    <a:lnTo>
                      <a:pt x="691" y="147"/>
                    </a:lnTo>
                    <a:lnTo>
                      <a:pt x="733" y="22"/>
                    </a:lnTo>
                    <a:lnTo>
                      <a:pt x="628"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926;p43">
                <a:extLst>
                  <a:ext uri="{FF2B5EF4-FFF2-40B4-BE49-F238E27FC236}">
                    <a16:creationId xmlns:a16="http://schemas.microsoft.com/office/drawing/2014/main" id="{521840FB-214D-4F13-BF44-C307FD7C880C}"/>
                  </a:ext>
                </a:extLst>
              </p:cNvPr>
              <p:cNvSpPr/>
              <p:nvPr/>
            </p:nvSpPr>
            <p:spPr>
              <a:xfrm>
                <a:off x="3580800" y="2585450"/>
                <a:ext cx="42275" cy="93450"/>
              </a:xfrm>
              <a:custGeom>
                <a:avLst/>
                <a:gdLst/>
                <a:ahLst/>
                <a:cxnLst/>
                <a:rect l="l" t="t" r="r" b="b"/>
                <a:pathLst>
                  <a:path w="1691" h="3738" extrusionOk="0">
                    <a:moveTo>
                      <a:pt x="453" y="0"/>
                    </a:moveTo>
                    <a:lnTo>
                      <a:pt x="0" y="547"/>
                    </a:lnTo>
                    <a:lnTo>
                      <a:pt x="0" y="3429"/>
                    </a:lnTo>
                    <a:lnTo>
                      <a:pt x="429" y="3738"/>
                    </a:lnTo>
                    <a:lnTo>
                      <a:pt x="1691" y="2714"/>
                    </a:lnTo>
                    <a:lnTo>
                      <a:pt x="1691" y="500"/>
                    </a:lnTo>
                    <a:close/>
                  </a:path>
                </a:pathLst>
              </a:custGeom>
              <a:solidFill>
                <a:srgbClr val="BAC8D3"/>
              </a:solidFill>
              <a:ln>
                <a:noFill/>
              </a:ln>
            </p:spPr>
          </p:sp>
        </p:grpSp>
        <p:grpSp>
          <p:nvGrpSpPr>
            <p:cNvPr id="55" name="Google Shape;2927;p43">
              <a:extLst>
                <a:ext uri="{FF2B5EF4-FFF2-40B4-BE49-F238E27FC236}">
                  <a16:creationId xmlns:a16="http://schemas.microsoft.com/office/drawing/2014/main" id="{A1440673-0DC6-4A77-9D48-6B594A0C8573}"/>
                </a:ext>
              </a:extLst>
            </p:cNvPr>
            <p:cNvGrpSpPr/>
            <p:nvPr/>
          </p:nvGrpSpPr>
          <p:grpSpPr>
            <a:xfrm>
              <a:off x="3906325" y="1984500"/>
              <a:ext cx="156075" cy="262825"/>
              <a:chOff x="3906325" y="1984500"/>
              <a:chExt cx="156075" cy="262825"/>
            </a:xfrm>
          </p:grpSpPr>
          <p:sp>
            <p:nvSpPr>
              <p:cNvPr id="278" name="Google Shape;2928;p43">
                <a:extLst>
                  <a:ext uri="{FF2B5EF4-FFF2-40B4-BE49-F238E27FC236}">
                    <a16:creationId xmlns:a16="http://schemas.microsoft.com/office/drawing/2014/main" id="{BF51F2A5-FA51-45EE-BEA2-4F1C72F0CB73}"/>
                  </a:ext>
                </a:extLst>
              </p:cNvPr>
              <p:cNvSpPr/>
              <p:nvPr/>
            </p:nvSpPr>
            <p:spPr>
              <a:xfrm>
                <a:off x="3906325" y="1984500"/>
                <a:ext cx="100825" cy="124200"/>
              </a:xfrm>
              <a:custGeom>
                <a:avLst/>
                <a:gdLst/>
                <a:ahLst/>
                <a:cxnLst/>
                <a:rect l="l" t="t" r="r" b="b"/>
                <a:pathLst>
                  <a:path w="4033" h="4968" extrusionOk="0">
                    <a:moveTo>
                      <a:pt x="2901" y="4968"/>
                    </a:moveTo>
                    <a:lnTo>
                      <a:pt x="1524" y="4673"/>
                    </a:lnTo>
                    <a:lnTo>
                      <a:pt x="0" y="1771"/>
                    </a:lnTo>
                    <a:lnTo>
                      <a:pt x="737" y="886"/>
                    </a:lnTo>
                    <a:lnTo>
                      <a:pt x="2508" y="1181"/>
                    </a:lnTo>
                    <a:lnTo>
                      <a:pt x="2655" y="345"/>
                    </a:lnTo>
                    <a:lnTo>
                      <a:pt x="3442" y="0"/>
                    </a:lnTo>
                    <a:lnTo>
                      <a:pt x="4033" y="443"/>
                    </a:lnTo>
                    <a:close/>
                  </a:path>
                </a:pathLst>
              </a:custGeom>
              <a:solidFill>
                <a:srgbClr val="BAC8D3"/>
              </a:solidFill>
              <a:ln>
                <a:noFill/>
              </a:ln>
            </p:spPr>
          </p:sp>
          <p:sp>
            <p:nvSpPr>
              <p:cNvPr id="279" name="Google Shape;2929;p43">
                <a:extLst>
                  <a:ext uri="{FF2B5EF4-FFF2-40B4-BE49-F238E27FC236}">
                    <a16:creationId xmlns:a16="http://schemas.microsoft.com/office/drawing/2014/main" id="{2B270E7A-E11D-4514-A678-7D8B0DCC1A00}"/>
                  </a:ext>
                </a:extLst>
              </p:cNvPr>
              <p:cNvSpPr/>
              <p:nvPr/>
            </p:nvSpPr>
            <p:spPr>
              <a:xfrm>
                <a:off x="3919575" y="1989950"/>
                <a:ext cx="142825" cy="257375"/>
              </a:xfrm>
              <a:custGeom>
                <a:avLst/>
                <a:gdLst/>
                <a:ahLst/>
                <a:cxnLst/>
                <a:rect l="l" t="t" r="r" b="b"/>
                <a:pathLst>
                  <a:path w="5713" h="10295" extrusionOk="0">
                    <a:moveTo>
                      <a:pt x="2867" y="0"/>
                    </a:moveTo>
                    <a:lnTo>
                      <a:pt x="2762" y="105"/>
                    </a:lnTo>
                    <a:lnTo>
                      <a:pt x="2762" y="147"/>
                    </a:lnTo>
                    <a:lnTo>
                      <a:pt x="2679" y="189"/>
                    </a:lnTo>
                    <a:lnTo>
                      <a:pt x="2532" y="147"/>
                    </a:lnTo>
                    <a:lnTo>
                      <a:pt x="2386" y="209"/>
                    </a:lnTo>
                    <a:lnTo>
                      <a:pt x="2386" y="293"/>
                    </a:lnTo>
                    <a:lnTo>
                      <a:pt x="2323" y="419"/>
                    </a:lnTo>
                    <a:lnTo>
                      <a:pt x="2239" y="461"/>
                    </a:lnTo>
                    <a:lnTo>
                      <a:pt x="2281" y="544"/>
                    </a:lnTo>
                    <a:lnTo>
                      <a:pt x="2260" y="628"/>
                    </a:lnTo>
                    <a:lnTo>
                      <a:pt x="2239" y="921"/>
                    </a:lnTo>
                    <a:lnTo>
                      <a:pt x="2281" y="1088"/>
                    </a:lnTo>
                    <a:lnTo>
                      <a:pt x="2344" y="1193"/>
                    </a:lnTo>
                    <a:lnTo>
                      <a:pt x="2281" y="1277"/>
                    </a:lnTo>
                    <a:lnTo>
                      <a:pt x="2177" y="1360"/>
                    </a:lnTo>
                    <a:lnTo>
                      <a:pt x="2072" y="1360"/>
                    </a:lnTo>
                    <a:lnTo>
                      <a:pt x="1967" y="1444"/>
                    </a:lnTo>
                    <a:lnTo>
                      <a:pt x="1905" y="1486"/>
                    </a:lnTo>
                    <a:lnTo>
                      <a:pt x="1821" y="1611"/>
                    </a:lnTo>
                    <a:lnTo>
                      <a:pt x="1674" y="1590"/>
                    </a:lnTo>
                    <a:lnTo>
                      <a:pt x="1507" y="1465"/>
                    </a:lnTo>
                    <a:lnTo>
                      <a:pt x="1381" y="1465"/>
                    </a:lnTo>
                    <a:lnTo>
                      <a:pt x="1298" y="1549"/>
                    </a:lnTo>
                    <a:lnTo>
                      <a:pt x="1151" y="1674"/>
                    </a:lnTo>
                    <a:lnTo>
                      <a:pt x="900" y="1674"/>
                    </a:lnTo>
                    <a:lnTo>
                      <a:pt x="733" y="1590"/>
                    </a:lnTo>
                    <a:lnTo>
                      <a:pt x="670" y="1465"/>
                    </a:lnTo>
                    <a:lnTo>
                      <a:pt x="607" y="1339"/>
                    </a:lnTo>
                    <a:lnTo>
                      <a:pt x="377" y="1130"/>
                    </a:lnTo>
                    <a:lnTo>
                      <a:pt x="293" y="984"/>
                    </a:lnTo>
                    <a:lnTo>
                      <a:pt x="189" y="963"/>
                    </a:lnTo>
                    <a:lnTo>
                      <a:pt x="105" y="1046"/>
                    </a:lnTo>
                    <a:lnTo>
                      <a:pt x="84" y="1151"/>
                    </a:lnTo>
                    <a:lnTo>
                      <a:pt x="105" y="1214"/>
                    </a:lnTo>
                    <a:lnTo>
                      <a:pt x="84" y="1256"/>
                    </a:lnTo>
                    <a:lnTo>
                      <a:pt x="42" y="1214"/>
                    </a:lnTo>
                    <a:lnTo>
                      <a:pt x="1" y="1256"/>
                    </a:lnTo>
                    <a:lnTo>
                      <a:pt x="105" y="1360"/>
                    </a:lnTo>
                    <a:lnTo>
                      <a:pt x="273" y="1423"/>
                    </a:lnTo>
                    <a:lnTo>
                      <a:pt x="482" y="1674"/>
                    </a:lnTo>
                    <a:lnTo>
                      <a:pt x="628" y="1779"/>
                    </a:lnTo>
                    <a:lnTo>
                      <a:pt x="879" y="1800"/>
                    </a:lnTo>
                    <a:lnTo>
                      <a:pt x="942" y="1841"/>
                    </a:lnTo>
                    <a:lnTo>
                      <a:pt x="1026" y="1883"/>
                    </a:lnTo>
                    <a:lnTo>
                      <a:pt x="1130" y="2009"/>
                    </a:lnTo>
                    <a:lnTo>
                      <a:pt x="1193" y="2113"/>
                    </a:lnTo>
                    <a:lnTo>
                      <a:pt x="1298" y="2113"/>
                    </a:lnTo>
                    <a:lnTo>
                      <a:pt x="1402" y="2239"/>
                    </a:lnTo>
                    <a:lnTo>
                      <a:pt x="1465" y="2239"/>
                    </a:lnTo>
                    <a:lnTo>
                      <a:pt x="1528" y="2323"/>
                    </a:lnTo>
                    <a:lnTo>
                      <a:pt x="1465" y="2427"/>
                    </a:lnTo>
                    <a:lnTo>
                      <a:pt x="1507" y="2574"/>
                    </a:lnTo>
                    <a:lnTo>
                      <a:pt x="1444" y="2720"/>
                    </a:lnTo>
                    <a:lnTo>
                      <a:pt x="1444" y="2825"/>
                    </a:lnTo>
                    <a:lnTo>
                      <a:pt x="1612" y="2825"/>
                    </a:lnTo>
                    <a:lnTo>
                      <a:pt x="1633" y="2950"/>
                    </a:lnTo>
                    <a:lnTo>
                      <a:pt x="1591" y="3034"/>
                    </a:lnTo>
                    <a:lnTo>
                      <a:pt x="1612" y="3181"/>
                    </a:lnTo>
                    <a:lnTo>
                      <a:pt x="1653" y="3285"/>
                    </a:lnTo>
                    <a:lnTo>
                      <a:pt x="1695" y="3494"/>
                    </a:lnTo>
                    <a:lnTo>
                      <a:pt x="1653" y="3599"/>
                    </a:lnTo>
                    <a:lnTo>
                      <a:pt x="1695" y="3683"/>
                    </a:lnTo>
                    <a:lnTo>
                      <a:pt x="1695" y="3913"/>
                    </a:lnTo>
                    <a:lnTo>
                      <a:pt x="1653" y="3997"/>
                    </a:lnTo>
                    <a:lnTo>
                      <a:pt x="1716" y="4143"/>
                    </a:lnTo>
                    <a:lnTo>
                      <a:pt x="1821" y="4185"/>
                    </a:lnTo>
                    <a:lnTo>
                      <a:pt x="1925" y="4394"/>
                    </a:lnTo>
                    <a:lnTo>
                      <a:pt x="1967" y="4478"/>
                    </a:lnTo>
                    <a:lnTo>
                      <a:pt x="1967" y="4603"/>
                    </a:lnTo>
                    <a:lnTo>
                      <a:pt x="1988" y="4645"/>
                    </a:lnTo>
                    <a:lnTo>
                      <a:pt x="2093" y="4645"/>
                    </a:lnTo>
                    <a:lnTo>
                      <a:pt x="2197" y="4750"/>
                    </a:lnTo>
                    <a:lnTo>
                      <a:pt x="2407" y="4750"/>
                    </a:lnTo>
                    <a:lnTo>
                      <a:pt x="2574" y="4875"/>
                    </a:lnTo>
                    <a:lnTo>
                      <a:pt x="2490" y="4938"/>
                    </a:lnTo>
                    <a:lnTo>
                      <a:pt x="2553" y="5022"/>
                    </a:lnTo>
                    <a:lnTo>
                      <a:pt x="2553" y="5189"/>
                    </a:lnTo>
                    <a:lnTo>
                      <a:pt x="2490" y="5231"/>
                    </a:lnTo>
                    <a:lnTo>
                      <a:pt x="2679" y="5378"/>
                    </a:lnTo>
                    <a:lnTo>
                      <a:pt x="2553" y="5357"/>
                    </a:lnTo>
                    <a:lnTo>
                      <a:pt x="2490" y="5378"/>
                    </a:lnTo>
                    <a:lnTo>
                      <a:pt x="2658" y="5524"/>
                    </a:lnTo>
                    <a:lnTo>
                      <a:pt x="2658" y="5587"/>
                    </a:lnTo>
                    <a:lnTo>
                      <a:pt x="2469" y="5482"/>
                    </a:lnTo>
                    <a:lnTo>
                      <a:pt x="2302" y="5482"/>
                    </a:lnTo>
                    <a:lnTo>
                      <a:pt x="2156" y="5587"/>
                    </a:lnTo>
                    <a:lnTo>
                      <a:pt x="2156" y="5691"/>
                    </a:lnTo>
                    <a:lnTo>
                      <a:pt x="2051" y="5796"/>
                    </a:lnTo>
                    <a:lnTo>
                      <a:pt x="2051" y="5880"/>
                    </a:lnTo>
                    <a:lnTo>
                      <a:pt x="1988" y="5901"/>
                    </a:lnTo>
                    <a:lnTo>
                      <a:pt x="1821" y="6089"/>
                    </a:lnTo>
                    <a:lnTo>
                      <a:pt x="1779" y="6277"/>
                    </a:lnTo>
                    <a:lnTo>
                      <a:pt x="1737" y="6298"/>
                    </a:lnTo>
                    <a:lnTo>
                      <a:pt x="1716" y="6256"/>
                    </a:lnTo>
                    <a:lnTo>
                      <a:pt x="1653" y="6256"/>
                    </a:lnTo>
                    <a:lnTo>
                      <a:pt x="1716" y="6361"/>
                    </a:lnTo>
                    <a:lnTo>
                      <a:pt x="1674" y="6445"/>
                    </a:lnTo>
                    <a:lnTo>
                      <a:pt x="1549" y="6445"/>
                    </a:lnTo>
                    <a:lnTo>
                      <a:pt x="1465" y="6549"/>
                    </a:lnTo>
                    <a:lnTo>
                      <a:pt x="1507" y="6717"/>
                    </a:lnTo>
                    <a:lnTo>
                      <a:pt x="1570" y="6759"/>
                    </a:lnTo>
                    <a:lnTo>
                      <a:pt x="1444" y="6717"/>
                    </a:lnTo>
                    <a:lnTo>
                      <a:pt x="1402" y="6654"/>
                    </a:lnTo>
                    <a:lnTo>
                      <a:pt x="1319" y="6696"/>
                    </a:lnTo>
                    <a:lnTo>
                      <a:pt x="1256" y="6821"/>
                    </a:lnTo>
                    <a:lnTo>
                      <a:pt x="1298" y="6884"/>
                    </a:lnTo>
                    <a:lnTo>
                      <a:pt x="1214" y="6842"/>
                    </a:lnTo>
                    <a:lnTo>
                      <a:pt x="1193" y="6905"/>
                    </a:lnTo>
                    <a:lnTo>
                      <a:pt x="1256" y="6968"/>
                    </a:lnTo>
                    <a:lnTo>
                      <a:pt x="1256" y="7031"/>
                    </a:lnTo>
                    <a:lnTo>
                      <a:pt x="1193" y="7114"/>
                    </a:lnTo>
                    <a:lnTo>
                      <a:pt x="1151" y="7156"/>
                    </a:lnTo>
                    <a:lnTo>
                      <a:pt x="1047" y="7219"/>
                    </a:lnTo>
                    <a:lnTo>
                      <a:pt x="1005" y="7177"/>
                    </a:lnTo>
                    <a:lnTo>
                      <a:pt x="984" y="7135"/>
                    </a:lnTo>
                    <a:lnTo>
                      <a:pt x="900" y="7114"/>
                    </a:lnTo>
                    <a:lnTo>
                      <a:pt x="817" y="7135"/>
                    </a:lnTo>
                    <a:lnTo>
                      <a:pt x="837" y="7240"/>
                    </a:lnTo>
                    <a:lnTo>
                      <a:pt x="796" y="7282"/>
                    </a:lnTo>
                    <a:lnTo>
                      <a:pt x="837" y="7386"/>
                    </a:lnTo>
                    <a:lnTo>
                      <a:pt x="796" y="7491"/>
                    </a:lnTo>
                    <a:lnTo>
                      <a:pt x="733" y="7533"/>
                    </a:lnTo>
                    <a:lnTo>
                      <a:pt x="691" y="7637"/>
                    </a:lnTo>
                    <a:lnTo>
                      <a:pt x="733" y="7742"/>
                    </a:lnTo>
                    <a:lnTo>
                      <a:pt x="775" y="7763"/>
                    </a:lnTo>
                    <a:lnTo>
                      <a:pt x="733" y="7867"/>
                    </a:lnTo>
                    <a:lnTo>
                      <a:pt x="775" y="7951"/>
                    </a:lnTo>
                    <a:lnTo>
                      <a:pt x="858" y="7909"/>
                    </a:lnTo>
                    <a:lnTo>
                      <a:pt x="900" y="7972"/>
                    </a:lnTo>
                    <a:lnTo>
                      <a:pt x="879" y="8098"/>
                    </a:lnTo>
                    <a:lnTo>
                      <a:pt x="837" y="8160"/>
                    </a:lnTo>
                    <a:lnTo>
                      <a:pt x="879" y="8265"/>
                    </a:lnTo>
                    <a:lnTo>
                      <a:pt x="837" y="8307"/>
                    </a:lnTo>
                    <a:lnTo>
                      <a:pt x="942" y="8495"/>
                    </a:lnTo>
                    <a:lnTo>
                      <a:pt x="1005" y="8537"/>
                    </a:lnTo>
                    <a:lnTo>
                      <a:pt x="942" y="8621"/>
                    </a:lnTo>
                    <a:lnTo>
                      <a:pt x="1026" y="8746"/>
                    </a:lnTo>
                    <a:lnTo>
                      <a:pt x="942" y="8788"/>
                    </a:lnTo>
                    <a:lnTo>
                      <a:pt x="984" y="8955"/>
                    </a:lnTo>
                    <a:lnTo>
                      <a:pt x="942" y="9039"/>
                    </a:lnTo>
                    <a:lnTo>
                      <a:pt x="942" y="9269"/>
                    </a:lnTo>
                    <a:lnTo>
                      <a:pt x="1005" y="9353"/>
                    </a:lnTo>
                    <a:lnTo>
                      <a:pt x="942" y="9479"/>
                    </a:lnTo>
                    <a:lnTo>
                      <a:pt x="942" y="9562"/>
                    </a:lnTo>
                    <a:lnTo>
                      <a:pt x="1005" y="9625"/>
                    </a:lnTo>
                    <a:lnTo>
                      <a:pt x="1151" y="9541"/>
                    </a:lnTo>
                    <a:lnTo>
                      <a:pt x="1214" y="9583"/>
                    </a:lnTo>
                    <a:lnTo>
                      <a:pt x="1235" y="9520"/>
                    </a:lnTo>
                    <a:lnTo>
                      <a:pt x="1361" y="9646"/>
                    </a:lnTo>
                    <a:lnTo>
                      <a:pt x="1444" y="9625"/>
                    </a:lnTo>
                    <a:lnTo>
                      <a:pt x="1528" y="9688"/>
                    </a:lnTo>
                    <a:lnTo>
                      <a:pt x="1674" y="9667"/>
                    </a:lnTo>
                    <a:lnTo>
                      <a:pt x="1737" y="9688"/>
                    </a:lnTo>
                    <a:lnTo>
                      <a:pt x="1674" y="9772"/>
                    </a:lnTo>
                    <a:lnTo>
                      <a:pt x="1737" y="9772"/>
                    </a:lnTo>
                    <a:lnTo>
                      <a:pt x="1863" y="9667"/>
                    </a:lnTo>
                    <a:lnTo>
                      <a:pt x="1863" y="9751"/>
                    </a:lnTo>
                    <a:lnTo>
                      <a:pt x="1779" y="9855"/>
                    </a:lnTo>
                    <a:lnTo>
                      <a:pt x="1946" y="10064"/>
                    </a:lnTo>
                    <a:lnTo>
                      <a:pt x="1967" y="10148"/>
                    </a:lnTo>
                    <a:lnTo>
                      <a:pt x="1946" y="10274"/>
                    </a:lnTo>
                    <a:lnTo>
                      <a:pt x="1967" y="10295"/>
                    </a:lnTo>
                    <a:lnTo>
                      <a:pt x="2030" y="10148"/>
                    </a:lnTo>
                    <a:lnTo>
                      <a:pt x="2114" y="10106"/>
                    </a:lnTo>
                    <a:lnTo>
                      <a:pt x="2135" y="10190"/>
                    </a:lnTo>
                    <a:lnTo>
                      <a:pt x="2239" y="10148"/>
                    </a:lnTo>
                    <a:lnTo>
                      <a:pt x="2323" y="10148"/>
                    </a:lnTo>
                    <a:lnTo>
                      <a:pt x="2490" y="10002"/>
                    </a:lnTo>
                    <a:lnTo>
                      <a:pt x="2595" y="10002"/>
                    </a:lnTo>
                    <a:lnTo>
                      <a:pt x="2825" y="9855"/>
                    </a:lnTo>
                    <a:lnTo>
                      <a:pt x="2867" y="9792"/>
                    </a:lnTo>
                    <a:lnTo>
                      <a:pt x="3014" y="9855"/>
                    </a:lnTo>
                    <a:lnTo>
                      <a:pt x="3118" y="9834"/>
                    </a:lnTo>
                    <a:lnTo>
                      <a:pt x="3223" y="9688"/>
                    </a:lnTo>
                    <a:lnTo>
                      <a:pt x="3244" y="9751"/>
                    </a:lnTo>
                    <a:lnTo>
                      <a:pt x="3202" y="9855"/>
                    </a:lnTo>
                    <a:lnTo>
                      <a:pt x="3244" y="9876"/>
                    </a:lnTo>
                    <a:lnTo>
                      <a:pt x="3306" y="9751"/>
                    </a:lnTo>
                    <a:lnTo>
                      <a:pt x="3348" y="9772"/>
                    </a:lnTo>
                    <a:lnTo>
                      <a:pt x="3306" y="9646"/>
                    </a:lnTo>
                    <a:lnTo>
                      <a:pt x="3348" y="9583"/>
                    </a:lnTo>
                    <a:lnTo>
                      <a:pt x="3411" y="9688"/>
                    </a:lnTo>
                    <a:lnTo>
                      <a:pt x="3453" y="9688"/>
                    </a:lnTo>
                    <a:lnTo>
                      <a:pt x="3495" y="9625"/>
                    </a:lnTo>
                    <a:lnTo>
                      <a:pt x="3537" y="9751"/>
                    </a:lnTo>
                    <a:lnTo>
                      <a:pt x="3620" y="9730"/>
                    </a:lnTo>
                    <a:lnTo>
                      <a:pt x="3620" y="9646"/>
                    </a:lnTo>
                    <a:lnTo>
                      <a:pt x="3662" y="9667"/>
                    </a:lnTo>
                    <a:lnTo>
                      <a:pt x="3704" y="9730"/>
                    </a:lnTo>
                    <a:lnTo>
                      <a:pt x="3767" y="9646"/>
                    </a:lnTo>
                    <a:lnTo>
                      <a:pt x="3934" y="9625"/>
                    </a:lnTo>
                    <a:lnTo>
                      <a:pt x="4018" y="9688"/>
                    </a:lnTo>
                    <a:lnTo>
                      <a:pt x="4206" y="9667"/>
                    </a:lnTo>
                    <a:lnTo>
                      <a:pt x="4206" y="9625"/>
                    </a:lnTo>
                    <a:lnTo>
                      <a:pt x="4143" y="9562"/>
                    </a:lnTo>
                    <a:lnTo>
                      <a:pt x="4206" y="9541"/>
                    </a:lnTo>
                    <a:lnTo>
                      <a:pt x="4269" y="9562"/>
                    </a:lnTo>
                    <a:lnTo>
                      <a:pt x="4311" y="9646"/>
                    </a:lnTo>
                    <a:lnTo>
                      <a:pt x="4415" y="9667"/>
                    </a:lnTo>
                    <a:lnTo>
                      <a:pt x="4457" y="9562"/>
                    </a:lnTo>
                    <a:lnTo>
                      <a:pt x="4436" y="9416"/>
                    </a:lnTo>
                    <a:lnTo>
                      <a:pt x="4687" y="9144"/>
                    </a:lnTo>
                    <a:lnTo>
                      <a:pt x="4876" y="9123"/>
                    </a:lnTo>
                    <a:lnTo>
                      <a:pt x="5043" y="8872"/>
                    </a:lnTo>
                    <a:lnTo>
                      <a:pt x="5190" y="8621"/>
                    </a:lnTo>
                    <a:lnTo>
                      <a:pt x="5315" y="8349"/>
                    </a:lnTo>
                    <a:lnTo>
                      <a:pt x="5566" y="7951"/>
                    </a:lnTo>
                    <a:lnTo>
                      <a:pt x="5713" y="7533"/>
                    </a:lnTo>
                    <a:lnTo>
                      <a:pt x="5692" y="7344"/>
                    </a:lnTo>
                    <a:lnTo>
                      <a:pt x="5420" y="7051"/>
                    </a:lnTo>
                    <a:lnTo>
                      <a:pt x="5273" y="7010"/>
                    </a:lnTo>
                    <a:lnTo>
                      <a:pt x="5001" y="6633"/>
                    </a:lnTo>
                    <a:lnTo>
                      <a:pt x="5064" y="6466"/>
                    </a:lnTo>
                    <a:lnTo>
                      <a:pt x="5169" y="6298"/>
                    </a:lnTo>
                    <a:lnTo>
                      <a:pt x="5169" y="6110"/>
                    </a:lnTo>
                    <a:lnTo>
                      <a:pt x="4980" y="5984"/>
                    </a:lnTo>
                    <a:lnTo>
                      <a:pt x="4938" y="5859"/>
                    </a:lnTo>
                    <a:lnTo>
                      <a:pt x="4938" y="5650"/>
                    </a:lnTo>
                    <a:lnTo>
                      <a:pt x="4980" y="5587"/>
                    </a:lnTo>
                    <a:lnTo>
                      <a:pt x="4938" y="5482"/>
                    </a:lnTo>
                    <a:lnTo>
                      <a:pt x="4792" y="5461"/>
                    </a:lnTo>
                    <a:lnTo>
                      <a:pt x="4729" y="5357"/>
                    </a:lnTo>
                    <a:lnTo>
                      <a:pt x="4729" y="5168"/>
                    </a:lnTo>
                    <a:lnTo>
                      <a:pt x="4792" y="5064"/>
                    </a:lnTo>
                    <a:lnTo>
                      <a:pt x="4687" y="5043"/>
                    </a:lnTo>
                    <a:lnTo>
                      <a:pt x="4687" y="4938"/>
                    </a:lnTo>
                    <a:lnTo>
                      <a:pt x="4729" y="4582"/>
                    </a:lnTo>
                    <a:lnTo>
                      <a:pt x="4834" y="4541"/>
                    </a:lnTo>
                    <a:lnTo>
                      <a:pt x="4562" y="3955"/>
                    </a:lnTo>
                    <a:lnTo>
                      <a:pt x="4332" y="3494"/>
                    </a:lnTo>
                    <a:lnTo>
                      <a:pt x="4269" y="3348"/>
                    </a:lnTo>
                    <a:lnTo>
                      <a:pt x="4143" y="3181"/>
                    </a:lnTo>
                    <a:lnTo>
                      <a:pt x="4248" y="2929"/>
                    </a:lnTo>
                    <a:lnTo>
                      <a:pt x="4353" y="2741"/>
                    </a:lnTo>
                    <a:lnTo>
                      <a:pt x="4415" y="2553"/>
                    </a:lnTo>
                    <a:lnTo>
                      <a:pt x="4332" y="2490"/>
                    </a:lnTo>
                    <a:lnTo>
                      <a:pt x="4060" y="2323"/>
                    </a:lnTo>
                    <a:lnTo>
                      <a:pt x="4018" y="2218"/>
                    </a:lnTo>
                    <a:lnTo>
                      <a:pt x="3934" y="2093"/>
                    </a:lnTo>
                    <a:lnTo>
                      <a:pt x="3767" y="2009"/>
                    </a:lnTo>
                    <a:lnTo>
                      <a:pt x="3704" y="2009"/>
                    </a:lnTo>
                    <a:lnTo>
                      <a:pt x="3599" y="1758"/>
                    </a:lnTo>
                    <a:lnTo>
                      <a:pt x="3516" y="1653"/>
                    </a:lnTo>
                    <a:lnTo>
                      <a:pt x="3558" y="1465"/>
                    </a:lnTo>
                    <a:lnTo>
                      <a:pt x="3599" y="1297"/>
                    </a:lnTo>
                    <a:lnTo>
                      <a:pt x="3495" y="1277"/>
                    </a:lnTo>
                    <a:lnTo>
                      <a:pt x="3599" y="1235"/>
                    </a:lnTo>
                    <a:lnTo>
                      <a:pt x="3746" y="1172"/>
                    </a:lnTo>
                    <a:lnTo>
                      <a:pt x="3725" y="942"/>
                    </a:lnTo>
                    <a:lnTo>
                      <a:pt x="3830" y="774"/>
                    </a:lnTo>
                    <a:lnTo>
                      <a:pt x="3850" y="649"/>
                    </a:lnTo>
                    <a:lnTo>
                      <a:pt x="3746" y="523"/>
                    </a:lnTo>
                    <a:lnTo>
                      <a:pt x="3725" y="419"/>
                    </a:lnTo>
                    <a:lnTo>
                      <a:pt x="3537" y="398"/>
                    </a:lnTo>
                    <a:lnTo>
                      <a:pt x="3411" y="335"/>
                    </a:lnTo>
                    <a:lnTo>
                      <a:pt x="3327" y="251"/>
                    </a:lnTo>
                    <a:lnTo>
                      <a:pt x="3202" y="84"/>
                    </a:lnTo>
                    <a:lnTo>
                      <a:pt x="3097"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2930;p43">
              <a:extLst>
                <a:ext uri="{FF2B5EF4-FFF2-40B4-BE49-F238E27FC236}">
                  <a16:creationId xmlns:a16="http://schemas.microsoft.com/office/drawing/2014/main" id="{87E15A01-735A-4A92-888B-299364EC1F06}"/>
                </a:ext>
              </a:extLst>
            </p:cNvPr>
            <p:cNvGrpSpPr/>
            <p:nvPr/>
          </p:nvGrpSpPr>
          <p:grpSpPr>
            <a:xfrm>
              <a:off x="1397225" y="1637375"/>
              <a:ext cx="1401575" cy="1228250"/>
              <a:chOff x="1397225" y="1637375"/>
              <a:chExt cx="1401575" cy="1228250"/>
            </a:xfrm>
          </p:grpSpPr>
          <p:sp>
            <p:nvSpPr>
              <p:cNvPr id="274" name="Google Shape;2931;p43">
                <a:extLst>
                  <a:ext uri="{FF2B5EF4-FFF2-40B4-BE49-F238E27FC236}">
                    <a16:creationId xmlns:a16="http://schemas.microsoft.com/office/drawing/2014/main" id="{1EB92F93-12B6-482E-BEF0-CE43C590F183}"/>
                  </a:ext>
                </a:extLst>
              </p:cNvPr>
              <p:cNvSpPr/>
              <p:nvPr/>
            </p:nvSpPr>
            <p:spPr>
              <a:xfrm>
                <a:off x="2050925" y="2362200"/>
                <a:ext cx="747875" cy="497225"/>
              </a:xfrm>
              <a:custGeom>
                <a:avLst/>
                <a:gdLst/>
                <a:ahLst/>
                <a:cxnLst/>
                <a:rect l="l" t="t" r="r" b="b"/>
                <a:pathLst>
                  <a:path w="29915" h="19889" extrusionOk="0">
                    <a:moveTo>
                      <a:pt x="107" y="1186"/>
                    </a:moveTo>
                    <a:lnTo>
                      <a:pt x="0" y="0"/>
                    </a:lnTo>
                    <a:lnTo>
                      <a:pt x="15577" y="1563"/>
                    </a:lnTo>
                    <a:lnTo>
                      <a:pt x="26519" y="5336"/>
                    </a:lnTo>
                    <a:lnTo>
                      <a:pt x="27435" y="5444"/>
                    </a:lnTo>
                    <a:lnTo>
                      <a:pt x="28783" y="4420"/>
                    </a:lnTo>
                    <a:lnTo>
                      <a:pt x="29753" y="4527"/>
                    </a:lnTo>
                    <a:lnTo>
                      <a:pt x="29915" y="6198"/>
                    </a:lnTo>
                    <a:lnTo>
                      <a:pt x="26465" y="6899"/>
                    </a:lnTo>
                    <a:lnTo>
                      <a:pt x="11157" y="16062"/>
                    </a:lnTo>
                    <a:lnTo>
                      <a:pt x="10295" y="18649"/>
                    </a:lnTo>
                    <a:lnTo>
                      <a:pt x="10295" y="19889"/>
                    </a:lnTo>
                    <a:lnTo>
                      <a:pt x="2803" y="15846"/>
                    </a:lnTo>
                    <a:lnTo>
                      <a:pt x="1347" y="14876"/>
                    </a:lnTo>
                    <a:lnTo>
                      <a:pt x="0" y="14607"/>
                    </a:lnTo>
                    <a:lnTo>
                      <a:pt x="916" y="11642"/>
                    </a:lnTo>
                    <a:lnTo>
                      <a:pt x="1725" y="3881"/>
                    </a:lnTo>
                    <a:close/>
                  </a:path>
                </a:pathLst>
              </a:custGeom>
              <a:solidFill>
                <a:srgbClr val="BAC8D3"/>
              </a:solidFill>
              <a:ln>
                <a:noFill/>
              </a:ln>
            </p:spPr>
          </p:sp>
          <p:grpSp>
            <p:nvGrpSpPr>
              <p:cNvPr id="275" name="Google Shape;2932;p43">
                <a:extLst>
                  <a:ext uri="{FF2B5EF4-FFF2-40B4-BE49-F238E27FC236}">
                    <a16:creationId xmlns:a16="http://schemas.microsoft.com/office/drawing/2014/main" id="{F924572B-C0C5-46E6-83F9-4CA2563FD33A}"/>
                  </a:ext>
                </a:extLst>
              </p:cNvPr>
              <p:cNvGrpSpPr/>
              <p:nvPr/>
            </p:nvGrpSpPr>
            <p:grpSpPr>
              <a:xfrm>
                <a:off x="1397225" y="1637375"/>
                <a:ext cx="1398775" cy="1228250"/>
                <a:chOff x="1397225" y="1637375"/>
                <a:chExt cx="1398775" cy="1228250"/>
              </a:xfrm>
            </p:grpSpPr>
            <p:sp>
              <p:nvSpPr>
                <p:cNvPr id="276" name="Google Shape;2933;p43">
                  <a:extLst>
                    <a:ext uri="{FF2B5EF4-FFF2-40B4-BE49-F238E27FC236}">
                      <a16:creationId xmlns:a16="http://schemas.microsoft.com/office/drawing/2014/main" id="{C0696233-2227-46B9-B12C-5A6779B1A81E}"/>
                    </a:ext>
                  </a:extLst>
                </p:cNvPr>
                <p:cNvSpPr/>
                <p:nvPr/>
              </p:nvSpPr>
              <p:spPr>
                <a:xfrm>
                  <a:off x="1397225" y="1637375"/>
                  <a:ext cx="692600" cy="594250"/>
                </a:xfrm>
                <a:custGeom>
                  <a:avLst/>
                  <a:gdLst/>
                  <a:ahLst/>
                  <a:cxnLst/>
                  <a:rect l="l" t="t" r="r" b="b"/>
                  <a:pathLst>
                    <a:path w="27704" h="23770" extrusionOk="0">
                      <a:moveTo>
                        <a:pt x="14864" y="15547"/>
                      </a:moveTo>
                      <a:lnTo>
                        <a:pt x="14836" y="15589"/>
                      </a:lnTo>
                      <a:lnTo>
                        <a:pt x="14836" y="15568"/>
                      </a:lnTo>
                      <a:lnTo>
                        <a:pt x="14864" y="15547"/>
                      </a:lnTo>
                      <a:close/>
                      <a:moveTo>
                        <a:pt x="19460" y="16760"/>
                      </a:moveTo>
                      <a:lnTo>
                        <a:pt x="19523" y="16823"/>
                      </a:lnTo>
                      <a:lnTo>
                        <a:pt x="19460" y="16844"/>
                      </a:lnTo>
                      <a:lnTo>
                        <a:pt x="19460" y="16760"/>
                      </a:lnTo>
                      <a:close/>
                      <a:moveTo>
                        <a:pt x="23686" y="18497"/>
                      </a:moveTo>
                      <a:lnTo>
                        <a:pt x="23624" y="18644"/>
                      </a:lnTo>
                      <a:lnTo>
                        <a:pt x="23561" y="18853"/>
                      </a:lnTo>
                      <a:lnTo>
                        <a:pt x="23582" y="19020"/>
                      </a:lnTo>
                      <a:lnTo>
                        <a:pt x="23477" y="19229"/>
                      </a:lnTo>
                      <a:lnTo>
                        <a:pt x="23477" y="19355"/>
                      </a:lnTo>
                      <a:lnTo>
                        <a:pt x="23519" y="19439"/>
                      </a:lnTo>
                      <a:lnTo>
                        <a:pt x="23393" y="19355"/>
                      </a:lnTo>
                      <a:lnTo>
                        <a:pt x="23393" y="19543"/>
                      </a:lnTo>
                      <a:lnTo>
                        <a:pt x="23393" y="19564"/>
                      </a:lnTo>
                      <a:cubicBezTo>
                        <a:pt x="23352" y="19648"/>
                        <a:pt x="23310" y="19753"/>
                        <a:pt x="23310" y="19836"/>
                      </a:cubicBezTo>
                      <a:lnTo>
                        <a:pt x="23310" y="19962"/>
                      </a:lnTo>
                      <a:lnTo>
                        <a:pt x="23289" y="19941"/>
                      </a:lnTo>
                      <a:lnTo>
                        <a:pt x="23289" y="19836"/>
                      </a:lnTo>
                      <a:lnTo>
                        <a:pt x="23258" y="19791"/>
                      </a:lnTo>
                      <a:lnTo>
                        <a:pt x="23268" y="19773"/>
                      </a:lnTo>
                      <a:lnTo>
                        <a:pt x="23268" y="19627"/>
                      </a:lnTo>
                      <a:lnTo>
                        <a:pt x="23331" y="19543"/>
                      </a:lnTo>
                      <a:lnTo>
                        <a:pt x="23352" y="19250"/>
                      </a:lnTo>
                      <a:lnTo>
                        <a:pt x="23435" y="19020"/>
                      </a:lnTo>
                      <a:lnTo>
                        <a:pt x="23435" y="18790"/>
                      </a:lnTo>
                      <a:lnTo>
                        <a:pt x="23414" y="18623"/>
                      </a:lnTo>
                      <a:lnTo>
                        <a:pt x="23352" y="18539"/>
                      </a:lnTo>
                      <a:lnTo>
                        <a:pt x="23352" y="18518"/>
                      </a:lnTo>
                      <a:lnTo>
                        <a:pt x="23414" y="18539"/>
                      </a:lnTo>
                      <a:lnTo>
                        <a:pt x="23456" y="18685"/>
                      </a:lnTo>
                      <a:lnTo>
                        <a:pt x="23519" y="18706"/>
                      </a:lnTo>
                      <a:lnTo>
                        <a:pt x="23561" y="18581"/>
                      </a:lnTo>
                      <a:lnTo>
                        <a:pt x="23686" y="18497"/>
                      </a:lnTo>
                      <a:close/>
                      <a:moveTo>
                        <a:pt x="23204" y="19889"/>
                      </a:moveTo>
                      <a:lnTo>
                        <a:pt x="23184" y="19941"/>
                      </a:lnTo>
                      <a:lnTo>
                        <a:pt x="23142" y="20297"/>
                      </a:lnTo>
                      <a:lnTo>
                        <a:pt x="23038" y="20464"/>
                      </a:lnTo>
                      <a:lnTo>
                        <a:pt x="23017" y="20631"/>
                      </a:lnTo>
                      <a:lnTo>
                        <a:pt x="23121" y="20694"/>
                      </a:lnTo>
                      <a:lnTo>
                        <a:pt x="23080" y="20778"/>
                      </a:lnTo>
                      <a:lnTo>
                        <a:pt x="23121" y="20841"/>
                      </a:lnTo>
                      <a:lnTo>
                        <a:pt x="22996" y="20841"/>
                      </a:lnTo>
                      <a:lnTo>
                        <a:pt x="22912" y="20924"/>
                      </a:lnTo>
                      <a:lnTo>
                        <a:pt x="22912" y="21050"/>
                      </a:lnTo>
                      <a:cubicBezTo>
                        <a:pt x="22891" y="21050"/>
                        <a:pt x="22870" y="21092"/>
                        <a:pt x="22870" y="21134"/>
                      </a:cubicBezTo>
                      <a:lnTo>
                        <a:pt x="22870" y="21154"/>
                      </a:lnTo>
                      <a:lnTo>
                        <a:pt x="22847" y="21178"/>
                      </a:lnTo>
                      <a:lnTo>
                        <a:pt x="22847" y="21178"/>
                      </a:lnTo>
                      <a:lnTo>
                        <a:pt x="22849" y="21154"/>
                      </a:lnTo>
                      <a:lnTo>
                        <a:pt x="22849" y="20945"/>
                      </a:lnTo>
                      <a:lnTo>
                        <a:pt x="22828" y="20882"/>
                      </a:lnTo>
                      <a:cubicBezTo>
                        <a:pt x="22828" y="20820"/>
                        <a:pt x="22849" y="20778"/>
                        <a:pt x="22849" y="20736"/>
                      </a:cubicBezTo>
                      <a:lnTo>
                        <a:pt x="22891" y="20778"/>
                      </a:lnTo>
                      <a:lnTo>
                        <a:pt x="22954" y="20778"/>
                      </a:lnTo>
                      <a:lnTo>
                        <a:pt x="22954" y="20610"/>
                      </a:lnTo>
                      <a:lnTo>
                        <a:pt x="23017" y="20569"/>
                      </a:lnTo>
                      <a:lnTo>
                        <a:pt x="22954" y="20485"/>
                      </a:lnTo>
                      <a:lnTo>
                        <a:pt x="22828" y="20464"/>
                      </a:lnTo>
                      <a:lnTo>
                        <a:pt x="22828" y="20380"/>
                      </a:lnTo>
                      <a:lnTo>
                        <a:pt x="22703" y="20150"/>
                      </a:lnTo>
                      <a:lnTo>
                        <a:pt x="22703" y="20108"/>
                      </a:lnTo>
                      <a:lnTo>
                        <a:pt x="22828" y="20255"/>
                      </a:lnTo>
                      <a:lnTo>
                        <a:pt x="22912" y="20380"/>
                      </a:lnTo>
                      <a:lnTo>
                        <a:pt x="22996" y="20401"/>
                      </a:lnTo>
                      <a:lnTo>
                        <a:pt x="23038" y="20359"/>
                      </a:lnTo>
                      <a:lnTo>
                        <a:pt x="23017" y="20276"/>
                      </a:lnTo>
                      <a:lnTo>
                        <a:pt x="23121" y="20255"/>
                      </a:lnTo>
                      <a:lnTo>
                        <a:pt x="23121" y="20171"/>
                      </a:lnTo>
                      <a:lnTo>
                        <a:pt x="23059" y="20108"/>
                      </a:lnTo>
                      <a:cubicBezTo>
                        <a:pt x="23101" y="20066"/>
                        <a:pt x="23121" y="19983"/>
                        <a:pt x="23142" y="19941"/>
                      </a:cubicBezTo>
                      <a:lnTo>
                        <a:pt x="23163" y="19962"/>
                      </a:lnTo>
                      <a:lnTo>
                        <a:pt x="23204" y="19889"/>
                      </a:lnTo>
                      <a:close/>
                      <a:moveTo>
                        <a:pt x="23519" y="19836"/>
                      </a:moveTo>
                      <a:lnTo>
                        <a:pt x="23540" y="19962"/>
                      </a:lnTo>
                      <a:lnTo>
                        <a:pt x="23582" y="19962"/>
                      </a:lnTo>
                      <a:lnTo>
                        <a:pt x="23582" y="20087"/>
                      </a:lnTo>
                      <a:lnTo>
                        <a:pt x="23665" y="20171"/>
                      </a:lnTo>
                      <a:lnTo>
                        <a:pt x="23728" y="20108"/>
                      </a:lnTo>
                      <a:lnTo>
                        <a:pt x="23770" y="20150"/>
                      </a:lnTo>
                      <a:lnTo>
                        <a:pt x="23875" y="20087"/>
                      </a:lnTo>
                      <a:lnTo>
                        <a:pt x="24021" y="20087"/>
                      </a:lnTo>
                      <a:lnTo>
                        <a:pt x="24021" y="20108"/>
                      </a:lnTo>
                      <a:lnTo>
                        <a:pt x="23854" y="20213"/>
                      </a:lnTo>
                      <a:lnTo>
                        <a:pt x="23812" y="20255"/>
                      </a:lnTo>
                      <a:lnTo>
                        <a:pt x="23812" y="20297"/>
                      </a:lnTo>
                      <a:lnTo>
                        <a:pt x="23875" y="20359"/>
                      </a:lnTo>
                      <a:lnTo>
                        <a:pt x="23854" y="20401"/>
                      </a:lnTo>
                      <a:lnTo>
                        <a:pt x="23770" y="20401"/>
                      </a:lnTo>
                      <a:lnTo>
                        <a:pt x="23770" y="20464"/>
                      </a:lnTo>
                      <a:lnTo>
                        <a:pt x="23854" y="20590"/>
                      </a:lnTo>
                      <a:lnTo>
                        <a:pt x="23854" y="20694"/>
                      </a:lnTo>
                      <a:lnTo>
                        <a:pt x="23812" y="20715"/>
                      </a:lnTo>
                      <a:lnTo>
                        <a:pt x="23728" y="20631"/>
                      </a:lnTo>
                      <a:lnTo>
                        <a:pt x="23665" y="20548"/>
                      </a:lnTo>
                      <a:lnTo>
                        <a:pt x="23645" y="20610"/>
                      </a:lnTo>
                      <a:lnTo>
                        <a:pt x="23665" y="20694"/>
                      </a:lnTo>
                      <a:lnTo>
                        <a:pt x="23624" y="20757"/>
                      </a:lnTo>
                      <a:lnTo>
                        <a:pt x="23624" y="20903"/>
                      </a:lnTo>
                      <a:lnTo>
                        <a:pt x="23645" y="20924"/>
                      </a:lnTo>
                      <a:cubicBezTo>
                        <a:pt x="23629" y="20919"/>
                        <a:pt x="23614" y="20916"/>
                        <a:pt x="23601" y="20916"/>
                      </a:cubicBezTo>
                      <a:cubicBezTo>
                        <a:pt x="23562" y="20916"/>
                        <a:pt x="23535" y="20940"/>
                        <a:pt x="23519" y="20987"/>
                      </a:cubicBezTo>
                      <a:cubicBezTo>
                        <a:pt x="23456" y="21071"/>
                        <a:pt x="23414" y="21154"/>
                        <a:pt x="23373" y="21259"/>
                      </a:cubicBezTo>
                      <a:lnTo>
                        <a:pt x="23268" y="21154"/>
                      </a:lnTo>
                      <a:lnTo>
                        <a:pt x="23121" y="21154"/>
                      </a:lnTo>
                      <a:lnTo>
                        <a:pt x="23121" y="21238"/>
                      </a:lnTo>
                      <a:lnTo>
                        <a:pt x="23163" y="21322"/>
                      </a:lnTo>
                      <a:lnTo>
                        <a:pt x="23142" y="21426"/>
                      </a:lnTo>
                      <a:lnTo>
                        <a:pt x="23247" y="21468"/>
                      </a:lnTo>
                      <a:lnTo>
                        <a:pt x="23205" y="21552"/>
                      </a:lnTo>
                      <a:lnTo>
                        <a:pt x="23121" y="21552"/>
                      </a:lnTo>
                      <a:lnTo>
                        <a:pt x="23101" y="21531"/>
                      </a:lnTo>
                      <a:lnTo>
                        <a:pt x="23038" y="21615"/>
                      </a:lnTo>
                      <a:lnTo>
                        <a:pt x="23038" y="21531"/>
                      </a:lnTo>
                      <a:lnTo>
                        <a:pt x="23101" y="21447"/>
                      </a:lnTo>
                      <a:lnTo>
                        <a:pt x="22996" y="21322"/>
                      </a:lnTo>
                      <a:cubicBezTo>
                        <a:pt x="22996" y="21259"/>
                        <a:pt x="22996" y="21196"/>
                        <a:pt x="23017" y="21134"/>
                      </a:cubicBezTo>
                      <a:lnTo>
                        <a:pt x="23163" y="21050"/>
                      </a:lnTo>
                      <a:lnTo>
                        <a:pt x="23205" y="20882"/>
                      </a:lnTo>
                      <a:lnTo>
                        <a:pt x="23268" y="20903"/>
                      </a:lnTo>
                      <a:lnTo>
                        <a:pt x="23331" y="20841"/>
                      </a:lnTo>
                      <a:lnTo>
                        <a:pt x="23331" y="20736"/>
                      </a:lnTo>
                      <a:lnTo>
                        <a:pt x="23352" y="20673"/>
                      </a:lnTo>
                      <a:lnTo>
                        <a:pt x="23352" y="20276"/>
                      </a:lnTo>
                      <a:lnTo>
                        <a:pt x="23373" y="20171"/>
                      </a:lnTo>
                      <a:lnTo>
                        <a:pt x="23435" y="20401"/>
                      </a:lnTo>
                      <a:lnTo>
                        <a:pt x="23414" y="20673"/>
                      </a:lnTo>
                      <a:lnTo>
                        <a:pt x="23456" y="20694"/>
                      </a:lnTo>
                      <a:lnTo>
                        <a:pt x="23540" y="20527"/>
                      </a:lnTo>
                      <a:lnTo>
                        <a:pt x="23519" y="20108"/>
                      </a:lnTo>
                      <a:lnTo>
                        <a:pt x="23435" y="20004"/>
                      </a:lnTo>
                      <a:cubicBezTo>
                        <a:pt x="23456" y="19983"/>
                        <a:pt x="23456" y="19941"/>
                        <a:pt x="23498" y="19899"/>
                      </a:cubicBezTo>
                      <a:cubicBezTo>
                        <a:pt x="23519" y="19878"/>
                        <a:pt x="23519" y="19857"/>
                        <a:pt x="23519" y="19836"/>
                      </a:cubicBezTo>
                      <a:close/>
                      <a:moveTo>
                        <a:pt x="22808" y="1"/>
                      </a:moveTo>
                      <a:lnTo>
                        <a:pt x="22598" y="105"/>
                      </a:lnTo>
                      <a:lnTo>
                        <a:pt x="22556" y="168"/>
                      </a:lnTo>
                      <a:lnTo>
                        <a:pt x="22389" y="168"/>
                      </a:lnTo>
                      <a:lnTo>
                        <a:pt x="22264" y="231"/>
                      </a:lnTo>
                      <a:lnTo>
                        <a:pt x="22033" y="440"/>
                      </a:lnTo>
                      <a:lnTo>
                        <a:pt x="21866" y="503"/>
                      </a:lnTo>
                      <a:lnTo>
                        <a:pt x="21615" y="503"/>
                      </a:lnTo>
                      <a:lnTo>
                        <a:pt x="21448" y="398"/>
                      </a:lnTo>
                      <a:lnTo>
                        <a:pt x="21406" y="335"/>
                      </a:lnTo>
                      <a:lnTo>
                        <a:pt x="21406" y="398"/>
                      </a:lnTo>
                      <a:lnTo>
                        <a:pt x="21322" y="398"/>
                      </a:lnTo>
                      <a:lnTo>
                        <a:pt x="21217" y="294"/>
                      </a:lnTo>
                      <a:lnTo>
                        <a:pt x="21113" y="335"/>
                      </a:lnTo>
                      <a:lnTo>
                        <a:pt x="21092" y="419"/>
                      </a:lnTo>
                      <a:lnTo>
                        <a:pt x="21029" y="419"/>
                      </a:lnTo>
                      <a:lnTo>
                        <a:pt x="21008" y="335"/>
                      </a:lnTo>
                      <a:lnTo>
                        <a:pt x="21029" y="273"/>
                      </a:lnTo>
                      <a:lnTo>
                        <a:pt x="21134" y="210"/>
                      </a:lnTo>
                      <a:lnTo>
                        <a:pt x="21092" y="168"/>
                      </a:lnTo>
                      <a:lnTo>
                        <a:pt x="20945" y="210"/>
                      </a:lnTo>
                      <a:lnTo>
                        <a:pt x="20736" y="315"/>
                      </a:lnTo>
                      <a:lnTo>
                        <a:pt x="20590" y="398"/>
                      </a:lnTo>
                      <a:lnTo>
                        <a:pt x="20527" y="524"/>
                      </a:lnTo>
                      <a:lnTo>
                        <a:pt x="20569" y="628"/>
                      </a:lnTo>
                      <a:lnTo>
                        <a:pt x="20694" y="649"/>
                      </a:lnTo>
                      <a:lnTo>
                        <a:pt x="20611" y="733"/>
                      </a:lnTo>
                      <a:lnTo>
                        <a:pt x="20255" y="733"/>
                      </a:lnTo>
                      <a:lnTo>
                        <a:pt x="20088" y="859"/>
                      </a:lnTo>
                      <a:lnTo>
                        <a:pt x="19983" y="1131"/>
                      </a:lnTo>
                      <a:lnTo>
                        <a:pt x="19941" y="1319"/>
                      </a:lnTo>
                      <a:lnTo>
                        <a:pt x="19878" y="1319"/>
                      </a:lnTo>
                      <a:lnTo>
                        <a:pt x="19857" y="1256"/>
                      </a:lnTo>
                      <a:lnTo>
                        <a:pt x="19878" y="1068"/>
                      </a:lnTo>
                      <a:lnTo>
                        <a:pt x="20025" y="817"/>
                      </a:lnTo>
                      <a:lnTo>
                        <a:pt x="20025" y="733"/>
                      </a:lnTo>
                      <a:lnTo>
                        <a:pt x="19983" y="733"/>
                      </a:lnTo>
                      <a:lnTo>
                        <a:pt x="19732" y="1047"/>
                      </a:lnTo>
                      <a:lnTo>
                        <a:pt x="19585" y="1047"/>
                      </a:lnTo>
                      <a:lnTo>
                        <a:pt x="19523" y="1026"/>
                      </a:lnTo>
                      <a:lnTo>
                        <a:pt x="19439" y="921"/>
                      </a:lnTo>
                      <a:lnTo>
                        <a:pt x="19313" y="900"/>
                      </a:lnTo>
                      <a:lnTo>
                        <a:pt x="19230" y="900"/>
                      </a:lnTo>
                      <a:lnTo>
                        <a:pt x="19230" y="942"/>
                      </a:lnTo>
                      <a:lnTo>
                        <a:pt x="19418" y="1026"/>
                      </a:lnTo>
                      <a:lnTo>
                        <a:pt x="19460" y="1110"/>
                      </a:lnTo>
                      <a:lnTo>
                        <a:pt x="19418" y="1131"/>
                      </a:lnTo>
                      <a:lnTo>
                        <a:pt x="19251" y="1068"/>
                      </a:lnTo>
                      <a:lnTo>
                        <a:pt x="19062" y="1047"/>
                      </a:lnTo>
                      <a:lnTo>
                        <a:pt x="18832" y="1151"/>
                      </a:lnTo>
                      <a:lnTo>
                        <a:pt x="18539" y="1423"/>
                      </a:lnTo>
                      <a:lnTo>
                        <a:pt x="18204" y="1570"/>
                      </a:lnTo>
                      <a:lnTo>
                        <a:pt x="17974" y="1758"/>
                      </a:lnTo>
                      <a:lnTo>
                        <a:pt x="17744" y="1967"/>
                      </a:lnTo>
                      <a:lnTo>
                        <a:pt x="17451" y="2219"/>
                      </a:lnTo>
                      <a:lnTo>
                        <a:pt x="17263" y="2302"/>
                      </a:lnTo>
                      <a:lnTo>
                        <a:pt x="17158" y="2323"/>
                      </a:lnTo>
                      <a:lnTo>
                        <a:pt x="17012" y="2428"/>
                      </a:lnTo>
                      <a:lnTo>
                        <a:pt x="16865" y="2428"/>
                      </a:lnTo>
                      <a:lnTo>
                        <a:pt x="16698" y="2574"/>
                      </a:lnTo>
                      <a:lnTo>
                        <a:pt x="16510" y="2574"/>
                      </a:lnTo>
                      <a:lnTo>
                        <a:pt x="16426" y="2491"/>
                      </a:lnTo>
                      <a:lnTo>
                        <a:pt x="16238" y="2470"/>
                      </a:lnTo>
                      <a:lnTo>
                        <a:pt x="16091" y="2365"/>
                      </a:lnTo>
                      <a:lnTo>
                        <a:pt x="15986" y="2302"/>
                      </a:lnTo>
                      <a:lnTo>
                        <a:pt x="15798" y="2219"/>
                      </a:lnTo>
                      <a:lnTo>
                        <a:pt x="15714" y="2260"/>
                      </a:lnTo>
                      <a:lnTo>
                        <a:pt x="15589" y="2386"/>
                      </a:lnTo>
                      <a:lnTo>
                        <a:pt x="15380" y="2595"/>
                      </a:lnTo>
                      <a:lnTo>
                        <a:pt x="15338" y="2721"/>
                      </a:lnTo>
                      <a:lnTo>
                        <a:pt x="15233" y="2825"/>
                      </a:lnTo>
                      <a:lnTo>
                        <a:pt x="15170" y="2951"/>
                      </a:lnTo>
                      <a:lnTo>
                        <a:pt x="15087" y="2951"/>
                      </a:lnTo>
                      <a:lnTo>
                        <a:pt x="15024" y="2909"/>
                      </a:lnTo>
                      <a:lnTo>
                        <a:pt x="14940" y="2951"/>
                      </a:lnTo>
                      <a:lnTo>
                        <a:pt x="15045" y="3202"/>
                      </a:lnTo>
                      <a:lnTo>
                        <a:pt x="15170" y="3683"/>
                      </a:lnTo>
                      <a:lnTo>
                        <a:pt x="15296" y="4081"/>
                      </a:lnTo>
                      <a:lnTo>
                        <a:pt x="15359" y="4416"/>
                      </a:lnTo>
                      <a:lnTo>
                        <a:pt x="15338" y="4729"/>
                      </a:lnTo>
                      <a:lnTo>
                        <a:pt x="15191" y="4980"/>
                      </a:lnTo>
                      <a:lnTo>
                        <a:pt x="15087" y="5127"/>
                      </a:lnTo>
                      <a:lnTo>
                        <a:pt x="15087" y="5190"/>
                      </a:lnTo>
                      <a:lnTo>
                        <a:pt x="15296" y="5441"/>
                      </a:lnTo>
                      <a:lnTo>
                        <a:pt x="15442" y="5504"/>
                      </a:lnTo>
                      <a:lnTo>
                        <a:pt x="15442" y="5357"/>
                      </a:lnTo>
                      <a:lnTo>
                        <a:pt x="15484" y="5420"/>
                      </a:lnTo>
                      <a:lnTo>
                        <a:pt x="15589" y="5357"/>
                      </a:lnTo>
                      <a:lnTo>
                        <a:pt x="15673" y="5357"/>
                      </a:lnTo>
                      <a:lnTo>
                        <a:pt x="15589" y="5441"/>
                      </a:lnTo>
                      <a:lnTo>
                        <a:pt x="15589" y="5525"/>
                      </a:lnTo>
                      <a:lnTo>
                        <a:pt x="15882" y="5755"/>
                      </a:lnTo>
                      <a:lnTo>
                        <a:pt x="15798" y="5817"/>
                      </a:lnTo>
                      <a:lnTo>
                        <a:pt x="15673" y="5776"/>
                      </a:lnTo>
                      <a:lnTo>
                        <a:pt x="15652" y="5859"/>
                      </a:lnTo>
                      <a:lnTo>
                        <a:pt x="15610" y="6152"/>
                      </a:lnTo>
                      <a:lnTo>
                        <a:pt x="15610" y="6278"/>
                      </a:lnTo>
                      <a:lnTo>
                        <a:pt x="15673" y="6341"/>
                      </a:lnTo>
                      <a:lnTo>
                        <a:pt x="15756" y="6257"/>
                      </a:lnTo>
                      <a:lnTo>
                        <a:pt x="15882" y="6236"/>
                      </a:lnTo>
                      <a:lnTo>
                        <a:pt x="15986" y="6278"/>
                      </a:lnTo>
                      <a:lnTo>
                        <a:pt x="16028" y="6361"/>
                      </a:lnTo>
                      <a:lnTo>
                        <a:pt x="16196" y="6299"/>
                      </a:lnTo>
                      <a:lnTo>
                        <a:pt x="16384" y="6361"/>
                      </a:lnTo>
                      <a:lnTo>
                        <a:pt x="16530" y="6445"/>
                      </a:lnTo>
                      <a:lnTo>
                        <a:pt x="16384" y="6508"/>
                      </a:lnTo>
                      <a:lnTo>
                        <a:pt x="16405" y="6654"/>
                      </a:lnTo>
                      <a:lnTo>
                        <a:pt x="16384" y="6759"/>
                      </a:lnTo>
                      <a:lnTo>
                        <a:pt x="16196" y="6780"/>
                      </a:lnTo>
                      <a:lnTo>
                        <a:pt x="16217" y="6696"/>
                      </a:lnTo>
                      <a:lnTo>
                        <a:pt x="16112" y="6613"/>
                      </a:lnTo>
                      <a:lnTo>
                        <a:pt x="16028" y="6675"/>
                      </a:lnTo>
                      <a:lnTo>
                        <a:pt x="15882" y="6654"/>
                      </a:lnTo>
                      <a:lnTo>
                        <a:pt x="15819" y="6592"/>
                      </a:lnTo>
                      <a:lnTo>
                        <a:pt x="15777" y="6445"/>
                      </a:lnTo>
                      <a:lnTo>
                        <a:pt x="15673" y="6403"/>
                      </a:lnTo>
                      <a:lnTo>
                        <a:pt x="15610" y="6403"/>
                      </a:lnTo>
                      <a:lnTo>
                        <a:pt x="15484" y="6299"/>
                      </a:lnTo>
                      <a:lnTo>
                        <a:pt x="15505" y="6131"/>
                      </a:lnTo>
                      <a:lnTo>
                        <a:pt x="15652" y="5776"/>
                      </a:lnTo>
                      <a:lnTo>
                        <a:pt x="15610" y="5671"/>
                      </a:lnTo>
                      <a:lnTo>
                        <a:pt x="15568" y="5671"/>
                      </a:lnTo>
                      <a:lnTo>
                        <a:pt x="15463" y="5776"/>
                      </a:lnTo>
                      <a:lnTo>
                        <a:pt x="15463" y="6131"/>
                      </a:lnTo>
                      <a:lnTo>
                        <a:pt x="15401" y="6341"/>
                      </a:lnTo>
                      <a:lnTo>
                        <a:pt x="15296" y="6445"/>
                      </a:lnTo>
                      <a:lnTo>
                        <a:pt x="15296" y="6508"/>
                      </a:lnTo>
                      <a:lnTo>
                        <a:pt x="15380" y="6382"/>
                      </a:lnTo>
                      <a:lnTo>
                        <a:pt x="15463" y="6382"/>
                      </a:lnTo>
                      <a:lnTo>
                        <a:pt x="15505" y="6445"/>
                      </a:lnTo>
                      <a:lnTo>
                        <a:pt x="15652" y="6445"/>
                      </a:lnTo>
                      <a:lnTo>
                        <a:pt x="15694" y="6571"/>
                      </a:lnTo>
                      <a:lnTo>
                        <a:pt x="15694" y="6780"/>
                      </a:lnTo>
                      <a:lnTo>
                        <a:pt x="15589" y="6905"/>
                      </a:lnTo>
                      <a:lnTo>
                        <a:pt x="15442" y="6968"/>
                      </a:lnTo>
                      <a:lnTo>
                        <a:pt x="15442" y="6968"/>
                      </a:lnTo>
                      <a:lnTo>
                        <a:pt x="15589" y="6780"/>
                      </a:lnTo>
                      <a:lnTo>
                        <a:pt x="15589" y="6696"/>
                      </a:lnTo>
                      <a:lnTo>
                        <a:pt x="15505" y="6675"/>
                      </a:lnTo>
                      <a:lnTo>
                        <a:pt x="15463" y="6613"/>
                      </a:lnTo>
                      <a:lnTo>
                        <a:pt x="15380" y="6675"/>
                      </a:lnTo>
                      <a:lnTo>
                        <a:pt x="15191" y="6801"/>
                      </a:lnTo>
                      <a:lnTo>
                        <a:pt x="15191" y="6905"/>
                      </a:lnTo>
                      <a:lnTo>
                        <a:pt x="15087" y="6926"/>
                      </a:lnTo>
                      <a:lnTo>
                        <a:pt x="14982" y="6989"/>
                      </a:lnTo>
                      <a:lnTo>
                        <a:pt x="14961" y="6885"/>
                      </a:lnTo>
                      <a:lnTo>
                        <a:pt x="14898" y="6864"/>
                      </a:lnTo>
                      <a:lnTo>
                        <a:pt x="14752" y="6864"/>
                      </a:lnTo>
                      <a:lnTo>
                        <a:pt x="14668" y="6822"/>
                      </a:lnTo>
                      <a:lnTo>
                        <a:pt x="14647" y="6696"/>
                      </a:lnTo>
                      <a:lnTo>
                        <a:pt x="14564" y="6675"/>
                      </a:lnTo>
                      <a:lnTo>
                        <a:pt x="14522" y="6696"/>
                      </a:lnTo>
                      <a:lnTo>
                        <a:pt x="14417" y="6696"/>
                      </a:lnTo>
                      <a:lnTo>
                        <a:pt x="14417" y="6613"/>
                      </a:lnTo>
                      <a:lnTo>
                        <a:pt x="14334" y="6571"/>
                      </a:lnTo>
                      <a:lnTo>
                        <a:pt x="14250" y="6613"/>
                      </a:lnTo>
                      <a:lnTo>
                        <a:pt x="14208" y="6613"/>
                      </a:lnTo>
                      <a:lnTo>
                        <a:pt x="14208" y="6487"/>
                      </a:lnTo>
                      <a:lnTo>
                        <a:pt x="14145" y="6403"/>
                      </a:lnTo>
                      <a:lnTo>
                        <a:pt x="14145" y="6341"/>
                      </a:lnTo>
                      <a:lnTo>
                        <a:pt x="14250" y="6299"/>
                      </a:lnTo>
                      <a:lnTo>
                        <a:pt x="14396" y="6131"/>
                      </a:lnTo>
                      <a:lnTo>
                        <a:pt x="14459" y="6131"/>
                      </a:lnTo>
                      <a:lnTo>
                        <a:pt x="14543" y="6048"/>
                      </a:lnTo>
                      <a:lnTo>
                        <a:pt x="14543" y="5964"/>
                      </a:lnTo>
                      <a:lnTo>
                        <a:pt x="14396" y="5817"/>
                      </a:lnTo>
                      <a:lnTo>
                        <a:pt x="14313" y="5755"/>
                      </a:lnTo>
                      <a:lnTo>
                        <a:pt x="14208" y="5755"/>
                      </a:lnTo>
                      <a:lnTo>
                        <a:pt x="14020" y="5859"/>
                      </a:lnTo>
                      <a:lnTo>
                        <a:pt x="13915" y="5859"/>
                      </a:lnTo>
                      <a:lnTo>
                        <a:pt x="13810" y="5776"/>
                      </a:lnTo>
                      <a:lnTo>
                        <a:pt x="13706" y="5776"/>
                      </a:lnTo>
                      <a:lnTo>
                        <a:pt x="13371" y="5922"/>
                      </a:lnTo>
                      <a:lnTo>
                        <a:pt x="13329" y="5964"/>
                      </a:lnTo>
                      <a:lnTo>
                        <a:pt x="13392" y="6027"/>
                      </a:lnTo>
                      <a:lnTo>
                        <a:pt x="13517" y="6131"/>
                      </a:lnTo>
                      <a:lnTo>
                        <a:pt x="13497" y="6152"/>
                      </a:lnTo>
                      <a:lnTo>
                        <a:pt x="13392" y="6131"/>
                      </a:lnTo>
                      <a:lnTo>
                        <a:pt x="13287" y="6131"/>
                      </a:lnTo>
                      <a:lnTo>
                        <a:pt x="13225" y="6069"/>
                      </a:lnTo>
                      <a:lnTo>
                        <a:pt x="13120" y="6048"/>
                      </a:lnTo>
                      <a:lnTo>
                        <a:pt x="12911" y="6027"/>
                      </a:lnTo>
                      <a:lnTo>
                        <a:pt x="12701" y="6048"/>
                      </a:lnTo>
                      <a:lnTo>
                        <a:pt x="12639" y="6089"/>
                      </a:lnTo>
                      <a:lnTo>
                        <a:pt x="12639" y="6152"/>
                      </a:lnTo>
                      <a:lnTo>
                        <a:pt x="12534" y="6152"/>
                      </a:lnTo>
                      <a:lnTo>
                        <a:pt x="12492" y="6131"/>
                      </a:lnTo>
                      <a:lnTo>
                        <a:pt x="12429" y="6131"/>
                      </a:lnTo>
                      <a:lnTo>
                        <a:pt x="12262" y="6236"/>
                      </a:lnTo>
                      <a:lnTo>
                        <a:pt x="12262" y="6278"/>
                      </a:lnTo>
                      <a:lnTo>
                        <a:pt x="12178" y="6299"/>
                      </a:lnTo>
                      <a:lnTo>
                        <a:pt x="12011" y="6382"/>
                      </a:lnTo>
                      <a:lnTo>
                        <a:pt x="11865" y="6466"/>
                      </a:lnTo>
                      <a:lnTo>
                        <a:pt x="11802" y="6466"/>
                      </a:lnTo>
                      <a:lnTo>
                        <a:pt x="11823" y="6403"/>
                      </a:lnTo>
                      <a:lnTo>
                        <a:pt x="11844" y="6341"/>
                      </a:lnTo>
                      <a:lnTo>
                        <a:pt x="11739" y="6382"/>
                      </a:lnTo>
                      <a:lnTo>
                        <a:pt x="11634" y="6508"/>
                      </a:lnTo>
                      <a:lnTo>
                        <a:pt x="11634" y="6571"/>
                      </a:lnTo>
                      <a:lnTo>
                        <a:pt x="11802" y="6759"/>
                      </a:lnTo>
                      <a:lnTo>
                        <a:pt x="11948" y="6989"/>
                      </a:lnTo>
                      <a:lnTo>
                        <a:pt x="12116" y="7031"/>
                      </a:lnTo>
                      <a:lnTo>
                        <a:pt x="12241" y="7198"/>
                      </a:lnTo>
                      <a:lnTo>
                        <a:pt x="12367" y="7282"/>
                      </a:lnTo>
                      <a:lnTo>
                        <a:pt x="12429" y="7408"/>
                      </a:lnTo>
                      <a:lnTo>
                        <a:pt x="12534" y="7429"/>
                      </a:lnTo>
                      <a:lnTo>
                        <a:pt x="12660" y="7512"/>
                      </a:lnTo>
                      <a:lnTo>
                        <a:pt x="12597" y="7533"/>
                      </a:lnTo>
                      <a:lnTo>
                        <a:pt x="12429" y="7533"/>
                      </a:lnTo>
                      <a:lnTo>
                        <a:pt x="12388" y="7429"/>
                      </a:lnTo>
                      <a:lnTo>
                        <a:pt x="12262" y="7324"/>
                      </a:lnTo>
                      <a:lnTo>
                        <a:pt x="12178" y="7282"/>
                      </a:lnTo>
                      <a:lnTo>
                        <a:pt x="12137" y="7282"/>
                      </a:lnTo>
                      <a:lnTo>
                        <a:pt x="12011" y="7408"/>
                      </a:lnTo>
                      <a:lnTo>
                        <a:pt x="11885" y="7408"/>
                      </a:lnTo>
                      <a:lnTo>
                        <a:pt x="11802" y="7303"/>
                      </a:lnTo>
                      <a:lnTo>
                        <a:pt x="11906" y="7198"/>
                      </a:lnTo>
                      <a:lnTo>
                        <a:pt x="11906" y="7136"/>
                      </a:lnTo>
                      <a:lnTo>
                        <a:pt x="11823" y="7136"/>
                      </a:lnTo>
                      <a:lnTo>
                        <a:pt x="11739" y="7282"/>
                      </a:lnTo>
                      <a:lnTo>
                        <a:pt x="11781" y="7512"/>
                      </a:lnTo>
                      <a:lnTo>
                        <a:pt x="11802" y="7554"/>
                      </a:lnTo>
                      <a:lnTo>
                        <a:pt x="11802" y="7638"/>
                      </a:lnTo>
                      <a:lnTo>
                        <a:pt x="11676" y="7742"/>
                      </a:lnTo>
                      <a:lnTo>
                        <a:pt x="11593" y="7910"/>
                      </a:lnTo>
                      <a:lnTo>
                        <a:pt x="11572" y="8056"/>
                      </a:lnTo>
                      <a:lnTo>
                        <a:pt x="11593" y="8224"/>
                      </a:lnTo>
                      <a:lnTo>
                        <a:pt x="11802" y="8454"/>
                      </a:lnTo>
                      <a:lnTo>
                        <a:pt x="11990" y="8538"/>
                      </a:lnTo>
                      <a:lnTo>
                        <a:pt x="12116" y="8663"/>
                      </a:lnTo>
                      <a:lnTo>
                        <a:pt x="12199" y="8663"/>
                      </a:lnTo>
                      <a:lnTo>
                        <a:pt x="12346" y="8558"/>
                      </a:lnTo>
                      <a:lnTo>
                        <a:pt x="12492" y="8496"/>
                      </a:lnTo>
                      <a:lnTo>
                        <a:pt x="12639" y="8579"/>
                      </a:lnTo>
                      <a:lnTo>
                        <a:pt x="12890" y="8600"/>
                      </a:lnTo>
                      <a:lnTo>
                        <a:pt x="12994" y="8684"/>
                      </a:lnTo>
                      <a:lnTo>
                        <a:pt x="13015" y="8810"/>
                      </a:lnTo>
                      <a:lnTo>
                        <a:pt x="13078" y="8851"/>
                      </a:lnTo>
                      <a:lnTo>
                        <a:pt x="13141" y="8789"/>
                      </a:lnTo>
                      <a:lnTo>
                        <a:pt x="13141" y="8642"/>
                      </a:lnTo>
                      <a:lnTo>
                        <a:pt x="13162" y="8579"/>
                      </a:lnTo>
                      <a:lnTo>
                        <a:pt x="13266" y="8642"/>
                      </a:lnTo>
                      <a:lnTo>
                        <a:pt x="13266" y="8705"/>
                      </a:lnTo>
                      <a:lnTo>
                        <a:pt x="13162" y="8851"/>
                      </a:lnTo>
                      <a:lnTo>
                        <a:pt x="13162" y="8956"/>
                      </a:lnTo>
                      <a:lnTo>
                        <a:pt x="13204" y="8956"/>
                      </a:lnTo>
                      <a:lnTo>
                        <a:pt x="13371" y="8810"/>
                      </a:lnTo>
                      <a:lnTo>
                        <a:pt x="13413" y="8747"/>
                      </a:lnTo>
                      <a:lnTo>
                        <a:pt x="13601" y="8684"/>
                      </a:lnTo>
                      <a:lnTo>
                        <a:pt x="13831" y="8538"/>
                      </a:lnTo>
                      <a:lnTo>
                        <a:pt x="13999" y="8496"/>
                      </a:lnTo>
                      <a:lnTo>
                        <a:pt x="14082" y="8391"/>
                      </a:lnTo>
                      <a:lnTo>
                        <a:pt x="14124" y="8391"/>
                      </a:lnTo>
                      <a:lnTo>
                        <a:pt x="14145" y="8475"/>
                      </a:lnTo>
                      <a:lnTo>
                        <a:pt x="14208" y="8496"/>
                      </a:lnTo>
                      <a:lnTo>
                        <a:pt x="14396" y="8370"/>
                      </a:lnTo>
                      <a:lnTo>
                        <a:pt x="14543" y="8370"/>
                      </a:lnTo>
                      <a:lnTo>
                        <a:pt x="14606" y="8328"/>
                      </a:lnTo>
                      <a:lnTo>
                        <a:pt x="14543" y="8391"/>
                      </a:lnTo>
                      <a:lnTo>
                        <a:pt x="14417" y="8475"/>
                      </a:lnTo>
                      <a:lnTo>
                        <a:pt x="14417" y="8538"/>
                      </a:lnTo>
                      <a:lnTo>
                        <a:pt x="14459" y="8558"/>
                      </a:lnTo>
                      <a:lnTo>
                        <a:pt x="14354" y="8747"/>
                      </a:lnTo>
                      <a:lnTo>
                        <a:pt x="14208" y="8768"/>
                      </a:lnTo>
                      <a:lnTo>
                        <a:pt x="14145" y="8705"/>
                      </a:lnTo>
                      <a:lnTo>
                        <a:pt x="14082" y="8705"/>
                      </a:lnTo>
                      <a:lnTo>
                        <a:pt x="13915" y="8851"/>
                      </a:lnTo>
                      <a:lnTo>
                        <a:pt x="13915" y="8872"/>
                      </a:lnTo>
                      <a:lnTo>
                        <a:pt x="14041" y="8893"/>
                      </a:lnTo>
                      <a:lnTo>
                        <a:pt x="14124" y="8977"/>
                      </a:lnTo>
                      <a:lnTo>
                        <a:pt x="14124" y="9123"/>
                      </a:lnTo>
                      <a:lnTo>
                        <a:pt x="13936" y="9333"/>
                      </a:lnTo>
                      <a:lnTo>
                        <a:pt x="13915" y="9479"/>
                      </a:lnTo>
                      <a:lnTo>
                        <a:pt x="13873" y="9542"/>
                      </a:lnTo>
                      <a:lnTo>
                        <a:pt x="13831" y="9626"/>
                      </a:lnTo>
                      <a:lnTo>
                        <a:pt x="13873" y="9688"/>
                      </a:lnTo>
                      <a:lnTo>
                        <a:pt x="13894" y="9751"/>
                      </a:lnTo>
                      <a:lnTo>
                        <a:pt x="13873" y="9856"/>
                      </a:lnTo>
                      <a:lnTo>
                        <a:pt x="13748" y="10002"/>
                      </a:lnTo>
                      <a:lnTo>
                        <a:pt x="13643" y="10065"/>
                      </a:lnTo>
                      <a:lnTo>
                        <a:pt x="13538" y="10065"/>
                      </a:lnTo>
                      <a:lnTo>
                        <a:pt x="13476" y="10128"/>
                      </a:lnTo>
                      <a:lnTo>
                        <a:pt x="13371" y="10232"/>
                      </a:lnTo>
                      <a:lnTo>
                        <a:pt x="13287" y="10253"/>
                      </a:lnTo>
                      <a:lnTo>
                        <a:pt x="13162" y="10232"/>
                      </a:lnTo>
                      <a:lnTo>
                        <a:pt x="12994" y="10128"/>
                      </a:lnTo>
                      <a:lnTo>
                        <a:pt x="12953" y="10149"/>
                      </a:lnTo>
                      <a:lnTo>
                        <a:pt x="12890" y="10107"/>
                      </a:lnTo>
                      <a:lnTo>
                        <a:pt x="12806" y="10002"/>
                      </a:lnTo>
                      <a:lnTo>
                        <a:pt x="12785" y="10023"/>
                      </a:lnTo>
                      <a:lnTo>
                        <a:pt x="12681" y="10170"/>
                      </a:lnTo>
                      <a:lnTo>
                        <a:pt x="12555" y="10253"/>
                      </a:lnTo>
                      <a:lnTo>
                        <a:pt x="12471" y="10358"/>
                      </a:lnTo>
                      <a:lnTo>
                        <a:pt x="12241" y="10442"/>
                      </a:lnTo>
                      <a:lnTo>
                        <a:pt x="12157" y="10483"/>
                      </a:lnTo>
                      <a:lnTo>
                        <a:pt x="12053" y="10483"/>
                      </a:lnTo>
                      <a:lnTo>
                        <a:pt x="11948" y="10462"/>
                      </a:lnTo>
                      <a:lnTo>
                        <a:pt x="11760" y="10462"/>
                      </a:lnTo>
                      <a:lnTo>
                        <a:pt x="11634" y="10567"/>
                      </a:lnTo>
                      <a:lnTo>
                        <a:pt x="11509" y="10567"/>
                      </a:lnTo>
                      <a:lnTo>
                        <a:pt x="11425" y="10630"/>
                      </a:lnTo>
                      <a:lnTo>
                        <a:pt x="11425" y="10755"/>
                      </a:lnTo>
                      <a:lnTo>
                        <a:pt x="11341" y="10965"/>
                      </a:lnTo>
                      <a:lnTo>
                        <a:pt x="11279" y="11048"/>
                      </a:lnTo>
                      <a:lnTo>
                        <a:pt x="11279" y="10965"/>
                      </a:lnTo>
                      <a:lnTo>
                        <a:pt x="11132" y="10839"/>
                      </a:lnTo>
                      <a:lnTo>
                        <a:pt x="10986" y="10839"/>
                      </a:lnTo>
                      <a:lnTo>
                        <a:pt x="10902" y="10860"/>
                      </a:lnTo>
                      <a:lnTo>
                        <a:pt x="10923" y="10944"/>
                      </a:lnTo>
                      <a:lnTo>
                        <a:pt x="11007" y="10986"/>
                      </a:lnTo>
                      <a:lnTo>
                        <a:pt x="10965" y="11090"/>
                      </a:lnTo>
                      <a:lnTo>
                        <a:pt x="10902" y="11090"/>
                      </a:lnTo>
                      <a:lnTo>
                        <a:pt x="10860" y="10986"/>
                      </a:lnTo>
                      <a:lnTo>
                        <a:pt x="10756" y="10881"/>
                      </a:lnTo>
                      <a:lnTo>
                        <a:pt x="10693" y="10881"/>
                      </a:lnTo>
                      <a:lnTo>
                        <a:pt x="10546" y="11048"/>
                      </a:lnTo>
                      <a:lnTo>
                        <a:pt x="10484" y="11174"/>
                      </a:lnTo>
                      <a:lnTo>
                        <a:pt x="10400" y="11195"/>
                      </a:lnTo>
                      <a:lnTo>
                        <a:pt x="10337" y="11195"/>
                      </a:lnTo>
                      <a:lnTo>
                        <a:pt x="10065" y="11425"/>
                      </a:lnTo>
                      <a:lnTo>
                        <a:pt x="10023" y="11613"/>
                      </a:lnTo>
                      <a:lnTo>
                        <a:pt x="9960" y="11634"/>
                      </a:lnTo>
                      <a:lnTo>
                        <a:pt x="9835" y="11676"/>
                      </a:lnTo>
                      <a:lnTo>
                        <a:pt x="9730" y="11613"/>
                      </a:lnTo>
                      <a:lnTo>
                        <a:pt x="9709" y="11634"/>
                      </a:lnTo>
                      <a:lnTo>
                        <a:pt x="9814" y="11781"/>
                      </a:lnTo>
                      <a:lnTo>
                        <a:pt x="9772" y="11843"/>
                      </a:lnTo>
                      <a:lnTo>
                        <a:pt x="9709" y="11843"/>
                      </a:lnTo>
                      <a:lnTo>
                        <a:pt x="9647" y="11739"/>
                      </a:lnTo>
                      <a:lnTo>
                        <a:pt x="9605" y="11739"/>
                      </a:lnTo>
                      <a:lnTo>
                        <a:pt x="9542" y="11843"/>
                      </a:lnTo>
                      <a:lnTo>
                        <a:pt x="9416" y="12011"/>
                      </a:lnTo>
                      <a:lnTo>
                        <a:pt x="9416" y="12095"/>
                      </a:lnTo>
                      <a:lnTo>
                        <a:pt x="9521" y="12241"/>
                      </a:lnTo>
                      <a:lnTo>
                        <a:pt x="9542" y="12367"/>
                      </a:lnTo>
                      <a:lnTo>
                        <a:pt x="9521" y="12471"/>
                      </a:lnTo>
                      <a:lnTo>
                        <a:pt x="9458" y="12576"/>
                      </a:lnTo>
                      <a:lnTo>
                        <a:pt x="9500" y="12680"/>
                      </a:lnTo>
                      <a:lnTo>
                        <a:pt x="9563" y="12659"/>
                      </a:lnTo>
                      <a:lnTo>
                        <a:pt x="9647" y="12576"/>
                      </a:lnTo>
                      <a:lnTo>
                        <a:pt x="9668" y="12639"/>
                      </a:lnTo>
                      <a:lnTo>
                        <a:pt x="9709" y="12785"/>
                      </a:lnTo>
                      <a:lnTo>
                        <a:pt x="9647" y="12827"/>
                      </a:lnTo>
                      <a:lnTo>
                        <a:pt x="9605" y="12869"/>
                      </a:lnTo>
                      <a:lnTo>
                        <a:pt x="9626" y="12931"/>
                      </a:lnTo>
                      <a:lnTo>
                        <a:pt x="9709" y="12931"/>
                      </a:lnTo>
                      <a:lnTo>
                        <a:pt x="9751" y="12869"/>
                      </a:lnTo>
                      <a:lnTo>
                        <a:pt x="9835" y="12869"/>
                      </a:lnTo>
                      <a:lnTo>
                        <a:pt x="9856" y="12931"/>
                      </a:lnTo>
                      <a:lnTo>
                        <a:pt x="9856" y="12973"/>
                      </a:lnTo>
                      <a:lnTo>
                        <a:pt x="9981" y="12994"/>
                      </a:lnTo>
                      <a:lnTo>
                        <a:pt x="10086" y="13057"/>
                      </a:lnTo>
                      <a:lnTo>
                        <a:pt x="10232" y="13057"/>
                      </a:lnTo>
                      <a:lnTo>
                        <a:pt x="10337" y="12973"/>
                      </a:lnTo>
                      <a:lnTo>
                        <a:pt x="10379" y="12764"/>
                      </a:lnTo>
                      <a:lnTo>
                        <a:pt x="10463" y="12680"/>
                      </a:lnTo>
                      <a:lnTo>
                        <a:pt x="10672" y="12680"/>
                      </a:lnTo>
                      <a:lnTo>
                        <a:pt x="10756" y="12639"/>
                      </a:lnTo>
                      <a:lnTo>
                        <a:pt x="10651" y="12764"/>
                      </a:lnTo>
                      <a:lnTo>
                        <a:pt x="10546" y="12764"/>
                      </a:lnTo>
                      <a:lnTo>
                        <a:pt x="10358" y="12952"/>
                      </a:lnTo>
                      <a:lnTo>
                        <a:pt x="10337" y="13057"/>
                      </a:lnTo>
                      <a:lnTo>
                        <a:pt x="10253" y="13141"/>
                      </a:lnTo>
                      <a:lnTo>
                        <a:pt x="10358" y="13266"/>
                      </a:lnTo>
                      <a:lnTo>
                        <a:pt x="10358" y="13350"/>
                      </a:lnTo>
                      <a:lnTo>
                        <a:pt x="10191" y="13392"/>
                      </a:lnTo>
                      <a:lnTo>
                        <a:pt x="10149" y="13350"/>
                      </a:lnTo>
                      <a:lnTo>
                        <a:pt x="10149" y="13266"/>
                      </a:lnTo>
                      <a:lnTo>
                        <a:pt x="10086" y="13203"/>
                      </a:lnTo>
                      <a:lnTo>
                        <a:pt x="9981" y="13203"/>
                      </a:lnTo>
                      <a:lnTo>
                        <a:pt x="9940" y="13099"/>
                      </a:lnTo>
                      <a:lnTo>
                        <a:pt x="9772" y="13078"/>
                      </a:lnTo>
                      <a:lnTo>
                        <a:pt x="9730" y="12994"/>
                      </a:lnTo>
                      <a:lnTo>
                        <a:pt x="9647" y="13078"/>
                      </a:lnTo>
                      <a:lnTo>
                        <a:pt x="9542" y="13099"/>
                      </a:lnTo>
                      <a:lnTo>
                        <a:pt x="9521" y="13203"/>
                      </a:lnTo>
                      <a:lnTo>
                        <a:pt x="9437" y="13266"/>
                      </a:lnTo>
                      <a:lnTo>
                        <a:pt x="9312" y="13245"/>
                      </a:lnTo>
                      <a:lnTo>
                        <a:pt x="9291" y="13308"/>
                      </a:lnTo>
                      <a:lnTo>
                        <a:pt x="9333" y="13413"/>
                      </a:lnTo>
                      <a:lnTo>
                        <a:pt x="9396" y="13413"/>
                      </a:lnTo>
                      <a:lnTo>
                        <a:pt x="9312" y="13496"/>
                      </a:lnTo>
                      <a:lnTo>
                        <a:pt x="9291" y="13664"/>
                      </a:lnTo>
                      <a:lnTo>
                        <a:pt x="9312" y="13768"/>
                      </a:lnTo>
                      <a:lnTo>
                        <a:pt x="9396" y="13768"/>
                      </a:lnTo>
                      <a:lnTo>
                        <a:pt x="9396" y="13936"/>
                      </a:lnTo>
                      <a:lnTo>
                        <a:pt x="9416" y="13999"/>
                      </a:lnTo>
                      <a:lnTo>
                        <a:pt x="9416" y="14082"/>
                      </a:lnTo>
                      <a:lnTo>
                        <a:pt x="9521" y="14187"/>
                      </a:lnTo>
                      <a:lnTo>
                        <a:pt x="9521" y="14229"/>
                      </a:lnTo>
                      <a:lnTo>
                        <a:pt x="9396" y="14250"/>
                      </a:lnTo>
                      <a:lnTo>
                        <a:pt x="9354" y="14312"/>
                      </a:lnTo>
                      <a:lnTo>
                        <a:pt x="9730" y="14501"/>
                      </a:lnTo>
                      <a:lnTo>
                        <a:pt x="9877" y="14501"/>
                      </a:lnTo>
                      <a:lnTo>
                        <a:pt x="10065" y="14417"/>
                      </a:lnTo>
                      <a:lnTo>
                        <a:pt x="10170" y="14396"/>
                      </a:lnTo>
                      <a:lnTo>
                        <a:pt x="10232" y="14438"/>
                      </a:lnTo>
                      <a:lnTo>
                        <a:pt x="10295" y="14438"/>
                      </a:lnTo>
                      <a:lnTo>
                        <a:pt x="10463" y="14229"/>
                      </a:lnTo>
                      <a:lnTo>
                        <a:pt x="10463" y="14124"/>
                      </a:lnTo>
                      <a:lnTo>
                        <a:pt x="10400" y="14040"/>
                      </a:lnTo>
                      <a:lnTo>
                        <a:pt x="10400" y="13999"/>
                      </a:lnTo>
                      <a:lnTo>
                        <a:pt x="10567" y="13915"/>
                      </a:lnTo>
                      <a:lnTo>
                        <a:pt x="10714" y="13789"/>
                      </a:lnTo>
                      <a:lnTo>
                        <a:pt x="10986" y="13622"/>
                      </a:lnTo>
                      <a:lnTo>
                        <a:pt x="11090" y="13664"/>
                      </a:lnTo>
                      <a:lnTo>
                        <a:pt x="10986" y="13664"/>
                      </a:lnTo>
                      <a:lnTo>
                        <a:pt x="10756" y="13894"/>
                      </a:lnTo>
                      <a:lnTo>
                        <a:pt x="10588" y="13978"/>
                      </a:lnTo>
                      <a:lnTo>
                        <a:pt x="10588" y="14019"/>
                      </a:lnTo>
                      <a:lnTo>
                        <a:pt x="10693" y="14103"/>
                      </a:lnTo>
                      <a:lnTo>
                        <a:pt x="10693" y="14187"/>
                      </a:lnTo>
                      <a:lnTo>
                        <a:pt x="10588" y="14333"/>
                      </a:lnTo>
                      <a:lnTo>
                        <a:pt x="10463" y="14417"/>
                      </a:lnTo>
                      <a:lnTo>
                        <a:pt x="10442" y="14543"/>
                      </a:lnTo>
                      <a:lnTo>
                        <a:pt x="10463" y="14710"/>
                      </a:lnTo>
                      <a:lnTo>
                        <a:pt x="10442" y="14815"/>
                      </a:lnTo>
                      <a:lnTo>
                        <a:pt x="10442" y="14856"/>
                      </a:lnTo>
                      <a:lnTo>
                        <a:pt x="10442" y="14961"/>
                      </a:lnTo>
                      <a:lnTo>
                        <a:pt x="10463" y="15087"/>
                      </a:lnTo>
                      <a:lnTo>
                        <a:pt x="10295" y="15149"/>
                      </a:lnTo>
                      <a:lnTo>
                        <a:pt x="10232" y="15191"/>
                      </a:lnTo>
                      <a:lnTo>
                        <a:pt x="10191" y="15275"/>
                      </a:lnTo>
                      <a:lnTo>
                        <a:pt x="10044" y="15442"/>
                      </a:lnTo>
                      <a:lnTo>
                        <a:pt x="10002" y="15463"/>
                      </a:lnTo>
                      <a:lnTo>
                        <a:pt x="10044" y="15568"/>
                      </a:lnTo>
                      <a:lnTo>
                        <a:pt x="10044" y="15672"/>
                      </a:lnTo>
                      <a:lnTo>
                        <a:pt x="10107" y="15693"/>
                      </a:lnTo>
                      <a:lnTo>
                        <a:pt x="10212" y="15672"/>
                      </a:lnTo>
                      <a:lnTo>
                        <a:pt x="10274" y="15672"/>
                      </a:lnTo>
                      <a:lnTo>
                        <a:pt x="10316" y="15714"/>
                      </a:lnTo>
                      <a:lnTo>
                        <a:pt x="10253" y="15798"/>
                      </a:lnTo>
                      <a:lnTo>
                        <a:pt x="10128" y="15798"/>
                      </a:lnTo>
                      <a:lnTo>
                        <a:pt x="10065" y="15840"/>
                      </a:lnTo>
                      <a:lnTo>
                        <a:pt x="10086" y="15903"/>
                      </a:lnTo>
                      <a:lnTo>
                        <a:pt x="10065" y="15944"/>
                      </a:lnTo>
                      <a:lnTo>
                        <a:pt x="10086" y="16028"/>
                      </a:lnTo>
                      <a:lnTo>
                        <a:pt x="10023" y="16091"/>
                      </a:lnTo>
                      <a:lnTo>
                        <a:pt x="9940" y="16112"/>
                      </a:lnTo>
                      <a:lnTo>
                        <a:pt x="9835" y="16154"/>
                      </a:lnTo>
                      <a:lnTo>
                        <a:pt x="9751" y="16133"/>
                      </a:lnTo>
                      <a:lnTo>
                        <a:pt x="9709" y="16154"/>
                      </a:lnTo>
                      <a:lnTo>
                        <a:pt x="9772" y="16216"/>
                      </a:lnTo>
                      <a:lnTo>
                        <a:pt x="9877" y="16237"/>
                      </a:lnTo>
                      <a:lnTo>
                        <a:pt x="9960" y="16300"/>
                      </a:lnTo>
                      <a:lnTo>
                        <a:pt x="10086" y="16154"/>
                      </a:lnTo>
                      <a:lnTo>
                        <a:pt x="10337" y="16007"/>
                      </a:lnTo>
                      <a:lnTo>
                        <a:pt x="10379" y="16007"/>
                      </a:lnTo>
                      <a:lnTo>
                        <a:pt x="10463" y="16028"/>
                      </a:lnTo>
                      <a:lnTo>
                        <a:pt x="10546" y="15944"/>
                      </a:lnTo>
                      <a:lnTo>
                        <a:pt x="10714" y="15882"/>
                      </a:lnTo>
                      <a:lnTo>
                        <a:pt x="10693" y="15944"/>
                      </a:lnTo>
                      <a:lnTo>
                        <a:pt x="10630" y="16007"/>
                      </a:lnTo>
                      <a:lnTo>
                        <a:pt x="10630" y="16049"/>
                      </a:lnTo>
                      <a:lnTo>
                        <a:pt x="10693" y="16091"/>
                      </a:lnTo>
                      <a:lnTo>
                        <a:pt x="10714" y="16196"/>
                      </a:lnTo>
                      <a:lnTo>
                        <a:pt x="10693" y="16237"/>
                      </a:lnTo>
                      <a:lnTo>
                        <a:pt x="10776" y="16300"/>
                      </a:lnTo>
                      <a:lnTo>
                        <a:pt x="10881" y="16216"/>
                      </a:lnTo>
                      <a:lnTo>
                        <a:pt x="10944" y="16133"/>
                      </a:lnTo>
                      <a:lnTo>
                        <a:pt x="10986" y="16196"/>
                      </a:lnTo>
                      <a:lnTo>
                        <a:pt x="10965" y="16237"/>
                      </a:lnTo>
                      <a:lnTo>
                        <a:pt x="11049" y="16363"/>
                      </a:lnTo>
                      <a:lnTo>
                        <a:pt x="11069" y="16551"/>
                      </a:lnTo>
                      <a:lnTo>
                        <a:pt x="11049" y="16656"/>
                      </a:lnTo>
                      <a:lnTo>
                        <a:pt x="11090" y="16823"/>
                      </a:lnTo>
                      <a:lnTo>
                        <a:pt x="11153" y="16823"/>
                      </a:lnTo>
                      <a:lnTo>
                        <a:pt x="11195" y="16677"/>
                      </a:lnTo>
                      <a:lnTo>
                        <a:pt x="11195" y="16572"/>
                      </a:lnTo>
                      <a:lnTo>
                        <a:pt x="11300" y="16426"/>
                      </a:lnTo>
                      <a:lnTo>
                        <a:pt x="11321" y="16321"/>
                      </a:lnTo>
                      <a:lnTo>
                        <a:pt x="11467" y="16216"/>
                      </a:lnTo>
                      <a:lnTo>
                        <a:pt x="11488" y="16216"/>
                      </a:lnTo>
                      <a:lnTo>
                        <a:pt x="11593" y="16133"/>
                      </a:lnTo>
                      <a:lnTo>
                        <a:pt x="11739" y="16133"/>
                      </a:lnTo>
                      <a:lnTo>
                        <a:pt x="11593" y="16216"/>
                      </a:lnTo>
                      <a:lnTo>
                        <a:pt x="11425" y="16405"/>
                      </a:lnTo>
                      <a:lnTo>
                        <a:pt x="11425" y="16447"/>
                      </a:lnTo>
                      <a:lnTo>
                        <a:pt x="11572" y="16614"/>
                      </a:lnTo>
                      <a:lnTo>
                        <a:pt x="11634" y="16635"/>
                      </a:lnTo>
                      <a:lnTo>
                        <a:pt x="11802" y="16551"/>
                      </a:lnTo>
                      <a:lnTo>
                        <a:pt x="12032" y="16530"/>
                      </a:lnTo>
                      <a:lnTo>
                        <a:pt x="12137" y="16447"/>
                      </a:lnTo>
                      <a:lnTo>
                        <a:pt x="12220" y="16447"/>
                      </a:lnTo>
                      <a:lnTo>
                        <a:pt x="12429" y="16342"/>
                      </a:lnTo>
                      <a:lnTo>
                        <a:pt x="12513" y="16342"/>
                      </a:lnTo>
                      <a:lnTo>
                        <a:pt x="12429" y="16363"/>
                      </a:lnTo>
                      <a:lnTo>
                        <a:pt x="12304" y="16530"/>
                      </a:lnTo>
                      <a:lnTo>
                        <a:pt x="12304" y="16572"/>
                      </a:lnTo>
                      <a:lnTo>
                        <a:pt x="12220" y="16656"/>
                      </a:lnTo>
                      <a:lnTo>
                        <a:pt x="11906" y="16844"/>
                      </a:lnTo>
                      <a:lnTo>
                        <a:pt x="11781" y="16970"/>
                      </a:lnTo>
                      <a:lnTo>
                        <a:pt x="11676" y="17158"/>
                      </a:lnTo>
                      <a:lnTo>
                        <a:pt x="11634" y="17263"/>
                      </a:lnTo>
                      <a:lnTo>
                        <a:pt x="11697" y="17367"/>
                      </a:lnTo>
                      <a:lnTo>
                        <a:pt x="11802" y="17451"/>
                      </a:lnTo>
                      <a:lnTo>
                        <a:pt x="11613" y="17409"/>
                      </a:lnTo>
                      <a:lnTo>
                        <a:pt x="11530" y="17451"/>
                      </a:lnTo>
                      <a:lnTo>
                        <a:pt x="11425" y="17577"/>
                      </a:lnTo>
                      <a:lnTo>
                        <a:pt x="11383" y="17702"/>
                      </a:lnTo>
                      <a:lnTo>
                        <a:pt x="11216" y="17869"/>
                      </a:lnTo>
                      <a:lnTo>
                        <a:pt x="11153" y="17974"/>
                      </a:lnTo>
                      <a:lnTo>
                        <a:pt x="11174" y="18016"/>
                      </a:lnTo>
                      <a:lnTo>
                        <a:pt x="11216" y="18079"/>
                      </a:lnTo>
                      <a:lnTo>
                        <a:pt x="11195" y="18141"/>
                      </a:lnTo>
                      <a:lnTo>
                        <a:pt x="11111" y="18121"/>
                      </a:lnTo>
                      <a:lnTo>
                        <a:pt x="11090" y="18037"/>
                      </a:lnTo>
                      <a:lnTo>
                        <a:pt x="11007" y="18016"/>
                      </a:lnTo>
                      <a:lnTo>
                        <a:pt x="10944" y="18121"/>
                      </a:lnTo>
                      <a:lnTo>
                        <a:pt x="10776" y="18204"/>
                      </a:lnTo>
                      <a:lnTo>
                        <a:pt x="10839" y="18288"/>
                      </a:lnTo>
                      <a:lnTo>
                        <a:pt x="10776" y="18351"/>
                      </a:lnTo>
                      <a:lnTo>
                        <a:pt x="10693" y="18330"/>
                      </a:lnTo>
                      <a:lnTo>
                        <a:pt x="10672" y="18288"/>
                      </a:lnTo>
                      <a:lnTo>
                        <a:pt x="10630" y="18330"/>
                      </a:lnTo>
                      <a:lnTo>
                        <a:pt x="10358" y="18539"/>
                      </a:lnTo>
                      <a:lnTo>
                        <a:pt x="10274" y="18644"/>
                      </a:lnTo>
                      <a:lnTo>
                        <a:pt x="10316" y="18727"/>
                      </a:lnTo>
                      <a:lnTo>
                        <a:pt x="10253" y="18769"/>
                      </a:lnTo>
                      <a:lnTo>
                        <a:pt x="10170" y="18748"/>
                      </a:lnTo>
                      <a:lnTo>
                        <a:pt x="10170" y="18644"/>
                      </a:lnTo>
                      <a:lnTo>
                        <a:pt x="10023" y="18727"/>
                      </a:lnTo>
                      <a:lnTo>
                        <a:pt x="9898" y="18811"/>
                      </a:lnTo>
                      <a:lnTo>
                        <a:pt x="9793" y="18853"/>
                      </a:lnTo>
                      <a:lnTo>
                        <a:pt x="9751" y="18937"/>
                      </a:lnTo>
                      <a:lnTo>
                        <a:pt x="9647" y="18978"/>
                      </a:lnTo>
                      <a:lnTo>
                        <a:pt x="9500" y="18978"/>
                      </a:lnTo>
                      <a:lnTo>
                        <a:pt x="9333" y="19146"/>
                      </a:lnTo>
                      <a:lnTo>
                        <a:pt x="9082" y="19250"/>
                      </a:lnTo>
                      <a:lnTo>
                        <a:pt x="8893" y="19397"/>
                      </a:lnTo>
                      <a:lnTo>
                        <a:pt x="8810" y="19564"/>
                      </a:lnTo>
                      <a:lnTo>
                        <a:pt x="8810" y="19606"/>
                      </a:lnTo>
                      <a:lnTo>
                        <a:pt x="8872" y="19711"/>
                      </a:lnTo>
                      <a:lnTo>
                        <a:pt x="8872" y="19794"/>
                      </a:lnTo>
                      <a:lnTo>
                        <a:pt x="8852" y="19815"/>
                      </a:lnTo>
                      <a:lnTo>
                        <a:pt x="8768" y="19711"/>
                      </a:lnTo>
                      <a:lnTo>
                        <a:pt x="8747" y="19711"/>
                      </a:lnTo>
                      <a:lnTo>
                        <a:pt x="8705" y="19773"/>
                      </a:lnTo>
                      <a:lnTo>
                        <a:pt x="8747" y="19857"/>
                      </a:lnTo>
                      <a:lnTo>
                        <a:pt x="8684" y="19878"/>
                      </a:lnTo>
                      <a:lnTo>
                        <a:pt x="8621" y="19794"/>
                      </a:lnTo>
                      <a:lnTo>
                        <a:pt x="8705" y="19711"/>
                      </a:lnTo>
                      <a:cubicBezTo>
                        <a:pt x="8761" y="19673"/>
                        <a:pt x="8717" y="19603"/>
                        <a:pt x="8677" y="19603"/>
                      </a:cubicBezTo>
                      <a:cubicBezTo>
                        <a:pt x="8673" y="19603"/>
                        <a:pt x="8668" y="19604"/>
                        <a:pt x="8663" y="19606"/>
                      </a:cubicBezTo>
                      <a:lnTo>
                        <a:pt x="8600" y="19585"/>
                      </a:lnTo>
                      <a:lnTo>
                        <a:pt x="8496" y="19585"/>
                      </a:lnTo>
                      <a:lnTo>
                        <a:pt x="8454" y="19564"/>
                      </a:lnTo>
                      <a:lnTo>
                        <a:pt x="8349" y="19585"/>
                      </a:lnTo>
                      <a:lnTo>
                        <a:pt x="8161" y="19606"/>
                      </a:lnTo>
                      <a:lnTo>
                        <a:pt x="8056" y="19669"/>
                      </a:lnTo>
                      <a:lnTo>
                        <a:pt x="7973" y="19773"/>
                      </a:lnTo>
                      <a:lnTo>
                        <a:pt x="7826" y="19815"/>
                      </a:lnTo>
                      <a:lnTo>
                        <a:pt x="7680" y="19899"/>
                      </a:lnTo>
                      <a:lnTo>
                        <a:pt x="7554" y="20066"/>
                      </a:lnTo>
                      <a:lnTo>
                        <a:pt x="7575" y="20108"/>
                      </a:lnTo>
                      <a:lnTo>
                        <a:pt x="7533" y="20171"/>
                      </a:lnTo>
                      <a:lnTo>
                        <a:pt x="7471" y="20171"/>
                      </a:lnTo>
                      <a:lnTo>
                        <a:pt x="7345" y="20213"/>
                      </a:lnTo>
                      <a:lnTo>
                        <a:pt x="7261" y="20276"/>
                      </a:lnTo>
                      <a:lnTo>
                        <a:pt x="7261" y="20338"/>
                      </a:lnTo>
                      <a:lnTo>
                        <a:pt x="7219" y="20338"/>
                      </a:lnTo>
                      <a:lnTo>
                        <a:pt x="7115" y="20318"/>
                      </a:lnTo>
                      <a:lnTo>
                        <a:pt x="7010" y="20338"/>
                      </a:lnTo>
                      <a:lnTo>
                        <a:pt x="6989" y="20422"/>
                      </a:lnTo>
                      <a:lnTo>
                        <a:pt x="6947" y="20548"/>
                      </a:lnTo>
                      <a:lnTo>
                        <a:pt x="6947" y="20590"/>
                      </a:lnTo>
                      <a:cubicBezTo>
                        <a:pt x="6927" y="20590"/>
                        <a:pt x="6906" y="20610"/>
                        <a:pt x="6885" y="20610"/>
                      </a:cubicBezTo>
                      <a:lnTo>
                        <a:pt x="6843" y="20590"/>
                      </a:lnTo>
                      <a:lnTo>
                        <a:pt x="6906" y="20485"/>
                      </a:lnTo>
                      <a:lnTo>
                        <a:pt x="6822" y="20380"/>
                      </a:lnTo>
                      <a:lnTo>
                        <a:pt x="6675" y="20380"/>
                      </a:lnTo>
                      <a:lnTo>
                        <a:pt x="6634" y="20422"/>
                      </a:lnTo>
                      <a:lnTo>
                        <a:pt x="6571" y="20485"/>
                      </a:lnTo>
                      <a:lnTo>
                        <a:pt x="6466" y="20485"/>
                      </a:lnTo>
                      <a:lnTo>
                        <a:pt x="6403" y="20527"/>
                      </a:lnTo>
                      <a:lnTo>
                        <a:pt x="6299" y="20422"/>
                      </a:lnTo>
                      <a:lnTo>
                        <a:pt x="6257" y="20422"/>
                      </a:lnTo>
                      <a:lnTo>
                        <a:pt x="6152" y="20610"/>
                      </a:lnTo>
                      <a:lnTo>
                        <a:pt x="6090" y="20631"/>
                      </a:lnTo>
                      <a:lnTo>
                        <a:pt x="5985" y="20715"/>
                      </a:lnTo>
                      <a:lnTo>
                        <a:pt x="5943" y="20694"/>
                      </a:lnTo>
                      <a:lnTo>
                        <a:pt x="5880" y="20736"/>
                      </a:lnTo>
                      <a:lnTo>
                        <a:pt x="5859" y="20841"/>
                      </a:lnTo>
                      <a:lnTo>
                        <a:pt x="5880" y="20945"/>
                      </a:lnTo>
                      <a:lnTo>
                        <a:pt x="5943" y="20966"/>
                      </a:lnTo>
                      <a:cubicBezTo>
                        <a:pt x="5776" y="21029"/>
                        <a:pt x="5629" y="21071"/>
                        <a:pt x="5462" y="21154"/>
                      </a:cubicBezTo>
                      <a:lnTo>
                        <a:pt x="5441" y="21071"/>
                      </a:lnTo>
                      <a:lnTo>
                        <a:pt x="5378" y="21050"/>
                      </a:lnTo>
                      <a:lnTo>
                        <a:pt x="5378" y="21154"/>
                      </a:lnTo>
                      <a:lnTo>
                        <a:pt x="5378" y="21217"/>
                      </a:lnTo>
                      <a:cubicBezTo>
                        <a:pt x="5357" y="21217"/>
                        <a:pt x="5336" y="21238"/>
                        <a:pt x="5274" y="21238"/>
                      </a:cubicBezTo>
                      <a:lnTo>
                        <a:pt x="5232" y="21217"/>
                      </a:lnTo>
                      <a:lnTo>
                        <a:pt x="5169" y="21134"/>
                      </a:lnTo>
                      <a:lnTo>
                        <a:pt x="5064" y="21154"/>
                      </a:lnTo>
                      <a:lnTo>
                        <a:pt x="5064" y="21238"/>
                      </a:lnTo>
                      <a:lnTo>
                        <a:pt x="5127" y="21280"/>
                      </a:lnTo>
                      <a:cubicBezTo>
                        <a:pt x="5106" y="21322"/>
                        <a:pt x="5043" y="21322"/>
                        <a:pt x="5022" y="21343"/>
                      </a:cubicBezTo>
                      <a:lnTo>
                        <a:pt x="4960" y="21280"/>
                      </a:lnTo>
                      <a:lnTo>
                        <a:pt x="4960" y="21364"/>
                      </a:lnTo>
                      <a:cubicBezTo>
                        <a:pt x="4939" y="21385"/>
                        <a:pt x="4918" y="21385"/>
                        <a:pt x="4897" y="21385"/>
                      </a:cubicBezTo>
                      <a:lnTo>
                        <a:pt x="4855" y="21343"/>
                      </a:lnTo>
                      <a:lnTo>
                        <a:pt x="4730" y="21322"/>
                      </a:lnTo>
                      <a:lnTo>
                        <a:pt x="4688" y="21238"/>
                      </a:lnTo>
                      <a:lnTo>
                        <a:pt x="4583" y="21238"/>
                      </a:lnTo>
                      <a:lnTo>
                        <a:pt x="4478" y="21343"/>
                      </a:lnTo>
                      <a:lnTo>
                        <a:pt x="4478" y="21426"/>
                      </a:lnTo>
                      <a:lnTo>
                        <a:pt x="4541" y="21489"/>
                      </a:lnTo>
                      <a:cubicBezTo>
                        <a:pt x="4520" y="21489"/>
                        <a:pt x="4499" y="21531"/>
                        <a:pt x="4499" y="21531"/>
                      </a:cubicBezTo>
                      <a:lnTo>
                        <a:pt x="4395" y="21468"/>
                      </a:lnTo>
                      <a:lnTo>
                        <a:pt x="4290" y="21552"/>
                      </a:lnTo>
                      <a:lnTo>
                        <a:pt x="4290" y="21594"/>
                      </a:lnTo>
                      <a:cubicBezTo>
                        <a:pt x="4081" y="21678"/>
                        <a:pt x="3893" y="21761"/>
                        <a:pt x="3683" y="21845"/>
                      </a:cubicBezTo>
                      <a:lnTo>
                        <a:pt x="3704" y="21782"/>
                      </a:lnTo>
                      <a:lnTo>
                        <a:pt x="3809" y="21740"/>
                      </a:lnTo>
                      <a:lnTo>
                        <a:pt x="3746" y="21698"/>
                      </a:lnTo>
                      <a:lnTo>
                        <a:pt x="3704" y="21573"/>
                      </a:lnTo>
                      <a:lnTo>
                        <a:pt x="3600" y="21636"/>
                      </a:lnTo>
                      <a:lnTo>
                        <a:pt x="3432" y="21636"/>
                      </a:lnTo>
                      <a:lnTo>
                        <a:pt x="3453" y="21698"/>
                      </a:lnTo>
                      <a:lnTo>
                        <a:pt x="3390" y="21803"/>
                      </a:lnTo>
                      <a:lnTo>
                        <a:pt x="3286" y="21845"/>
                      </a:lnTo>
                      <a:lnTo>
                        <a:pt x="3160" y="21970"/>
                      </a:lnTo>
                      <a:lnTo>
                        <a:pt x="3160" y="22012"/>
                      </a:lnTo>
                      <a:cubicBezTo>
                        <a:pt x="2951" y="22096"/>
                        <a:pt x="2742" y="22159"/>
                        <a:pt x="2533" y="22201"/>
                      </a:cubicBezTo>
                      <a:lnTo>
                        <a:pt x="2512" y="22180"/>
                      </a:lnTo>
                      <a:lnTo>
                        <a:pt x="2386" y="22222"/>
                      </a:lnTo>
                      <a:lnTo>
                        <a:pt x="2407" y="22263"/>
                      </a:lnTo>
                      <a:cubicBezTo>
                        <a:pt x="2344" y="22263"/>
                        <a:pt x="2302" y="22284"/>
                        <a:pt x="2240" y="22284"/>
                      </a:cubicBezTo>
                      <a:cubicBezTo>
                        <a:pt x="2177" y="22305"/>
                        <a:pt x="2093" y="22305"/>
                        <a:pt x="2009" y="22326"/>
                      </a:cubicBezTo>
                      <a:lnTo>
                        <a:pt x="1926" y="22263"/>
                      </a:lnTo>
                      <a:lnTo>
                        <a:pt x="1821" y="22368"/>
                      </a:lnTo>
                      <a:lnTo>
                        <a:pt x="1821" y="22389"/>
                      </a:lnTo>
                      <a:cubicBezTo>
                        <a:pt x="1758" y="22410"/>
                        <a:pt x="1654" y="22410"/>
                        <a:pt x="1570" y="22431"/>
                      </a:cubicBezTo>
                      <a:cubicBezTo>
                        <a:pt x="1264" y="22480"/>
                        <a:pt x="957" y="22500"/>
                        <a:pt x="651" y="22500"/>
                      </a:cubicBezTo>
                      <a:cubicBezTo>
                        <a:pt x="434" y="22500"/>
                        <a:pt x="218" y="22490"/>
                        <a:pt x="1" y="22473"/>
                      </a:cubicBezTo>
                      <a:lnTo>
                        <a:pt x="1" y="22473"/>
                      </a:lnTo>
                      <a:cubicBezTo>
                        <a:pt x="332" y="22512"/>
                        <a:pt x="664" y="22527"/>
                        <a:pt x="990" y="22527"/>
                      </a:cubicBezTo>
                      <a:cubicBezTo>
                        <a:pt x="1179" y="22527"/>
                        <a:pt x="1365" y="22522"/>
                        <a:pt x="1549" y="22514"/>
                      </a:cubicBezTo>
                      <a:lnTo>
                        <a:pt x="1549" y="22535"/>
                      </a:lnTo>
                      <a:lnTo>
                        <a:pt x="1654" y="22577"/>
                      </a:lnTo>
                      <a:lnTo>
                        <a:pt x="1612" y="22514"/>
                      </a:lnTo>
                      <a:cubicBezTo>
                        <a:pt x="2093" y="22473"/>
                        <a:pt x="2533" y="22389"/>
                        <a:pt x="2972" y="22263"/>
                      </a:cubicBezTo>
                      <a:lnTo>
                        <a:pt x="2972" y="22263"/>
                      </a:lnTo>
                      <a:lnTo>
                        <a:pt x="2867" y="22368"/>
                      </a:lnTo>
                      <a:lnTo>
                        <a:pt x="3077" y="22368"/>
                      </a:lnTo>
                      <a:lnTo>
                        <a:pt x="3223" y="22222"/>
                      </a:lnTo>
                      <a:lnTo>
                        <a:pt x="3370" y="22222"/>
                      </a:lnTo>
                      <a:lnTo>
                        <a:pt x="3453" y="22159"/>
                      </a:lnTo>
                      <a:cubicBezTo>
                        <a:pt x="3579" y="22096"/>
                        <a:pt x="3746" y="22075"/>
                        <a:pt x="3872" y="22012"/>
                      </a:cubicBezTo>
                      <a:lnTo>
                        <a:pt x="3893" y="22054"/>
                      </a:lnTo>
                      <a:lnTo>
                        <a:pt x="4081" y="22054"/>
                      </a:lnTo>
                      <a:lnTo>
                        <a:pt x="4227" y="21991"/>
                      </a:lnTo>
                      <a:lnTo>
                        <a:pt x="4290" y="21719"/>
                      </a:lnTo>
                      <a:lnTo>
                        <a:pt x="4311" y="21803"/>
                      </a:lnTo>
                      <a:lnTo>
                        <a:pt x="4374" y="21845"/>
                      </a:lnTo>
                      <a:lnTo>
                        <a:pt x="4416" y="21740"/>
                      </a:lnTo>
                      <a:lnTo>
                        <a:pt x="4458" y="21657"/>
                      </a:lnTo>
                      <a:lnTo>
                        <a:pt x="4520" y="21678"/>
                      </a:lnTo>
                      <a:lnTo>
                        <a:pt x="4562" y="21740"/>
                      </a:lnTo>
                      <a:lnTo>
                        <a:pt x="4604" y="21719"/>
                      </a:lnTo>
                      <a:lnTo>
                        <a:pt x="4688" y="21615"/>
                      </a:lnTo>
                      <a:lnTo>
                        <a:pt x="4834" y="21531"/>
                      </a:lnTo>
                      <a:lnTo>
                        <a:pt x="4834" y="21468"/>
                      </a:lnTo>
                      <a:cubicBezTo>
                        <a:pt x="5043" y="21406"/>
                        <a:pt x="5253" y="21301"/>
                        <a:pt x="5462" y="21217"/>
                      </a:cubicBezTo>
                      <a:lnTo>
                        <a:pt x="5462" y="21217"/>
                      </a:lnTo>
                      <a:lnTo>
                        <a:pt x="5420" y="21238"/>
                      </a:lnTo>
                      <a:lnTo>
                        <a:pt x="5546" y="21238"/>
                      </a:lnTo>
                      <a:lnTo>
                        <a:pt x="5504" y="21196"/>
                      </a:lnTo>
                      <a:cubicBezTo>
                        <a:pt x="5839" y="21050"/>
                        <a:pt x="6173" y="20903"/>
                        <a:pt x="6508" y="20778"/>
                      </a:cubicBezTo>
                      <a:lnTo>
                        <a:pt x="6571" y="20799"/>
                      </a:lnTo>
                      <a:lnTo>
                        <a:pt x="6759" y="20778"/>
                      </a:lnTo>
                      <a:lnTo>
                        <a:pt x="6822" y="20694"/>
                      </a:lnTo>
                      <a:lnTo>
                        <a:pt x="6989" y="20715"/>
                      </a:lnTo>
                      <a:lnTo>
                        <a:pt x="6989" y="20673"/>
                      </a:lnTo>
                      <a:lnTo>
                        <a:pt x="6927" y="20610"/>
                      </a:lnTo>
                      <a:cubicBezTo>
                        <a:pt x="7031" y="20569"/>
                        <a:pt x="7136" y="20527"/>
                        <a:pt x="7240" y="20485"/>
                      </a:cubicBezTo>
                      <a:lnTo>
                        <a:pt x="7282" y="20485"/>
                      </a:lnTo>
                      <a:cubicBezTo>
                        <a:pt x="7324" y="20464"/>
                        <a:pt x="7387" y="20422"/>
                        <a:pt x="7429" y="20422"/>
                      </a:cubicBezTo>
                      <a:lnTo>
                        <a:pt x="7450" y="20485"/>
                      </a:lnTo>
                      <a:lnTo>
                        <a:pt x="7554" y="20485"/>
                      </a:lnTo>
                      <a:lnTo>
                        <a:pt x="7617" y="20380"/>
                      </a:lnTo>
                      <a:lnTo>
                        <a:pt x="7638" y="20464"/>
                      </a:lnTo>
                      <a:lnTo>
                        <a:pt x="7659" y="20464"/>
                      </a:lnTo>
                      <a:lnTo>
                        <a:pt x="7701" y="20380"/>
                      </a:lnTo>
                      <a:lnTo>
                        <a:pt x="7763" y="20318"/>
                      </a:lnTo>
                      <a:lnTo>
                        <a:pt x="7868" y="20318"/>
                      </a:lnTo>
                      <a:lnTo>
                        <a:pt x="7973" y="20255"/>
                      </a:lnTo>
                      <a:lnTo>
                        <a:pt x="8015" y="20171"/>
                      </a:lnTo>
                      <a:cubicBezTo>
                        <a:pt x="8077" y="20150"/>
                        <a:pt x="8161" y="20087"/>
                        <a:pt x="8224" y="20066"/>
                      </a:cubicBezTo>
                      <a:lnTo>
                        <a:pt x="8224" y="20066"/>
                      </a:lnTo>
                      <a:lnTo>
                        <a:pt x="8182" y="20108"/>
                      </a:lnTo>
                      <a:lnTo>
                        <a:pt x="8182" y="20213"/>
                      </a:lnTo>
                      <a:lnTo>
                        <a:pt x="8224" y="20255"/>
                      </a:lnTo>
                      <a:lnTo>
                        <a:pt x="8370" y="20150"/>
                      </a:lnTo>
                      <a:lnTo>
                        <a:pt x="8391" y="20066"/>
                      </a:lnTo>
                      <a:lnTo>
                        <a:pt x="8475" y="20045"/>
                      </a:lnTo>
                      <a:lnTo>
                        <a:pt x="8496" y="20087"/>
                      </a:lnTo>
                      <a:lnTo>
                        <a:pt x="8538" y="20045"/>
                      </a:lnTo>
                      <a:lnTo>
                        <a:pt x="8580" y="20045"/>
                      </a:lnTo>
                      <a:lnTo>
                        <a:pt x="8600" y="20108"/>
                      </a:lnTo>
                      <a:lnTo>
                        <a:pt x="8580" y="20192"/>
                      </a:lnTo>
                      <a:lnTo>
                        <a:pt x="8642" y="20192"/>
                      </a:lnTo>
                      <a:lnTo>
                        <a:pt x="8705" y="20087"/>
                      </a:lnTo>
                      <a:lnTo>
                        <a:pt x="8789" y="20087"/>
                      </a:lnTo>
                      <a:lnTo>
                        <a:pt x="8872" y="20004"/>
                      </a:lnTo>
                      <a:lnTo>
                        <a:pt x="8977" y="20004"/>
                      </a:lnTo>
                      <a:lnTo>
                        <a:pt x="9082" y="19857"/>
                      </a:lnTo>
                      <a:lnTo>
                        <a:pt x="9186" y="19794"/>
                      </a:lnTo>
                      <a:lnTo>
                        <a:pt x="9270" y="19836"/>
                      </a:lnTo>
                      <a:lnTo>
                        <a:pt x="9270" y="19899"/>
                      </a:lnTo>
                      <a:lnTo>
                        <a:pt x="9186" y="20004"/>
                      </a:lnTo>
                      <a:lnTo>
                        <a:pt x="9103" y="20150"/>
                      </a:lnTo>
                      <a:lnTo>
                        <a:pt x="9103" y="20192"/>
                      </a:lnTo>
                      <a:lnTo>
                        <a:pt x="9165" y="20192"/>
                      </a:lnTo>
                      <a:lnTo>
                        <a:pt x="9312" y="20045"/>
                      </a:lnTo>
                      <a:lnTo>
                        <a:pt x="9312" y="19857"/>
                      </a:lnTo>
                      <a:lnTo>
                        <a:pt x="9333" y="19836"/>
                      </a:lnTo>
                      <a:lnTo>
                        <a:pt x="9396" y="19899"/>
                      </a:lnTo>
                      <a:lnTo>
                        <a:pt x="9479" y="19857"/>
                      </a:lnTo>
                      <a:lnTo>
                        <a:pt x="9542" y="19878"/>
                      </a:lnTo>
                      <a:lnTo>
                        <a:pt x="9647" y="19878"/>
                      </a:lnTo>
                      <a:lnTo>
                        <a:pt x="9751" y="19753"/>
                      </a:lnTo>
                      <a:lnTo>
                        <a:pt x="9793" y="19753"/>
                      </a:lnTo>
                      <a:lnTo>
                        <a:pt x="9814" y="19773"/>
                      </a:lnTo>
                      <a:lnTo>
                        <a:pt x="9856" y="19648"/>
                      </a:lnTo>
                      <a:lnTo>
                        <a:pt x="9919" y="19585"/>
                      </a:lnTo>
                      <a:lnTo>
                        <a:pt x="9940" y="19627"/>
                      </a:lnTo>
                      <a:lnTo>
                        <a:pt x="9919" y="19690"/>
                      </a:lnTo>
                      <a:lnTo>
                        <a:pt x="9919" y="19794"/>
                      </a:lnTo>
                      <a:lnTo>
                        <a:pt x="9960" y="19773"/>
                      </a:lnTo>
                      <a:lnTo>
                        <a:pt x="10044" y="19669"/>
                      </a:lnTo>
                      <a:lnTo>
                        <a:pt x="10002" y="19648"/>
                      </a:lnTo>
                      <a:lnTo>
                        <a:pt x="10065" y="19564"/>
                      </a:lnTo>
                      <a:lnTo>
                        <a:pt x="10065" y="19522"/>
                      </a:lnTo>
                      <a:lnTo>
                        <a:pt x="9898" y="19522"/>
                      </a:lnTo>
                      <a:lnTo>
                        <a:pt x="9856" y="19481"/>
                      </a:lnTo>
                      <a:lnTo>
                        <a:pt x="10023" y="19439"/>
                      </a:lnTo>
                      <a:lnTo>
                        <a:pt x="10212" y="19334"/>
                      </a:lnTo>
                      <a:lnTo>
                        <a:pt x="10442" y="19334"/>
                      </a:lnTo>
                      <a:lnTo>
                        <a:pt x="10484" y="19271"/>
                      </a:lnTo>
                      <a:lnTo>
                        <a:pt x="10484" y="19209"/>
                      </a:lnTo>
                      <a:lnTo>
                        <a:pt x="10442" y="19209"/>
                      </a:lnTo>
                      <a:lnTo>
                        <a:pt x="10484" y="19167"/>
                      </a:lnTo>
                      <a:lnTo>
                        <a:pt x="10567" y="19146"/>
                      </a:lnTo>
                      <a:lnTo>
                        <a:pt x="10651" y="19104"/>
                      </a:lnTo>
                      <a:lnTo>
                        <a:pt x="10693" y="19104"/>
                      </a:lnTo>
                      <a:lnTo>
                        <a:pt x="10735" y="19209"/>
                      </a:lnTo>
                      <a:lnTo>
                        <a:pt x="10839" y="19209"/>
                      </a:lnTo>
                      <a:lnTo>
                        <a:pt x="10881" y="19125"/>
                      </a:lnTo>
                      <a:lnTo>
                        <a:pt x="10860" y="19104"/>
                      </a:lnTo>
                      <a:lnTo>
                        <a:pt x="10944" y="19020"/>
                      </a:lnTo>
                      <a:lnTo>
                        <a:pt x="10944" y="18916"/>
                      </a:lnTo>
                      <a:lnTo>
                        <a:pt x="10986" y="18853"/>
                      </a:lnTo>
                      <a:lnTo>
                        <a:pt x="11049" y="18916"/>
                      </a:lnTo>
                      <a:lnTo>
                        <a:pt x="11049" y="18999"/>
                      </a:lnTo>
                      <a:lnTo>
                        <a:pt x="11090" y="19041"/>
                      </a:lnTo>
                      <a:lnTo>
                        <a:pt x="11216" y="18957"/>
                      </a:lnTo>
                      <a:lnTo>
                        <a:pt x="11279" y="18895"/>
                      </a:lnTo>
                      <a:lnTo>
                        <a:pt x="11362" y="18895"/>
                      </a:lnTo>
                      <a:lnTo>
                        <a:pt x="11404" y="18790"/>
                      </a:lnTo>
                      <a:lnTo>
                        <a:pt x="11425" y="18748"/>
                      </a:lnTo>
                      <a:lnTo>
                        <a:pt x="11488" y="18811"/>
                      </a:lnTo>
                      <a:lnTo>
                        <a:pt x="11593" y="18790"/>
                      </a:lnTo>
                      <a:lnTo>
                        <a:pt x="11718" y="18623"/>
                      </a:lnTo>
                      <a:lnTo>
                        <a:pt x="11718" y="18539"/>
                      </a:lnTo>
                      <a:lnTo>
                        <a:pt x="11613" y="18539"/>
                      </a:lnTo>
                      <a:lnTo>
                        <a:pt x="11593" y="18518"/>
                      </a:lnTo>
                      <a:lnTo>
                        <a:pt x="11739" y="18413"/>
                      </a:lnTo>
                      <a:lnTo>
                        <a:pt x="11844" y="18393"/>
                      </a:lnTo>
                      <a:lnTo>
                        <a:pt x="11927" y="18288"/>
                      </a:lnTo>
                      <a:lnTo>
                        <a:pt x="11990" y="18288"/>
                      </a:lnTo>
                      <a:lnTo>
                        <a:pt x="12011" y="18330"/>
                      </a:lnTo>
                      <a:lnTo>
                        <a:pt x="12137" y="18204"/>
                      </a:lnTo>
                      <a:lnTo>
                        <a:pt x="12241" y="18141"/>
                      </a:lnTo>
                      <a:lnTo>
                        <a:pt x="12262" y="18079"/>
                      </a:lnTo>
                      <a:lnTo>
                        <a:pt x="12346" y="18037"/>
                      </a:lnTo>
                      <a:lnTo>
                        <a:pt x="12367" y="17995"/>
                      </a:lnTo>
                      <a:lnTo>
                        <a:pt x="12450" y="17995"/>
                      </a:lnTo>
                      <a:lnTo>
                        <a:pt x="12471" y="18079"/>
                      </a:lnTo>
                      <a:lnTo>
                        <a:pt x="12534" y="18100"/>
                      </a:lnTo>
                      <a:lnTo>
                        <a:pt x="12555" y="18016"/>
                      </a:lnTo>
                      <a:lnTo>
                        <a:pt x="12660" y="18016"/>
                      </a:lnTo>
                      <a:lnTo>
                        <a:pt x="12722" y="17995"/>
                      </a:lnTo>
                      <a:lnTo>
                        <a:pt x="12722" y="17911"/>
                      </a:lnTo>
                      <a:lnTo>
                        <a:pt x="12827" y="17890"/>
                      </a:lnTo>
                      <a:lnTo>
                        <a:pt x="12848" y="17828"/>
                      </a:lnTo>
                      <a:lnTo>
                        <a:pt x="12869" y="17869"/>
                      </a:lnTo>
                      <a:lnTo>
                        <a:pt x="13036" y="17890"/>
                      </a:lnTo>
                      <a:lnTo>
                        <a:pt x="13057" y="17786"/>
                      </a:lnTo>
                      <a:lnTo>
                        <a:pt x="13099" y="17786"/>
                      </a:lnTo>
                      <a:lnTo>
                        <a:pt x="13099" y="17849"/>
                      </a:lnTo>
                      <a:lnTo>
                        <a:pt x="13162" y="17849"/>
                      </a:lnTo>
                      <a:lnTo>
                        <a:pt x="13204" y="17786"/>
                      </a:lnTo>
                      <a:lnTo>
                        <a:pt x="13266" y="17849"/>
                      </a:lnTo>
                      <a:lnTo>
                        <a:pt x="13308" y="17807"/>
                      </a:lnTo>
                      <a:lnTo>
                        <a:pt x="13371" y="17660"/>
                      </a:lnTo>
                      <a:lnTo>
                        <a:pt x="13308" y="17660"/>
                      </a:lnTo>
                      <a:lnTo>
                        <a:pt x="13266" y="17681"/>
                      </a:lnTo>
                      <a:lnTo>
                        <a:pt x="13287" y="17597"/>
                      </a:lnTo>
                      <a:lnTo>
                        <a:pt x="13350" y="17556"/>
                      </a:lnTo>
                      <a:cubicBezTo>
                        <a:pt x="13371" y="17618"/>
                        <a:pt x="13392" y="17702"/>
                        <a:pt x="13455" y="17765"/>
                      </a:cubicBezTo>
                      <a:cubicBezTo>
                        <a:pt x="13517" y="17849"/>
                        <a:pt x="13392" y="17995"/>
                        <a:pt x="13308" y="18079"/>
                      </a:cubicBezTo>
                      <a:lnTo>
                        <a:pt x="13245" y="18183"/>
                      </a:lnTo>
                      <a:lnTo>
                        <a:pt x="13266" y="18225"/>
                      </a:lnTo>
                      <a:lnTo>
                        <a:pt x="13371" y="18309"/>
                      </a:lnTo>
                      <a:lnTo>
                        <a:pt x="13350" y="18413"/>
                      </a:lnTo>
                      <a:lnTo>
                        <a:pt x="13266" y="18351"/>
                      </a:lnTo>
                      <a:lnTo>
                        <a:pt x="13245" y="18393"/>
                      </a:lnTo>
                      <a:lnTo>
                        <a:pt x="13266" y="18497"/>
                      </a:lnTo>
                      <a:lnTo>
                        <a:pt x="13162" y="18623"/>
                      </a:lnTo>
                      <a:lnTo>
                        <a:pt x="13099" y="18602"/>
                      </a:lnTo>
                      <a:lnTo>
                        <a:pt x="13099" y="18351"/>
                      </a:lnTo>
                      <a:lnTo>
                        <a:pt x="13057" y="18330"/>
                      </a:lnTo>
                      <a:lnTo>
                        <a:pt x="12890" y="18351"/>
                      </a:lnTo>
                      <a:lnTo>
                        <a:pt x="12639" y="18497"/>
                      </a:lnTo>
                      <a:lnTo>
                        <a:pt x="12471" y="18602"/>
                      </a:lnTo>
                      <a:lnTo>
                        <a:pt x="12450" y="18665"/>
                      </a:lnTo>
                      <a:lnTo>
                        <a:pt x="12471" y="18727"/>
                      </a:lnTo>
                      <a:lnTo>
                        <a:pt x="12471" y="18853"/>
                      </a:lnTo>
                      <a:lnTo>
                        <a:pt x="12450" y="18957"/>
                      </a:lnTo>
                      <a:lnTo>
                        <a:pt x="12409" y="19041"/>
                      </a:lnTo>
                      <a:lnTo>
                        <a:pt x="12409" y="19146"/>
                      </a:lnTo>
                      <a:lnTo>
                        <a:pt x="12471" y="19188"/>
                      </a:lnTo>
                      <a:lnTo>
                        <a:pt x="12555" y="19167"/>
                      </a:lnTo>
                      <a:lnTo>
                        <a:pt x="12576" y="19125"/>
                      </a:lnTo>
                      <a:lnTo>
                        <a:pt x="12555" y="19083"/>
                      </a:lnTo>
                      <a:lnTo>
                        <a:pt x="12513" y="19062"/>
                      </a:lnTo>
                      <a:lnTo>
                        <a:pt x="12555" y="19020"/>
                      </a:lnTo>
                      <a:lnTo>
                        <a:pt x="12681" y="19020"/>
                      </a:lnTo>
                      <a:lnTo>
                        <a:pt x="12660" y="19062"/>
                      </a:lnTo>
                      <a:lnTo>
                        <a:pt x="12722" y="19125"/>
                      </a:lnTo>
                      <a:lnTo>
                        <a:pt x="12785" y="19041"/>
                      </a:lnTo>
                      <a:lnTo>
                        <a:pt x="12848" y="19041"/>
                      </a:lnTo>
                      <a:lnTo>
                        <a:pt x="12764" y="19146"/>
                      </a:lnTo>
                      <a:lnTo>
                        <a:pt x="12764" y="19188"/>
                      </a:lnTo>
                      <a:lnTo>
                        <a:pt x="12555" y="19355"/>
                      </a:lnTo>
                      <a:lnTo>
                        <a:pt x="12534" y="19397"/>
                      </a:lnTo>
                      <a:lnTo>
                        <a:pt x="12639" y="19439"/>
                      </a:lnTo>
                      <a:lnTo>
                        <a:pt x="12681" y="19355"/>
                      </a:lnTo>
                      <a:lnTo>
                        <a:pt x="12764" y="19292"/>
                      </a:lnTo>
                      <a:lnTo>
                        <a:pt x="12764" y="19229"/>
                      </a:lnTo>
                      <a:lnTo>
                        <a:pt x="12890" y="19146"/>
                      </a:lnTo>
                      <a:lnTo>
                        <a:pt x="12869" y="19083"/>
                      </a:lnTo>
                      <a:lnTo>
                        <a:pt x="12932" y="19041"/>
                      </a:lnTo>
                      <a:lnTo>
                        <a:pt x="12973" y="19041"/>
                      </a:lnTo>
                      <a:lnTo>
                        <a:pt x="13036" y="18916"/>
                      </a:lnTo>
                      <a:lnTo>
                        <a:pt x="13078" y="18937"/>
                      </a:lnTo>
                      <a:lnTo>
                        <a:pt x="13183" y="18916"/>
                      </a:lnTo>
                      <a:lnTo>
                        <a:pt x="13287" y="18937"/>
                      </a:lnTo>
                      <a:lnTo>
                        <a:pt x="13455" y="18832"/>
                      </a:lnTo>
                      <a:lnTo>
                        <a:pt x="13413" y="18748"/>
                      </a:lnTo>
                      <a:lnTo>
                        <a:pt x="13287" y="18706"/>
                      </a:lnTo>
                      <a:lnTo>
                        <a:pt x="13371" y="18665"/>
                      </a:lnTo>
                      <a:lnTo>
                        <a:pt x="13497" y="18665"/>
                      </a:lnTo>
                      <a:lnTo>
                        <a:pt x="13580" y="18769"/>
                      </a:lnTo>
                      <a:lnTo>
                        <a:pt x="13664" y="18769"/>
                      </a:lnTo>
                      <a:lnTo>
                        <a:pt x="13727" y="18665"/>
                      </a:lnTo>
                      <a:lnTo>
                        <a:pt x="13685" y="18539"/>
                      </a:lnTo>
                      <a:lnTo>
                        <a:pt x="13580" y="18518"/>
                      </a:lnTo>
                      <a:lnTo>
                        <a:pt x="13622" y="18455"/>
                      </a:lnTo>
                      <a:lnTo>
                        <a:pt x="13706" y="18455"/>
                      </a:lnTo>
                      <a:lnTo>
                        <a:pt x="13789" y="18497"/>
                      </a:lnTo>
                      <a:lnTo>
                        <a:pt x="13852" y="18455"/>
                      </a:lnTo>
                      <a:lnTo>
                        <a:pt x="13894" y="18518"/>
                      </a:lnTo>
                      <a:lnTo>
                        <a:pt x="13957" y="18539"/>
                      </a:lnTo>
                      <a:lnTo>
                        <a:pt x="14041" y="18413"/>
                      </a:lnTo>
                      <a:lnTo>
                        <a:pt x="14020" y="18330"/>
                      </a:lnTo>
                      <a:lnTo>
                        <a:pt x="13957" y="18309"/>
                      </a:lnTo>
                      <a:lnTo>
                        <a:pt x="13957" y="18225"/>
                      </a:lnTo>
                      <a:lnTo>
                        <a:pt x="14062" y="18225"/>
                      </a:lnTo>
                      <a:lnTo>
                        <a:pt x="14166" y="18204"/>
                      </a:lnTo>
                      <a:lnTo>
                        <a:pt x="14124" y="18079"/>
                      </a:lnTo>
                      <a:lnTo>
                        <a:pt x="14041" y="18037"/>
                      </a:lnTo>
                      <a:lnTo>
                        <a:pt x="13957" y="18079"/>
                      </a:lnTo>
                      <a:lnTo>
                        <a:pt x="14041" y="17995"/>
                      </a:lnTo>
                      <a:cubicBezTo>
                        <a:pt x="14062" y="17974"/>
                        <a:pt x="14041" y="17932"/>
                        <a:pt x="14041" y="17932"/>
                      </a:cubicBezTo>
                      <a:lnTo>
                        <a:pt x="14145" y="17828"/>
                      </a:lnTo>
                      <a:lnTo>
                        <a:pt x="14166" y="17911"/>
                      </a:lnTo>
                      <a:lnTo>
                        <a:pt x="14229" y="17911"/>
                      </a:lnTo>
                      <a:lnTo>
                        <a:pt x="14313" y="17807"/>
                      </a:lnTo>
                      <a:lnTo>
                        <a:pt x="14354" y="17869"/>
                      </a:lnTo>
                      <a:lnTo>
                        <a:pt x="14438" y="17828"/>
                      </a:lnTo>
                      <a:lnTo>
                        <a:pt x="14417" y="17765"/>
                      </a:lnTo>
                      <a:lnTo>
                        <a:pt x="14334" y="17723"/>
                      </a:lnTo>
                      <a:lnTo>
                        <a:pt x="14396" y="17660"/>
                      </a:lnTo>
                      <a:lnTo>
                        <a:pt x="14438" y="17597"/>
                      </a:lnTo>
                      <a:lnTo>
                        <a:pt x="14396" y="17514"/>
                      </a:lnTo>
                      <a:lnTo>
                        <a:pt x="14313" y="17556"/>
                      </a:lnTo>
                      <a:lnTo>
                        <a:pt x="14292" y="17597"/>
                      </a:lnTo>
                      <a:lnTo>
                        <a:pt x="14229" y="17597"/>
                      </a:lnTo>
                      <a:lnTo>
                        <a:pt x="14250" y="17493"/>
                      </a:lnTo>
                      <a:lnTo>
                        <a:pt x="14208" y="17472"/>
                      </a:lnTo>
                      <a:lnTo>
                        <a:pt x="14103" y="17493"/>
                      </a:lnTo>
                      <a:lnTo>
                        <a:pt x="14041" y="17577"/>
                      </a:lnTo>
                      <a:lnTo>
                        <a:pt x="14103" y="17618"/>
                      </a:lnTo>
                      <a:lnTo>
                        <a:pt x="14041" y="17723"/>
                      </a:lnTo>
                      <a:lnTo>
                        <a:pt x="13999" y="17702"/>
                      </a:lnTo>
                      <a:lnTo>
                        <a:pt x="13978" y="17786"/>
                      </a:lnTo>
                      <a:lnTo>
                        <a:pt x="13894" y="17765"/>
                      </a:lnTo>
                      <a:lnTo>
                        <a:pt x="13831" y="17807"/>
                      </a:lnTo>
                      <a:lnTo>
                        <a:pt x="13873" y="17869"/>
                      </a:lnTo>
                      <a:lnTo>
                        <a:pt x="13999" y="17995"/>
                      </a:lnTo>
                      <a:lnTo>
                        <a:pt x="13831" y="18141"/>
                      </a:lnTo>
                      <a:lnTo>
                        <a:pt x="13831" y="18079"/>
                      </a:lnTo>
                      <a:lnTo>
                        <a:pt x="13727" y="17995"/>
                      </a:lnTo>
                      <a:lnTo>
                        <a:pt x="13685" y="18037"/>
                      </a:lnTo>
                      <a:lnTo>
                        <a:pt x="13706" y="18121"/>
                      </a:lnTo>
                      <a:lnTo>
                        <a:pt x="13685" y="18225"/>
                      </a:lnTo>
                      <a:lnTo>
                        <a:pt x="13622" y="18204"/>
                      </a:lnTo>
                      <a:lnTo>
                        <a:pt x="13580" y="18225"/>
                      </a:lnTo>
                      <a:lnTo>
                        <a:pt x="13517" y="18330"/>
                      </a:lnTo>
                      <a:lnTo>
                        <a:pt x="13434" y="18351"/>
                      </a:lnTo>
                      <a:lnTo>
                        <a:pt x="13434" y="18288"/>
                      </a:lnTo>
                      <a:lnTo>
                        <a:pt x="13497" y="18225"/>
                      </a:lnTo>
                      <a:lnTo>
                        <a:pt x="13497" y="18121"/>
                      </a:lnTo>
                      <a:lnTo>
                        <a:pt x="13413" y="18079"/>
                      </a:lnTo>
                      <a:lnTo>
                        <a:pt x="13371" y="18079"/>
                      </a:lnTo>
                      <a:cubicBezTo>
                        <a:pt x="13413" y="17995"/>
                        <a:pt x="13476" y="17911"/>
                        <a:pt x="13559" y="17849"/>
                      </a:cubicBezTo>
                      <a:lnTo>
                        <a:pt x="13559" y="17807"/>
                      </a:lnTo>
                      <a:cubicBezTo>
                        <a:pt x="13497" y="17702"/>
                        <a:pt x="13476" y="17597"/>
                        <a:pt x="13434" y="17493"/>
                      </a:cubicBezTo>
                      <a:lnTo>
                        <a:pt x="13476" y="17493"/>
                      </a:lnTo>
                      <a:lnTo>
                        <a:pt x="13517" y="17535"/>
                      </a:lnTo>
                      <a:lnTo>
                        <a:pt x="13538" y="17493"/>
                      </a:lnTo>
                      <a:lnTo>
                        <a:pt x="13497" y="17409"/>
                      </a:lnTo>
                      <a:lnTo>
                        <a:pt x="13413" y="17388"/>
                      </a:lnTo>
                      <a:lnTo>
                        <a:pt x="13476" y="17367"/>
                      </a:lnTo>
                      <a:lnTo>
                        <a:pt x="13580" y="17388"/>
                      </a:lnTo>
                      <a:lnTo>
                        <a:pt x="13706" y="17263"/>
                      </a:lnTo>
                      <a:lnTo>
                        <a:pt x="13831" y="17263"/>
                      </a:lnTo>
                      <a:lnTo>
                        <a:pt x="13936" y="17158"/>
                      </a:lnTo>
                      <a:lnTo>
                        <a:pt x="14020" y="17137"/>
                      </a:lnTo>
                      <a:lnTo>
                        <a:pt x="14145" y="16991"/>
                      </a:lnTo>
                      <a:lnTo>
                        <a:pt x="14145" y="16844"/>
                      </a:lnTo>
                      <a:lnTo>
                        <a:pt x="14103" y="16781"/>
                      </a:lnTo>
                      <a:lnTo>
                        <a:pt x="14082" y="16781"/>
                      </a:lnTo>
                      <a:lnTo>
                        <a:pt x="14020" y="16656"/>
                      </a:lnTo>
                      <a:lnTo>
                        <a:pt x="13957" y="16635"/>
                      </a:lnTo>
                      <a:lnTo>
                        <a:pt x="13810" y="16635"/>
                      </a:lnTo>
                      <a:lnTo>
                        <a:pt x="13831" y="16530"/>
                      </a:lnTo>
                      <a:lnTo>
                        <a:pt x="13831" y="16426"/>
                      </a:lnTo>
                      <a:lnTo>
                        <a:pt x="13999" y="16363"/>
                      </a:lnTo>
                      <a:lnTo>
                        <a:pt x="14020" y="16321"/>
                      </a:lnTo>
                      <a:lnTo>
                        <a:pt x="14103" y="16300"/>
                      </a:lnTo>
                      <a:lnTo>
                        <a:pt x="14124" y="16216"/>
                      </a:lnTo>
                      <a:lnTo>
                        <a:pt x="14103" y="16216"/>
                      </a:lnTo>
                      <a:lnTo>
                        <a:pt x="14145" y="16154"/>
                      </a:lnTo>
                      <a:lnTo>
                        <a:pt x="14250" y="16196"/>
                      </a:lnTo>
                      <a:lnTo>
                        <a:pt x="14417" y="16091"/>
                      </a:lnTo>
                      <a:lnTo>
                        <a:pt x="14522" y="16175"/>
                      </a:lnTo>
                      <a:lnTo>
                        <a:pt x="14647" y="16091"/>
                      </a:lnTo>
                      <a:lnTo>
                        <a:pt x="14626" y="16175"/>
                      </a:lnTo>
                      <a:lnTo>
                        <a:pt x="14647" y="16216"/>
                      </a:lnTo>
                      <a:lnTo>
                        <a:pt x="14731" y="16216"/>
                      </a:lnTo>
                      <a:lnTo>
                        <a:pt x="14857" y="16091"/>
                      </a:lnTo>
                      <a:lnTo>
                        <a:pt x="14836" y="16028"/>
                      </a:lnTo>
                      <a:lnTo>
                        <a:pt x="14773" y="16007"/>
                      </a:lnTo>
                      <a:lnTo>
                        <a:pt x="14752" y="15965"/>
                      </a:lnTo>
                      <a:lnTo>
                        <a:pt x="14794" y="15924"/>
                      </a:lnTo>
                      <a:lnTo>
                        <a:pt x="14919" y="15986"/>
                      </a:lnTo>
                      <a:lnTo>
                        <a:pt x="15129" y="15924"/>
                      </a:lnTo>
                      <a:lnTo>
                        <a:pt x="15170" y="15777"/>
                      </a:lnTo>
                      <a:lnTo>
                        <a:pt x="15129" y="15631"/>
                      </a:lnTo>
                      <a:lnTo>
                        <a:pt x="14961" y="15526"/>
                      </a:lnTo>
                      <a:lnTo>
                        <a:pt x="14891" y="15526"/>
                      </a:lnTo>
                      <a:lnTo>
                        <a:pt x="14919" y="15505"/>
                      </a:lnTo>
                      <a:lnTo>
                        <a:pt x="15066" y="15505"/>
                      </a:lnTo>
                      <a:lnTo>
                        <a:pt x="15150" y="15589"/>
                      </a:lnTo>
                      <a:lnTo>
                        <a:pt x="15296" y="15589"/>
                      </a:lnTo>
                      <a:lnTo>
                        <a:pt x="15401" y="15484"/>
                      </a:lnTo>
                      <a:lnTo>
                        <a:pt x="15401" y="15400"/>
                      </a:lnTo>
                      <a:lnTo>
                        <a:pt x="15673" y="15275"/>
                      </a:lnTo>
                      <a:lnTo>
                        <a:pt x="15798" y="15149"/>
                      </a:lnTo>
                      <a:lnTo>
                        <a:pt x="15924" y="15149"/>
                      </a:lnTo>
                      <a:lnTo>
                        <a:pt x="15986" y="15087"/>
                      </a:lnTo>
                      <a:lnTo>
                        <a:pt x="15986" y="15003"/>
                      </a:lnTo>
                      <a:lnTo>
                        <a:pt x="16217" y="14836"/>
                      </a:lnTo>
                      <a:lnTo>
                        <a:pt x="16426" y="14794"/>
                      </a:lnTo>
                      <a:lnTo>
                        <a:pt x="16656" y="14584"/>
                      </a:lnTo>
                      <a:lnTo>
                        <a:pt x="16844" y="14564"/>
                      </a:lnTo>
                      <a:lnTo>
                        <a:pt x="17033" y="14333"/>
                      </a:lnTo>
                      <a:lnTo>
                        <a:pt x="16949" y="14480"/>
                      </a:lnTo>
                      <a:lnTo>
                        <a:pt x="16949" y="14626"/>
                      </a:lnTo>
                      <a:lnTo>
                        <a:pt x="17012" y="14647"/>
                      </a:lnTo>
                      <a:lnTo>
                        <a:pt x="17075" y="14668"/>
                      </a:lnTo>
                      <a:lnTo>
                        <a:pt x="17116" y="14731"/>
                      </a:lnTo>
                      <a:lnTo>
                        <a:pt x="17263" y="14564"/>
                      </a:lnTo>
                      <a:lnTo>
                        <a:pt x="17367" y="14522"/>
                      </a:lnTo>
                      <a:lnTo>
                        <a:pt x="17598" y="14438"/>
                      </a:lnTo>
                      <a:lnTo>
                        <a:pt x="17681" y="14354"/>
                      </a:lnTo>
                      <a:lnTo>
                        <a:pt x="17681" y="14354"/>
                      </a:lnTo>
                      <a:lnTo>
                        <a:pt x="17639" y="14480"/>
                      </a:lnTo>
                      <a:lnTo>
                        <a:pt x="17451" y="14584"/>
                      </a:lnTo>
                      <a:lnTo>
                        <a:pt x="17326" y="14584"/>
                      </a:lnTo>
                      <a:lnTo>
                        <a:pt x="17054" y="14856"/>
                      </a:lnTo>
                      <a:lnTo>
                        <a:pt x="17033" y="14961"/>
                      </a:lnTo>
                      <a:lnTo>
                        <a:pt x="17158" y="15149"/>
                      </a:lnTo>
                      <a:lnTo>
                        <a:pt x="17179" y="15275"/>
                      </a:lnTo>
                      <a:lnTo>
                        <a:pt x="17054" y="15191"/>
                      </a:lnTo>
                      <a:lnTo>
                        <a:pt x="16949" y="15191"/>
                      </a:lnTo>
                      <a:lnTo>
                        <a:pt x="16886" y="15212"/>
                      </a:lnTo>
                      <a:lnTo>
                        <a:pt x="16823" y="15212"/>
                      </a:lnTo>
                      <a:lnTo>
                        <a:pt x="16719" y="15149"/>
                      </a:lnTo>
                      <a:lnTo>
                        <a:pt x="16698" y="14982"/>
                      </a:lnTo>
                      <a:lnTo>
                        <a:pt x="16510" y="15066"/>
                      </a:lnTo>
                      <a:lnTo>
                        <a:pt x="16405" y="15066"/>
                      </a:lnTo>
                      <a:lnTo>
                        <a:pt x="16238" y="15170"/>
                      </a:lnTo>
                      <a:lnTo>
                        <a:pt x="16091" y="15170"/>
                      </a:lnTo>
                      <a:lnTo>
                        <a:pt x="15986" y="15275"/>
                      </a:lnTo>
                      <a:lnTo>
                        <a:pt x="15986" y="15380"/>
                      </a:lnTo>
                      <a:lnTo>
                        <a:pt x="16007" y="15421"/>
                      </a:lnTo>
                      <a:lnTo>
                        <a:pt x="15903" y="15610"/>
                      </a:lnTo>
                      <a:lnTo>
                        <a:pt x="15777" y="15693"/>
                      </a:lnTo>
                      <a:lnTo>
                        <a:pt x="15714" y="15840"/>
                      </a:lnTo>
                      <a:lnTo>
                        <a:pt x="15380" y="16133"/>
                      </a:lnTo>
                      <a:lnTo>
                        <a:pt x="15296" y="16237"/>
                      </a:lnTo>
                      <a:lnTo>
                        <a:pt x="15296" y="16321"/>
                      </a:lnTo>
                      <a:lnTo>
                        <a:pt x="15401" y="16468"/>
                      </a:lnTo>
                      <a:lnTo>
                        <a:pt x="15463" y="16405"/>
                      </a:lnTo>
                      <a:lnTo>
                        <a:pt x="15505" y="16405"/>
                      </a:lnTo>
                      <a:lnTo>
                        <a:pt x="15610" y="16321"/>
                      </a:lnTo>
                      <a:lnTo>
                        <a:pt x="15694" y="16342"/>
                      </a:lnTo>
                      <a:lnTo>
                        <a:pt x="15694" y="16405"/>
                      </a:lnTo>
                      <a:lnTo>
                        <a:pt x="15484" y="16551"/>
                      </a:lnTo>
                      <a:lnTo>
                        <a:pt x="15401" y="16551"/>
                      </a:lnTo>
                      <a:lnTo>
                        <a:pt x="15359" y="16656"/>
                      </a:lnTo>
                      <a:lnTo>
                        <a:pt x="15254" y="16614"/>
                      </a:lnTo>
                      <a:lnTo>
                        <a:pt x="15170" y="16614"/>
                      </a:lnTo>
                      <a:lnTo>
                        <a:pt x="15087" y="16635"/>
                      </a:lnTo>
                      <a:lnTo>
                        <a:pt x="15087" y="16740"/>
                      </a:lnTo>
                      <a:lnTo>
                        <a:pt x="15024" y="16719"/>
                      </a:lnTo>
                      <a:lnTo>
                        <a:pt x="14919" y="16740"/>
                      </a:lnTo>
                      <a:lnTo>
                        <a:pt x="14919" y="16865"/>
                      </a:lnTo>
                      <a:lnTo>
                        <a:pt x="15066" y="17053"/>
                      </a:lnTo>
                      <a:lnTo>
                        <a:pt x="15129" y="17032"/>
                      </a:lnTo>
                      <a:lnTo>
                        <a:pt x="15170" y="16949"/>
                      </a:lnTo>
                      <a:lnTo>
                        <a:pt x="15233" y="17032"/>
                      </a:lnTo>
                      <a:lnTo>
                        <a:pt x="15275" y="16886"/>
                      </a:lnTo>
                      <a:lnTo>
                        <a:pt x="15359" y="16886"/>
                      </a:lnTo>
                      <a:lnTo>
                        <a:pt x="15359" y="16991"/>
                      </a:lnTo>
                      <a:lnTo>
                        <a:pt x="15442" y="16949"/>
                      </a:lnTo>
                      <a:lnTo>
                        <a:pt x="15463" y="16865"/>
                      </a:lnTo>
                      <a:lnTo>
                        <a:pt x="15526" y="16823"/>
                      </a:lnTo>
                      <a:lnTo>
                        <a:pt x="15652" y="16740"/>
                      </a:lnTo>
                      <a:lnTo>
                        <a:pt x="15652" y="16614"/>
                      </a:lnTo>
                      <a:lnTo>
                        <a:pt x="15714" y="16530"/>
                      </a:lnTo>
                      <a:lnTo>
                        <a:pt x="15714" y="16572"/>
                      </a:lnTo>
                      <a:lnTo>
                        <a:pt x="15673" y="16635"/>
                      </a:lnTo>
                      <a:lnTo>
                        <a:pt x="15714" y="16719"/>
                      </a:lnTo>
                      <a:lnTo>
                        <a:pt x="15840" y="16719"/>
                      </a:lnTo>
                      <a:lnTo>
                        <a:pt x="16028" y="16572"/>
                      </a:lnTo>
                      <a:lnTo>
                        <a:pt x="16175" y="16572"/>
                      </a:lnTo>
                      <a:lnTo>
                        <a:pt x="16196" y="16656"/>
                      </a:lnTo>
                      <a:lnTo>
                        <a:pt x="16258" y="16614"/>
                      </a:lnTo>
                      <a:lnTo>
                        <a:pt x="16321" y="16405"/>
                      </a:lnTo>
                      <a:lnTo>
                        <a:pt x="16447" y="16321"/>
                      </a:lnTo>
                      <a:lnTo>
                        <a:pt x="16510" y="16321"/>
                      </a:lnTo>
                      <a:lnTo>
                        <a:pt x="16363" y="16468"/>
                      </a:lnTo>
                      <a:lnTo>
                        <a:pt x="16363" y="16551"/>
                      </a:lnTo>
                      <a:lnTo>
                        <a:pt x="16447" y="16509"/>
                      </a:lnTo>
                      <a:lnTo>
                        <a:pt x="16572" y="16342"/>
                      </a:lnTo>
                      <a:lnTo>
                        <a:pt x="16656" y="16154"/>
                      </a:lnTo>
                      <a:lnTo>
                        <a:pt x="16740" y="16112"/>
                      </a:lnTo>
                      <a:lnTo>
                        <a:pt x="16740" y="16196"/>
                      </a:lnTo>
                      <a:lnTo>
                        <a:pt x="16656" y="16321"/>
                      </a:lnTo>
                      <a:lnTo>
                        <a:pt x="16656" y="16363"/>
                      </a:lnTo>
                      <a:lnTo>
                        <a:pt x="16782" y="16237"/>
                      </a:lnTo>
                      <a:lnTo>
                        <a:pt x="16844" y="16321"/>
                      </a:lnTo>
                      <a:lnTo>
                        <a:pt x="16844" y="16405"/>
                      </a:lnTo>
                      <a:lnTo>
                        <a:pt x="16970" y="16426"/>
                      </a:lnTo>
                      <a:lnTo>
                        <a:pt x="17033" y="16468"/>
                      </a:lnTo>
                      <a:lnTo>
                        <a:pt x="17095" y="16405"/>
                      </a:lnTo>
                      <a:lnTo>
                        <a:pt x="17158" y="16258"/>
                      </a:lnTo>
                      <a:lnTo>
                        <a:pt x="17305" y="16237"/>
                      </a:lnTo>
                      <a:lnTo>
                        <a:pt x="17409" y="16154"/>
                      </a:lnTo>
                      <a:lnTo>
                        <a:pt x="17347" y="16133"/>
                      </a:lnTo>
                      <a:lnTo>
                        <a:pt x="17367" y="16007"/>
                      </a:lnTo>
                      <a:lnTo>
                        <a:pt x="17577" y="15924"/>
                      </a:lnTo>
                      <a:lnTo>
                        <a:pt x="17598" y="15840"/>
                      </a:lnTo>
                      <a:lnTo>
                        <a:pt x="17598" y="15735"/>
                      </a:lnTo>
                      <a:lnTo>
                        <a:pt x="17493" y="15777"/>
                      </a:lnTo>
                      <a:lnTo>
                        <a:pt x="17409" y="15714"/>
                      </a:lnTo>
                      <a:lnTo>
                        <a:pt x="17284" y="15693"/>
                      </a:lnTo>
                      <a:lnTo>
                        <a:pt x="17347" y="15610"/>
                      </a:lnTo>
                      <a:lnTo>
                        <a:pt x="17451" y="15610"/>
                      </a:lnTo>
                      <a:lnTo>
                        <a:pt x="17514" y="15631"/>
                      </a:lnTo>
                      <a:lnTo>
                        <a:pt x="17577" y="15568"/>
                      </a:lnTo>
                      <a:lnTo>
                        <a:pt x="17577" y="15463"/>
                      </a:lnTo>
                      <a:lnTo>
                        <a:pt x="17472" y="15505"/>
                      </a:lnTo>
                      <a:lnTo>
                        <a:pt x="17367" y="15400"/>
                      </a:lnTo>
                      <a:lnTo>
                        <a:pt x="17367" y="15317"/>
                      </a:lnTo>
                      <a:lnTo>
                        <a:pt x="17514" y="15296"/>
                      </a:lnTo>
                      <a:lnTo>
                        <a:pt x="17598" y="15275"/>
                      </a:lnTo>
                      <a:lnTo>
                        <a:pt x="17660" y="15296"/>
                      </a:lnTo>
                      <a:lnTo>
                        <a:pt x="17681" y="15254"/>
                      </a:lnTo>
                      <a:lnTo>
                        <a:pt x="17619" y="15108"/>
                      </a:lnTo>
                      <a:lnTo>
                        <a:pt x="17807" y="15045"/>
                      </a:lnTo>
                      <a:lnTo>
                        <a:pt x="17911" y="15108"/>
                      </a:lnTo>
                      <a:lnTo>
                        <a:pt x="17995" y="15087"/>
                      </a:lnTo>
                      <a:lnTo>
                        <a:pt x="18121" y="15087"/>
                      </a:lnTo>
                      <a:lnTo>
                        <a:pt x="17911" y="15254"/>
                      </a:lnTo>
                      <a:lnTo>
                        <a:pt x="17911" y="15359"/>
                      </a:lnTo>
                      <a:lnTo>
                        <a:pt x="17932" y="15526"/>
                      </a:lnTo>
                      <a:lnTo>
                        <a:pt x="17995" y="15526"/>
                      </a:lnTo>
                      <a:lnTo>
                        <a:pt x="18079" y="15317"/>
                      </a:lnTo>
                      <a:lnTo>
                        <a:pt x="18142" y="15275"/>
                      </a:lnTo>
                      <a:lnTo>
                        <a:pt x="18204" y="15275"/>
                      </a:lnTo>
                      <a:lnTo>
                        <a:pt x="18183" y="15359"/>
                      </a:lnTo>
                      <a:lnTo>
                        <a:pt x="18121" y="15421"/>
                      </a:lnTo>
                      <a:lnTo>
                        <a:pt x="18142" y="15505"/>
                      </a:lnTo>
                      <a:lnTo>
                        <a:pt x="18288" y="15400"/>
                      </a:lnTo>
                      <a:lnTo>
                        <a:pt x="18309" y="15317"/>
                      </a:lnTo>
                      <a:lnTo>
                        <a:pt x="18393" y="15400"/>
                      </a:lnTo>
                      <a:lnTo>
                        <a:pt x="18497" y="15317"/>
                      </a:lnTo>
                      <a:lnTo>
                        <a:pt x="18539" y="15317"/>
                      </a:lnTo>
                      <a:lnTo>
                        <a:pt x="18644" y="15254"/>
                      </a:lnTo>
                      <a:lnTo>
                        <a:pt x="18769" y="15212"/>
                      </a:lnTo>
                      <a:lnTo>
                        <a:pt x="18874" y="15254"/>
                      </a:lnTo>
                      <a:lnTo>
                        <a:pt x="18853" y="15296"/>
                      </a:lnTo>
                      <a:lnTo>
                        <a:pt x="18727" y="15296"/>
                      </a:lnTo>
                      <a:lnTo>
                        <a:pt x="18602" y="15421"/>
                      </a:lnTo>
                      <a:lnTo>
                        <a:pt x="18686" y="15421"/>
                      </a:lnTo>
                      <a:lnTo>
                        <a:pt x="18623" y="15505"/>
                      </a:lnTo>
                      <a:lnTo>
                        <a:pt x="18686" y="15568"/>
                      </a:lnTo>
                      <a:lnTo>
                        <a:pt x="18895" y="15610"/>
                      </a:lnTo>
                      <a:lnTo>
                        <a:pt x="18958" y="15693"/>
                      </a:lnTo>
                      <a:lnTo>
                        <a:pt x="18958" y="15735"/>
                      </a:lnTo>
                      <a:lnTo>
                        <a:pt x="18832" y="15631"/>
                      </a:lnTo>
                      <a:lnTo>
                        <a:pt x="18686" y="15610"/>
                      </a:lnTo>
                      <a:lnTo>
                        <a:pt x="18581" y="15672"/>
                      </a:lnTo>
                      <a:lnTo>
                        <a:pt x="18581" y="15777"/>
                      </a:lnTo>
                      <a:lnTo>
                        <a:pt x="18644" y="15798"/>
                      </a:lnTo>
                      <a:lnTo>
                        <a:pt x="18748" y="15735"/>
                      </a:lnTo>
                      <a:lnTo>
                        <a:pt x="18832" y="15819"/>
                      </a:lnTo>
                      <a:lnTo>
                        <a:pt x="18790" y="15840"/>
                      </a:lnTo>
                      <a:lnTo>
                        <a:pt x="18644" y="15840"/>
                      </a:lnTo>
                      <a:lnTo>
                        <a:pt x="18644" y="15924"/>
                      </a:lnTo>
                      <a:lnTo>
                        <a:pt x="18811" y="15986"/>
                      </a:lnTo>
                      <a:lnTo>
                        <a:pt x="18853" y="16049"/>
                      </a:lnTo>
                      <a:lnTo>
                        <a:pt x="18790" y="16091"/>
                      </a:lnTo>
                      <a:lnTo>
                        <a:pt x="18707" y="16112"/>
                      </a:lnTo>
                      <a:lnTo>
                        <a:pt x="18707" y="16154"/>
                      </a:lnTo>
                      <a:lnTo>
                        <a:pt x="18811" y="16154"/>
                      </a:lnTo>
                      <a:lnTo>
                        <a:pt x="18916" y="16112"/>
                      </a:lnTo>
                      <a:lnTo>
                        <a:pt x="19020" y="16196"/>
                      </a:lnTo>
                      <a:lnTo>
                        <a:pt x="19125" y="16237"/>
                      </a:lnTo>
                      <a:lnTo>
                        <a:pt x="19271" y="16196"/>
                      </a:lnTo>
                      <a:lnTo>
                        <a:pt x="19334" y="16258"/>
                      </a:lnTo>
                      <a:lnTo>
                        <a:pt x="19334" y="16321"/>
                      </a:lnTo>
                      <a:lnTo>
                        <a:pt x="19251" y="16363"/>
                      </a:lnTo>
                      <a:lnTo>
                        <a:pt x="19271" y="16447"/>
                      </a:lnTo>
                      <a:lnTo>
                        <a:pt x="19334" y="16468"/>
                      </a:lnTo>
                      <a:lnTo>
                        <a:pt x="19355" y="16551"/>
                      </a:lnTo>
                      <a:lnTo>
                        <a:pt x="19439" y="16572"/>
                      </a:lnTo>
                      <a:lnTo>
                        <a:pt x="19523" y="16488"/>
                      </a:lnTo>
                      <a:lnTo>
                        <a:pt x="19481" y="16426"/>
                      </a:lnTo>
                      <a:lnTo>
                        <a:pt x="19523" y="16384"/>
                      </a:lnTo>
                      <a:lnTo>
                        <a:pt x="19648" y="16384"/>
                      </a:lnTo>
                      <a:lnTo>
                        <a:pt x="19564" y="16488"/>
                      </a:lnTo>
                      <a:lnTo>
                        <a:pt x="19564" y="16551"/>
                      </a:lnTo>
                      <a:lnTo>
                        <a:pt x="19418" y="16719"/>
                      </a:lnTo>
                      <a:lnTo>
                        <a:pt x="19443" y="16744"/>
                      </a:lnTo>
                      <a:lnTo>
                        <a:pt x="19376" y="16760"/>
                      </a:lnTo>
                      <a:lnTo>
                        <a:pt x="19418" y="16844"/>
                      </a:lnTo>
                      <a:lnTo>
                        <a:pt x="19690" y="16907"/>
                      </a:lnTo>
                      <a:lnTo>
                        <a:pt x="19774" y="16865"/>
                      </a:lnTo>
                      <a:lnTo>
                        <a:pt x="19857" y="16907"/>
                      </a:lnTo>
                      <a:lnTo>
                        <a:pt x="20108" y="16907"/>
                      </a:lnTo>
                      <a:lnTo>
                        <a:pt x="20234" y="16865"/>
                      </a:lnTo>
                      <a:lnTo>
                        <a:pt x="20297" y="16907"/>
                      </a:lnTo>
                      <a:lnTo>
                        <a:pt x="20297" y="16970"/>
                      </a:lnTo>
                      <a:lnTo>
                        <a:pt x="20380" y="16970"/>
                      </a:lnTo>
                      <a:lnTo>
                        <a:pt x="20443" y="17053"/>
                      </a:lnTo>
                      <a:lnTo>
                        <a:pt x="20527" y="17116"/>
                      </a:lnTo>
                      <a:lnTo>
                        <a:pt x="20548" y="17179"/>
                      </a:lnTo>
                      <a:lnTo>
                        <a:pt x="20652" y="17179"/>
                      </a:lnTo>
                      <a:lnTo>
                        <a:pt x="20820" y="17116"/>
                      </a:lnTo>
                      <a:lnTo>
                        <a:pt x="20841" y="17074"/>
                      </a:lnTo>
                      <a:lnTo>
                        <a:pt x="20904" y="17116"/>
                      </a:lnTo>
                      <a:lnTo>
                        <a:pt x="20904" y="17179"/>
                      </a:lnTo>
                      <a:lnTo>
                        <a:pt x="20820" y="17263"/>
                      </a:lnTo>
                      <a:lnTo>
                        <a:pt x="20715" y="17284"/>
                      </a:lnTo>
                      <a:lnTo>
                        <a:pt x="20736" y="17346"/>
                      </a:lnTo>
                      <a:lnTo>
                        <a:pt x="20904" y="17388"/>
                      </a:lnTo>
                      <a:lnTo>
                        <a:pt x="20924" y="17493"/>
                      </a:lnTo>
                      <a:lnTo>
                        <a:pt x="21008" y="17577"/>
                      </a:lnTo>
                      <a:lnTo>
                        <a:pt x="21176" y="17639"/>
                      </a:lnTo>
                      <a:lnTo>
                        <a:pt x="21385" y="17577"/>
                      </a:lnTo>
                      <a:lnTo>
                        <a:pt x="21468" y="17556"/>
                      </a:lnTo>
                      <a:lnTo>
                        <a:pt x="21489" y="17597"/>
                      </a:lnTo>
                      <a:lnTo>
                        <a:pt x="21573" y="17535"/>
                      </a:lnTo>
                      <a:lnTo>
                        <a:pt x="21740" y="17430"/>
                      </a:lnTo>
                      <a:lnTo>
                        <a:pt x="21782" y="17430"/>
                      </a:lnTo>
                      <a:lnTo>
                        <a:pt x="21740" y="17493"/>
                      </a:lnTo>
                      <a:lnTo>
                        <a:pt x="21636" y="17577"/>
                      </a:lnTo>
                      <a:lnTo>
                        <a:pt x="21594" y="17786"/>
                      </a:lnTo>
                      <a:lnTo>
                        <a:pt x="21552" y="17911"/>
                      </a:lnTo>
                      <a:lnTo>
                        <a:pt x="21468" y="17911"/>
                      </a:lnTo>
                      <a:lnTo>
                        <a:pt x="21343" y="17849"/>
                      </a:lnTo>
                      <a:lnTo>
                        <a:pt x="21280" y="17869"/>
                      </a:lnTo>
                      <a:lnTo>
                        <a:pt x="21364" y="17995"/>
                      </a:lnTo>
                      <a:lnTo>
                        <a:pt x="21385" y="18100"/>
                      </a:lnTo>
                      <a:lnTo>
                        <a:pt x="21468" y="18162"/>
                      </a:lnTo>
                      <a:lnTo>
                        <a:pt x="21573" y="18121"/>
                      </a:lnTo>
                      <a:lnTo>
                        <a:pt x="21657" y="18162"/>
                      </a:lnTo>
                      <a:lnTo>
                        <a:pt x="21636" y="18225"/>
                      </a:lnTo>
                      <a:lnTo>
                        <a:pt x="21552" y="18225"/>
                      </a:lnTo>
                      <a:lnTo>
                        <a:pt x="21552" y="18288"/>
                      </a:lnTo>
                      <a:lnTo>
                        <a:pt x="21720" y="18434"/>
                      </a:lnTo>
                      <a:lnTo>
                        <a:pt x="21761" y="18413"/>
                      </a:lnTo>
                      <a:lnTo>
                        <a:pt x="21887" y="18434"/>
                      </a:lnTo>
                      <a:lnTo>
                        <a:pt x="21950" y="18330"/>
                      </a:lnTo>
                      <a:lnTo>
                        <a:pt x="22075" y="18100"/>
                      </a:lnTo>
                      <a:lnTo>
                        <a:pt x="22033" y="18288"/>
                      </a:lnTo>
                      <a:lnTo>
                        <a:pt x="22033" y="18413"/>
                      </a:lnTo>
                      <a:lnTo>
                        <a:pt x="21992" y="18497"/>
                      </a:lnTo>
                      <a:lnTo>
                        <a:pt x="21950" y="18518"/>
                      </a:lnTo>
                      <a:lnTo>
                        <a:pt x="21866" y="18623"/>
                      </a:lnTo>
                      <a:lnTo>
                        <a:pt x="21887" y="18706"/>
                      </a:lnTo>
                      <a:lnTo>
                        <a:pt x="21971" y="18748"/>
                      </a:lnTo>
                      <a:lnTo>
                        <a:pt x="21929" y="18811"/>
                      </a:lnTo>
                      <a:lnTo>
                        <a:pt x="21929" y="19062"/>
                      </a:lnTo>
                      <a:lnTo>
                        <a:pt x="21971" y="19125"/>
                      </a:lnTo>
                      <a:lnTo>
                        <a:pt x="22054" y="19125"/>
                      </a:lnTo>
                      <a:lnTo>
                        <a:pt x="22033" y="19229"/>
                      </a:lnTo>
                      <a:lnTo>
                        <a:pt x="22054" y="19334"/>
                      </a:lnTo>
                      <a:lnTo>
                        <a:pt x="22243" y="19522"/>
                      </a:lnTo>
                      <a:lnTo>
                        <a:pt x="22284" y="19543"/>
                      </a:lnTo>
                      <a:lnTo>
                        <a:pt x="22284" y="19585"/>
                      </a:lnTo>
                      <a:lnTo>
                        <a:pt x="22347" y="19543"/>
                      </a:lnTo>
                      <a:lnTo>
                        <a:pt x="22389" y="19627"/>
                      </a:lnTo>
                      <a:lnTo>
                        <a:pt x="22473" y="19585"/>
                      </a:lnTo>
                      <a:lnTo>
                        <a:pt x="22452" y="19543"/>
                      </a:lnTo>
                      <a:lnTo>
                        <a:pt x="22473" y="19481"/>
                      </a:lnTo>
                      <a:lnTo>
                        <a:pt x="22515" y="19543"/>
                      </a:lnTo>
                      <a:lnTo>
                        <a:pt x="22598" y="19564"/>
                      </a:lnTo>
                      <a:lnTo>
                        <a:pt x="22661" y="19481"/>
                      </a:lnTo>
                      <a:lnTo>
                        <a:pt x="22577" y="19334"/>
                      </a:lnTo>
                      <a:lnTo>
                        <a:pt x="22515" y="19334"/>
                      </a:lnTo>
                      <a:lnTo>
                        <a:pt x="22473" y="19355"/>
                      </a:lnTo>
                      <a:lnTo>
                        <a:pt x="22452" y="19334"/>
                      </a:lnTo>
                      <a:lnTo>
                        <a:pt x="22515" y="19229"/>
                      </a:lnTo>
                      <a:lnTo>
                        <a:pt x="22515" y="19146"/>
                      </a:lnTo>
                      <a:lnTo>
                        <a:pt x="22494" y="19062"/>
                      </a:lnTo>
                      <a:lnTo>
                        <a:pt x="22410" y="19041"/>
                      </a:lnTo>
                      <a:lnTo>
                        <a:pt x="22410" y="18999"/>
                      </a:lnTo>
                      <a:lnTo>
                        <a:pt x="22473" y="18937"/>
                      </a:lnTo>
                      <a:lnTo>
                        <a:pt x="22494" y="18811"/>
                      </a:lnTo>
                      <a:lnTo>
                        <a:pt x="22577" y="18811"/>
                      </a:lnTo>
                      <a:lnTo>
                        <a:pt x="22577" y="18916"/>
                      </a:lnTo>
                      <a:lnTo>
                        <a:pt x="22598" y="18999"/>
                      </a:lnTo>
                      <a:lnTo>
                        <a:pt x="22682" y="18895"/>
                      </a:lnTo>
                      <a:lnTo>
                        <a:pt x="22703" y="18957"/>
                      </a:lnTo>
                      <a:lnTo>
                        <a:pt x="22766" y="19041"/>
                      </a:lnTo>
                      <a:lnTo>
                        <a:pt x="22703" y="19146"/>
                      </a:lnTo>
                      <a:lnTo>
                        <a:pt x="22724" y="19229"/>
                      </a:lnTo>
                      <a:lnTo>
                        <a:pt x="22787" y="19250"/>
                      </a:lnTo>
                      <a:lnTo>
                        <a:pt x="22891" y="19146"/>
                      </a:lnTo>
                      <a:lnTo>
                        <a:pt x="22933" y="19146"/>
                      </a:lnTo>
                      <a:lnTo>
                        <a:pt x="22912" y="19229"/>
                      </a:lnTo>
                      <a:lnTo>
                        <a:pt x="22828" y="19313"/>
                      </a:lnTo>
                      <a:lnTo>
                        <a:pt x="22828" y="19376"/>
                      </a:lnTo>
                      <a:lnTo>
                        <a:pt x="22870" y="19481"/>
                      </a:lnTo>
                      <a:lnTo>
                        <a:pt x="22808" y="19627"/>
                      </a:lnTo>
                      <a:lnTo>
                        <a:pt x="22828" y="19669"/>
                      </a:lnTo>
                      <a:lnTo>
                        <a:pt x="22891" y="19669"/>
                      </a:lnTo>
                      <a:lnTo>
                        <a:pt x="22891" y="19857"/>
                      </a:lnTo>
                      <a:cubicBezTo>
                        <a:pt x="22891" y="19899"/>
                        <a:pt x="22870" y="19983"/>
                        <a:pt x="22870" y="20045"/>
                      </a:cubicBezTo>
                      <a:lnTo>
                        <a:pt x="22828" y="20087"/>
                      </a:lnTo>
                      <a:lnTo>
                        <a:pt x="22808" y="20004"/>
                      </a:lnTo>
                      <a:lnTo>
                        <a:pt x="22870" y="19941"/>
                      </a:lnTo>
                      <a:lnTo>
                        <a:pt x="22870" y="19857"/>
                      </a:lnTo>
                      <a:lnTo>
                        <a:pt x="22766" y="19794"/>
                      </a:lnTo>
                      <a:lnTo>
                        <a:pt x="22598" y="19836"/>
                      </a:lnTo>
                      <a:lnTo>
                        <a:pt x="22577" y="19878"/>
                      </a:lnTo>
                      <a:lnTo>
                        <a:pt x="22515" y="19899"/>
                      </a:lnTo>
                      <a:lnTo>
                        <a:pt x="22473" y="19794"/>
                      </a:lnTo>
                      <a:lnTo>
                        <a:pt x="22410" y="19941"/>
                      </a:lnTo>
                      <a:lnTo>
                        <a:pt x="22452" y="20066"/>
                      </a:lnTo>
                      <a:lnTo>
                        <a:pt x="22515" y="20108"/>
                      </a:lnTo>
                      <a:lnTo>
                        <a:pt x="22473" y="20192"/>
                      </a:lnTo>
                      <a:lnTo>
                        <a:pt x="22410" y="20150"/>
                      </a:lnTo>
                      <a:lnTo>
                        <a:pt x="22368" y="20255"/>
                      </a:lnTo>
                      <a:lnTo>
                        <a:pt x="22452" y="20401"/>
                      </a:lnTo>
                      <a:lnTo>
                        <a:pt x="22410" y="20506"/>
                      </a:lnTo>
                      <a:lnTo>
                        <a:pt x="22494" y="20569"/>
                      </a:lnTo>
                      <a:lnTo>
                        <a:pt x="22410" y="20631"/>
                      </a:lnTo>
                      <a:lnTo>
                        <a:pt x="22515" y="20778"/>
                      </a:lnTo>
                      <a:lnTo>
                        <a:pt x="22619" y="20778"/>
                      </a:lnTo>
                      <a:lnTo>
                        <a:pt x="22703" y="20694"/>
                      </a:lnTo>
                      <a:lnTo>
                        <a:pt x="22703" y="20569"/>
                      </a:lnTo>
                      <a:lnTo>
                        <a:pt x="22619" y="20401"/>
                      </a:lnTo>
                      <a:lnTo>
                        <a:pt x="22661" y="20297"/>
                      </a:lnTo>
                      <a:lnTo>
                        <a:pt x="22787" y="20527"/>
                      </a:lnTo>
                      <a:lnTo>
                        <a:pt x="22787" y="20631"/>
                      </a:lnTo>
                      <a:lnTo>
                        <a:pt x="22787" y="20694"/>
                      </a:lnTo>
                      <a:cubicBezTo>
                        <a:pt x="22766" y="20694"/>
                        <a:pt x="22724" y="20694"/>
                        <a:pt x="22724" y="20715"/>
                      </a:cubicBezTo>
                      <a:lnTo>
                        <a:pt x="22724" y="20736"/>
                      </a:lnTo>
                      <a:lnTo>
                        <a:pt x="22682" y="20799"/>
                      </a:lnTo>
                      <a:lnTo>
                        <a:pt x="22577" y="20841"/>
                      </a:lnTo>
                      <a:lnTo>
                        <a:pt x="22598" y="20924"/>
                      </a:lnTo>
                      <a:lnTo>
                        <a:pt x="22682" y="21008"/>
                      </a:lnTo>
                      <a:lnTo>
                        <a:pt x="22598" y="21092"/>
                      </a:lnTo>
                      <a:lnTo>
                        <a:pt x="22598" y="21196"/>
                      </a:lnTo>
                      <a:lnTo>
                        <a:pt x="22536" y="21259"/>
                      </a:lnTo>
                      <a:lnTo>
                        <a:pt x="22431" y="21301"/>
                      </a:lnTo>
                      <a:lnTo>
                        <a:pt x="22431" y="21343"/>
                      </a:lnTo>
                      <a:lnTo>
                        <a:pt x="22577" y="21364"/>
                      </a:lnTo>
                      <a:lnTo>
                        <a:pt x="22536" y="21426"/>
                      </a:lnTo>
                      <a:lnTo>
                        <a:pt x="22494" y="21447"/>
                      </a:lnTo>
                      <a:lnTo>
                        <a:pt x="22494" y="21531"/>
                      </a:lnTo>
                      <a:lnTo>
                        <a:pt x="22536" y="21531"/>
                      </a:lnTo>
                      <a:lnTo>
                        <a:pt x="22619" y="21510"/>
                      </a:lnTo>
                      <a:lnTo>
                        <a:pt x="22640" y="21552"/>
                      </a:lnTo>
                      <a:lnTo>
                        <a:pt x="22598" y="21615"/>
                      </a:lnTo>
                      <a:lnTo>
                        <a:pt x="22515" y="21636"/>
                      </a:lnTo>
                      <a:lnTo>
                        <a:pt x="22473" y="21719"/>
                      </a:lnTo>
                      <a:lnTo>
                        <a:pt x="22494" y="21866"/>
                      </a:lnTo>
                      <a:lnTo>
                        <a:pt x="22536" y="21929"/>
                      </a:lnTo>
                      <a:lnTo>
                        <a:pt x="22515" y="21991"/>
                      </a:lnTo>
                      <a:lnTo>
                        <a:pt x="22536" y="22075"/>
                      </a:lnTo>
                      <a:lnTo>
                        <a:pt x="22598" y="22054"/>
                      </a:lnTo>
                      <a:lnTo>
                        <a:pt x="22619" y="21970"/>
                      </a:lnTo>
                      <a:lnTo>
                        <a:pt x="22640" y="21845"/>
                      </a:lnTo>
                      <a:lnTo>
                        <a:pt x="22703" y="21678"/>
                      </a:lnTo>
                      <a:lnTo>
                        <a:pt x="22745" y="21615"/>
                      </a:lnTo>
                      <a:lnTo>
                        <a:pt x="22787" y="21406"/>
                      </a:lnTo>
                      <a:lnTo>
                        <a:pt x="22828" y="21343"/>
                      </a:lnTo>
                      <a:lnTo>
                        <a:pt x="22844" y="21204"/>
                      </a:lnTo>
                      <a:lnTo>
                        <a:pt x="22870" y="21217"/>
                      </a:lnTo>
                      <a:cubicBezTo>
                        <a:pt x="22870" y="21301"/>
                        <a:pt x="22870" y="21364"/>
                        <a:pt x="22891" y="21447"/>
                      </a:cubicBezTo>
                      <a:lnTo>
                        <a:pt x="22870" y="21426"/>
                      </a:lnTo>
                      <a:lnTo>
                        <a:pt x="22808" y="21510"/>
                      </a:lnTo>
                      <a:lnTo>
                        <a:pt x="22808" y="21636"/>
                      </a:lnTo>
                      <a:lnTo>
                        <a:pt x="22870" y="21678"/>
                      </a:lnTo>
                      <a:lnTo>
                        <a:pt x="22787" y="21782"/>
                      </a:lnTo>
                      <a:lnTo>
                        <a:pt x="22891" y="21845"/>
                      </a:lnTo>
                      <a:lnTo>
                        <a:pt x="22891" y="21929"/>
                      </a:lnTo>
                      <a:lnTo>
                        <a:pt x="22828" y="21970"/>
                      </a:lnTo>
                      <a:lnTo>
                        <a:pt x="22766" y="21929"/>
                      </a:lnTo>
                      <a:lnTo>
                        <a:pt x="22703" y="21991"/>
                      </a:lnTo>
                      <a:lnTo>
                        <a:pt x="22703" y="22054"/>
                      </a:lnTo>
                      <a:lnTo>
                        <a:pt x="22661" y="22138"/>
                      </a:lnTo>
                      <a:lnTo>
                        <a:pt x="22619" y="22201"/>
                      </a:lnTo>
                      <a:lnTo>
                        <a:pt x="22682" y="22263"/>
                      </a:lnTo>
                      <a:lnTo>
                        <a:pt x="22766" y="22054"/>
                      </a:lnTo>
                      <a:lnTo>
                        <a:pt x="22787" y="22096"/>
                      </a:lnTo>
                      <a:lnTo>
                        <a:pt x="22724" y="22201"/>
                      </a:lnTo>
                      <a:lnTo>
                        <a:pt x="22828" y="22180"/>
                      </a:lnTo>
                      <a:lnTo>
                        <a:pt x="22891" y="22096"/>
                      </a:lnTo>
                      <a:lnTo>
                        <a:pt x="22891" y="21991"/>
                      </a:lnTo>
                      <a:lnTo>
                        <a:pt x="23017" y="21845"/>
                      </a:lnTo>
                      <a:cubicBezTo>
                        <a:pt x="23017" y="21929"/>
                        <a:pt x="23017" y="21991"/>
                        <a:pt x="23038" y="22075"/>
                      </a:cubicBezTo>
                      <a:lnTo>
                        <a:pt x="23017" y="22096"/>
                      </a:lnTo>
                      <a:lnTo>
                        <a:pt x="23080" y="22159"/>
                      </a:lnTo>
                      <a:cubicBezTo>
                        <a:pt x="23101" y="22201"/>
                        <a:pt x="23101" y="22284"/>
                        <a:pt x="23121" y="22326"/>
                      </a:cubicBezTo>
                      <a:lnTo>
                        <a:pt x="23080" y="22473"/>
                      </a:lnTo>
                      <a:lnTo>
                        <a:pt x="23080" y="22556"/>
                      </a:lnTo>
                      <a:lnTo>
                        <a:pt x="23038" y="22640"/>
                      </a:lnTo>
                      <a:lnTo>
                        <a:pt x="22933" y="22682"/>
                      </a:lnTo>
                      <a:lnTo>
                        <a:pt x="22912" y="22724"/>
                      </a:lnTo>
                      <a:lnTo>
                        <a:pt x="22933" y="22786"/>
                      </a:lnTo>
                      <a:lnTo>
                        <a:pt x="23017" y="22745"/>
                      </a:lnTo>
                      <a:lnTo>
                        <a:pt x="23101" y="22786"/>
                      </a:lnTo>
                      <a:lnTo>
                        <a:pt x="23101" y="22828"/>
                      </a:lnTo>
                      <a:lnTo>
                        <a:pt x="22996" y="22912"/>
                      </a:lnTo>
                      <a:lnTo>
                        <a:pt x="22996" y="22954"/>
                      </a:lnTo>
                      <a:lnTo>
                        <a:pt x="22975" y="23038"/>
                      </a:lnTo>
                      <a:lnTo>
                        <a:pt x="22912" y="23038"/>
                      </a:lnTo>
                      <a:lnTo>
                        <a:pt x="22870" y="23100"/>
                      </a:lnTo>
                      <a:lnTo>
                        <a:pt x="22891" y="23142"/>
                      </a:lnTo>
                      <a:lnTo>
                        <a:pt x="22975" y="23142"/>
                      </a:lnTo>
                      <a:lnTo>
                        <a:pt x="23017" y="23205"/>
                      </a:lnTo>
                      <a:lnTo>
                        <a:pt x="23038" y="23142"/>
                      </a:lnTo>
                      <a:lnTo>
                        <a:pt x="23121" y="23121"/>
                      </a:lnTo>
                      <a:lnTo>
                        <a:pt x="23184" y="23163"/>
                      </a:lnTo>
                      <a:lnTo>
                        <a:pt x="23101" y="23226"/>
                      </a:lnTo>
                      <a:lnTo>
                        <a:pt x="23080" y="23268"/>
                      </a:lnTo>
                      <a:lnTo>
                        <a:pt x="23121" y="23351"/>
                      </a:lnTo>
                      <a:lnTo>
                        <a:pt x="23038" y="23435"/>
                      </a:lnTo>
                      <a:lnTo>
                        <a:pt x="23017" y="23519"/>
                      </a:lnTo>
                      <a:lnTo>
                        <a:pt x="23121" y="23582"/>
                      </a:lnTo>
                      <a:lnTo>
                        <a:pt x="23101" y="23686"/>
                      </a:lnTo>
                      <a:lnTo>
                        <a:pt x="23142" y="23749"/>
                      </a:lnTo>
                      <a:lnTo>
                        <a:pt x="23247" y="23749"/>
                      </a:lnTo>
                      <a:lnTo>
                        <a:pt x="23310" y="23686"/>
                      </a:lnTo>
                      <a:lnTo>
                        <a:pt x="23247" y="23623"/>
                      </a:lnTo>
                      <a:lnTo>
                        <a:pt x="23310" y="23561"/>
                      </a:lnTo>
                      <a:lnTo>
                        <a:pt x="23247" y="23519"/>
                      </a:lnTo>
                      <a:lnTo>
                        <a:pt x="23205" y="23519"/>
                      </a:lnTo>
                      <a:lnTo>
                        <a:pt x="23247" y="23435"/>
                      </a:lnTo>
                      <a:lnTo>
                        <a:pt x="23331" y="23414"/>
                      </a:lnTo>
                      <a:lnTo>
                        <a:pt x="23435" y="23331"/>
                      </a:lnTo>
                      <a:lnTo>
                        <a:pt x="23435" y="23247"/>
                      </a:lnTo>
                      <a:lnTo>
                        <a:pt x="23393" y="23226"/>
                      </a:lnTo>
                      <a:lnTo>
                        <a:pt x="23310" y="23226"/>
                      </a:lnTo>
                      <a:lnTo>
                        <a:pt x="23310" y="23205"/>
                      </a:lnTo>
                      <a:lnTo>
                        <a:pt x="23414" y="23121"/>
                      </a:lnTo>
                      <a:lnTo>
                        <a:pt x="23393" y="23017"/>
                      </a:lnTo>
                      <a:lnTo>
                        <a:pt x="23247" y="22912"/>
                      </a:lnTo>
                      <a:lnTo>
                        <a:pt x="23310" y="22807"/>
                      </a:lnTo>
                      <a:lnTo>
                        <a:pt x="23331" y="22828"/>
                      </a:lnTo>
                      <a:lnTo>
                        <a:pt x="23414" y="22828"/>
                      </a:lnTo>
                      <a:lnTo>
                        <a:pt x="23414" y="22766"/>
                      </a:lnTo>
                      <a:lnTo>
                        <a:pt x="23310" y="22661"/>
                      </a:lnTo>
                      <a:lnTo>
                        <a:pt x="23373" y="22661"/>
                      </a:lnTo>
                      <a:lnTo>
                        <a:pt x="23373" y="22473"/>
                      </a:lnTo>
                      <a:lnTo>
                        <a:pt x="23247" y="22389"/>
                      </a:lnTo>
                      <a:lnTo>
                        <a:pt x="23226" y="22410"/>
                      </a:lnTo>
                      <a:lnTo>
                        <a:pt x="23142" y="22347"/>
                      </a:lnTo>
                      <a:lnTo>
                        <a:pt x="23163" y="22305"/>
                      </a:lnTo>
                      <a:lnTo>
                        <a:pt x="23163" y="22284"/>
                      </a:lnTo>
                      <a:lnTo>
                        <a:pt x="23247" y="22180"/>
                      </a:lnTo>
                      <a:lnTo>
                        <a:pt x="23205" y="22096"/>
                      </a:lnTo>
                      <a:cubicBezTo>
                        <a:pt x="23205" y="22054"/>
                        <a:pt x="23226" y="21991"/>
                        <a:pt x="23226" y="21950"/>
                      </a:cubicBezTo>
                      <a:lnTo>
                        <a:pt x="23226" y="21887"/>
                      </a:lnTo>
                      <a:lnTo>
                        <a:pt x="23268" y="21929"/>
                      </a:lnTo>
                      <a:lnTo>
                        <a:pt x="23352" y="21866"/>
                      </a:lnTo>
                      <a:lnTo>
                        <a:pt x="23310" y="21761"/>
                      </a:lnTo>
                      <a:lnTo>
                        <a:pt x="23352" y="21719"/>
                      </a:lnTo>
                      <a:lnTo>
                        <a:pt x="23352" y="21573"/>
                      </a:lnTo>
                      <a:lnTo>
                        <a:pt x="23414" y="21552"/>
                      </a:lnTo>
                      <a:lnTo>
                        <a:pt x="23435" y="21719"/>
                      </a:lnTo>
                      <a:lnTo>
                        <a:pt x="23477" y="21678"/>
                      </a:lnTo>
                      <a:lnTo>
                        <a:pt x="23519" y="21657"/>
                      </a:lnTo>
                      <a:lnTo>
                        <a:pt x="23519" y="21678"/>
                      </a:lnTo>
                      <a:lnTo>
                        <a:pt x="23519" y="21719"/>
                      </a:lnTo>
                      <a:lnTo>
                        <a:pt x="23477" y="21761"/>
                      </a:lnTo>
                      <a:lnTo>
                        <a:pt x="23477" y="21845"/>
                      </a:lnTo>
                      <a:lnTo>
                        <a:pt x="23540" y="21887"/>
                      </a:lnTo>
                      <a:lnTo>
                        <a:pt x="23665" y="21866"/>
                      </a:lnTo>
                      <a:lnTo>
                        <a:pt x="23749" y="21761"/>
                      </a:lnTo>
                      <a:lnTo>
                        <a:pt x="23728" y="21719"/>
                      </a:lnTo>
                      <a:cubicBezTo>
                        <a:pt x="23749" y="21657"/>
                        <a:pt x="23770" y="21573"/>
                        <a:pt x="23791" y="21510"/>
                      </a:cubicBezTo>
                      <a:lnTo>
                        <a:pt x="23833" y="21531"/>
                      </a:lnTo>
                      <a:lnTo>
                        <a:pt x="23854" y="21636"/>
                      </a:lnTo>
                      <a:lnTo>
                        <a:pt x="23958" y="21719"/>
                      </a:lnTo>
                      <a:lnTo>
                        <a:pt x="24000" y="21719"/>
                      </a:lnTo>
                      <a:lnTo>
                        <a:pt x="23937" y="21740"/>
                      </a:lnTo>
                      <a:lnTo>
                        <a:pt x="23854" y="21740"/>
                      </a:lnTo>
                      <a:lnTo>
                        <a:pt x="23833" y="21782"/>
                      </a:lnTo>
                      <a:cubicBezTo>
                        <a:pt x="23749" y="21824"/>
                        <a:pt x="23665" y="21866"/>
                        <a:pt x="23665" y="21970"/>
                      </a:cubicBezTo>
                      <a:cubicBezTo>
                        <a:pt x="23665" y="22054"/>
                        <a:pt x="23665" y="22096"/>
                        <a:pt x="23686" y="22180"/>
                      </a:cubicBezTo>
                      <a:lnTo>
                        <a:pt x="23665" y="22159"/>
                      </a:lnTo>
                      <a:lnTo>
                        <a:pt x="23665" y="22138"/>
                      </a:lnTo>
                      <a:lnTo>
                        <a:pt x="23645" y="22159"/>
                      </a:lnTo>
                      <a:cubicBezTo>
                        <a:pt x="23624" y="22159"/>
                        <a:pt x="23603" y="22138"/>
                        <a:pt x="23561" y="22138"/>
                      </a:cubicBezTo>
                      <a:lnTo>
                        <a:pt x="23624" y="22075"/>
                      </a:lnTo>
                      <a:lnTo>
                        <a:pt x="23645" y="21991"/>
                      </a:lnTo>
                      <a:lnTo>
                        <a:pt x="23456" y="21970"/>
                      </a:lnTo>
                      <a:lnTo>
                        <a:pt x="23352" y="22075"/>
                      </a:lnTo>
                      <a:lnTo>
                        <a:pt x="23414" y="22180"/>
                      </a:lnTo>
                      <a:lnTo>
                        <a:pt x="23435" y="22180"/>
                      </a:lnTo>
                      <a:cubicBezTo>
                        <a:pt x="23414" y="22201"/>
                        <a:pt x="23414" y="22222"/>
                        <a:pt x="23414" y="22263"/>
                      </a:cubicBezTo>
                      <a:cubicBezTo>
                        <a:pt x="23435" y="22284"/>
                        <a:pt x="23435" y="22326"/>
                        <a:pt x="23456" y="22368"/>
                      </a:cubicBezTo>
                      <a:cubicBezTo>
                        <a:pt x="23498" y="22389"/>
                        <a:pt x="23519" y="22431"/>
                        <a:pt x="23540" y="22494"/>
                      </a:cubicBezTo>
                      <a:lnTo>
                        <a:pt x="23561" y="22494"/>
                      </a:lnTo>
                      <a:cubicBezTo>
                        <a:pt x="23561" y="22494"/>
                        <a:pt x="23561" y="22514"/>
                        <a:pt x="23582" y="22514"/>
                      </a:cubicBezTo>
                      <a:cubicBezTo>
                        <a:pt x="23624" y="22577"/>
                        <a:pt x="23665" y="22577"/>
                        <a:pt x="23686" y="22598"/>
                      </a:cubicBezTo>
                      <a:lnTo>
                        <a:pt x="23665" y="22619"/>
                      </a:lnTo>
                      <a:lnTo>
                        <a:pt x="23540" y="22724"/>
                      </a:lnTo>
                      <a:lnTo>
                        <a:pt x="23540" y="22828"/>
                      </a:lnTo>
                      <a:lnTo>
                        <a:pt x="23603" y="22933"/>
                      </a:lnTo>
                      <a:lnTo>
                        <a:pt x="23728" y="22828"/>
                      </a:lnTo>
                      <a:lnTo>
                        <a:pt x="23812" y="22682"/>
                      </a:lnTo>
                      <a:lnTo>
                        <a:pt x="23812" y="22619"/>
                      </a:lnTo>
                      <a:lnTo>
                        <a:pt x="23875" y="22598"/>
                      </a:lnTo>
                      <a:lnTo>
                        <a:pt x="24021" y="22473"/>
                      </a:lnTo>
                      <a:lnTo>
                        <a:pt x="24042" y="22514"/>
                      </a:lnTo>
                      <a:lnTo>
                        <a:pt x="24251" y="22514"/>
                      </a:lnTo>
                      <a:lnTo>
                        <a:pt x="24168" y="22619"/>
                      </a:lnTo>
                      <a:lnTo>
                        <a:pt x="24189" y="22640"/>
                      </a:lnTo>
                      <a:lnTo>
                        <a:pt x="24314" y="22640"/>
                      </a:lnTo>
                      <a:lnTo>
                        <a:pt x="24314" y="22703"/>
                      </a:lnTo>
                      <a:lnTo>
                        <a:pt x="24209" y="22807"/>
                      </a:lnTo>
                      <a:cubicBezTo>
                        <a:pt x="24189" y="22807"/>
                        <a:pt x="24168" y="22828"/>
                        <a:pt x="24147" y="22828"/>
                      </a:cubicBezTo>
                      <a:lnTo>
                        <a:pt x="24168" y="22724"/>
                      </a:lnTo>
                      <a:lnTo>
                        <a:pt x="24105" y="22598"/>
                      </a:lnTo>
                      <a:lnTo>
                        <a:pt x="23979" y="22598"/>
                      </a:lnTo>
                      <a:lnTo>
                        <a:pt x="23979" y="22640"/>
                      </a:lnTo>
                      <a:lnTo>
                        <a:pt x="23875" y="22703"/>
                      </a:lnTo>
                      <a:lnTo>
                        <a:pt x="23833" y="22849"/>
                      </a:lnTo>
                      <a:lnTo>
                        <a:pt x="23833" y="22912"/>
                      </a:lnTo>
                      <a:lnTo>
                        <a:pt x="23728" y="23017"/>
                      </a:lnTo>
                      <a:lnTo>
                        <a:pt x="23749" y="23100"/>
                      </a:lnTo>
                      <a:lnTo>
                        <a:pt x="23937" y="23017"/>
                      </a:lnTo>
                      <a:cubicBezTo>
                        <a:pt x="23937" y="23038"/>
                        <a:pt x="23958" y="23038"/>
                        <a:pt x="23958" y="23038"/>
                      </a:cubicBezTo>
                      <a:lnTo>
                        <a:pt x="23854" y="23121"/>
                      </a:lnTo>
                      <a:lnTo>
                        <a:pt x="23770" y="23247"/>
                      </a:lnTo>
                      <a:lnTo>
                        <a:pt x="23833" y="23310"/>
                      </a:lnTo>
                      <a:lnTo>
                        <a:pt x="24000" y="23163"/>
                      </a:lnTo>
                      <a:lnTo>
                        <a:pt x="24063" y="23100"/>
                      </a:lnTo>
                      <a:cubicBezTo>
                        <a:pt x="24084" y="23121"/>
                        <a:pt x="24105" y="23121"/>
                        <a:pt x="24147" y="23142"/>
                      </a:cubicBezTo>
                      <a:lnTo>
                        <a:pt x="24147" y="23163"/>
                      </a:lnTo>
                      <a:lnTo>
                        <a:pt x="24168" y="23226"/>
                      </a:lnTo>
                      <a:lnTo>
                        <a:pt x="24189" y="23268"/>
                      </a:lnTo>
                      <a:lnTo>
                        <a:pt x="24000" y="23268"/>
                      </a:lnTo>
                      <a:lnTo>
                        <a:pt x="23937" y="23351"/>
                      </a:lnTo>
                      <a:lnTo>
                        <a:pt x="23937" y="23414"/>
                      </a:lnTo>
                      <a:lnTo>
                        <a:pt x="24000" y="23414"/>
                      </a:lnTo>
                      <a:lnTo>
                        <a:pt x="24063" y="23372"/>
                      </a:lnTo>
                      <a:lnTo>
                        <a:pt x="24168" y="23372"/>
                      </a:lnTo>
                      <a:lnTo>
                        <a:pt x="24168" y="23414"/>
                      </a:lnTo>
                      <a:lnTo>
                        <a:pt x="24063" y="23477"/>
                      </a:lnTo>
                      <a:lnTo>
                        <a:pt x="23937" y="23477"/>
                      </a:lnTo>
                      <a:lnTo>
                        <a:pt x="23875" y="23540"/>
                      </a:lnTo>
                      <a:lnTo>
                        <a:pt x="23854" y="23665"/>
                      </a:lnTo>
                      <a:lnTo>
                        <a:pt x="23896" y="23770"/>
                      </a:lnTo>
                      <a:lnTo>
                        <a:pt x="23979" y="23728"/>
                      </a:lnTo>
                      <a:lnTo>
                        <a:pt x="24000" y="23644"/>
                      </a:lnTo>
                      <a:lnTo>
                        <a:pt x="24084" y="23644"/>
                      </a:lnTo>
                      <a:lnTo>
                        <a:pt x="24189" y="23582"/>
                      </a:lnTo>
                      <a:lnTo>
                        <a:pt x="24314" y="23435"/>
                      </a:lnTo>
                      <a:lnTo>
                        <a:pt x="24461" y="23247"/>
                      </a:lnTo>
                      <a:lnTo>
                        <a:pt x="24502" y="23017"/>
                      </a:lnTo>
                      <a:lnTo>
                        <a:pt x="24628" y="22745"/>
                      </a:lnTo>
                      <a:lnTo>
                        <a:pt x="24691" y="22724"/>
                      </a:lnTo>
                      <a:lnTo>
                        <a:pt x="24691" y="22703"/>
                      </a:lnTo>
                      <a:lnTo>
                        <a:pt x="24691" y="22661"/>
                      </a:lnTo>
                      <a:lnTo>
                        <a:pt x="24670" y="22661"/>
                      </a:lnTo>
                      <a:lnTo>
                        <a:pt x="24712" y="22619"/>
                      </a:lnTo>
                      <a:lnTo>
                        <a:pt x="24712" y="22577"/>
                      </a:lnTo>
                      <a:lnTo>
                        <a:pt x="24753" y="22514"/>
                      </a:lnTo>
                      <a:lnTo>
                        <a:pt x="24712" y="22473"/>
                      </a:lnTo>
                      <a:lnTo>
                        <a:pt x="24670" y="22452"/>
                      </a:lnTo>
                      <a:lnTo>
                        <a:pt x="24670" y="22347"/>
                      </a:lnTo>
                      <a:lnTo>
                        <a:pt x="24607" y="22242"/>
                      </a:lnTo>
                      <a:lnTo>
                        <a:pt x="24481" y="22159"/>
                      </a:lnTo>
                      <a:lnTo>
                        <a:pt x="24398" y="22096"/>
                      </a:lnTo>
                      <a:lnTo>
                        <a:pt x="24377" y="22033"/>
                      </a:lnTo>
                      <a:lnTo>
                        <a:pt x="24272" y="21866"/>
                      </a:lnTo>
                      <a:lnTo>
                        <a:pt x="24189" y="21845"/>
                      </a:lnTo>
                      <a:lnTo>
                        <a:pt x="24084" y="21845"/>
                      </a:lnTo>
                      <a:lnTo>
                        <a:pt x="24084" y="21782"/>
                      </a:lnTo>
                      <a:lnTo>
                        <a:pt x="24126" y="21740"/>
                      </a:lnTo>
                      <a:lnTo>
                        <a:pt x="24084" y="21657"/>
                      </a:lnTo>
                      <a:lnTo>
                        <a:pt x="24042" y="21615"/>
                      </a:lnTo>
                      <a:lnTo>
                        <a:pt x="24021" y="21531"/>
                      </a:lnTo>
                      <a:lnTo>
                        <a:pt x="24063" y="21468"/>
                      </a:lnTo>
                      <a:lnTo>
                        <a:pt x="24126" y="21447"/>
                      </a:lnTo>
                      <a:lnTo>
                        <a:pt x="24084" y="21406"/>
                      </a:lnTo>
                      <a:lnTo>
                        <a:pt x="24021" y="21343"/>
                      </a:lnTo>
                      <a:lnTo>
                        <a:pt x="23958" y="21343"/>
                      </a:lnTo>
                      <a:lnTo>
                        <a:pt x="23958" y="21259"/>
                      </a:lnTo>
                      <a:lnTo>
                        <a:pt x="24063" y="21217"/>
                      </a:lnTo>
                      <a:lnTo>
                        <a:pt x="24042" y="20799"/>
                      </a:lnTo>
                      <a:lnTo>
                        <a:pt x="24042" y="20380"/>
                      </a:lnTo>
                      <a:lnTo>
                        <a:pt x="24084" y="20025"/>
                      </a:lnTo>
                      <a:lnTo>
                        <a:pt x="24063" y="19941"/>
                      </a:lnTo>
                      <a:lnTo>
                        <a:pt x="24063" y="19836"/>
                      </a:lnTo>
                      <a:lnTo>
                        <a:pt x="24126" y="19732"/>
                      </a:lnTo>
                      <a:lnTo>
                        <a:pt x="24084" y="19627"/>
                      </a:lnTo>
                      <a:lnTo>
                        <a:pt x="24042" y="19543"/>
                      </a:lnTo>
                      <a:lnTo>
                        <a:pt x="24021" y="19334"/>
                      </a:lnTo>
                      <a:lnTo>
                        <a:pt x="23875" y="19167"/>
                      </a:lnTo>
                      <a:lnTo>
                        <a:pt x="23833" y="18957"/>
                      </a:lnTo>
                      <a:lnTo>
                        <a:pt x="23854" y="18853"/>
                      </a:lnTo>
                      <a:lnTo>
                        <a:pt x="23728" y="18518"/>
                      </a:lnTo>
                      <a:lnTo>
                        <a:pt x="23749" y="18434"/>
                      </a:lnTo>
                      <a:lnTo>
                        <a:pt x="23833" y="18288"/>
                      </a:lnTo>
                      <a:lnTo>
                        <a:pt x="23812" y="18204"/>
                      </a:lnTo>
                      <a:lnTo>
                        <a:pt x="23812" y="18100"/>
                      </a:lnTo>
                      <a:lnTo>
                        <a:pt x="23665" y="17995"/>
                      </a:lnTo>
                      <a:lnTo>
                        <a:pt x="23498" y="17995"/>
                      </a:lnTo>
                      <a:lnTo>
                        <a:pt x="23289" y="18058"/>
                      </a:lnTo>
                      <a:lnTo>
                        <a:pt x="23226" y="18079"/>
                      </a:lnTo>
                      <a:lnTo>
                        <a:pt x="23017" y="18162"/>
                      </a:lnTo>
                      <a:lnTo>
                        <a:pt x="22891" y="18288"/>
                      </a:lnTo>
                      <a:lnTo>
                        <a:pt x="22724" y="18518"/>
                      </a:lnTo>
                      <a:lnTo>
                        <a:pt x="22598" y="18602"/>
                      </a:lnTo>
                      <a:lnTo>
                        <a:pt x="22410" y="18623"/>
                      </a:lnTo>
                      <a:lnTo>
                        <a:pt x="22201" y="18644"/>
                      </a:lnTo>
                      <a:lnTo>
                        <a:pt x="22159" y="18644"/>
                      </a:lnTo>
                      <a:lnTo>
                        <a:pt x="22159" y="18581"/>
                      </a:lnTo>
                      <a:lnTo>
                        <a:pt x="22264" y="18413"/>
                      </a:lnTo>
                      <a:lnTo>
                        <a:pt x="22201" y="18267"/>
                      </a:lnTo>
                      <a:lnTo>
                        <a:pt x="22054" y="17597"/>
                      </a:lnTo>
                      <a:lnTo>
                        <a:pt x="21950" y="17325"/>
                      </a:lnTo>
                      <a:lnTo>
                        <a:pt x="21887" y="17179"/>
                      </a:lnTo>
                      <a:lnTo>
                        <a:pt x="22033" y="16928"/>
                      </a:lnTo>
                      <a:lnTo>
                        <a:pt x="21740" y="16886"/>
                      </a:lnTo>
                      <a:lnTo>
                        <a:pt x="21531" y="17032"/>
                      </a:lnTo>
                      <a:lnTo>
                        <a:pt x="21406" y="16970"/>
                      </a:lnTo>
                      <a:lnTo>
                        <a:pt x="21029" y="16970"/>
                      </a:lnTo>
                      <a:lnTo>
                        <a:pt x="27704" y="4792"/>
                      </a:lnTo>
                      <a:lnTo>
                        <a:pt x="27683" y="4729"/>
                      </a:lnTo>
                      <a:lnTo>
                        <a:pt x="27536" y="4708"/>
                      </a:lnTo>
                      <a:lnTo>
                        <a:pt x="27474" y="4729"/>
                      </a:lnTo>
                      <a:lnTo>
                        <a:pt x="27411" y="4667"/>
                      </a:lnTo>
                      <a:lnTo>
                        <a:pt x="27369" y="4416"/>
                      </a:lnTo>
                      <a:lnTo>
                        <a:pt x="27306" y="4290"/>
                      </a:lnTo>
                      <a:lnTo>
                        <a:pt x="27222" y="4248"/>
                      </a:lnTo>
                      <a:lnTo>
                        <a:pt x="27202" y="4102"/>
                      </a:lnTo>
                      <a:lnTo>
                        <a:pt x="27118" y="3955"/>
                      </a:lnTo>
                      <a:lnTo>
                        <a:pt x="27076" y="3892"/>
                      </a:lnTo>
                      <a:lnTo>
                        <a:pt x="26867" y="3892"/>
                      </a:lnTo>
                      <a:lnTo>
                        <a:pt x="26846" y="3934"/>
                      </a:lnTo>
                      <a:lnTo>
                        <a:pt x="26678" y="3892"/>
                      </a:lnTo>
                      <a:lnTo>
                        <a:pt x="26532" y="3934"/>
                      </a:lnTo>
                      <a:lnTo>
                        <a:pt x="26448" y="3872"/>
                      </a:lnTo>
                      <a:lnTo>
                        <a:pt x="26386" y="3892"/>
                      </a:lnTo>
                      <a:lnTo>
                        <a:pt x="26344" y="3872"/>
                      </a:lnTo>
                      <a:lnTo>
                        <a:pt x="26323" y="3892"/>
                      </a:lnTo>
                      <a:lnTo>
                        <a:pt x="26239" y="3892"/>
                      </a:lnTo>
                      <a:lnTo>
                        <a:pt x="26239" y="3872"/>
                      </a:lnTo>
                      <a:lnTo>
                        <a:pt x="26281" y="3872"/>
                      </a:lnTo>
                      <a:lnTo>
                        <a:pt x="26281" y="3830"/>
                      </a:lnTo>
                      <a:lnTo>
                        <a:pt x="26176" y="3746"/>
                      </a:lnTo>
                      <a:lnTo>
                        <a:pt x="26114" y="3767"/>
                      </a:lnTo>
                      <a:lnTo>
                        <a:pt x="26030" y="3746"/>
                      </a:lnTo>
                      <a:lnTo>
                        <a:pt x="26051" y="3725"/>
                      </a:lnTo>
                      <a:lnTo>
                        <a:pt x="26114" y="3683"/>
                      </a:lnTo>
                      <a:lnTo>
                        <a:pt x="26051" y="3641"/>
                      </a:lnTo>
                      <a:lnTo>
                        <a:pt x="25967" y="3641"/>
                      </a:lnTo>
                      <a:lnTo>
                        <a:pt x="25904" y="3620"/>
                      </a:lnTo>
                      <a:lnTo>
                        <a:pt x="25904" y="3558"/>
                      </a:lnTo>
                      <a:lnTo>
                        <a:pt x="25821" y="3474"/>
                      </a:lnTo>
                      <a:lnTo>
                        <a:pt x="25737" y="3411"/>
                      </a:lnTo>
                      <a:lnTo>
                        <a:pt x="25716" y="3411"/>
                      </a:lnTo>
                      <a:lnTo>
                        <a:pt x="25653" y="3369"/>
                      </a:lnTo>
                      <a:lnTo>
                        <a:pt x="25611" y="3369"/>
                      </a:lnTo>
                      <a:lnTo>
                        <a:pt x="25549" y="3432"/>
                      </a:lnTo>
                      <a:lnTo>
                        <a:pt x="25549" y="3369"/>
                      </a:lnTo>
                      <a:lnTo>
                        <a:pt x="25528" y="3328"/>
                      </a:lnTo>
                      <a:lnTo>
                        <a:pt x="25444" y="3265"/>
                      </a:lnTo>
                      <a:lnTo>
                        <a:pt x="25381" y="3369"/>
                      </a:lnTo>
                      <a:lnTo>
                        <a:pt x="25318" y="3328"/>
                      </a:lnTo>
                      <a:lnTo>
                        <a:pt x="25318" y="3244"/>
                      </a:lnTo>
                      <a:lnTo>
                        <a:pt x="25381" y="3223"/>
                      </a:lnTo>
                      <a:lnTo>
                        <a:pt x="25339" y="3160"/>
                      </a:lnTo>
                      <a:lnTo>
                        <a:pt x="25277" y="3139"/>
                      </a:lnTo>
                      <a:lnTo>
                        <a:pt x="25193" y="3160"/>
                      </a:lnTo>
                      <a:lnTo>
                        <a:pt x="25193" y="3160"/>
                      </a:lnTo>
                      <a:lnTo>
                        <a:pt x="25214" y="3118"/>
                      </a:lnTo>
                      <a:lnTo>
                        <a:pt x="25214" y="3056"/>
                      </a:lnTo>
                      <a:lnTo>
                        <a:pt x="25109" y="3014"/>
                      </a:lnTo>
                      <a:lnTo>
                        <a:pt x="25025" y="2909"/>
                      </a:lnTo>
                      <a:lnTo>
                        <a:pt x="25067" y="2888"/>
                      </a:lnTo>
                      <a:lnTo>
                        <a:pt x="25025" y="2825"/>
                      </a:lnTo>
                      <a:lnTo>
                        <a:pt x="24963" y="2804"/>
                      </a:lnTo>
                      <a:lnTo>
                        <a:pt x="24900" y="2846"/>
                      </a:lnTo>
                      <a:lnTo>
                        <a:pt x="24691" y="3056"/>
                      </a:lnTo>
                      <a:lnTo>
                        <a:pt x="24461" y="3202"/>
                      </a:lnTo>
                      <a:lnTo>
                        <a:pt x="24670" y="3035"/>
                      </a:lnTo>
                      <a:lnTo>
                        <a:pt x="24795" y="2846"/>
                      </a:lnTo>
                      <a:lnTo>
                        <a:pt x="24921" y="2721"/>
                      </a:lnTo>
                      <a:lnTo>
                        <a:pt x="24963" y="2595"/>
                      </a:lnTo>
                      <a:lnTo>
                        <a:pt x="24879" y="2532"/>
                      </a:lnTo>
                      <a:lnTo>
                        <a:pt x="24712" y="2428"/>
                      </a:lnTo>
                      <a:lnTo>
                        <a:pt x="24586" y="2428"/>
                      </a:lnTo>
                      <a:lnTo>
                        <a:pt x="24440" y="2491"/>
                      </a:lnTo>
                      <a:lnTo>
                        <a:pt x="24356" y="2491"/>
                      </a:lnTo>
                      <a:lnTo>
                        <a:pt x="24293" y="2512"/>
                      </a:lnTo>
                      <a:lnTo>
                        <a:pt x="24147" y="2532"/>
                      </a:lnTo>
                      <a:lnTo>
                        <a:pt x="23979" y="2721"/>
                      </a:lnTo>
                      <a:lnTo>
                        <a:pt x="23854" y="2825"/>
                      </a:lnTo>
                      <a:lnTo>
                        <a:pt x="23854" y="2825"/>
                      </a:lnTo>
                      <a:lnTo>
                        <a:pt x="23958" y="2700"/>
                      </a:lnTo>
                      <a:lnTo>
                        <a:pt x="23937" y="2532"/>
                      </a:lnTo>
                      <a:lnTo>
                        <a:pt x="23958" y="2407"/>
                      </a:lnTo>
                      <a:lnTo>
                        <a:pt x="23958" y="2302"/>
                      </a:lnTo>
                      <a:lnTo>
                        <a:pt x="23770" y="2198"/>
                      </a:lnTo>
                      <a:lnTo>
                        <a:pt x="23770" y="2156"/>
                      </a:lnTo>
                      <a:lnTo>
                        <a:pt x="23875" y="2093"/>
                      </a:lnTo>
                      <a:lnTo>
                        <a:pt x="23979" y="2093"/>
                      </a:lnTo>
                      <a:lnTo>
                        <a:pt x="23979" y="2051"/>
                      </a:lnTo>
                      <a:lnTo>
                        <a:pt x="23707" y="1884"/>
                      </a:lnTo>
                      <a:lnTo>
                        <a:pt x="23665" y="1800"/>
                      </a:lnTo>
                      <a:lnTo>
                        <a:pt x="23728" y="1737"/>
                      </a:lnTo>
                      <a:lnTo>
                        <a:pt x="23875" y="1654"/>
                      </a:lnTo>
                      <a:lnTo>
                        <a:pt x="23958" y="1570"/>
                      </a:lnTo>
                      <a:lnTo>
                        <a:pt x="23917" y="1486"/>
                      </a:lnTo>
                      <a:lnTo>
                        <a:pt x="23854" y="1361"/>
                      </a:lnTo>
                      <a:lnTo>
                        <a:pt x="23812" y="1361"/>
                      </a:lnTo>
                      <a:lnTo>
                        <a:pt x="23749" y="1382"/>
                      </a:lnTo>
                      <a:lnTo>
                        <a:pt x="23707" y="1319"/>
                      </a:lnTo>
                      <a:lnTo>
                        <a:pt x="23624" y="1256"/>
                      </a:lnTo>
                      <a:lnTo>
                        <a:pt x="23519" y="1256"/>
                      </a:lnTo>
                      <a:lnTo>
                        <a:pt x="23393" y="1214"/>
                      </a:lnTo>
                      <a:lnTo>
                        <a:pt x="23331" y="1172"/>
                      </a:lnTo>
                      <a:lnTo>
                        <a:pt x="23247" y="1214"/>
                      </a:lnTo>
                      <a:lnTo>
                        <a:pt x="23121" y="1214"/>
                      </a:lnTo>
                      <a:lnTo>
                        <a:pt x="23080" y="1319"/>
                      </a:lnTo>
                      <a:lnTo>
                        <a:pt x="23080" y="1361"/>
                      </a:lnTo>
                      <a:lnTo>
                        <a:pt x="22996" y="1256"/>
                      </a:lnTo>
                      <a:lnTo>
                        <a:pt x="23038" y="1151"/>
                      </a:lnTo>
                      <a:lnTo>
                        <a:pt x="23101" y="1131"/>
                      </a:lnTo>
                      <a:lnTo>
                        <a:pt x="23101" y="1026"/>
                      </a:lnTo>
                      <a:lnTo>
                        <a:pt x="23142" y="942"/>
                      </a:lnTo>
                      <a:lnTo>
                        <a:pt x="23205" y="921"/>
                      </a:lnTo>
                      <a:lnTo>
                        <a:pt x="23205" y="817"/>
                      </a:lnTo>
                      <a:lnTo>
                        <a:pt x="23226" y="712"/>
                      </a:lnTo>
                      <a:lnTo>
                        <a:pt x="23205" y="649"/>
                      </a:lnTo>
                      <a:lnTo>
                        <a:pt x="23184" y="649"/>
                      </a:lnTo>
                      <a:lnTo>
                        <a:pt x="23038" y="796"/>
                      </a:lnTo>
                      <a:lnTo>
                        <a:pt x="23017" y="900"/>
                      </a:lnTo>
                      <a:lnTo>
                        <a:pt x="22996" y="900"/>
                      </a:lnTo>
                      <a:lnTo>
                        <a:pt x="22912" y="838"/>
                      </a:lnTo>
                      <a:lnTo>
                        <a:pt x="22808" y="900"/>
                      </a:lnTo>
                      <a:lnTo>
                        <a:pt x="22787" y="942"/>
                      </a:lnTo>
                      <a:lnTo>
                        <a:pt x="22808" y="1047"/>
                      </a:lnTo>
                      <a:lnTo>
                        <a:pt x="22724" y="1131"/>
                      </a:lnTo>
                      <a:lnTo>
                        <a:pt x="22682" y="1131"/>
                      </a:lnTo>
                      <a:lnTo>
                        <a:pt x="22661" y="1068"/>
                      </a:lnTo>
                      <a:lnTo>
                        <a:pt x="22598" y="1214"/>
                      </a:lnTo>
                      <a:lnTo>
                        <a:pt x="22598" y="1319"/>
                      </a:lnTo>
                      <a:lnTo>
                        <a:pt x="22556" y="1172"/>
                      </a:lnTo>
                      <a:lnTo>
                        <a:pt x="22556" y="1047"/>
                      </a:lnTo>
                      <a:lnTo>
                        <a:pt x="22598" y="942"/>
                      </a:lnTo>
                      <a:lnTo>
                        <a:pt x="22556" y="921"/>
                      </a:lnTo>
                      <a:lnTo>
                        <a:pt x="22473" y="1005"/>
                      </a:lnTo>
                      <a:lnTo>
                        <a:pt x="22452" y="1068"/>
                      </a:lnTo>
                      <a:lnTo>
                        <a:pt x="22368" y="1110"/>
                      </a:lnTo>
                      <a:lnTo>
                        <a:pt x="22410" y="921"/>
                      </a:lnTo>
                      <a:lnTo>
                        <a:pt x="22368" y="817"/>
                      </a:lnTo>
                      <a:lnTo>
                        <a:pt x="22264" y="817"/>
                      </a:lnTo>
                      <a:lnTo>
                        <a:pt x="22284" y="733"/>
                      </a:lnTo>
                      <a:lnTo>
                        <a:pt x="22410" y="628"/>
                      </a:lnTo>
                      <a:lnTo>
                        <a:pt x="22515" y="607"/>
                      </a:lnTo>
                      <a:lnTo>
                        <a:pt x="22661" y="712"/>
                      </a:lnTo>
                      <a:lnTo>
                        <a:pt x="22808" y="628"/>
                      </a:lnTo>
                      <a:lnTo>
                        <a:pt x="22912" y="607"/>
                      </a:lnTo>
                      <a:lnTo>
                        <a:pt x="23017" y="503"/>
                      </a:lnTo>
                      <a:lnTo>
                        <a:pt x="23017" y="440"/>
                      </a:lnTo>
                      <a:lnTo>
                        <a:pt x="23038" y="398"/>
                      </a:lnTo>
                      <a:lnTo>
                        <a:pt x="23017" y="335"/>
                      </a:lnTo>
                      <a:lnTo>
                        <a:pt x="22891" y="294"/>
                      </a:lnTo>
                      <a:lnTo>
                        <a:pt x="22828" y="294"/>
                      </a:lnTo>
                      <a:lnTo>
                        <a:pt x="22828" y="189"/>
                      </a:lnTo>
                      <a:lnTo>
                        <a:pt x="22787" y="126"/>
                      </a:lnTo>
                      <a:lnTo>
                        <a:pt x="22766" y="105"/>
                      </a:lnTo>
                      <a:lnTo>
                        <a:pt x="22787" y="84"/>
                      </a:lnTo>
                      <a:lnTo>
                        <a:pt x="22828" y="63"/>
                      </a:lnTo>
                      <a:lnTo>
                        <a:pt x="22870"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934;p43">
                  <a:extLst>
                    <a:ext uri="{FF2B5EF4-FFF2-40B4-BE49-F238E27FC236}">
                      <a16:creationId xmlns:a16="http://schemas.microsoft.com/office/drawing/2014/main" id="{4AA91696-C616-436B-8FB4-3736BFD1134B}"/>
                    </a:ext>
                  </a:extLst>
                </p:cNvPr>
                <p:cNvSpPr/>
                <p:nvPr/>
              </p:nvSpPr>
              <p:spPr>
                <a:xfrm>
                  <a:off x="1979950" y="2384350"/>
                  <a:ext cx="816050" cy="481275"/>
                </a:xfrm>
                <a:custGeom>
                  <a:avLst/>
                  <a:gdLst/>
                  <a:ahLst/>
                  <a:cxnLst/>
                  <a:rect l="l" t="t" r="r" b="b"/>
                  <a:pathLst>
                    <a:path w="32642" h="19251" extrusionOk="0">
                      <a:moveTo>
                        <a:pt x="2846" y="1"/>
                      </a:moveTo>
                      <a:lnTo>
                        <a:pt x="2909" y="210"/>
                      </a:lnTo>
                      <a:lnTo>
                        <a:pt x="3035" y="273"/>
                      </a:lnTo>
                      <a:lnTo>
                        <a:pt x="2993" y="356"/>
                      </a:lnTo>
                      <a:lnTo>
                        <a:pt x="2909" y="440"/>
                      </a:lnTo>
                      <a:lnTo>
                        <a:pt x="2930" y="545"/>
                      </a:lnTo>
                      <a:lnTo>
                        <a:pt x="2993" y="586"/>
                      </a:lnTo>
                      <a:lnTo>
                        <a:pt x="2972" y="649"/>
                      </a:lnTo>
                      <a:lnTo>
                        <a:pt x="2909" y="733"/>
                      </a:lnTo>
                      <a:lnTo>
                        <a:pt x="2951" y="775"/>
                      </a:lnTo>
                      <a:lnTo>
                        <a:pt x="2951" y="858"/>
                      </a:lnTo>
                      <a:lnTo>
                        <a:pt x="2993" y="900"/>
                      </a:lnTo>
                      <a:lnTo>
                        <a:pt x="2909" y="1047"/>
                      </a:lnTo>
                      <a:lnTo>
                        <a:pt x="2825" y="1089"/>
                      </a:lnTo>
                      <a:lnTo>
                        <a:pt x="2763" y="1256"/>
                      </a:lnTo>
                      <a:lnTo>
                        <a:pt x="2721" y="1298"/>
                      </a:lnTo>
                      <a:lnTo>
                        <a:pt x="2721" y="1423"/>
                      </a:lnTo>
                      <a:lnTo>
                        <a:pt x="2637" y="1486"/>
                      </a:lnTo>
                      <a:lnTo>
                        <a:pt x="2616" y="1591"/>
                      </a:lnTo>
                      <a:lnTo>
                        <a:pt x="2470" y="1674"/>
                      </a:lnTo>
                      <a:lnTo>
                        <a:pt x="2386" y="1633"/>
                      </a:lnTo>
                      <a:lnTo>
                        <a:pt x="2344" y="1570"/>
                      </a:lnTo>
                      <a:lnTo>
                        <a:pt x="2428" y="1465"/>
                      </a:lnTo>
                      <a:lnTo>
                        <a:pt x="2449" y="1507"/>
                      </a:lnTo>
                      <a:lnTo>
                        <a:pt x="2532" y="1465"/>
                      </a:lnTo>
                      <a:lnTo>
                        <a:pt x="2553" y="1528"/>
                      </a:lnTo>
                      <a:lnTo>
                        <a:pt x="2595" y="1486"/>
                      </a:lnTo>
                      <a:lnTo>
                        <a:pt x="2595" y="1361"/>
                      </a:lnTo>
                      <a:lnTo>
                        <a:pt x="2658" y="1214"/>
                      </a:lnTo>
                      <a:lnTo>
                        <a:pt x="2742" y="1151"/>
                      </a:lnTo>
                      <a:lnTo>
                        <a:pt x="2742" y="1047"/>
                      </a:lnTo>
                      <a:lnTo>
                        <a:pt x="2700" y="1068"/>
                      </a:lnTo>
                      <a:lnTo>
                        <a:pt x="2553" y="1172"/>
                      </a:lnTo>
                      <a:lnTo>
                        <a:pt x="2512" y="1214"/>
                      </a:lnTo>
                      <a:lnTo>
                        <a:pt x="2428" y="1214"/>
                      </a:lnTo>
                      <a:lnTo>
                        <a:pt x="2428" y="1172"/>
                      </a:lnTo>
                      <a:lnTo>
                        <a:pt x="2532" y="1068"/>
                      </a:lnTo>
                      <a:lnTo>
                        <a:pt x="2658" y="1005"/>
                      </a:lnTo>
                      <a:lnTo>
                        <a:pt x="2700" y="963"/>
                      </a:lnTo>
                      <a:lnTo>
                        <a:pt x="2658" y="879"/>
                      </a:lnTo>
                      <a:lnTo>
                        <a:pt x="2616" y="879"/>
                      </a:lnTo>
                      <a:lnTo>
                        <a:pt x="2532" y="900"/>
                      </a:lnTo>
                      <a:lnTo>
                        <a:pt x="2470" y="796"/>
                      </a:lnTo>
                      <a:lnTo>
                        <a:pt x="2407" y="754"/>
                      </a:lnTo>
                      <a:lnTo>
                        <a:pt x="2135" y="754"/>
                      </a:lnTo>
                      <a:lnTo>
                        <a:pt x="2009" y="649"/>
                      </a:lnTo>
                      <a:lnTo>
                        <a:pt x="1716" y="419"/>
                      </a:lnTo>
                      <a:lnTo>
                        <a:pt x="1696" y="440"/>
                      </a:lnTo>
                      <a:lnTo>
                        <a:pt x="1675" y="545"/>
                      </a:lnTo>
                      <a:lnTo>
                        <a:pt x="1591" y="754"/>
                      </a:lnTo>
                      <a:lnTo>
                        <a:pt x="1591" y="858"/>
                      </a:lnTo>
                      <a:lnTo>
                        <a:pt x="1654" y="1068"/>
                      </a:lnTo>
                      <a:lnTo>
                        <a:pt x="1591" y="1382"/>
                      </a:lnTo>
                      <a:lnTo>
                        <a:pt x="1612" y="1507"/>
                      </a:lnTo>
                      <a:lnTo>
                        <a:pt x="1591" y="1674"/>
                      </a:lnTo>
                      <a:lnTo>
                        <a:pt x="1612" y="1737"/>
                      </a:lnTo>
                      <a:lnTo>
                        <a:pt x="1675" y="1737"/>
                      </a:lnTo>
                      <a:lnTo>
                        <a:pt x="1696" y="1800"/>
                      </a:lnTo>
                      <a:lnTo>
                        <a:pt x="1654" y="1884"/>
                      </a:lnTo>
                      <a:lnTo>
                        <a:pt x="1591" y="1884"/>
                      </a:lnTo>
                      <a:lnTo>
                        <a:pt x="1570" y="1946"/>
                      </a:lnTo>
                      <a:lnTo>
                        <a:pt x="1591" y="2009"/>
                      </a:lnTo>
                      <a:lnTo>
                        <a:pt x="1696" y="2030"/>
                      </a:lnTo>
                      <a:lnTo>
                        <a:pt x="1654" y="2135"/>
                      </a:lnTo>
                      <a:lnTo>
                        <a:pt x="1654" y="2239"/>
                      </a:lnTo>
                      <a:lnTo>
                        <a:pt x="1591" y="2323"/>
                      </a:lnTo>
                      <a:lnTo>
                        <a:pt x="1549" y="2302"/>
                      </a:lnTo>
                      <a:lnTo>
                        <a:pt x="1507" y="2344"/>
                      </a:lnTo>
                      <a:lnTo>
                        <a:pt x="1507" y="2428"/>
                      </a:lnTo>
                      <a:lnTo>
                        <a:pt x="1675" y="2449"/>
                      </a:lnTo>
                      <a:lnTo>
                        <a:pt x="1821" y="2470"/>
                      </a:lnTo>
                      <a:lnTo>
                        <a:pt x="1926" y="2553"/>
                      </a:lnTo>
                      <a:lnTo>
                        <a:pt x="2072" y="2553"/>
                      </a:lnTo>
                      <a:lnTo>
                        <a:pt x="2114" y="2637"/>
                      </a:lnTo>
                      <a:lnTo>
                        <a:pt x="2135" y="2783"/>
                      </a:lnTo>
                      <a:lnTo>
                        <a:pt x="2093" y="2658"/>
                      </a:lnTo>
                      <a:lnTo>
                        <a:pt x="1988" y="2574"/>
                      </a:lnTo>
                      <a:lnTo>
                        <a:pt x="1905" y="2616"/>
                      </a:lnTo>
                      <a:lnTo>
                        <a:pt x="1821" y="2553"/>
                      </a:lnTo>
                      <a:lnTo>
                        <a:pt x="1612" y="2532"/>
                      </a:lnTo>
                      <a:lnTo>
                        <a:pt x="1570" y="2470"/>
                      </a:lnTo>
                      <a:lnTo>
                        <a:pt x="1507" y="2511"/>
                      </a:lnTo>
                      <a:lnTo>
                        <a:pt x="1507" y="2616"/>
                      </a:lnTo>
                      <a:lnTo>
                        <a:pt x="1403" y="2763"/>
                      </a:lnTo>
                      <a:lnTo>
                        <a:pt x="1403" y="2846"/>
                      </a:lnTo>
                      <a:lnTo>
                        <a:pt x="1403" y="2930"/>
                      </a:lnTo>
                      <a:lnTo>
                        <a:pt x="1340" y="3076"/>
                      </a:lnTo>
                      <a:lnTo>
                        <a:pt x="1277" y="3202"/>
                      </a:lnTo>
                      <a:lnTo>
                        <a:pt x="1131" y="3558"/>
                      </a:lnTo>
                      <a:lnTo>
                        <a:pt x="1089" y="3809"/>
                      </a:lnTo>
                      <a:lnTo>
                        <a:pt x="942" y="4102"/>
                      </a:lnTo>
                      <a:lnTo>
                        <a:pt x="921" y="4415"/>
                      </a:lnTo>
                      <a:lnTo>
                        <a:pt x="838" y="4541"/>
                      </a:lnTo>
                      <a:lnTo>
                        <a:pt x="733" y="4667"/>
                      </a:lnTo>
                      <a:lnTo>
                        <a:pt x="649" y="4855"/>
                      </a:lnTo>
                      <a:lnTo>
                        <a:pt x="608" y="4939"/>
                      </a:lnTo>
                      <a:lnTo>
                        <a:pt x="566" y="5043"/>
                      </a:lnTo>
                      <a:lnTo>
                        <a:pt x="419" y="5231"/>
                      </a:lnTo>
                      <a:lnTo>
                        <a:pt x="356" y="5336"/>
                      </a:lnTo>
                      <a:lnTo>
                        <a:pt x="398" y="5566"/>
                      </a:lnTo>
                      <a:lnTo>
                        <a:pt x="336" y="5776"/>
                      </a:lnTo>
                      <a:lnTo>
                        <a:pt x="336" y="5922"/>
                      </a:lnTo>
                      <a:lnTo>
                        <a:pt x="419" y="6027"/>
                      </a:lnTo>
                      <a:lnTo>
                        <a:pt x="356" y="6110"/>
                      </a:lnTo>
                      <a:lnTo>
                        <a:pt x="336" y="6194"/>
                      </a:lnTo>
                      <a:lnTo>
                        <a:pt x="398" y="6340"/>
                      </a:lnTo>
                      <a:lnTo>
                        <a:pt x="356" y="6592"/>
                      </a:lnTo>
                      <a:lnTo>
                        <a:pt x="315" y="6717"/>
                      </a:lnTo>
                      <a:lnTo>
                        <a:pt x="231" y="6759"/>
                      </a:lnTo>
                      <a:lnTo>
                        <a:pt x="252" y="6843"/>
                      </a:lnTo>
                      <a:lnTo>
                        <a:pt x="294" y="6864"/>
                      </a:lnTo>
                      <a:lnTo>
                        <a:pt x="231" y="7031"/>
                      </a:lnTo>
                      <a:lnTo>
                        <a:pt x="84" y="7136"/>
                      </a:lnTo>
                      <a:lnTo>
                        <a:pt x="1" y="7261"/>
                      </a:lnTo>
                      <a:lnTo>
                        <a:pt x="1" y="7387"/>
                      </a:lnTo>
                      <a:lnTo>
                        <a:pt x="105" y="7554"/>
                      </a:lnTo>
                      <a:lnTo>
                        <a:pt x="210" y="7763"/>
                      </a:lnTo>
                      <a:lnTo>
                        <a:pt x="210" y="7993"/>
                      </a:lnTo>
                      <a:lnTo>
                        <a:pt x="189" y="8119"/>
                      </a:lnTo>
                      <a:lnTo>
                        <a:pt x="126" y="8203"/>
                      </a:lnTo>
                      <a:lnTo>
                        <a:pt x="126" y="8286"/>
                      </a:lnTo>
                      <a:lnTo>
                        <a:pt x="147" y="8370"/>
                      </a:lnTo>
                      <a:lnTo>
                        <a:pt x="189" y="8496"/>
                      </a:lnTo>
                      <a:lnTo>
                        <a:pt x="126" y="8579"/>
                      </a:lnTo>
                      <a:lnTo>
                        <a:pt x="105" y="8642"/>
                      </a:lnTo>
                      <a:lnTo>
                        <a:pt x="126" y="8726"/>
                      </a:lnTo>
                      <a:lnTo>
                        <a:pt x="356" y="9102"/>
                      </a:lnTo>
                      <a:lnTo>
                        <a:pt x="398" y="9207"/>
                      </a:lnTo>
                      <a:lnTo>
                        <a:pt x="356" y="9270"/>
                      </a:lnTo>
                      <a:lnTo>
                        <a:pt x="398" y="9353"/>
                      </a:lnTo>
                      <a:lnTo>
                        <a:pt x="524" y="9479"/>
                      </a:lnTo>
                      <a:lnTo>
                        <a:pt x="545" y="9542"/>
                      </a:lnTo>
                      <a:lnTo>
                        <a:pt x="628" y="9542"/>
                      </a:lnTo>
                      <a:lnTo>
                        <a:pt x="628" y="9437"/>
                      </a:lnTo>
                      <a:lnTo>
                        <a:pt x="628" y="9312"/>
                      </a:lnTo>
                      <a:lnTo>
                        <a:pt x="712" y="9333"/>
                      </a:lnTo>
                      <a:lnTo>
                        <a:pt x="733" y="9312"/>
                      </a:lnTo>
                      <a:lnTo>
                        <a:pt x="733" y="9353"/>
                      </a:lnTo>
                      <a:lnTo>
                        <a:pt x="838" y="9353"/>
                      </a:lnTo>
                      <a:lnTo>
                        <a:pt x="859" y="9416"/>
                      </a:lnTo>
                      <a:lnTo>
                        <a:pt x="984" y="9437"/>
                      </a:lnTo>
                      <a:lnTo>
                        <a:pt x="880" y="9437"/>
                      </a:lnTo>
                      <a:lnTo>
                        <a:pt x="817" y="9479"/>
                      </a:lnTo>
                      <a:lnTo>
                        <a:pt x="754" y="9437"/>
                      </a:lnTo>
                      <a:lnTo>
                        <a:pt x="712" y="9437"/>
                      </a:lnTo>
                      <a:lnTo>
                        <a:pt x="712" y="9521"/>
                      </a:lnTo>
                      <a:lnTo>
                        <a:pt x="754" y="9542"/>
                      </a:lnTo>
                      <a:lnTo>
                        <a:pt x="754" y="9688"/>
                      </a:lnTo>
                      <a:lnTo>
                        <a:pt x="817" y="9793"/>
                      </a:lnTo>
                      <a:lnTo>
                        <a:pt x="838" y="9835"/>
                      </a:lnTo>
                      <a:lnTo>
                        <a:pt x="733" y="9793"/>
                      </a:lnTo>
                      <a:lnTo>
                        <a:pt x="670" y="9688"/>
                      </a:lnTo>
                      <a:lnTo>
                        <a:pt x="649" y="9646"/>
                      </a:lnTo>
                      <a:lnTo>
                        <a:pt x="608" y="9688"/>
                      </a:lnTo>
                      <a:lnTo>
                        <a:pt x="608" y="9772"/>
                      </a:lnTo>
                      <a:lnTo>
                        <a:pt x="545" y="9835"/>
                      </a:lnTo>
                      <a:lnTo>
                        <a:pt x="566" y="9877"/>
                      </a:lnTo>
                      <a:lnTo>
                        <a:pt x="545" y="9981"/>
                      </a:lnTo>
                      <a:lnTo>
                        <a:pt x="545" y="10086"/>
                      </a:lnTo>
                      <a:lnTo>
                        <a:pt x="608" y="10107"/>
                      </a:lnTo>
                      <a:lnTo>
                        <a:pt x="628" y="10211"/>
                      </a:lnTo>
                      <a:lnTo>
                        <a:pt x="733" y="10274"/>
                      </a:lnTo>
                      <a:lnTo>
                        <a:pt x="775" y="10358"/>
                      </a:lnTo>
                      <a:lnTo>
                        <a:pt x="775" y="10421"/>
                      </a:lnTo>
                      <a:lnTo>
                        <a:pt x="712" y="10504"/>
                      </a:lnTo>
                      <a:lnTo>
                        <a:pt x="649" y="10504"/>
                      </a:lnTo>
                      <a:lnTo>
                        <a:pt x="649" y="10567"/>
                      </a:lnTo>
                      <a:lnTo>
                        <a:pt x="670" y="10672"/>
                      </a:lnTo>
                      <a:lnTo>
                        <a:pt x="670" y="10797"/>
                      </a:lnTo>
                      <a:lnTo>
                        <a:pt x="712" y="10839"/>
                      </a:lnTo>
                      <a:lnTo>
                        <a:pt x="775" y="10923"/>
                      </a:lnTo>
                      <a:lnTo>
                        <a:pt x="817" y="11111"/>
                      </a:lnTo>
                      <a:lnTo>
                        <a:pt x="942" y="11362"/>
                      </a:lnTo>
                      <a:lnTo>
                        <a:pt x="1026" y="11509"/>
                      </a:lnTo>
                      <a:lnTo>
                        <a:pt x="1068" y="11530"/>
                      </a:lnTo>
                      <a:lnTo>
                        <a:pt x="1047" y="11571"/>
                      </a:lnTo>
                      <a:lnTo>
                        <a:pt x="1047" y="11613"/>
                      </a:lnTo>
                      <a:lnTo>
                        <a:pt x="1152" y="11718"/>
                      </a:lnTo>
                      <a:lnTo>
                        <a:pt x="1172" y="11843"/>
                      </a:lnTo>
                      <a:lnTo>
                        <a:pt x="1152" y="11990"/>
                      </a:lnTo>
                      <a:lnTo>
                        <a:pt x="1131" y="12094"/>
                      </a:lnTo>
                      <a:lnTo>
                        <a:pt x="1089" y="12136"/>
                      </a:lnTo>
                      <a:lnTo>
                        <a:pt x="1131" y="12199"/>
                      </a:lnTo>
                      <a:lnTo>
                        <a:pt x="1172" y="12262"/>
                      </a:lnTo>
                      <a:lnTo>
                        <a:pt x="1382" y="12262"/>
                      </a:lnTo>
                      <a:lnTo>
                        <a:pt x="1486" y="12283"/>
                      </a:lnTo>
                      <a:lnTo>
                        <a:pt x="1591" y="12346"/>
                      </a:lnTo>
                      <a:lnTo>
                        <a:pt x="1675" y="12366"/>
                      </a:lnTo>
                      <a:lnTo>
                        <a:pt x="1821" y="12366"/>
                      </a:lnTo>
                      <a:lnTo>
                        <a:pt x="1884" y="12450"/>
                      </a:lnTo>
                      <a:lnTo>
                        <a:pt x="1884" y="12555"/>
                      </a:lnTo>
                      <a:lnTo>
                        <a:pt x="2030" y="12618"/>
                      </a:lnTo>
                      <a:lnTo>
                        <a:pt x="2135" y="12618"/>
                      </a:lnTo>
                      <a:lnTo>
                        <a:pt x="2281" y="12680"/>
                      </a:lnTo>
                      <a:lnTo>
                        <a:pt x="2302" y="12722"/>
                      </a:lnTo>
                      <a:lnTo>
                        <a:pt x="2302" y="12827"/>
                      </a:lnTo>
                      <a:lnTo>
                        <a:pt x="2344" y="12869"/>
                      </a:lnTo>
                      <a:lnTo>
                        <a:pt x="2407" y="12827"/>
                      </a:lnTo>
                      <a:lnTo>
                        <a:pt x="2470" y="12827"/>
                      </a:lnTo>
                      <a:lnTo>
                        <a:pt x="2616" y="12973"/>
                      </a:lnTo>
                      <a:lnTo>
                        <a:pt x="2805" y="13245"/>
                      </a:lnTo>
                      <a:lnTo>
                        <a:pt x="2825" y="13434"/>
                      </a:lnTo>
                      <a:lnTo>
                        <a:pt x="2805" y="13559"/>
                      </a:lnTo>
                      <a:lnTo>
                        <a:pt x="2805" y="13664"/>
                      </a:lnTo>
                      <a:lnTo>
                        <a:pt x="4185" y="13643"/>
                      </a:lnTo>
                      <a:lnTo>
                        <a:pt x="4206" y="13706"/>
                      </a:lnTo>
                      <a:lnTo>
                        <a:pt x="4206" y="13747"/>
                      </a:lnTo>
                      <a:lnTo>
                        <a:pt x="6131" y="14647"/>
                      </a:lnTo>
                      <a:lnTo>
                        <a:pt x="7784" y="14689"/>
                      </a:lnTo>
                      <a:lnTo>
                        <a:pt x="7826" y="14480"/>
                      </a:lnTo>
                      <a:lnTo>
                        <a:pt x="8747" y="14501"/>
                      </a:lnTo>
                      <a:lnTo>
                        <a:pt x="8872" y="14584"/>
                      </a:lnTo>
                      <a:lnTo>
                        <a:pt x="8935" y="14710"/>
                      </a:lnTo>
                      <a:lnTo>
                        <a:pt x="8998" y="14773"/>
                      </a:lnTo>
                      <a:lnTo>
                        <a:pt x="9019" y="14815"/>
                      </a:lnTo>
                      <a:lnTo>
                        <a:pt x="9082" y="14815"/>
                      </a:lnTo>
                      <a:lnTo>
                        <a:pt x="9123" y="14898"/>
                      </a:lnTo>
                      <a:lnTo>
                        <a:pt x="9103" y="14961"/>
                      </a:lnTo>
                      <a:lnTo>
                        <a:pt x="9207" y="14982"/>
                      </a:lnTo>
                      <a:lnTo>
                        <a:pt x="9270" y="15066"/>
                      </a:lnTo>
                      <a:lnTo>
                        <a:pt x="9270" y="15107"/>
                      </a:lnTo>
                      <a:lnTo>
                        <a:pt x="9228" y="15170"/>
                      </a:lnTo>
                      <a:lnTo>
                        <a:pt x="9312" y="15191"/>
                      </a:lnTo>
                      <a:lnTo>
                        <a:pt x="9395" y="15233"/>
                      </a:lnTo>
                      <a:lnTo>
                        <a:pt x="9437" y="15317"/>
                      </a:lnTo>
                      <a:lnTo>
                        <a:pt x="9458" y="15442"/>
                      </a:lnTo>
                      <a:lnTo>
                        <a:pt x="9500" y="15484"/>
                      </a:lnTo>
                      <a:lnTo>
                        <a:pt x="9521" y="15505"/>
                      </a:lnTo>
                      <a:lnTo>
                        <a:pt x="9542" y="15526"/>
                      </a:lnTo>
                      <a:lnTo>
                        <a:pt x="9626" y="15610"/>
                      </a:lnTo>
                      <a:lnTo>
                        <a:pt x="9626" y="15693"/>
                      </a:lnTo>
                      <a:lnTo>
                        <a:pt x="9605" y="15714"/>
                      </a:lnTo>
                      <a:lnTo>
                        <a:pt x="9521" y="15735"/>
                      </a:lnTo>
                      <a:lnTo>
                        <a:pt x="9521" y="15756"/>
                      </a:lnTo>
                      <a:lnTo>
                        <a:pt x="9626" y="15903"/>
                      </a:lnTo>
                      <a:lnTo>
                        <a:pt x="9709" y="15965"/>
                      </a:lnTo>
                      <a:lnTo>
                        <a:pt x="9730" y="16070"/>
                      </a:lnTo>
                      <a:lnTo>
                        <a:pt x="9730" y="16112"/>
                      </a:lnTo>
                      <a:lnTo>
                        <a:pt x="9751" y="16112"/>
                      </a:lnTo>
                      <a:lnTo>
                        <a:pt x="9793" y="16133"/>
                      </a:lnTo>
                      <a:lnTo>
                        <a:pt x="9835" y="16133"/>
                      </a:lnTo>
                      <a:lnTo>
                        <a:pt x="9877" y="16154"/>
                      </a:lnTo>
                      <a:lnTo>
                        <a:pt x="9919" y="16216"/>
                      </a:lnTo>
                      <a:lnTo>
                        <a:pt x="9919" y="16237"/>
                      </a:lnTo>
                      <a:lnTo>
                        <a:pt x="9960" y="16279"/>
                      </a:lnTo>
                      <a:lnTo>
                        <a:pt x="10023" y="16279"/>
                      </a:lnTo>
                      <a:lnTo>
                        <a:pt x="10149" y="16342"/>
                      </a:lnTo>
                      <a:lnTo>
                        <a:pt x="10170" y="16384"/>
                      </a:lnTo>
                      <a:lnTo>
                        <a:pt x="10253" y="16426"/>
                      </a:lnTo>
                      <a:lnTo>
                        <a:pt x="10379" y="16467"/>
                      </a:lnTo>
                      <a:lnTo>
                        <a:pt x="10400" y="16530"/>
                      </a:lnTo>
                      <a:lnTo>
                        <a:pt x="10463" y="16530"/>
                      </a:lnTo>
                      <a:lnTo>
                        <a:pt x="10504" y="16488"/>
                      </a:lnTo>
                      <a:lnTo>
                        <a:pt x="10504" y="16467"/>
                      </a:lnTo>
                      <a:lnTo>
                        <a:pt x="10609" y="16384"/>
                      </a:lnTo>
                      <a:lnTo>
                        <a:pt x="10672" y="16384"/>
                      </a:lnTo>
                      <a:lnTo>
                        <a:pt x="10672" y="16342"/>
                      </a:lnTo>
                      <a:lnTo>
                        <a:pt x="10672" y="16321"/>
                      </a:lnTo>
                      <a:lnTo>
                        <a:pt x="10714" y="16237"/>
                      </a:lnTo>
                      <a:lnTo>
                        <a:pt x="10797" y="16070"/>
                      </a:lnTo>
                      <a:lnTo>
                        <a:pt x="10839" y="16028"/>
                      </a:lnTo>
                      <a:lnTo>
                        <a:pt x="10923" y="16007"/>
                      </a:lnTo>
                      <a:lnTo>
                        <a:pt x="10965" y="16007"/>
                      </a:lnTo>
                      <a:lnTo>
                        <a:pt x="10986" y="16028"/>
                      </a:lnTo>
                      <a:lnTo>
                        <a:pt x="11027" y="16028"/>
                      </a:lnTo>
                      <a:lnTo>
                        <a:pt x="11069" y="15944"/>
                      </a:lnTo>
                      <a:lnTo>
                        <a:pt x="11174" y="15944"/>
                      </a:lnTo>
                      <a:lnTo>
                        <a:pt x="11279" y="15965"/>
                      </a:lnTo>
                      <a:lnTo>
                        <a:pt x="11383" y="15944"/>
                      </a:lnTo>
                      <a:lnTo>
                        <a:pt x="11404" y="15965"/>
                      </a:lnTo>
                      <a:lnTo>
                        <a:pt x="11425" y="16007"/>
                      </a:lnTo>
                      <a:lnTo>
                        <a:pt x="11509" y="16007"/>
                      </a:lnTo>
                      <a:lnTo>
                        <a:pt x="11592" y="16028"/>
                      </a:lnTo>
                      <a:lnTo>
                        <a:pt x="11634" y="16133"/>
                      </a:lnTo>
                      <a:lnTo>
                        <a:pt x="11739" y="16216"/>
                      </a:lnTo>
                      <a:lnTo>
                        <a:pt x="11844" y="16363"/>
                      </a:lnTo>
                      <a:lnTo>
                        <a:pt x="11864" y="16467"/>
                      </a:lnTo>
                      <a:lnTo>
                        <a:pt x="11927" y="16530"/>
                      </a:lnTo>
                      <a:lnTo>
                        <a:pt x="11927" y="16593"/>
                      </a:lnTo>
                      <a:lnTo>
                        <a:pt x="11927" y="16760"/>
                      </a:lnTo>
                      <a:lnTo>
                        <a:pt x="12011" y="16781"/>
                      </a:lnTo>
                      <a:lnTo>
                        <a:pt x="12032" y="16865"/>
                      </a:lnTo>
                      <a:lnTo>
                        <a:pt x="12116" y="17074"/>
                      </a:lnTo>
                      <a:lnTo>
                        <a:pt x="12157" y="17095"/>
                      </a:lnTo>
                      <a:lnTo>
                        <a:pt x="12178" y="17179"/>
                      </a:lnTo>
                      <a:lnTo>
                        <a:pt x="12262" y="17221"/>
                      </a:lnTo>
                      <a:lnTo>
                        <a:pt x="12283" y="17325"/>
                      </a:lnTo>
                      <a:lnTo>
                        <a:pt x="12346" y="17430"/>
                      </a:lnTo>
                      <a:lnTo>
                        <a:pt x="12450" y="17514"/>
                      </a:lnTo>
                      <a:lnTo>
                        <a:pt x="12429" y="17618"/>
                      </a:lnTo>
                      <a:lnTo>
                        <a:pt x="12429" y="17723"/>
                      </a:lnTo>
                      <a:lnTo>
                        <a:pt x="12429" y="17786"/>
                      </a:lnTo>
                      <a:lnTo>
                        <a:pt x="12429" y="17807"/>
                      </a:lnTo>
                      <a:lnTo>
                        <a:pt x="12555" y="18141"/>
                      </a:lnTo>
                      <a:lnTo>
                        <a:pt x="12534" y="18309"/>
                      </a:lnTo>
                      <a:lnTo>
                        <a:pt x="12576" y="18351"/>
                      </a:lnTo>
                      <a:lnTo>
                        <a:pt x="12597" y="18351"/>
                      </a:lnTo>
                      <a:lnTo>
                        <a:pt x="12660" y="18372"/>
                      </a:lnTo>
                      <a:lnTo>
                        <a:pt x="12743" y="18372"/>
                      </a:lnTo>
                      <a:lnTo>
                        <a:pt x="12806" y="18413"/>
                      </a:lnTo>
                      <a:lnTo>
                        <a:pt x="12911" y="18518"/>
                      </a:lnTo>
                      <a:lnTo>
                        <a:pt x="13099" y="18560"/>
                      </a:lnTo>
                      <a:lnTo>
                        <a:pt x="13204" y="18644"/>
                      </a:lnTo>
                      <a:lnTo>
                        <a:pt x="13308" y="18644"/>
                      </a:lnTo>
                      <a:lnTo>
                        <a:pt x="13329" y="18727"/>
                      </a:lnTo>
                      <a:lnTo>
                        <a:pt x="13392" y="18748"/>
                      </a:lnTo>
                      <a:lnTo>
                        <a:pt x="13476" y="18581"/>
                      </a:lnTo>
                      <a:lnTo>
                        <a:pt x="13496" y="18455"/>
                      </a:lnTo>
                      <a:lnTo>
                        <a:pt x="13476" y="18372"/>
                      </a:lnTo>
                      <a:lnTo>
                        <a:pt x="13476" y="18120"/>
                      </a:lnTo>
                      <a:lnTo>
                        <a:pt x="13413" y="18037"/>
                      </a:lnTo>
                      <a:lnTo>
                        <a:pt x="13496" y="17911"/>
                      </a:lnTo>
                      <a:lnTo>
                        <a:pt x="13538" y="17723"/>
                      </a:lnTo>
                      <a:lnTo>
                        <a:pt x="13622" y="17618"/>
                      </a:lnTo>
                      <a:lnTo>
                        <a:pt x="13580" y="17409"/>
                      </a:lnTo>
                      <a:lnTo>
                        <a:pt x="13685" y="17367"/>
                      </a:lnTo>
                      <a:lnTo>
                        <a:pt x="13789" y="17284"/>
                      </a:lnTo>
                      <a:lnTo>
                        <a:pt x="13727" y="17200"/>
                      </a:lnTo>
                      <a:lnTo>
                        <a:pt x="13831" y="17074"/>
                      </a:lnTo>
                      <a:lnTo>
                        <a:pt x="13894" y="17095"/>
                      </a:lnTo>
                      <a:lnTo>
                        <a:pt x="13999" y="17053"/>
                      </a:lnTo>
                      <a:lnTo>
                        <a:pt x="13957" y="16907"/>
                      </a:lnTo>
                      <a:lnTo>
                        <a:pt x="13957" y="16907"/>
                      </a:lnTo>
                      <a:lnTo>
                        <a:pt x="14040" y="16970"/>
                      </a:lnTo>
                      <a:lnTo>
                        <a:pt x="14145" y="16907"/>
                      </a:lnTo>
                      <a:lnTo>
                        <a:pt x="14103" y="16865"/>
                      </a:lnTo>
                      <a:lnTo>
                        <a:pt x="14208" y="16781"/>
                      </a:lnTo>
                      <a:lnTo>
                        <a:pt x="14250" y="16802"/>
                      </a:lnTo>
                      <a:lnTo>
                        <a:pt x="14312" y="16781"/>
                      </a:lnTo>
                      <a:lnTo>
                        <a:pt x="14375" y="16865"/>
                      </a:lnTo>
                      <a:lnTo>
                        <a:pt x="14271" y="16949"/>
                      </a:lnTo>
                      <a:lnTo>
                        <a:pt x="14354" y="16949"/>
                      </a:lnTo>
                      <a:lnTo>
                        <a:pt x="14459" y="16844"/>
                      </a:lnTo>
                      <a:lnTo>
                        <a:pt x="14543" y="16844"/>
                      </a:lnTo>
                      <a:lnTo>
                        <a:pt x="14794" y="16739"/>
                      </a:lnTo>
                      <a:lnTo>
                        <a:pt x="14982" y="16551"/>
                      </a:lnTo>
                      <a:lnTo>
                        <a:pt x="15066" y="16551"/>
                      </a:lnTo>
                      <a:lnTo>
                        <a:pt x="15108" y="16488"/>
                      </a:lnTo>
                      <a:lnTo>
                        <a:pt x="15087" y="16384"/>
                      </a:lnTo>
                      <a:lnTo>
                        <a:pt x="15108" y="16258"/>
                      </a:lnTo>
                      <a:lnTo>
                        <a:pt x="15045" y="16112"/>
                      </a:lnTo>
                      <a:lnTo>
                        <a:pt x="15087" y="16175"/>
                      </a:lnTo>
                      <a:lnTo>
                        <a:pt x="15170" y="16175"/>
                      </a:lnTo>
                      <a:lnTo>
                        <a:pt x="15275" y="16070"/>
                      </a:lnTo>
                      <a:lnTo>
                        <a:pt x="15275" y="16028"/>
                      </a:lnTo>
                      <a:lnTo>
                        <a:pt x="15317" y="16133"/>
                      </a:lnTo>
                      <a:lnTo>
                        <a:pt x="15254" y="16237"/>
                      </a:lnTo>
                      <a:lnTo>
                        <a:pt x="15275" y="16321"/>
                      </a:lnTo>
                      <a:lnTo>
                        <a:pt x="15275" y="16426"/>
                      </a:lnTo>
                      <a:lnTo>
                        <a:pt x="15401" y="16384"/>
                      </a:lnTo>
                      <a:lnTo>
                        <a:pt x="15484" y="16258"/>
                      </a:lnTo>
                      <a:lnTo>
                        <a:pt x="15568" y="16258"/>
                      </a:lnTo>
                      <a:lnTo>
                        <a:pt x="15631" y="16216"/>
                      </a:lnTo>
                      <a:lnTo>
                        <a:pt x="15840" y="16154"/>
                      </a:lnTo>
                      <a:lnTo>
                        <a:pt x="16007" y="16154"/>
                      </a:lnTo>
                      <a:lnTo>
                        <a:pt x="16258" y="16237"/>
                      </a:lnTo>
                      <a:lnTo>
                        <a:pt x="16321" y="16279"/>
                      </a:lnTo>
                      <a:lnTo>
                        <a:pt x="16635" y="16321"/>
                      </a:lnTo>
                      <a:lnTo>
                        <a:pt x="16740" y="16279"/>
                      </a:lnTo>
                      <a:lnTo>
                        <a:pt x="16740" y="16237"/>
                      </a:lnTo>
                      <a:lnTo>
                        <a:pt x="16740" y="16154"/>
                      </a:lnTo>
                      <a:lnTo>
                        <a:pt x="16844" y="16133"/>
                      </a:lnTo>
                      <a:lnTo>
                        <a:pt x="16928" y="16154"/>
                      </a:lnTo>
                      <a:lnTo>
                        <a:pt x="16865" y="16216"/>
                      </a:lnTo>
                      <a:lnTo>
                        <a:pt x="16928" y="16237"/>
                      </a:lnTo>
                      <a:lnTo>
                        <a:pt x="16991" y="16216"/>
                      </a:lnTo>
                      <a:lnTo>
                        <a:pt x="17053" y="16258"/>
                      </a:lnTo>
                      <a:lnTo>
                        <a:pt x="17053" y="16342"/>
                      </a:lnTo>
                      <a:lnTo>
                        <a:pt x="17074" y="16384"/>
                      </a:lnTo>
                      <a:lnTo>
                        <a:pt x="17200" y="16363"/>
                      </a:lnTo>
                      <a:lnTo>
                        <a:pt x="17242" y="16426"/>
                      </a:lnTo>
                      <a:lnTo>
                        <a:pt x="17158" y="16488"/>
                      </a:lnTo>
                      <a:lnTo>
                        <a:pt x="17095" y="16551"/>
                      </a:lnTo>
                      <a:lnTo>
                        <a:pt x="17179" y="16572"/>
                      </a:lnTo>
                      <a:lnTo>
                        <a:pt x="17263" y="16551"/>
                      </a:lnTo>
                      <a:lnTo>
                        <a:pt x="17346" y="16593"/>
                      </a:lnTo>
                      <a:lnTo>
                        <a:pt x="17493" y="16656"/>
                      </a:lnTo>
                      <a:lnTo>
                        <a:pt x="17556" y="16572"/>
                      </a:lnTo>
                      <a:lnTo>
                        <a:pt x="17618" y="16530"/>
                      </a:lnTo>
                      <a:lnTo>
                        <a:pt x="17723" y="16593"/>
                      </a:lnTo>
                      <a:lnTo>
                        <a:pt x="17786" y="16656"/>
                      </a:lnTo>
                      <a:lnTo>
                        <a:pt x="17870" y="16635"/>
                      </a:lnTo>
                      <a:lnTo>
                        <a:pt x="17870" y="16467"/>
                      </a:lnTo>
                      <a:lnTo>
                        <a:pt x="17807" y="16363"/>
                      </a:lnTo>
                      <a:lnTo>
                        <a:pt x="17911" y="16363"/>
                      </a:lnTo>
                      <a:lnTo>
                        <a:pt x="18016" y="16488"/>
                      </a:lnTo>
                      <a:lnTo>
                        <a:pt x="18100" y="16530"/>
                      </a:lnTo>
                      <a:lnTo>
                        <a:pt x="18142" y="16593"/>
                      </a:lnTo>
                      <a:lnTo>
                        <a:pt x="18204" y="16593"/>
                      </a:lnTo>
                      <a:lnTo>
                        <a:pt x="18288" y="16635"/>
                      </a:lnTo>
                      <a:lnTo>
                        <a:pt x="18288" y="16760"/>
                      </a:lnTo>
                      <a:lnTo>
                        <a:pt x="18309" y="16677"/>
                      </a:lnTo>
                      <a:lnTo>
                        <a:pt x="18414" y="16656"/>
                      </a:lnTo>
                      <a:lnTo>
                        <a:pt x="18414" y="16635"/>
                      </a:lnTo>
                      <a:lnTo>
                        <a:pt x="18288" y="16530"/>
                      </a:lnTo>
                      <a:lnTo>
                        <a:pt x="18100" y="16447"/>
                      </a:lnTo>
                      <a:lnTo>
                        <a:pt x="18037" y="16363"/>
                      </a:lnTo>
                      <a:lnTo>
                        <a:pt x="18037" y="16258"/>
                      </a:lnTo>
                      <a:lnTo>
                        <a:pt x="18225" y="16175"/>
                      </a:lnTo>
                      <a:lnTo>
                        <a:pt x="18288" y="16154"/>
                      </a:lnTo>
                      <a:lnTo>
                        <a:pt x="18183" y="16112"/>
                      </a:lnTo>
                      <a:lnTo>
                        <a:pt x="18121" y="16049"/>
                      </a:lnTo>
                      <a:lnTo>
                        <a:pt x="18100" y="16049"/>
                      </a:lnTo>
                      <a:lnTo>
                        <a:pt x="18016" y="16112"/>
                      </a:lnTo>
                      <a:lnTo>
                        <a:pt x="17932" y="16154"/>
                      </a:lnTo>
                      <a:lnTo>
                        <a:pt x="17932" y="16070"/>
                      </a:lnTo>
                      <a:lnTo>
                        <a:pt x="18037" y="15944"/>
                      </a:lnTo>
                      <a:lnTo>
                        <a:pt x="18246" y="15861"/>
                      </a:lnTo>
                      <a:lnTo>
                        <a:pt x="18330" y="15798"/>
                      </a:lnTo>
                      <a:lnTo>
                        <a:pt x="18665" y="15735"/>
                      </a:lnTo>
                      <a:lnTo>
                        <a:pt x="18811" y="15756"/>
                      </a:lnTo>
                      <a:lnTo>
                        <a:pt x="18874" y="15735"/>
                      </a:lnTo>
                      <a:lnTo>
                        <a:pt x="18958" y="15735"/>
                      </a:lnTo>
                      <a:lnTo>
                        <a:pt x="19020" y="15651"/>
                      </a:lnTo>
                      <a:lnTo>
                        <a:pt x="19062" y="15547"/>
                      </a:lnTo>
                      <a:lnTo>
                        <a:pt x="19146" y="15547"/>
                      </a:lnTo>
                      <a:lnTo>
                        <a:pt x="19125" y="15631"/>
                      </a:lnTo>
                      <a:lnTo>
                        <a:pt x="19125" y="15714"/>
                      </a:lnTo>
                      <a:lnTo>
                        <a:pt x="19250" y="15819"/>
                      </a:lnTo>
                      <a:lnTo>
                        <a:pt x="19334" y="15756"/>
                      </a:lnTo>
                      <a:lnTo>
                        <a:pt x="19481" y="15756"/>
                      </a:lnTo>
                      <a:lnTo>
                        <a:pt x="19585" y="15735"/>
                      </a:lnTo>
                      <a:lnTo>
                        <a:pt x="19648" y="15798"/>
                      </a:lnTo>
                      <a:lnTo>
                        <a:pt x="19815" y="15756"/>
                      </a:lnTo>
                      <a:lnTo>
                        <a:pt x="19878" y="15798"/>
                      </a:lnTo>
                      <a:lnTo>
                        <a:pt x="20004" y="15714"/>
                      </a:lnTo>
                      <a:lnTo>
                        <a:pt x="20108" y="15714"/>
                      </a:lnTo>
                      <a:lnTo>
                        <a:pt x="20129" y="15735"/>
                      </a:lnTo>
                      <a:lnTo>
                        <a:pt x="20087" y="15756"/>
                      </a:lnTo>
                      <a:lnTo>
                        <a:pt x="19962" y="15756"/>
                      </a:lnTo>
                      <a:lnTo>
                        <a:pt x="19920" y="15798"/>
                      </a:lnTo>
                      <a:lnTo>
                        <a:pt x="20087" y="15819"/>
                      </a:lnTo>
                      <a:lnTo>
                        <a:pt x="20213" y="15819"/>
                      </a:lnTo>
                      <a:lnTo>
                        <a:pt x="20318" y="15903"/>
                      </a:lnTo>
                      <a:lnTo>
                        <a:pt x="20401" y="15944"/>
                      </a:lnTo>
                      <a:lnTo>
                        <a:pt x="20338" y="15861"/>
                      </a:lnTo>
                      <a:lnTo>
                        <a:pt x="20338" y="15819"/>
                      </a:lnTo>
                      <a:lnTo>
                        <a:pt x="20401" y="15819"/>
                      </a:lnTo>
                      <a:lnTo>
                        <a:pt x="20422" y="15861"/>
                      </a:lnTo>
                      <a:lnTo>
                        <a:pt x="20527" y="15944"/>
                      </a:lnTo>
                      <a:lnTo>
                        <a:pt x="20506" y="16007"/>
                      </a:lnTo>
                      <a:lnTo>
                        <a:pt x="20443" y="15944"/>
                      </a:lnTo>
                      <a:lnTo>
                        <a:pt x="20422" y="15965"/>
                      </a:lnTo>
                      <a:lnTo>
                        <a:pt x="20548" y="16049"/>
                      </a:lnTo>
                      <a:lnTo>
                        <a:pt x="20610" y="16133"/>
                      </a:lnTo>
                      <a:lnTo>
                        <a:pt x="20652" y="16175"/>
                      </a:lnTo>
                      <a:lnTo>
                        <a:pt x="20631" y="16216"/>
                      </a:lnTo>
                      <a:lnTo>
                        <a:pt x="20610" y="16154"/>
                      </a:lnTo>
                      <a:lnTo>
                        <a:pt x="20590" y="16216"/>
                      </a:lnTo>
                      <a:lnTo>
                        <a:pt x="20610" y="16258"/>
                      </a:lnTo>
                      <a:lnTo>
                        <a:pt x="20799" y="16237"/>
                      </a:lnTo>
                      <a:lnTo>
                        <a:pt x="20903" y="16216"/>
                      </a:lnTo>
                      <a:lnTo>
                        <a:pt x="21029" y="16070"/>
                      </a:lnTo>
                      <a:lnTo>
                        <a:pt x="21113" y="16070"/>
                      </a:lnTo>
                      <a:lnTo>
                        <a:pt x="21113" y="16049"/>
                      </a:lnTo>
                      <a:lnTo>
                        <a:pt x="21175" y="15965"/>
                      </a:lnTo>
                      <a:lnTo>
                        <a:pt x="21280" y="15965"/>
                      </a:lnTo>
                      <a:lnTo>
                        <a:pt x="21364" y="16007"/>
                      </a:lnTo>
                      <a:lnTo>
                        <a:pt x="21489" y="16049"/>
                      </a:lnTo>
                      <a:lnTo>
                        <a:pt x="21552" y="16258"/>
                      </a:lnTo>
                      <a:lnTo>
                        <a:pt x="21636" y="16321"/>
                      </a:lnTo>
                      <a:lnTo>
                        <a:pt x="21657" y="16321"/>
                      </a:lnTo>
                      <a:lnTo>
                        <a:pt x="21678" y="16447"/>
                      </a:lnTo>
                      <a:lnTo>
                        <a:pt x="21761" y="16488"/>
                      </a:lnTo>
                      <a:lnTo>
                        <a:pt x="21803" y="16488"/>
                      </a:lnTo>
                      <a:lnTo>
                        <a:pt x="21803" y="16551"/>
                      </a:lnTo>
                      <a:lnTo>
                        <a:pt x="21866" y="16635"/>
                      </a:lnTo>
                      <a:lnTo>
                        <a:pt x="21950" y="16656"/>
                      </a:lnTo>
                      <a:lnTo>
                        <a:pt x="22012" y="16781"/>
                      </a:lnTo>
                      <a:lnTo>
                        <a:pt x="21991" y="16907"/>
                      </a:lnTo>
                      <a:lnTo>
                        <a:pt x="21908" y="17179"/>
                      </a:lnTo>
                      <a:lnTo>
                        <a:pt x="21803" y="17409"/>
                      </a:lnTo>
                      <a:lnTo>
                        <a:pt x="21803" y="17493"/>
                      </a:lnTo>
                      <a:lnTo>
                        <a:pt x="21887" y="17597"/>
                      </a:lnTo>
                      <a:lnTo>
                        <a:pt x="21908" y="17576"/>
                      </a:lnTo>
                      <a:lnTo>
                        <a:pt x="21971" y="17493"/>
                      </a:lnTo>
                      <a:lnTo>
                        <a:pt x="21971" y="17430"/>
                      </a:lnTo>
                      <a:lnTo>
                        <a:pt x="21991" y="17388"/>
                      </a:lnTo>
                      <a:lnTo>
                        <a:pt x="22075" y="17430"/>
                      </a:lnTo>
                      <a:lnTo>
                        <a:pt x="22096" y="17535"/>
                      </a:lnTo>
                      <a:lnTo>
                        <a:pt x="21950" y="17744"/>
                      </a:lnTo>
                      <a:lnTo>
                        <a:pt x="21971" y="17807"/>
                      </a:lnTo>
                      <a:lnTo>
                        <a:pt x="21991" y="17911"/>
                      </a:lnTo>
                      <a:lnTo>
                        <a:pt x="22054" y="18016"/>
                      </a:lnTo>
                      <a:lnTo>
                        <a:pt x="22075" y="18058"/>
                      </a:lnTo>
                      <a:lnTo>
                        <a:pt x="22117" y="18037"/>
                      </a:lnTo>
                      <a:lnTo>
                        <a:pt x="22159" y="18141"/>
                      </a:lnTo>
                      <a:lnTo>
                        <a:pt x="22201" y="18100"/>
                      </a:lnTo>
                      <a:lnTo>
                        <a:pt x="22201" y="18058"/>
                      </a:lnTo>
                      <a:lnTo>
                        <a:pt x="22222" y="18100"/>
                      </a:lnTo>
                      <a:lnTo>
                        <a:pt x="22368" y="18058"/>
                      </a:lnTo>
                      <a:lnTo>
                        <a:pt x="22368" y="18058"/>
                      </a:lnTo>
                      <a:lnTo>
                        <a:pt x="22263" y="18141"/>
                      </a:lnTo>
                      <a:lnTo>
                        <a:pt x="22222" y="18246"/>
                      </a:lnTo>
                      <a:lnTo>
                        <a:pt x="22201" y="18309"/>
                      </a:lnTo>
                      <a:lnTo>
                        <a:pt x="22201" y="18351"/>
                      </a:lnTo>
                      <a:lnTo>
                        <a:pt x="22368" y="18455"/>
                      </a:lnTo>
                      <a:lnTo>
                        <a:pt x="22368" y="18581"/>
                      </a:lnTo>
                      <a:lnTo>
                        <a:pt x="22368" y="18748"/>
                      </a:lnTo>
                      <a:lnTo>
                        <a:pt x="22410" y="18769"/>
                      </a:lnTo>
                      <a:lnTo>
                        <a:pt x="22494" y="18769"/>
                      </a:lnTo>
                      <a:lnTo>
                        <a:pt x="22535" y="18853"/>
                      </a:lnTo>
                      <a:lnTo>
                        <a:pt x="22515" y="18957"/>
                      </a:lnTo>
                      <a:lnTo>
                        <a:pt x="22682" y="19062"/>
                      </a:lnTo>
                      <a:lnTo>
                        <a:pt x="22598" y="19083"/>
                      </a:lnTo>
                      <a:lnTo>
                        <a:pt x="22724" y="19146"/>
                      </a:lnTo>
                      <a:lnTo>
                        <a:pt x="22787" y="19188"/>
                      </a:lnTo>
                      <a:lnTo>
                        <a:pt x="22891" y="19250"/>
                      </a:lnTo>
                      <a:lnTo>
                        <a:pt x="22996" y="19188"/>
                      </a:lnTo>
                      <a:lnTo>
                        <a:pt x="23100" y="19167"/>
                      </a:lnTo>
                      <a:lnTo>
                        <a:pt x="23100" y="18999"/>
                      </a:lnTo>
                      <a:lnTo>
                        <a:pt x="23163" y="18895"/>
                      </a:lnTo>
                      <a:lnTo>
                        <a:pt x="23226" y="18769"/>
                      </a:lnTo>
                      <a:lnTo>
                        <a:pt x="23331" y="18560"/>
                      </a:lnTo>
                      <a:lnTo>
                        <a:pt x="23310" y="18455"/>
                      </a:lnTo>
                      <a:lnTo>
                        <a:pt x="23351" y="18413"/>
                      </a:lnTo>
                      <a:lnTo>
                        <a:pt x="23351" y="18225"/>
                      </a:lnTo>
                      <a:lnTo>
                        <a:pt x="23331" y="18162"/>
                      </a:lnTo>
                      <a:lnTo>
                        <a:pt x="23414" y="18120"/>
                      </a:lnTo>
                      <a:lnTo>
                        <a:pt x="23351" y="17932"/>
                      </a:lnTo>
                      <a:lnTo>
                        <a:pt x="23247" y="17848"/>
                      </a:lnTo>
                      <a:lnTo>
                        <a:pt x="23205" y="17493"/>
                      </a:lnTo>
                      <a:lnTo>
                        <a:pt x="23142" y="17430"/>
                      </a:lnTo>
                      <a:lnTo>
                        <a:pt x="23163" y="17263"/>
                      </a:lnTo>
                      <a:lnTo>
                        <a:pt x="23205" y="17116"/>
                      </a:lnTo>
                      <a:lnTo>
                        <a:pt x="23163" y="17011"/>
                      </a:lnTo>
                      <a:lnTo>
                        <a:pt x="23100" y="16907"/>
                      </a:lnTo>
                      <a:lnTo>
                        <a:pt x="23038" y="16656"/>
                      </a:lnTo>
                      <a:lnTo>
                        <a:pt x="22996" y="16551"/>
                      </a:lnTo>
                      <a:lnTo>
                        <a:pt x="22954" y="16279"/>
                      </a:lnTo>
                      <a:lnTo>
                        <a:pt x="22912" y="16133"/>
                      </a:lnTo>
                      <a:lnTo>
                        <a:pt x="22933" y="15903"/>
                      </a:lnTo>
                      <a:lnTo>
                        <a:pt x="22912" y="15714"/>
                      </a:lnTo>
                      <a:lnTo>
                        <a:pt x="22933" y="15379"/>
                      </a:lnTo>
                      <a:lnTo>
                        <a:pt x="22933" y="15170"/>
                      </a:lnTo>
                      <a:lnTo>
                        <a:pt x="23038" y="15003"/>
                      </a:lnTo>
                      <a:lnTo>
                        <a:pt x="23121" y="14856"/>
                      </a:lnTo>
                      <a:lnTo>
                        <a:pt x="23226" y="14815"/>
                      </a:lnTo>
                      <a:lnTo>
                        <a:pt x="23268" y="14752"/>
                      </a:lnTo>
                      <a:lnTo>
                        <a:pt x="23331" y="14752"/>
                      </a:lnTo>
                      <a:lnTo>
                        <a:pt x="23414" y="14605"/>
                      </a:lnTo>
                      <a:lnTo>
                        <a:pt x="23414" y="14543"/>
                      </a:lnTo>
                      <a:lnTo>
                        <a:pt x="23372" y="14501"/>
                      </a:lnTo>
                      <a:lnTo>
                        <a:pt x="23414" y="14480"/>
                      </a:lnTo>
                      <a:lnTo>
                        <a:pt x="23540" y="14480"/>
                      </a:lnTo>
                      <a:lnTo>
                        <a:pt x="23561" y="14396"/>
                      </a:lnTo>
                      <a:lnTo>
                        <a:pt x="23665" y="14396"/>
                      </a:lnTo>
                      <a:lnTo>
                        <a:pt x="23686" y="14354"/>
                      </a:lnTo>
                      <a:lnTo>
                        <a:pt x="23875" y="14333"/>
                      </a:lnTo>
                      <a:lnTo>
                        <a:pt x="23937" y="14250"/>
                      </a:lnTo>
                      <a:lnTo>
                        <a:pt x="24063" y="14250"/>
                      </a:lnTo>
                      <a:lnTo>
                        <a:pt x="24084" y="14187"/>
                      </a:lnTo>
                      <a:lnTo>
                        <a:pt x="24168" y="14187"/>
                      </a:lnTo>
                      <a:lnTo>
                        <a:pt x="24209" y="14229"/>
                      </a:lnTo>
                      <a:lnTo>
                        <a:pt x="24314" y="14082"/>
                      </a:lnTo>
                      <a:lnTo>
                        <a:pt x="24314" y="14040"/>
                      </a:lnTo>
                      <a:lnTo>
                        <a:pt x="24377" y="14040"/>
                      </a:lnTo>
                      <a:lnTo>
                        <a:pt x="24481" y="13957"/>
                      </a:lnTo>
                      <a:lnTo>
                        <a:pt x="24481" y="13873"/>
                      </a:lnTo>
                      <a:lnTo>
                        <a:pt x="24691" y="13601"/>
                      </a:lnTo>
                      <a:lnTo>
                        <a:pt x="24795" y="13496"/>
                      </a:lnTo>
                      <a:lnTo>
                        <a:pt x="24984" y="13496"/>
                      </a:lnTo>
                      <a:lnTo>
                        <a:pt x="25025" y="13517"/>
                      </a:lnTo>
                      <a:lnTo>
                        <a:pt x="25088" y="13517"/>
                      </a:lnTo>
                      <a:lnTo>
                        <a:pt x="25193" y="13329"/>
                      </a:lnTo>
                      <a:lnTo>
                        <a:pt x="25465" y="13099"/>
                      </a:lnTo>
                      <a:lnTo>
                        <a:pt x="25737" y="12931"/>
                      </a:lnTo>
                      <a:lnTo>
                        <a:pt x="25862" y="12910"/>
                      </a:lnTo>
                      <a:lnTo>
                        <a:pt x="25925" y="12890"/>
                      </a:lnTo>
                      <a:lnTo>
                        <a:pt x="25988" y="12890"/>
                      </a:lnTo>
                      <a:lnTo>
                        <a:pt x="25988" y="12910"/>
                      </a:lnTo>
                      <a:lnTo>
                        <a:pt x="26092" y="12910"/>
                      </a:lnTo>
                      <a:lnTo>
                        <a:pt x="26197" y="12785"/>
                      </a:lnTo>
                      <a:lnTo>
                        <a:pt x="26155" y="12785"/>
                      </a:lnTo>
                      <a:lnTo>
                        <a:pt x="26134" y="12722"/>
                      </a:lnTo>
                      <a:lnTo>
                        <a:pt x="26030" y="12827"/>
                      </a:lnTo>
                      <a:lnTo>
                        <a:pt x="25883" y="12806"/>
                      </a:lnTo>
                      <a:lnTo>
                        <a:pt x="25820" y="12722"/>
                      </a:lnTo>
                      <a:lnTo>
                        <a:pt x="25925" y="12785"/>
                      </a:lnTo>
                      <a:lnTo>
                        <a:pt x="26051" y="12701"/>
                      </a:lnTo>
                      <a:lnTo>
                        <a:pt x="26030" y="12680"/>
                      </a:lnTo>
                      <a:lnTo>
                        <a:pt x="26092" y="12618"/>
                      </a:lnTo>
                      <a:lnTo>
                        <a:pt x="26051" y="12555"/>
                      </a:lnTo>
                      <a:lnTo>
                        <a:pt x="25925" y="12513"/>
                      </a:lnTo>
                      <a:lnTo>
                        <a:pt x="25862" y="12471"/>
                      </a:lnTo>
                      <a:lnTo>
                        <a:pt x="25946" y="12471"/>
                      </a:lnTo>
                      <a:lnTo>
                        <a:pt x="26030" y="12492"/>
                      </a:lnTo>
                      <a:lnTo>
                        <a:pt x="26092" y="12471"/>
                      </a:lnTo>
                      <a:lnTo>
                        <a:pt x="26092" y="12387"/>
                      </a:lnTo>
                      <a:lnTo>
                        <a:pt x="26155" y="12513"/>
                      </a:lnTo>
                      <a:lnTo>
                        <a:pt x="26239" y="12492"/>
                      </a:lnTo>
                      <a:lnTo>
                        <a:pt x="26302" y="12555"/>
                      </a:lnTo>
                      <a:lnTo>
                        <a:pt x="26364" y="12513"/>
                      </a:lnTo>
                      <a:lnTo>
                        <a:pt x="26385" y="12408"/>
                      </a:lnTo>
                      <a:lnTo>
                        <a:pt x="26511" y="12304"/>
                      </a:lnTo>
                      <a:lnTo>
                        <a:pt x="26553" y="12304"/>
                      </a:lnTo>
                      <a:lnTo>
                        <a:pt x="26574" y="12199"/>
                      </a:lnTo>
                      <a:lnTo>
                        <a:pt x="26553" y="12094"/>
                      </a:lnTo>
                      <a:lnTo>
                        <a:pt x="26511" y="12094"/>
                      </a:lnTo>
                      <a:lnTo>
                        <a:pt x="26448" y="12241"/>
                      </a:lnTo>
                      <a:lnTo>
                        <a:pt x="26448" y="12283"/>
                      </a:lnTo>
                      <a:lnTo>
                        <a:pt x="26385" y="12262"/>
                      </a:lnTo>
                      <a:lnTo>
                        <a:pt x="26364" y="12094"/>
                      </a:lnTo>
                      <a:lnTo>
                        <a:pt x="26344" y="12074"/>
                      </a:lnTo>
                      <a:lnTo>
                        <a:pt x="26092" y="12094"/>
                      </a:lnTo>
                      <a:lnTo>
                        <a:pt x="25967" y="12157"/>
                      </a:lnTo>
                      <a:lnTo>
                        <a:pt x="25988" y="12074"/>
                      </a:lnTo>
                      <a:lnTo>
                        <a:pt x="25988" y="11927"/>
                      </a:lnTo>
                      <a:lnTo>
                        <a:pt x="26051" y="11885"/>
                      </a:lnTo>
                      <a:lnTo>
                        <a:pt x="26092" y="11990"/>
                      </a:lnTo>
                      <a:lnTo>
                        <a:pt x="26176" y="12032"/>
                      </a:lnTo>
                      <a:lnTo>
                        <a:pt x="26239" y="11969"/>
                      </a:lnTo>
                      <a:lnTo>
                        <a:pt x="26385" y="11948"/>
                      </a:lnTo>
                      <a:lnTo>
                        <a:pt x="26406" y="11885"/>
                      </a:lnTo>
                      <a:lnTo>
                        <a:pt x="26490" y="11885"/>
                      </a:lnTo>
                      <a:lnTo>
                        <a:pt x="26511" y="11843"/>
                      </a:lnTo>
                      <a:lnTo>
                        <a:pt x="26490" y="11718"/>
                      </a:lnTo>
                      <a:lnTo>
                        <a:pt x="26448" y="11655"/>
                      </a:lnTo>
                      <a:lnTo>
                        <a:pt x="26469" y="11613"/>
                      </a:lnTo>
                      <a:lnTo>
                        <a:pt x="26511" y="11634"/>
                      </a:lnTo>
                      <a:lnTo>
                        <a:pt x="26574" y="11530"/>
                      </a:lnTo>
                      <a:lnTo>
                        <a:pt x="26511" y="11425"/>
                      </a:lnTo>
                      <a:lnTo>
                        <a:pt x="26469" y="11362"/>
                      </a:lnTo>
                      <a:lnTo>
                        <a:pt x="26385" y="11404"/>
                      </a:lnTo>
                      <a:lnTo>
                        <a:pt x="26302" y="11362"/>
                      </a:lnTo>
                      <a:lnTo>
                        <a:pt x="26260" y="11237"/>
                      </a:lnTo>
                      <a:lnTo>
                        <a:pt x="26176" y="11237"/>
                      </a:lnTo>
                      <a:lnTo>
                        <a:pt x="26092" y="11195"/>
                      </a:lnTo>
                      <a:lnTo>
                        <a:pt x="26030" y="11111"/>
                      </a:lnTo>
                      <a:lnTo>
                        <a:pt x="26030" y="11111"/>
                      </a:lnTo>
                      <a:lnTo>
                        <a:pt x="26092" y="11153"/>
                      </a:lnTo>
                      <a:lnTo>
                        <a:pt x="26260" y="11153"/>
                      </a:lnTo>
                      <a:lnTo>
                        <a:pt x="26302" y="11257"/>
                      </a:lnTo>
                      <a:lnTo>
                        <a:pt x="26385" y="11299"/>
                      </a:lnTo>
                      <a:lnTo>
                        <a:pt x="26406" y="11216"/>
                      </a:lnTo>
                      <a:lnTo>
                        <a:pt x="26281" y="11090"/>
                      </a:lnTo>
                      <a:lnTo>
                        <a:pt x="26385" y="11111"/>
                      </a:lnTo>
                      <a:lnTo>
                        <a:pt x="26406" y="11048"/>
                      </a:lnTo>
                      <a:lnTo>
                        <a:pt x="26448" y="11027"/>
                      </a:lnTo>
                      <a:lnTo>
                        <a:pt x="26406" y="10944"/>
                      </a:lnTo>
                      <a:lnTo>
                        <a:pt x="26281" y="10881"/>
                      </a:lnTo>
                      <a:lnTo>
                        <a:pt x="26239" y="10713"/>
                      </a:lnTo>
                      <a:lnTo>
                        <a:pt x="26281" y="10734"/>
                      </a:lnTo>
                      <a:lnTo>
                        <a:pt x="26344" y="10839"/>
                      </a:lnTo>
                      <a:lnTo>
                        <a:pt x="26406" y="10839"/>
                      </a:lnTo>
                      <a:lnTo>
                        <a:pt x="26448" y="10734"/>
                      </a:lnTo>
                      <a:lnTo>
                        <a:pt x="26448" y="10630"/>
                      </a:lnTo>
                      <a:lnTo>
                        <a:pt x="26344" y="10588"/>
                      </a:lnTo>
                      <a:lnTo>
                        <a:pt x="26197" y="10421"/>
                      </a:lnTo>
                      <a:lnTo>
                        <a:pt x="26092" y="10379"/>
                      </a:lnTo>
                      <a:lnTo>
                        <a:pt x="26030" y="10274"/>
                      </a:lnTo>
                      <a:lnTo>
                        <a:pt x="25946" y="10253"/>
                      </a:lnTo>
                      <a:lnTo>
                        <a:pt x="25946" y="10149"/>
                      </a:lnTo>
                      <a:lnTo>
                        <a:pt x="26030" y="10044"/>
                      </a:lnTo>
                      <a:lnTo>
                        <a:pt x="25967" y="10149"/>
                      </a:lnTo>
                      <a:lnTo>
                        <a:pt x="25988" y="10190"/>
                      </a:lnTo>
                      <a:lnTo>
                        <a:pt x="26051" y="10211"/>
                      </a:lnTo>
                      <a:lnTo>
                        <a:pt x="26134" y="10316"/>
                      </a:lnTo>
                      <a:lnTo>
                        <a:pt x="26239" y="10358"/>
                      </a:lnTo>
                      <a:lnTo>
                        <a:pt x="26364" y="10504"/>
                      </a:lnTo>
                      <a:lnTo>
                        <a:pt x="26385" y="10504"/>
                      </a:lnTo>
                      <a:lnTo>
                        <a:pt x="26406" y="10274"/>
                      </a:lnTo>
                      <a:lnTo>
                        <a:pt x="26406" y="10169"/>
                      </a:lnTo>
                      <a:lnTo>
                        <a:pt x="26406" y="10086"/>
                      </a:lnTo>
                      <a:lnTo>
                        <a:pt x="26385" y="10044"/>
                      </a:lnTo>
                      <a:lnTo>
                        <a:pt x="26406" y="9856"/>
                      </a:lnTo>
                      <a:lnTo>
                        <a:pt x="26448" y="9793"/>
                      </a:lnTo>
                      <a:lnTo>
                        <a:pt x="26409" y="9728"/>
                      </a:lnTo>
                      <a:lnTo>
                        <a:pt x="26409" y="9728"/>
                      </a:lnTo>
                      <a:lnTo>
                        <a:pt x="26490" y="9667"/>
                      </a:lnTo>
                      <a:lnTo>
                        <a:pt x="26616" y="9563"/>
                      </a:lnTo>
                      <a:lnTo>
                        <a:pt x="26657" y="9458"/>
                      </a:lnTo>
                      <a:lnTo>
                        <a:pt x="26657" y="9437"/>
                      </a:lnTo>
                      <a:lnTo>
                        <a:pt x="26678" y="9458"/>
                      </a:lnTo>
                      <a:lnTo>
                        <a:pt x="26657" y="9584"/>
                      </a:lnTo>
                      <a:lnTo>
                        <a:pt x="26678" y="9625"/>
                      </a:lnTo>
                      <a:lnTo>
                        <a:pt x="26574" y="9667"/>
                      </a:lnTo>
                      <a:lnTo>
                        <a:pt x="26511" y="9793"/>
                      </a:lnTo>
                      <a:lnTo>
                        <a:pt x="26595" y="9960"/>
                      </a:lnTo>
                      <a:lnTo>
                        <a:pt x="26574" y="10107"/>
                      </a:lnTo>
                      <a:lnTo>
                        <a:pt x="26490" y="10253"/>
                      </a:lnTo>
                      <a:lnTo>
                        <a:pt x="26490" y="10358"/>
                      </a:lnTo>
                      <a:lnTo>
                        <a:pt x="26595" y="10462"/>
                      </a:lnTo>
                      <a:lnTo>
                        <a:pt x="26616" y="10400"/>
                      </a:lnTo>
                      <a:lnTo>
                        <a:pt x="26657" y="10462"/>
                      </a:lnTo>
                      <a:lnTo>
                        <a:pt x="26699" y="10462"/>
                      </a:lnTo>
                      <a:lnTo>
                        <a:pt x="26699" y="10483"/>
                      </a:lnTo>
                      <a:lnTo>
                        <a:pt x="26678" y="10525"/>
                      </a:lnTo>
                      <a:lnTo>
                        <a:pt x="26699" y="10609"/>
                      </a:lnTo>
                      <a:lnTo>
                        <a:pt x="26825" y="10609"/>
                      </a:lnTo>
                      <a:lnTo>
                        <a:pt x="26762" y="10672"/>
                      </a:lnTo>
                      <a:lnTo>
                        <a:pt x="26762" y="10693"/>
                      </a:lnTo>
                      <a:lnTo>
                        <a:pt x="26699" y="10797"/>
                      </a:lnTo>
                      <a:lnTo>
                        <a:pt x="26699" y="10881"/>
                      </a:lnTo>
                      <a:lnTo>
                        <a:pt x="26657" y="10985"/>
                      </a:lnTo>
                      <a:lnTo>
                        <a:pt x="26616" y="11111"/>
                      </a:lnTo>
                      <a:lnTo>
                        <a:pt x="26616" y="11216"/>
                      </a:lnTo>
                      <a:lnTo>
                        <a:pt x="26657" y="11153"/>
                      </a:lnTo>
                      <a:lnTo>
                        <a:pt x="26678" y="11111"/>
                      </a:lnTo>
                      <a:lnTo>
                        <a:pt x="26783" y="10902"/>
                      </a:lnTo>
                      <a:lnTo>
                        <a:pt x="26804" y="10944"/>
                      </a:lnTo>
                      <a:lnTo>
                        <a:pt x="26804" y="11006"/>
                      </a:lnTo>
                      <a:lnTo>
                        <a:pt x="26825" y="10944"/>
                      </a:lnTo>
                      <a:lnTo>
                        <a:pt x="26825" y="10881"/>
                      </a:lnTo>
                      <a:lnTo>
                        <a:pt x="26909" y="10776"/>
                      </a:lnTo>
                      <a:lnTo>
                        <a:pt x="26992" y="10525"/>
                      </a:lnTo>
                      <a:lnTo>
                        <a:pt x="27118" y="10462"/>
                      </a:lnTo>
                      <a:lnTo>
                        <a:pt x="27222" y="10253"/>
                      </a:lnTo>
                      <a:lnTo>
                        <a:pt x="27222" y="10086"/>
                      </a:lnTo>
                      <a:lnTo>
                        <a:pt x="27139" y="9897"/>
                      </a:lnTo>
                      <a:lnTo>
                        <a:pt x="27097" y="9856"/>
                      </a:lnTo>
                      <a:lnTo>
                        <a:pt x="27076" y="9688"/>
                      </a:lnTo>
                      <a:lnTo>
                        <a:pt x="27013" y="9625"/>
                      </a:lnTo>
                      <a:lnTo>
                        <a:pt x="27013" y="9521"/>
                      </a:lnTo>
                      <a:lnTo>
                        <a:pt x="27076" y="9416"/>
                      </a:lnTo>
                      <a:lnTo>
                        <a:pt x="27181" y="9312"/>
                      </a:lnTo>
                      <a:lnTo>
                        <a:pt x="27306" y="9249"/>
                      </a:lnTo>
                      <a:lnTo>
                        <a:pt x="27118" y="9458"/>
                      </a:lnTo>
                      <a:lnTo>
                        <a:pt x="27076" y="9542"/>
                      </a:lnTo>
                      <a:lnTo>
                        <a:pt x="27118" y="9625"/>
                      </a:lnTo>
                      <a:lnTo>
                        <a:pt x="27243" y="9751"/>
                      </a:lnTo>
                      <a:lnTo>
                        <a:pt x="27327" y="9730"/>
                      </a:lnTo>
                      <a:lnTo>
                        <a:pt x="27390" y="9772"/>
                      </a:lnTo>
                      <a:lnTo>
                        <a:pt x="27327" y="9939"/>
                      </a:lnTo>
                      <a:lnTo>
                        <a:pt x="27327" y="9939"/>
                      </a:lnTo>
                      <a:lnTo>
                        <a:pt x="27411" y="9877"/>
                      </a:lnTo>
                      <a:lnTo>
                        <a:pt x="27432" y="9897"/>
                      </a:lnTo>
                      <a:lnTo>
                        <a:pt x="27515" y="9793"/>
                      </a:lnTo>
                      <a:lnTo>
                        <a:pt x="27515" y="9730"/>
                      </a:lnTo>
                      <a:lnTo>
                        <a:pt x="27557" y="9730"/>
                      </a:lnTo>
                      <a:lnTo>
                        <a:pt x="27620" y="9646"/>
                      </a:lnTo>
                      <a:lnTo>
                        <a:pt x="27704" y="9625"/>
                      </a:lnTo>
                      <a:lnTo>
                        <a:pt x="27745" y="9458"/>
                      </a:lnTo>
                      <a:lnTo>
                        <a:pt x="27808" y="9374"/>
                      </a:lnTo>
                      <a:lnTo>
                        <a:pt x="27850" y="9374"/>
                      </a:lnTo>
                      <a:lnTo>
                        <a:pt x="27913" y="9270"/>
                      </a:lnTo>
                      <a:lnTo>
                        <a:pt x="27934" y="9207"/>
                      </a:lnTo>
                      <a:lnTo>
                        <a:pt x="27934" y="9144"/>
                      </a:lnTo>
                      <a:lnTo>
                        <a:pt x="27976" y="9040"/>
                      </a:lnTo>
                      <a:lnTo>
                        <a:pt x="27976" y="8998"/>
                      </a:lnTo>
                      <a:lnTo>
                        <a:pt x="28038" y="8914"/>
                      </a:lnTo>
                      <a:lnTo>
                        <a:pt x="28017" y="8830"/>
                      </a:lnTo>
                      <a:lnTo>
                        <a:pt x="27955" y="8789"/>
                      </a:lnTo>
                      <a:lnTo>
                        <a:pt x="27913" y="8705"/>
                      </a:lnTo>
                      <a:lnTo>
                        <a:pt x="28059" y="8621"/>
                      </a:lnTo>
                      <a:lnTo>
                        <a:pt x="28059" y="8537"/>
                      </a:lnTo>
                      <a:lnTo>
                        <a:pt x="28164" y="8475"/>
                      </a:lnTo>
                      <a:lnTo>
                        <a:pt x="28248" y="8433"/>
                      </a:lnTo>
                      <a:lnTo>
                        <a:pt x="28436" y="8328"/>
                      </a:lnTo>
                      <a:lnTo>
                        <a:pt x="28561" y="8328"/>
                      </a:lnTo>
                      <a:lnTo>
                        <a:pt x="28750" y="8203"/>
                      </a:lnTo>
                      <a:lnTo>
                        <a:pt x="28813" y="8203"/>
                      </a:lnTo>
                      <a:lnTo>
                        <a:pt x="28854" y="8224"/>
                      </a:lnTo>
                      <a:lnTo>
                        <a:pt x="29085" y="8203"/>
                      </a:lnTo>
                      <a:lnTo>
                        <a:pt x="29189" y="8265"/>
                      </a:lnTo>
                      <a:lnTo>
                        <a:pt x="29336" y="8203"/>
                      </a:lnTo>
                      <a:lnTo>
                        <a:pt x="29587" y="8203"/>
                      </a:lnTo>
                      <a:lnTo>
                        <a:pt x="29629" y="8182"/>
                      </a:lnTo>
                      <a:lnTo>
                        <a:pt x="29608" y="8119"/>
                      </a:lnTo>
                      <a:lnTo>
                        <a:pt x="29608" y="7972"/>
                      </a:lnTo>
                      <a:lnTo>
                        <a:pt x="29608" y="7847"/>
                      </a:lnTo>
                      <a:lnTo>
                        <a:pt x="29733" y="7952"/>
                      </a:lnTo>
                      <a:lnTo>
                        <a:pt x="29733" y="8077"/>
                      </a:lnTo>
                      <a:lnTo>
                        <a:pt x="29712" y="8161"/>
                      </a:lnTo>
                      <a:lnTo>
                        <a:pt x="29796" y="8161"/>
                      </a:lnTo>
                      <a:lnTo>
                        <a:pt x="29901" y="8056"/>
                      </a:lnTo>
                      <a:lnTo>
                        <a:pt x="30005" y="7868"/>
                      </a:lnTo>
                      <a:lnTo>
                        <a:pt x="30047" y="7972"/>
                      </a:lnTo>
                      <a:lnTo>
                        <a:pt x="30047" y="8056"/>
                      </a:lnTo>
                      <a:lnTo>
                        <a:pt x="30131" y="8077"/>
                      </a:lnTo>
                      <a:lnTo>
                        <a:pt x="30382" y="7952"/>
                      </a:lnTo>
                      <a:lnTo>
                        <a:pt x="30466" y="7805"/>
                      </a:lnTo>
                      <a:lnTo>
                        <a:pt x="30424" y="7596"/>
                      </a:lnTo>
                      <a:lnTo>
                        <a:pt x="30361" y="7638"/>
                      </a:lnTo>
                      <a:lnTo>
                        <a:pt x="30361" y="7742"/>
                      </a:lnTo>
                      <a:lnTo>
                        <a:pt x="30319" y="7868"/>
                      </a:lnTo>
                      <a:lnTo>
                        <a:pt x="30152" y="7868"/>
                      </a:lnTo>
                      <a:lnTo>
                        <a:pt x="30131" y="7763"/>
                      </a:lnTo>
                      <a:lnTo>
                        <a:pt x="30068" y="7575"/>
                      </a:lnTo>
                      <a:lnTo>
                        <a:pt x="29922" y="7491"/>
                      </a:lnTo>
                      <a:lnTo>
                        <a:pt x="29922" y="7449"/>
                      </a:lnTo>
                      <a:lnTo>
                        <a:pt x="30131" y="7261"/>
                      </a:lnTo>
                      <a:lnTo>
                        <a:pt x="30131" y="7177"/>
                      </a:lnTo>
                      <a:lnTo>
                        <a:pt x="30047" y="7177"/>
                      </a:lnTo>
                      <a:lnTo>
                        <a:pt x="30047" y="7115"/>
                      </a:lnTo>
                      <a:lnTo>
                        <a:pt x="30131" y="7052"/>
                      </a:lnTo>
                      <a:lnTo>
                        <a:pt x="30152" y="6968"/>
                      </a:lnTo>
                      <a:lnTo>
                        <a:pt x="30214" y="6905"/>
                      </a:lnTo>
                      <a:lnTo>
                        <a:pt x="30277" y="6696"/>
                      </a:lnTo>
                      <a:lnTo>
                        <a:pt x="30486" y="6529"/>
                      </a:lnTo>
                      <a:lnTo>
                        <a:pt x="30570" y="6382"/>
                      </a:lnTo>
                      <a:lnTo>
                        <a:pt x="30633" y="6382"/>
                      </a:lnTo>
                      <a:lnTo>
                        <a:pt x="30696" y="6278"/>
                      </a:lnTo>
                      <a:lnTo>
                        <a:pt x="30696" y="6340"/>
                      </a:lnTo>
                      <a:lnTo>
                        <a:pt x="30779" y="6382"/>
                      </a:lnTo>
                      <a:lnTo>
                        <a:pt x="30842" y="6299"/>
                      </a:lnTo>
                      <a:lnTo>
                        <a:pt x="30905" y="6173"/>
                      </a:lnTo>
                      <a:lnTo>
                        <a:pt x="30905" y="6299"/>
                      </a:lnTo>
                      <a:lnTo>
                        <a:pt x="30989" y="6299"/>
                      </a:lnTo>
                      <a:lnTo>
                        <a:pt x="31051" y="6173"/>
                      </a:lnTo>
                      <a:lnTo>
                        <a:pt x="31093" y="6215"/>
                      </a:lnTo>
                      <a:lnTo>
                        <a:pt x="31156" y="6173"/>
                      </a:lnTo>
                      <a:lnTo>
                        <a:pt x="31261" y="6006"/>
                      </a:lnTo>
                      <a:lnTo>
                        <a:pt x="31407" y="5796"/>
                      </a:lnTo>
                      <a:lnTo>
                        <a:pt x="31386" y="5922"/>
                      </a:lnTo>
                      <a:lnTo>
                        <a:pt x="31407" y="6006"/>
                      </a:lnTo>
                      <a:lnTo>
                        <a:pt x="31512" y="6006"/>
                      </a:lnTo>
                      <a:lnTo>
                        <a:pt x="31616" y="5880"/>
                      </a:lnTo>
                      <a:lnTo>
                        <a:pt x="31742" y="5880"/>
                      </a:lnTo>
                      <a:lnTo>
                        <a:pt x="31784" y="6006"/>
                      </a:lnTo>
                      <a:lnTo>
                        <a:pt x="31846" y="6006"/>
                      </a:lnTo>
                      <a:lnTo>
                        <a:pt x="31951" y="5880"/>
                      </a:lnTo>
                      <a:lnTo>
                        <a:pt x="32035" y="5922"/>
                      </a:lnTo>
                      <a:lnTo>
                        <a:pt x="32098" y="5901"/>
                      </a:lnTo>
                      <a:lnTo>
                        <a:pt x="32202" y="5817"/>
                      </a:lnTo>
                      <a:lnTo>
                        <a:pt x="32307" y="5817"/>
                      </a:lnTo>
                      <a:lnTo>
                        <a:pt x="32432" y="5755"/>
                      </a:lnTo>
                      <a:lnTo>
                        <a:pt x="32474" y="5817"/>
                      </a:lnTo>
                      <a:lnTo>
                        <a:pt x="32558" y="5796"/>
                      </a:lnTo>
                      <a:lnTo>
                        <a:pt x="32642" y="5713"/>
                      </a:lnTo>
                      <a:lnTo>
                        <a:pt x="32537" y="5650"/>
                      </a:lnTo>
                      <a:lnTo>
                        <a:pt x="32474" y="5713"/>
                      </a:lnTo>
                      <a:lnTo>
                        <a:pt x="32411" y="5650"/>
                      </a:lnTo>
                      <a:lnTo>
                        <a:pt x="32453" y="5504"/>
                      </a:lnTo>
                      <a:lnTo>
                        <a:pt x="32223" y="5378"/>
                      </a:lnTo>
                      <a:lnTo>
                        <a:pt x="32202" y="5357"/>
                      </a:lnTo>
                      <a:lnTo>
                        <a:pt x="32223" y="5294"/>
                      </a:lnTo>
                      <a:lnTo>
                        <a:pt x="32223" y="5252"/>
                      </a:lnTo>
                      <a:lnTo>
                        <a:pt x="32223" y="5169"/>
                      </a:lnTo>
                      <a:lnTo>
                        <a:pt x="32244" y="5085"/>
                      </a:lnTo>
                      <a:lnTo>
                        <a:pt x="32202" y="5022"/>
                      </a:lnTo>
                      <a:lnTo>
                        <a:pt x="32139" y="4959"/>
                      </a:lnTo>
                      <a:lnTo>
                        <a:pt x="32098" y="4939"/>
                      </a:lnTo>
                      <a:lnTo>
                        <a:pt x="32118" y="4855"/>
                      </a:lnTo>
                      <a:lnTo>
                        <a:pt x="32244" y="4123"/>
                      </a:lnTo>
                      <a:lnTo>
                        <a:pt x="32244" y="3934"/>
                      </a:lnTo>
                      <a:lnTo>
                        <a:pt x="32014" y="3725"/>
                      </a:lnTo>
                      <a:lnTo>
                        <a:pt x="31951" y="3788"/>
                      </a:lnTo>
                      <a:lnTo>
                        <a:pt x="31805" y="3725"/>
                      </a:lnTo>
                      <a:lnTo>
                        <a:pt x="31700" y="3767"/>
                      </a:lnTo>
                      <a:lnTo>
                        <a:pt x="31616" y="3683"/>
                      </a:lnTo>
                      <a:lnTo>
                        <a:pt x="31533" y="3662"/>
                      </a:lnTo>
                      <a:lnTo>
                        <a:pt x="31512" y="3662"/>
                      </a:lnTo>
                      <a:lnTo>
                        <a:pt x="31407" y="3767"/>
                      </a:lnTo>
                      <a:lnTo>
                        <a:pt x="31365" y="3830"/>
                      </a:lnTo>
                      <a:lnTo>
                        <a:pt x="31156" y="4081"/>
                      </a:lnTo>
                      <a:lnTo>
                        <a:pt x="31072" y="4206"/>
                      </a:lnTo>
                      <a:lnTo>
                        <a:pt x="31072" y="4311"/>
                      </a:lnTo>
                      <a:lnTo>
                        <a:pt x="30905" y="4395"/>
                      </a:lnTo>
                      <a:lnTo>
                        <a:pt x="30905" y="4520"/>
                      </a:lnTo>
                      <a:lnTo>
                        <a:pt x="30863" y="4625"/>
                      </a:lnTo>
                      <a:lnTo>
                        <a:pt x="30696" y="4813"/>
                      </a:lnTo>
                      <a:lnTo>
                        <a:pt x="30633" y="4834"/>
                      </a:lnTo>
                      <a:lnTo>
                        <a:pt x="30445" y="5043"/>
                      </a:lnTo>
                      <a:lnTo>
                        <a:pt x="30424" y="5127"/>
                      </a:lnTo>
                      <a:lnTo>
                        <a:pt x="30340" y="5169"/>
                      </a:lnTo>
                      <a:lnTo>
                        <a:pt x="30235" y="5148"/>
                      </a:lnTo>
                      <a:lnTo>
                        <a:pt x="30173" y="5148"/>
                      </a:lnTo>
                      <a:lnTo>
                        <a:pt x="30131" y="5190"/>
                      </a:lnTo>
                      <a:lnTo>
                        <a:pt x="30068" y="5190"/>
                      </a:lnTo>
                      <a:lnTo>
                        <a:pt x="29942" y="5336"/>
                      </a:lnTo>
                      <a:lnTo>
                        <a:pt x="28269" y="5294"/>
                      </a:lnTo>
                      <a:lnTo>
                        <a:pt x="28059" y="5336"/>
                      </a:lnTo>
                      <a:lnTo>
                        <a:pt x="27955" y="5441"/>
                      </a:lnTo>
                      <a:lnTo>
                        <a:pt x="27829" y="5483"/>
                      </a:lnTo>
                      <a:lnTo>
                        <a:pt x="27704" y="5566"/>
                      </a:lnTo>
                      <a:lnTo>
                        <a:pt x="27453" y="5817"/>
                      </a:lnTo>
                      <a:lnTo>
                        <a:pt x="27285" y="5859"/>
                      </a:lnTo>
                      <a:lnTo>
                        <a:pt x="27181" y="5922"/>
                      </a:lnTo>
                      <a:lnTo>
                        <a:pt x="26699" y="6299"/>
                      </a:lnTo>
                      <a:lnTo>
                        <a:pt x="25611" y="6612"/>
                      </a:lnTo>
                      <a:lnTo>
                        <a:pt x="25569" y="6864"/>
                      </a:lnTo>
                      <a:lnTo>
                        <a:pt x="25318" y="6968"/>
                      </a:lnTo>
                      <a:lnTo>
                        <a:pt x="23331" y="7491"/>
                      </a:lnTo>
                      <a:lnTo>
                        <a:pt x="23247" y="7324"/>
                      </a:lnTo>
                      <a:lnTo>
                        <a:pt x="23351" y="7177"/>
                      </a:lnTo>
                      <a:lnTo>
                        <a:pt x="23561" y="7073"/>
                      </a:lnTo>
                      <a:lnTo>
                        <a:pt x="23665" y="6947"/>
                      </a:lnTo>
                      <a:lnTo>
                        <a:pt x="23728" y="6822"/>
                      </a:lnTo>
                      <a:lnTo>
                        <a:pt x="23770" y="6696"/>
                      </a:lnTo>
                      <a:lnTo>
                        <a:pt x="23833" y="5922"/>
                      </a:lnTo>
                      <a:lnTo>
                        <a:pt x="23456" y="4143"/>
                      </a:lnTo>
                      <a:lnTo>
                        <a:pt x="23100" y="3871"/>
                      </a:lnTo>
                      <a:lnTo>
                        <a:pt x="22954" y="3683"/>
                      </a:lnTo>
                      <a:lnTo>
                        <a:pt x="20652" y="2616"/>
                      </a:lnTo>
                      <a:lnTo>
                        <a:pt x="20548" y="2553"/>
                      </a:lnTo>
                      <a:lnTo>
                        <a:pt x="20422" y="2511"/>
                      </a:lnTo>
                      <a:lnTo>
                        <a:pt x="20380" y="2449"/>
                      </a:lnTo>
                      <a:lnTo>
                        <a:pt x="20087" y="2449"/>
                      </a:lnTo>
                      <a:lnTo>
                        <a:pt x="20066" y="2344"/>
                      </a:lnTo>
                      <a:lnTo>
                        <a:pt x="19983" y="2302"/>
                      </a:lnTo>
                      <a:lnTo>
                        <a:pt x="19899" y="2344"/>
                      </a:lnTo>
                      <a:lnTo>
                        <a:pt x="19711" y="2344"/>
                      </a:lnTo>
                      <a:lnTo>
                        <a:pt x="19606" y="2323"/>
                      </a:lnTo>
                      <a:lnTo>
                        <a:pt x="19543" y="2239"/>
                      </a:lnTo>
                      <a:lnTo>
                        <a:pt x="19439" y="2198"/>
                      </a:lnTo>
                      <a:lnTo>
                        <a:pt x="19230" y="2135"/>
                      </a:lnTo>
                      <a:lnTo>
                        <a:pt x="19167" y="2009"/>
                      </a:lnTo>
                      <a:lnTo>
                        <a:pt x="19083" y="2009"/>
                      </a:lnTo>
                      <a:lnTo>
                        <a:pt x="18958" y="1905"/>
                      </a:lnTo>
                      <a:lnTo>
                        <a:pt x="18853" y="1905"/>
                      </a:lnTo>
                      <a:lnTo>
                        <a:pt x="18769" y="1884"/>
                      </a:lnTo>
                      <a:lnTo>
                        <a:pt x="18644" y="1905"/>
                      </a:lnTo>
                      <a:lnTo>
                        <a:pt x="18623" y="1926"/>
                      </a:lnTo>
                      <a:lnTo>
                        <a:pt x="18560" y="1842"/>
                      </a:lnTo>
                      <a:lnTo>
                        <a:pt x="18434" y="1821"/>
                      </a:lnTo>
                      <a:lnTo>
                        <a:pt x="18414" y="1800"/>
                      </a:lnTo>
                      <a:lnTo>
                        <a:pt x="18309" y="1737"/>
                      </a:lnTo>
                      <a:lnTo>
                        <a:pt x="18288" y="1716"/>
                      </a:lnTo>
                      <a:lnTo>
                        <a:pt x="18204" y="1633"/>
                      </a:lnTo>
                      <a:lnTo>
                        <a:pt x="18204" y="1612"/>
                      </a:lnTo>
                      <a:lnTo>
                        <a:pt x="18079" y="1507"/>
                      </a:lnTo>
                      <a:lnTo>
                        <a:pt x="17932" y="1507"/>
                      </a:lnTo>
                      <a:lnTo>
                        <a:pt x="17807" y="1486"/>
                      </a:lnTo>
                      <a:lnTo>
                        <a:pt x="2846"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7" name="Google Shape;2935;p43">
              <a:extLst>
                <a:ext uri="{FF2B5EF4-FFF2-40B4-BE49-F238E27FC236}">
                  <a16:creationId xmlns:a16="http://schemas.microsoft.com/office/drawing/2014/main" id="{2F1DB031-EB19-4BFB-8ECE-C706CAFEDD55}"/>
                </a:ext>
              </a:extLst>
            </p:cNvPr>
            <p:cNvGrpSpPr/>
            <p:nvPr/>
          </p:nvGrpSpPr>
          <p:grpSpPr>
            <a:xfrm>
              <a:off x="2605700" y="3152850"/>
              <a:ext cx="594125" cy="616250"/>
              <a:chOff x="2605700" y="3152850"/>
              <a:chExt cx="594125" cy="616250"/>
            </a:xfrm>
          </p:grpSpPr>
          <p:sp>
            <p:nvSpPr>
              <p:cNvPr id="272" name="Google Shape;2936;p43">
                <a:extLst>
                  <a:ext uri="{FF2B5EF4-FFF2-40B4-BE49-F238E27FC236}">
                    <a16:creationId xmlns:a16="http://schemas.microsoft.com/office/drawing/2014/main" id="{2FE669AD-58B7-48FF-93B4-74F8F675EC81}"/>
                  </a:ext>
                </a:extLst>
              </p:cNvPr>
              <p:cNvSpPr/>
              <p:nvPr/>
            </p:nvSpPr>
            <p:spPr>
              <a:xfrm>
                <a:off x="2605700" y="3152850"/>
                <a:ext cx="379825" cy="616250"/>
              </a:xfrm>
              <a:custGeom>
                <a:avLst/>
                <a:gdLst/>
                <a:ahLst/>
                <a:cxnLst/>
                <a:rect l="l" t="t" r="r" b="b"/>
                <a:pathLst>
                  <a:path w="15193" h="24650" extrusionOk="0">
                    <a:moveTo>
                      <a:pt x="14024" y="2338"/>
                    </a:moveTo>
                    <a:lnTo>
                      <a:pt x="8818" y="0"/>
                    </a:lnTo>
                    <a:lnTo>
                      <a:pt x="4037" y="1594"/>
                    </a:lnTo>
                    <a:lnTo>
                      <a:pt x="0" y="7225"/>
                    </a:lnTo>
                    <a:lnTo>
                      <a:pt x="2018" y="11156"/>
                    </a:lnTo>
                    <a:lnTo>
                      <a:pt x="7331" y="12325"/>
                    </a:lnTo>
                    <a:lnTo>
                      <a:pt x="10518" y="17531"/>
                    </a:lnTo>
                    <a:lnTo>
                      <a:pt x="11049" y="22843"/>
                    </a:lnTo>
                    <a:lnTo>
                      <a:pt x="13705" y="24650"/>
                    </a:lnTo>
                    <a:lnTo>
                      <a:pt x="15193" y="18700"/>
                    </a:lnTo>
                    <a:lnTo>
                      <a:pt x="12218" y="5844"/>
                    </a:lnTo>
                    <a:close/>
                  </a:path>
                </a:pathLst>
              </a:custGeom>
              <a:solidFill>
                <a:srgbClr val="BAC8D3"/>
              </a:solidFill>
              <a:ln>
                <a:noFill/>
              </a:ln>
            </p:spPr>
          </p:sp>
          <p:sp>
            <p:nvSpPr>
              <p:cNvPr id="273" name="Google Shape;2937;p43">
                <a:extLst>
                  <a:ext uri="{FF2B5EF4-FFF2-40B4-BE49-F238E27FC236}">
                    <a16:creationId xmlns:a16="http://schemas.microsoft.com/office/drawing/2014/main" id="{F52B4CCA-6764-47FD-9659-65AFC184E84A}"/>
                  </a:ext>
                </a:extLst>
              </p:cNvPr>
              <p:cNvSpPr/>
              <p:nvPr/>
            </p:nvSpPr>
            <p:spPr>
              <a:xfrm>
                <a:off x="2632775" y="3168475"/>
                <a:ext cx="567050" cy="590050"/>
              </a:xfrm>
              <a:custGeom>
                <a:avLst/>
                <a:gdLst/>
                <a:ahLst/>
                <a:cxnLst/>
                <a:rect l="l" t="t" r="r" b="b"/>
                <a:pathLst>
                  <a:path w="22682" h="23602" extrusionOk="0">
                    <a:moveTo>
                      <a:pt x="13852" y="21070"/>
                    </a:moveTo>
                    <a:lnTo>
                      <a:pt x="13894" y="21091"/>
                    </a:lnTo>
                    <a:lnTo>
                      <a:pt x="13977" y="21217"/>
                    </a:lnTo>
                    <a:lnTo>
                      <a:pt x="14103" y="21384"/>
                    </a:lnTo>
                    <a:lnTo>
                      <a:pt x="14166" y="21384"/>
                    </a:lnTo>
                    <a:lnTo>
                      <a:pt x="14208" y="21342"/>
                    </a:lnTo>
                    <a:lnTo>
                      <a:pt x="14228" y="21384"/>
                    </a:lnTo>
                    <a:lnTo>
                      <a:pt x="14228" y="21489"/>
                    </a:lnTo>
                    <a:lnTo>
                      <a:pt x="14187" y="21489"/>
                    </a:lnTo>
                    <a:lnTo>
                      <a:pt x="14124" y="21698"/>
                    </a:lnTo>
                    <a:lnTo>
                      <a:pt x="13998" y="21928"/>
                    </a:lnTo>
                    <a:lnTo>
                      <a:pt x="13873" y="21928"/>
                    </a:lnTo>
                    <a:lnTo>
                      <a:pt x="13852" y="22075"/>
                    </a:lnTo>
                    <a:lnTo>
                      <a:pt x="13789" y="22158"/>
                    </a:lnTo>
                    <a:lnTo>
                      <a:pt x="13768" y="22158"/>
                    </a:lnTo>
                    <a:lnTo>
                      <a:pt x="13643" y="22242"/>
                    </a:lnTo>
                    <a:lnTo>
                      <a:pt x="13559" y="22326"/>
                    </a:lnTo>
                    <a:lnTo>
                      <a:pt x="13559" y="22367"/>
                    </a:lnTo>
                    <a:lnTo>
                      <a:pt x="13454" y="22388"/>
                    </a:lnTo>
                    <a:lnTo>
                      <a:pt x="13392" y="22451"/>
                    </a:lnTo>
                    <a:lnTo>
                      <a:pt x="13392" y="22472"/>
                    </a:lnTo>
                    <a:lnTo>
                      <a:pt x="13329" y="22347"/>
                    </a:lnTo>
                    <a:lnTo>
                      <a:pt x="13371" y="22242"/>
                    </a:lnTo>
                    <a:lnTo>
                      <a:pt x="13454" y="22179"/>
                    </a:lnTo>
                    <a:lnTo>
                      <a:pt x="13454" y="22116"/>
                    </a:lnTo>
                    <a:lnTo>
                      <a:pt x="13559" y="22012"/>
                    </a:lnTo>
                    <a:lnTo>
                      <a:pt x="13559" y="21928"/>
                    </a:lnTo>
                    <a:lnTo>
                      <a:pt x="13601" y="21970"/>
                    </a:lnTo>
                    <a:lnTo>
                      <a:pt x="13684" y="21970"/>
                    </a:lnTo>
                    <a:lnTo>
                      <a:pt x="13789" y="21865"/>
                    </a:lnTo>
                    <a:lnTo>
                      <a:pt x="13789" y="21761"/>
                    </a:lnTo>
                    <a:lnTo>
                      <a:pt x="13810" y="21740"/>
                    </a:lnTo>
                    <a:lnTo>
                      <a:pt x="13810" y="21614"/>
                    </a:lnTo>
                    <a:lnTo>
                      <a:pt x="13873" y="21551"/>
                    </a:lnTo>
                    <a:lnTo>
                      <a:pt x="13915" y="21551"/>
                    </a:lnTo>
                    <a:lnTo>
                      <a:pt x="13977" y="21447"/>
                    </a:lnTo>
                    <a:lnTo>
                      <a:pt x="13956" y="21384"/>
                    </a:lnTo>
                    <a:lnTo>
                      <a:pt x="13894" y="21300"/>
                    </a:lnTo>
                    <a:lnTo>
                      <a:pt x="13894" y="21112"/>
                    </a:lnTo>
                    <a:lnTo>
                      <a:pt x="13852" y="21070"/>
                    </a:lnTo>
                    <a:close/>
                    <a:moveTo>
                      <a:pt x="7617" y="0"/>
                    </a:moveTo>
                    <a:lnTo>
                      <a:pt x="7617" y="147"/>
                    </a:lnTo>
                    <a:lnTo>
                      <a:pt x="7575" y="272"/>
                    </a:lnTo>
                    <a:lnTo>
                      <a:pt x="7282" y="481"/>
                    </a:lnTo>
                    <a:lnTo>
                      <a:pt x="7094" y="502"/>
                    </a:lnTo>
                    <a:lnTo>
                      <a:pt x="6842" y="607"/>
                    </a:lnTo>
                    <a:lnTo>
                      <a:pt x="6738" y="565"/>
                    </a:lnTo>
                    <a:lnTo>
                      <a:pt x="6570" y="586"/>
                    </a:lnTo>
                    <a:lnTo>
                      <a:pt x="6382" y="732"/>
                    </a:lnTo>
                    <a:lnTo>
                      <a:pt x="6215" y="795"/>
                    </a:lnTo>
                    <a:lnTo>
                      <a:pt x="6152" y="732"/>
                    </a:lnTo>
                    <a:lnTo>
                      <a:pt x="5901" y="774"/>
                    </a:lnTo>
                    <a:lnTo>
                      <a:pt x="5692" y="774"/>
                    </a:lnTo>
                    <a:lnTo>
                      <a:pt x="5503" y="670"/>
                    </a:lnTo>
                    <a:lnTo>
                      <a:pt x="5315" y="628"/>
                    </a:lnTo>
                    <a:lnTo>
                      <a:pt x="5169" y="586"/>
                    </a:lnTo>
                    <a:lnTo>
                      <a:pt x="5169" y="586"/>
                    </a:lnTo>
                    <a:lnTo>
                      <a:pt x="5231" y="711"/>
                    </a:lnTo>
                    <a:lnTo>
                      <a:pt x="5378" y="774"/>
                    </a:lnTo>
                    <a:lnTo>
                      <a:pt x="5503" y="879"/>
                    </a:lnTo>
                    <a:lnTo>
                      <a:pt x="5545" y="984"/>
                    </a:lnTo>
                    <a:lnTo>
                      <a:pt x="5399" y="1235"/>
                    </a:lnTo>
                    <a:lnTo>
                      <a:pt x="5420" y="1297"/>
                    </a:lnTo>
                    <a:lnTo>
                      <a:pt x="5441" y="1339"/>
                    </a:lnTo>
                    <a:lnTo>
                      <a:pt x="5420" y="1528"/>
                    </a:lnTo>
                    <a:lnTo>
                      <a:pt x="5692" y="1611"/>
                    </a:lnTo>
                    <a:lnTo>
                      <a:pt x="5859" y="1569"/>
                    </a:lnTo>
                    <a:lnTo>
                      <a:pt x="6047" y="1611"/>
                    </a:lnTo>
                    <a:lnTo>
                      <a:pt x="6047" y="1716"/>
                    </a:lnTo>
                    <a:lnTo>
                      <a:pt x="5922" y="1758"/>
                    </a:lnTo>
                    <a:lnTo>
                      <a:pt x="5650" y="1820"/>
                    </a:lnTo>
                    <a:lnTo>
                      <a:pt x="5608" y="1862"/>
                    </a:lnTo>
                    <a:lnTo>
                      <a:pt x="5545" y="1925"/>
                    </a:lnTo>
                    <a:lnTo>
                      <a:pt x="5503" y="2072"/>
                    </a:lnTo>
                    <a:lnTo>
                      <a:pt x="5210" y="2239"/>
                    </a:lnTo>
                    <a:lnTo>
                      <a:pt x="5106" y="2344"/>
                    </a:lnTo>
                    <a:lnTo>
                      <a:pt x="4897" y="2469"/>
                    </a:lnTo>
                    <a:lnTo>
                      <a:pt x="4771" y="2616"/>
                    </a:lnTo>
                    <a:lnTo>
                      <a:pt x="4541" y="2616"/>
                    </a:lnTo>
                    <a:lnTo>
                      <a:pt x="4394" y="2595"/>
                    </a:lnTo>
                    <a:lnTo>
                      <a:pt x="4164" y="2406"/>
                    </a:lnTo>
                    <a:lnTo>
                      <a:pt x="3955" y="2260"/>
                    </a:lnTo>
                    <a:lnTo>
                      <a:pt x="3809" y="2281"/>
                    </a:lnTo>
                    <a:lnTo>
                      <a:pt x="3809" y="2134"/>
                    </a:lnTo>
                    <a:lnTo>
                      <a:pt x="3767" y="1988"/>
                    </a:lnTo>
                    <a:lnTo>
                      <a:pt x="3662" y="1883"/>
                    </a:lnTo>
                    <a:lnTo>
                      <a:pt x="3641" y="1820"/>
                    </a:lnTo>
                    <a:lnTo>
                      <a:pt x="3495" y="1862"/>
                    </a:lnTo>
                    <a:lnTo>
                      <a:pt x="3390" y="1988"/>
                    </a:lnTo>
                    <a:lnTo>
                      <a:pt x="3306" y="1988"/>
                    </a:lnTo>
                    <a:lnTo>
                      <a:pt x="3244" y="1946"/>
                    </a:lnTo>
                    <a:lnTo>
                      <a:pt x="3139" y="1946"/>
                    </a:lnTo>
                    <a:lnTo>
                      <a:pt x="3076" y="2030"/>
                    </a:lnTo>
                    <a:lnTo>
                      <a:pt x="2407" y="2030"/>
                    </a:lnTo>
                    <a:lnTo>
                      <a:pt x="2386" y="2197"/>
                    </a:lnTo>
                    <a:lnTo>
                      <a:pt x="2448" y="2344"/>
                    </a:lnTo>
                    <a:lnTo>
                      <a:pt x="2658" y="2385"/>
                    </a:lnTo>
                    <a:lnTo>
                      <a:pt x="2720" y="2553"/>
                    </a:lnTo>
                    <a:lnTo>
                      <a:pt x="2679" y="2616"/>
                    </a:lnTo>
                    <a:lnTo>
                      <a:pt x="2762" y="2699"/>
                    </a:lnTo>
                    <a:lnTo>
                      <a:pt x="2720" y="2804"/>
                    </a:lnTo>
                    <a:lnTo>
                      <a:pt x="2595" y="2720"/>
                    </a:lnTo>
                    <a:lnTo>
                      <a:pt x="2197" y="2867"/>
                    </a:lnTo>
                    <a:lnTo>
                      <a:pt x="2239" y="3180"/>
                    </a:lnTo>
                    <a:lnTo>
                      <a:pt x="2344" y="3306"/>
                    </a:lnTo>
                    <a:lnTo>
                      <a:pt x="2553" y="3452"/>
                    </a:lnTo>
                    <a:lnTo>
                      <a:pt x="2679" y="3724"/>
                    </a:lnTo>
                    <a:lnTo>
                      <a:pt x="2679" y="3913"/>
                    </a:lnTo>
                    <a:lnTo>
                      <a:pt x="2679" y="3976"/>
                    </a:lnTo>
                    <a:lnTo>
                      <a:pt x="2365" y="5189"/>
                    </a:lnTo>
                    <a:lnTo>
                      <a:pt x="2260" y="5503"/>
                    </a:lnTo>
                    <a:lnTo>
                      <a:pt x="2281" y="5545"/>
                    </a:lnTo>
                    <a:lnTo>
                      <a:pt x="2239" y="5629"/>
                    </a:lnTo>
                    <a:lnTo>
                      <a:pt x="2093" y="5608"/>
                    </a:lnTo>
                    <a:lnTo>
                      <a:pt x="2093" y="5587"/>
                    </a:lnTo>
                    <a:lnTo>
                      <a:pt x="1967" y="5503"/>
                    </a:lnTo>
                    <a:lnTo>
                      <a:pt x="1821" y="5503"/>
                    </a:lnTo>
                    <a:lnTo>
                      <a:pt x="1758" y="5482"/>
                    </a:lnTo>
                    <a:lnTo>
                      <a:pt x="1716" y="5545"/>
                    </a:lnTo>
                    <a:lnTo>
                      <a:pt x="1319" y="5691"/>
                    </a:lnTo>
                    <a:lnTo>
                      <a:pt x="1026" y="5733"/>
                    </a:lnTo>
                    <a:lnTo>
                      <a:pt x="942" y="5817"/>
                    </a:lnTo>
                    <a:lnTo>
                      <a:pt x="879" y="5838"/>
                    </a:lnTo>
                    <a:lnTo>
                      <a:pt x="733" y="5963"/>
                    </a:lnTo>
                    <a:lnTo>
                      <a:pt x="607" y="6026"/>
                    </a:lnTo>
                    <a:lnTo>
                      <a:pt x="503" y="6110"/>
                    </a:lnTo>
                    <a:lnTo>
                      <a:pt x="523" y="6256"/>
                    </a:lnTo>
                    <a:lnTo>
                      <a:pt x="482" y="6340"/>
                    </a:lnTo>
                    <a:lnTo>
                      <a:pt x="503" y="6424"/>
                    </a:lnTo>
                    <a:lnTo>
                      <a:pt x="356" y="6570"/>
                    </a:lnTo>
                    <a:lnTo>
                      <a:pt x="398" y="6779"/>
                    </a:lnTo>
                    <a:lnTo>
                      <a:pt x="461" y="6884"/>
                    </a:lnTo>
                    <a:lnTo>
                      <a:pt x="356" y="6968"/>
                    </a:lnTo>
                    <a:lnTo>
                      <a:pt x="272" y="6947"/>
                    </a:lnTo>
                    <a:lnTo>
                      <a:pt x="105" y="7051"/>
                    </a:lnTo>
                    <a:lnTo>
                      <a:pt x="105" y="7156"/>
                    </a:lnTo>
                    <a:lnTo>
                      <a:pt x="63" y="7198"/>
                    </a:lnTo>
                    <a:lnTo>
                      <a:pt x="84" y="7282"/>
                    </a:lnTo>
                    <a:lnTo>
                      <a:pt x="63" y="7407"/>
                    </a:lnTo>
                    <a:lnTo>
                      <a:pt x="0" y="7512"/>
                    </a:lnTo>
                    <a:lnTo>
                      <a:pt x="63" y="7616"/>
                    </a:lnTo>
                    <a:lnTo>
                      <a:pt x="42" y="7700"/>
                    </a:lnTo>
                    <a:lnTo>
                      <a:pt x="189" y="7846"/>
                    </a:lnTo>
                    <a:lnTo>
                      <a:pt x="482" y="8307"/>
                    </a:lnTo>
                    <a:lnTo>
                      <a:pt x="314" y="8474"/>
                    </a:lnTo>
                    <a:lnTo>
                      <a:pt x="691" y="8453"/>
                    </a:lnTo>
                    <a:lnTo>
                      <a:pt x="879" y="8474"/>
                    </a:lnTo>
                    <a:lnTo>
                      <a:pt x="1005" y="8662"/>
                    </a:lnTo>
                    <a:lnTo>
                      <a:pt x="1026" y="8830"/>
                    </a:lnTo>
                    <a:lnTo>
                      <a:pt x="1256" y="8830"/>
                    </a:lnTo>
                    <a:lnTo>
                      <a:pt x="1549" y="8851"/>
                    </a:lnTo>
                    <a:lnTo>
                      <a:pt x="1779" y="8621"/>
                    </a:lnTo>
                    <a:lnTo>
                      <a:pt x="1988" y="8474"/>
                    </a:lnTo>
                    <a:lnTo>
                      <a:pt x="2051" y="8537"/>
                    </a:lnTo>
                    <a:lnTo>
                      <a:pt x="2030" y="8662"/>
                    </a:lnTo>
                    <a:lnTo>
                      <a:pt x="1967" y="8725"/>
                    </a:lnTo>
                    <a:lnTo>
                      <a:pt x="1967" y="8934"/>
                    </a:lnTo>
                    <a:lnTo>
                      <a:pt x="1988" y="9269"/>
                    </a:lnTo>
                    <a:lnTo>
                      <a:pt x="1988" y="9395"/>
                    </a:lnTo>
                    <a:lnTo>
                      <a:pt x="2072" y="9478"/>
                    </a:lnTo>
                    <a:lnTo>
                      <a:pt x="2176" y="9458"/>
                    </a:lnTo>
                    <a:lnTo>
                      <a:pt x="2281" y="9416"/>
                    </a:lnTo>
                    <a:lnTo>
                      <a:pt x="2469" y="9416"/>
                    </a:lnTo>
                    <a:lnTo>
                      <a:pt x="2511" y="9458"/>
                    </a:lnTo>
                    <a:lnTo>
                      <a:pt x="3076" y="9458"/>
                    </a:lnTo>
                    <a:lnTo>
                      <a:pt x="3223" y="9353"/>
                    </a:lnTo>
                    <a:lnTo>
                      <a:pt x="3306" y="9353"/>
                    </a:lnTo>
                    <a:lnTo>
                      <a:pt x="3432" y="9248"/>
                    </a:lnTo>
                    <a:lnTo>
                      <a:pt x="3557" y="9248"/>
                    </a:lnTo>
                    <a:lnTo>
                      <a:pt x="3725" y="9186"/>
                    </a:lnTo>
                    <a:lnTo>
                      <a:pt x="3829" y="8934"/>
                    </a:lnTo>
                    <a:lnTo>
                      <a:pt x="4081" y="8746"/>
                    </a:lnTo>
                    <a:lnTo>
                      <a:pt x="4269" y="8725"/>
                    </a:lnTo>
                    <a:lnTo>
                      <a:pt x="4457" y="8621"/>
                    </a:lnTo>
                    <a:lnTo>
                      <a:pt x="4583" y="8621"/>
                    </a:lnTo>
                    <a:lnTo>
                      <a:pt x="4687" y="8683"/>
                    </a:lnTo>
                    <a:lnTo>
                      <a:pt x="4813" y="8621"/>
                    </a:lnTo>
                    <a:lnTo>
                      <a:pt x="4897" y="8662"/>
                    </a:lnTo>
                    <a:lnTo>
                      <a:pt x="4876" y="8788"/>
                    </a:lnTo>
                    <a:lnTo>
                      <a:pt x="4959" y="8997"/>
                    </a:lnTo>
                    <a:lnTo>
                      <a:pt x="5085" y="9374"/>
                    </a:lnTo>
                    <a:lnTo>
                      <a:pt x="5169" y="9646"/>
                    </a:lnTo>
                    <a:lnTo>
                      <a:pt x="5106" y="9751"/>
                    </a:lnTo>
                    <a:lnTo>
                      <a:pt x="5210" y="9960"/>
                    </a:lnTo>
                    <a:lnTo>
                      <a:pt x="5357" y="10002"/>
                    </a:lnTo>
                    <a:lnTo>
                      <a:pt x="5399" y="10190"/>
                    </a:lnTo>
                    <a:lnTo>
                      <a:pt x="5524" y="10274"/>
                    </a:lnTo>
                    <a:lnTo>
                      <a:pt x="5713" y="10357"/>
                    </a:lnTo>
                    <a:lnTo>
                      <a:pt x="5838" y="10462"/>
                    </a:lnTo>
                    <a:lnTo>
                      <a:pt x="5901" y="10420"/>
                    </a:lnTo>
                    <a:lnTo>
                      <a:pt x="6131" y="10357"/>
                    </a:lnTo>
                    <a:lnTo>
                      <a:pt x="6340" y="10587"/>
                    </a:lnTo>
                    <a:lnTo>
                      <a:pt x="6508" y="10525"/>
                    </a:lnTo>
                    <a:lnTo>
                      <a:pt x="6717" y="10755"/>
                    </a:lnTo>
                    <a:lnTo>
                      <a:pt x="6822" y="10755"/>
                    </a:lnTo>
                    <a:lnTo>
                      <a:pt x="7073" y="10839"/>
                    </a:lnTo>
                    <a:lnTo>
                      <a:pt x="7240" y="10880"/>
                    </a:lnTo>
                    <a:lnTo>
                      <a:pt x="7261" y="11048"/>
                    </a:lnTo>
                    <a:lnTo>
                      <a:pt x="7366" y="11069"/>
                    </a:lnTo>
                    <a:lnTo>
                      <a:pt x="7512" y="11152"/>
                    </a:lnTo>
                    <a:lnTo>
                      <a:pt x="7868" y="11131"/>
                    </a:lnTo>
                    <a:lnTo>
                      <a:pt x="8098" y="11257"/>
                    </a:lnTo>
                    <a:lnTo>
                      <a:pt x="8140" y="11362"/>
                    </a:lnTo>
                    <a:lnTo>
                      <a:pt x="8119" y="11634"/>
                    </a:lnTo>
                    <a:lnTo>
                      <a:pt x="8182" y="11843"/>
                    </a:lnTo>
                    <a:lnTo>
                      <a:pt x="8098" y="11968"/>
                    </a:lnTo>
                    <a:lnTo>
                      <a:pt x="8307" y="12324"/>
                    </a:lnTo>
                    <a:lnTo>
                      <a:pt x="8286" y="12596"/>
                    </a:lnTo>
                    <a:lnTo>
                      <a:pt x="9290" y="12617"/>
                    </a:lnTo>
                    <a:lnTo>
                      <a:pt x="9353" y="12973"/>
                    </a:lnTo>
                    <a:lnTo>
                      <a:pt x="9332" y="13224"/>
                    </a:lnTo>
                    <a:lnTo>
                      <a:pt x="9604" y="13287"/>
                    </a:lnTo>
                    <a:lnTo>
                      <a:pt x="9897" y="13810"/>
                    </a:lnTo>
                    <a:lnTo>
                      <a:pt x="9918" y="14103"/>
                    </a:lnTo>
                    <a:lnTo>
                      <a:pt x="9646" y="14688"/>
                    </a:lnTo>
                    <a:lnTo>
                      <a:pt x="9667" y="14772"/>
                    </a:lnTo>
                    <a:lnTo>
                      <a:pt x="9583" y="14856"/>
                    </a:lnTo>
                    <a:lnTo>
                      <a:pt x="9646" y="14919"/>
                    </a:lnTo>
                    <a:lnTo>
                      <a:pt x="9604" y="15044"/>
                    </a:lnTo>
                    <a:lnTo>
                      <a:pt x="9751" y="15149"/>
                    </a:lnTo>
                    <a:lnTo>
                      <a:pt x="9751" y="15337"/>
                    </a:lnTo>
                    <a:lnTo>
                      <a:pt x="9855" y="15525"/>
                    </a:lnTo>
                    <a:lnTo>
                      <a:pt x="9793" y="15860"/>
                    </a:lnTo>
                    <a:lnTo>
                      <a:pt x="9814" y="15986"/>
                    </a:lnTo>
                    <a:lnTo>
                      <a:pt x="9772" y="16111"/>
                    </a:lnTo>
                    <a:lnTo>
                      <a:pt x="9814" y="16258"/>
                    </a:lnTo>
                    <a:lnTo>
                      <a:pt x="10023" y="16216"/>
                    </a:lnTo>
                    <a:lnTo>
                      <a:pt x="10107" y="16279"/>
                    </a:lnTo>
                    <a:lnTo>
                      <a:pt x="10379" y="16258"/>
                    </a:lnTo>
                    <a:lnTo>
                      <a:pt x="10525" y="16300"/>
                    </a:lnTo>
                    <a:lnTo>
                      <a:pt x="10797" y="16195"/>
                    </a:lnTo>
                    <a:lnTo>
                      <a:pt x="10923" y="16300"/>
                    </a:lnTo>
                    <a:lnTo>
                      <a:pt x="11027" y="16321"/>
                    </a:lnTo>
                    <a:lnTo>
                      <a:pt x="11069" y="16467"/>
                    </a:lnTo>
                    <a:lnTo>
                      <a:pt x="11236" y="17095"/>
                    </a:lnTo>
                    <a:lnTo>
                      <a:pt x="11341" y="17304"/>
                    </a:lnTo>
                    <a:lnTo>
                      <a:pt x="11446" y="17325"/>
                    </a:lnTo>
                    <a:lnTo>
                      <a:pt x="11676" y="17199"/>
                    </a:lnTo>
                    <a:lnTo>
                      <a:pt x="11801" y="17241"/>
                    </a:lnTo>
                    <a:lnTo>
                      <a:pt x="11885" y="17325"/>
                    </a:lnTo>
                    <a:lnTo>
                      <a:pt x="11969" y="17346"/>
                    </a:lnTo>
                    <a:lnTo>
                      <a:pt x="11906" y="17450"/>
                    </a:lnTo>
                    <a:lnTo>
                      <a:pt x="11885" y="17994"/>
                    </a:lnTo>
                    <a:lnTo>
                      <a:pt x="11864" y="18057"/>
                    </a:lnTo>
                    <a:lnTo>
                      <a:pt x="11822" y="18078"/>
                    </a:lnTo>
                    <a:lnTo>
                      <a:pt x="11822" y="18162"/>
                    </a:lnTo>
                    <a:lnTo>
                      <a:pt x="11801" y="18204"/>
                    </a:lnTo>
                    <a:lnTo>
                      <a:pt x="11801" y="18287"/>
                    </a:lnTo>
                    <a:lnTo>
                      <a:pt x="11906" y="18204"/>
                    </a:lnTo>
                    <a:lnTo>
                      <a:pt x="12178" y="18245"/>
                    </a:lnTo>
                    <a:lnTo>
                      <a:pt x="12178" y="18350"/>
                    </a:lnTo>
                    <a:lnTo>
                      <a:pt x="12283" y="18580"/>
                    </a:lnTo>
                    <a:lnTo>
                      <a:pt x="12283" y="18769"/>
                    </a:lnTo>
                    <a:lnTo>
                      <a:pt x="12303" y="18999"/>
                    </a:lnTo>
                    <a:lnTo>
                      <a:pt x="12324" y="19208"/>
                    </a:lnTo>
                    <a:lnTo>
                      <a:pt x="12303" y="19292"/>
                    </a:lnTo>
                    <a:lnTo>
                      <a:pt x="12199" y="19292"/>
                    </a:lnTo>
                    <a:lnTo>
                      <a:pt x="12073" y="19354"/>
                    </a:lnTo>
                    <a:lnTo>
                      <a:pt x="12031" y="19417"/>
                    </a:lnTo>
                    <a:lnTo>
                      <a:pt x="11969" y="19501"/>
                    </a:lnTo>
                    <a:lnTo>
                      <a:pt x="11927" y="19459"/>
                    </a:lnTo>
                    <a:lnTo>
                      <a:pt x="11697" y="19626"/>
                    </a:lnTo>
                    <a:lnTo>
                      <a:pt x="11655" y="19710"/>
                    </a:lnTo>
                    <a:lnTo>
                      <a:pt x="11571" y="19731"/>
                    </a:lnTo>
                    <a:lnTo>
                      <a:pt x="11362" y="19919"/>
                    </a:lnTo>
                    <a:lnTo>
                      <a:pt x="11278" y="19940"/>
                    </a:lnTo>
                    <a:lnTo>
                      <a:pt x="11278" y="20066"/>
                    </a:lnTo>
                    <a:lnTo>
                      <a:pt x="11195" y="20087"/>
                    </a:lnTo>
                    <a:lnTo>
                      <a:pt x="11132" y="20087"/>
                    </a:lnTo>
                    <a:lnTo>
                      <a:pt x="10943" y="20338"/>
                    </a:lnTo>
                    <a:lnTo>
                      <a:pt x="10923" y="20401"/>
                    </a:lnTo>
                    <a:lnTo>
                      <a:pt x="10923" y="20547"/>
                    </a:lnTo>
                    <a:lnTo>
                      <a:pt x="10839" y="20568"/>
                    </a:lnTo>
                    <a:lnTo>
                      <a:pt x="10776" y="20652"/>
                    </a:lnTo>
                    <a:lnTo>
                      <a:pt x="10671" y="20861"/>
                    </a:lnTo>
                    <a:lnTo>
                      <a:pt x="10609" y="20924"/>
                    </a:lnTo>
                    <a:lnTo>
                      <a:pt x="10504" y="21091"/>
                    </a:lnTo>
                    <a:lnTo>
                      <a:pt x="10504" y="21133"/>
                    </a:lnTo>
                    <a:lnTo>
                      <a:pt x="10399" y="21217"/>
                    </a:lnTo>
                    <a:lnTo>
                      <a:pt x="10358" y="21279"/>
                    </a:lnTo>
                    <a:lnTo>
                      <a:pt x="10441" y="21279"/>
                    </a:lnTo>
                    <a:lnTo>
                      <a:pt x="10504" y="21300"/>
                    </a:lnTo>
                    <a:lnTo>
                      <a:pt x="10776" y="21217"/>
                    </a:lnTo>
                    <a:lnTo>
                      <a:pt x="10923" y="21300"/>
                    </a:lnTo>
                    <a:lnTo>
                      <a:pt x="11048" y="21489"/>
                    </a:lnTo>
                    <a:lnTo>
                      <a:pt x="11153" y="21530"/>
                    </a:lnTo>
                    <a:lnTo>
                      <a:pt x="11236" y="21698"/>
                    </a:lnTo>
                    <a:lnTo>
                      <a:pt x="11362" y="21928"/>
                    </a:lnTo>
                    <a:lnTo>
                      <a:pt x="11446" y="21928"/>
                    </a:lnTo>
                    <a:lnTo>
                      <a:pt x="11550" y="21803"/>
                    </a:lnTo>
                    <a:lnTo>
                      <a:pt x="11592" y="21803"/>
                    </a:lnTo>
                    <a:lnTo>
                      <a:pt x="11718" y="22012"/>
                    </a:lnTo>
                    <a:lnTo>
                      <a:pt x="11885" y="22075"/>
                    </a:lnTo>
                    <a:lnTo>
                      <a:pt x="12011" y="22116"/>
                    </a:lnTo>
                    <a:lnTo>
                      <a:pt x="12136" y="22242"/>
                    </a:lnTo>
                    <a:lnTo>
                      <a:pt x="12136" y="22388"/>
                    </a:lnTo>
                    <a:lnTo>
                      <a:pt x="12241" y="22367"/>
                    </a:lnTo>
                    <a:lnTo>
                      <a:pt x="12492" y="22472"/>
                    </a:lnTo>
                    <a:lnTo>
                      <a:pt x="12617" y="22639"/>
                    </a:lnTo>
                    <a:lnTo>
                      <a:pt x="12743" y="22849"/>
                    </a:lnTo>
                    <a:lnTo>
                      <a:pt x="12868" y="22911"/>
                    </a:lnTo>
                    <a:lnTo>
                      <a:pt x="12848" y="23079"/>
                    </a:lnTo>
                    <a:lnTo>
                      <a:pt x="12743" y="23225"/>
                    </a:lnTo>
                    <a:lnTo>
                      <a:pt x="12806" y="23414"/>
                    </a:lnTo>
                    <a:lnTo>
                      <a:pt x="12827" y="23476"/>
                    </a:lnTo>
                    <a:lnTo>
                      <a:pt x="12848" y="23497"/>
                    </a:lnTo>
                    <a:lnTo>
                      <a:pt x="12931" y="23581"/>
                    </a:lnTo>
                    <a:lnTo>
                      <a:pt x="12952" y="23602"/>
                    </a:lnTo>
                    <a:lnTo>
                      <a:pt x="13161" y="23414"/>
                    </a:lnTo>
                    <a:lnTo>
                      <a:pt x="13245" y="23225"/>
                    </a:lnTo>
                    <a:lnTo>
                      <a:pt x="13350" y="22849"/>
                    </a:lnTo>
                    <a:lnTo>
                      <a:pt x="13433" y="22577"/>
                    </a:lnTo>
                    <a:lnTo>
                      <a:pt x="13454" y="22535"/>
                    </a:lnTo>
                    <a:lnTo>
                      <a:pt x="13426" y="22507"/>
                    </a:lnTo>
                    <a:lnTo>
                      <a:pt x="13426" y="22507"/>
                    </a:lnTo>
                    <a:lnTo>
                      <a:pt x="13496" y="22535"/>
                    </a:lnTo>
                    <a:lnTo>
                      <a:pt x="13873" y="22242"/>
                    </a:lnTo>
                    <a:lnTo>
                      <a:pt x="14061" y="22033"/>
                    </a:lnTo>
                    <a:lnTo>
                      <a:pt x="14312" y="21551"/>
                    </a:lnTo>
                    <a:lnTo>
                      <a:pt x="14417" y="21321"/>
                    </a:lnTo>
                    <a:lnTo>
                      <a:pt x="14521" y="21028"/>
                    </a:lnTo>
                    <a:lnTo>
                      <a:pt x="14793" y="20547"/>
                    </a:lnTo>
                    <a:lnTo>
                      <a:pt x="15044" y="20233"/>
                    </a:lnTo>
                    <a:lnTo>
                      <a:pt x="15107" y="20129"/>
                    </a:lnTo>
                    <a:lnTo>
                      <a:pt x="15065" y="20087"/>
                    </a:lnTo>
                    <a:lnTo>
                      <a:pt x="15065" y="20024"/>
                    </a:lnTo>
                    <a:lnTo>
                      <a:pt x="15128" y="19982"/>
                    </a:lnTo>
                    <a:lnTo>
                      <a:pt x="15170" y="19857"/>
                    </a:lnTo>
                    <a:lnTo>
                      <a:pt x="15254" y="19815"/>
                    </a:lnTo>
                    <a:lnTo>
                      <a:pt x="15233" y="19710"/>
                    </a:lnTo>
                    <a:lnTo>
                      <a:pt x="15254" y="19626"/>
                    </a:lnTo>
                    <a:lnTo>
                      <a:pt x="15233" y="19606"/>
                    </a:lnTo>
                    <a:lnTo>
                      <a:pt x="15296" y="19585"/>
                    </a:lnTo>
                    <a:lnTo>
                      <a:pt x="15296" y="19480"/>
                    </a:lnTo>
                    <a:lnTo>
                      <a:pt x="15191" y="19313"/>
                    </a:lnTo>
                    <a:lnTo>
                      <a:pt x="15191" y="19229"/>
                    </a:lnTo>
                    <a:lnTo>
                      <a:pt x="15212" y="19166"/>
                    </a:lnTo>
                    <a:lnTo>
                      <a:pt x="15191" y="19082"/>
                    </a:lnTo>
                    <a:lnTo>
                      <a:pt x="15149" y="18915"/>
                    </a:lnTo>
                    <a:lnTo>
                      <a:pt x="15107" y="18748"/>
                    </a:lnTo>
                    <a:lnTo>
                      <a:pt x="15149" y="18685"/>
                    </a:lnTo>
                    <a:lnTo>
                      <a:pt x="15316" y="18664"/>
                    </a:lnTo>
                    <a:lnTo>
                      <a:pt x="15296" y="18559"/>
                    </a:lnTo>
                    <a:lnTo>
                      <a:pt x="15212" y="18497"/>
                    </a:lnTo>
                    <a:lnTo>
                      <a:pt x="15337" y="18476"/>
                    </a:lnTo>
                    <a:lnTo>
                      <a:pt x="15337" y="18371"/>
                    </a:lnTo>
                    <a:lnTo>
                      <a:pt x="15212" y="18308"/>
                    </a:lnTo>
                    <a:lnTo>
                      <a:pt x="15316" y="18287"/>
                    </a:lnTo>
                    <a:lnTo>
                      <a:pt x="15379" y="18183"/>
                    </a:lnTo>
                    <a:lnTo>
                      <a:pt x="15442" y="18245"/>
                    </a:lnTo>
                    <a:lnTo>
                      <a:pt x="15630" y="18057"/>
                    </a:lnTo>
                    <a:lnTo>
                      <a:pt x="15735" y="17973"/>
                    </a:lnTo>
                    <a:lnTo>
                      <a:pt x="15735" y="17932"/>
                    </a:lnTo>
                    <a:lnTo>
                      <a:pt x="15881" y="17785"/>
                    </a:lnTo>
                    <a:lnTo>
                      <a:pt x="16070" y="17681"/>
                    </a:lnTo>
                    <a:lnTo>
                      <a:pt x="16300" y="17429"/>
                    </a:lnTo>
                    <a:lnTo>
                      <a:pt x="16509" y="17409"/>
                    </a:lnTo>
                    <a:lnTo>
                      <a:pt x="16614" y="17304"/>
                    </a:lnTo>
                    <a:lnTo>
                      <a:pt x="16739" y="17199"/>
                    </a:lnTo>
                    <a:lnTo>
                      <a:pt x="16844" y="17199"/>
                    </a:lnTo>
                    <a:lnTo>
                      <a:pt x="16928" y="17241"/>
                    </a:lnTo>
                    <a:lnTo>
                      <a:pt x="17011" y="17283"/>
                    </a:lnTo>
                    <a:lnTo>
                      <a:pt x="17011" y="17199"/>
                    </a:lnTo>
                    <a:lnTo>
                      <a:pt x="17095" y="17032"/>
                    </a:lnTo>
                    <a:lnTo>
                      <a:pt x="17325" y="16885"/>
                    </a:lnTo>
                    <a:lnTo>
                      <a:pt x="17430" y="16865"/>
                    </a:lnTo>
                    <a:lnTo>
                      <a:pt x="17430" y="16802"/>
                    </a:lnTo>
                    <a:lnTo>
                      <a:pt x="17367" y="16781"/>
                    </a:lnTo>
                    <a:lnTo>
                      <a:pt x="17304" y="16739"/>
                    </a:lnTo>
                    <a:lnTo>
                      <a:pt x="17262" y="16676"/>
                    </a:lnTo>
                    <a:lnTo>
                      <a:pt x="17346" y="16634"/>
                    </a:lnTo>
                    <a:lnTo>
                      <a:pt x="17513" y="16572"/>
                    </a:lnTo>
                    <a:lnTo>
                      <a:pt x="17576" y="16593"/>
                    </a:lnTo>
                    <a:lnTo>
                      <a:pt x="17681" y="16593"/>
                    </a:lnTo>
                    <a:lnTo>
                      <a:pt x="17765" y="16530"/>
                    </a:lnTo>
                    <a:lnTo>
                      <a:pt x="17869" y="16530"/>
                    </a:lnTo>
                    <a:lnTo>
                      <a:pt x="17869" y="16593"/>
                    </a:lnTo>
                    <a:lnTo>
                      <a:pt x="17744" y="16676"/>
                    </a:lnTo>
                    <a:lnTo>
                      <a:pt x="17576" y="16697"/>
                    </a:lnTo>
                    <a:lnTo>
                      <a:pt x="17555" y="16718"/>
                    </a:lnTo>
                    <a:lnTo>
                      <a:pt x="17618" y="16739"/>
                    </a:lnTo>
                    <a:lnTo>
                      <a:pt x="17848" y="16676"/>
                    </a:lnTo>
                    <a:lnTo>
                      <a:pt x="18099" y="16572"/>
                    </a:lnTo>
                    <a:lnTo>
                      <a:pt x="18078" y="16509"/>
                    </a:lnTo>
                    <a:lnTo>
                      <a:pt x="18162" y="16467"/>
                    </a:lnTo>
                    <a:lnTo>
                      <a:pt x="18246" y="16467"/>
                    </a:lnTo>
                    <a:lnTo>
                      <a:pt x="18204" y="16509"/>
                    </a:lnTo>
                    <a:cubicBezTo>
                      <a:pt x="18204" y="16509"/>
                      <a:pt x="18204" y="16613"/>
                      <a:pt x="18246" y="16613"/>
                    </a:cubicBezTo>
                    <a:lnTo>
                      <a:pt x="18392" y="16634"/>
                    </a:lnTo>
                    <a:lnTo>
                      <a:pt x="18497" y="16593"/>
                    </a:lnTo>
                    <a:lnTo>
                      <a:pt x="18664" y="16593"/>
                    </a:lnTo>
                    <a:lnTo>
                      <a:pt x="18832" y="16613"/>
                    </a:lnTo>
                    <a:lnTo>
                      <a:pt x="18936" y="16551"/>
                    </a:lnTo>
                    <a:lnTo>
                      <a:pt x="18936" y="16488"/>
                    </a:lnTo>
                    <a:lnTo>
                      <a:pt x="18915" y="16467"/>
                    </a:lnTo>
                    <a:lnTo>
                      <a:pt x="18936" y="16404"/>
                    </a:lnTo>
                    <a:lnTo>
                      <a:pt x="19208" y="16237"/>
                    </a:lnTo>
                    <a:lnTo>
                      <a:pt x="19418" y="16153"/>
                    </a:lnTo>
                    <a:lnTo>
                      <a:pt x="19522" y="16069"/>
                    </a:lnTo>
                    <a:lnTo>
                      <a:pt x="19543" y="15986"/>
                    </a:lnTo>
                    <a:lnTo>
                      <a:pt x="19522" y="15944"/>
                    </a:lnTo>
                    <a:lnTo>
                      <a:pt x="19418" y="15735"/>
                    </a:lnTo>
                    <a:lnTo>
                      <a:pt x="19501" y="15567"/>
                    </a:lnTo>
                    <a:lnTo>
                      <a:pt x="19564" y="15463"/>
                    </a:lnTo>
                    <a:lnTo>
                      <a:pt x="19564" y="15358"/>
                    </a:lnTo>
                    <a:lnTo>
                      <a:pt x="19627" y="15316"/>
                    </a:lnTo>
                    <a:lnTo>
                      <a:pt x="19731" y="15232"/>
                    </a:lnTo>
                    <a:lnTo>
                      <a:pt x="19752" y="15128"/>
                    </a:lnTo>
                    <a:lnTo>
                      <a:pt x="19731" y="15107"/>
                    </a:lnTo>
                    <a:lnTo>
                      <a:pt x="19878" y="14835"/>
                    </a:lnTo>
                    <a:lnTo>
                      <a:pt x="20087" y="14584"/>
                    </a:lnTo>
                    <a:lnTo>
                      <a:pt x="20087" y="14479"/>
                    </a:lnTo>
                    <a:lnTo>
                      <a:pt x="20045" y="14103"/>
                    </a:lnTo>
                    <a:lnTo>
                      <a:pt x="20003" y="14082"/>
                    </a:lnTo>
                    <a:lnTo>
                      <a:pt x="20066" y="13872"/>
                    </a:lnTo>
                    <a:lnTo>
                      <a:pt x="20129" y="13789"/>
                    </a:lnTo>
                    <a:lnTo>
                      <a:pt x="20129" y="13726"/>
                    </a:lnTo>
                    <a:lnTo>
                      <a:pt x="20317" y="13580"/>
                    </a:lnTo>
                    <a:lnTo>
                      <a:pt x="20338" y="13496"/>
                    </a:lnTo>
                    <a:lnTo>
                      <a:pt x="20275" y="13287"/>
                    </a:lnTo>
                    <a:lnTo>
                      <a:pt x="20359" y="13036"/>
                    </a:lnTo>
                    <a:lnTo>
                      <a:pt x="20338" y="12826"/>
                    </a:lnTo>
                    <a:lnTo>
                      <a:pt x="20359" y="12659"/>
                    </a:lnTo>
                    <a:lnTo>
                      <a:pt x="20359" y="12596"/>
                    </a:lnTo>
                    <a:lnTo>
                      <a:pt x="20422" y="12387"/>
                    </a:lnTo>
                    <a:lnTo>
                      <a:pt x="20359" y="11592"/>
                    </a:lnTo>
                    <a:lnTo>
                      <a:pt x="20359" y="11445"/>
                    </a:lnTo>
                    <a:lnTo>
                      <a:pt x="20422" y="11341"/>
                    </a:lnTo>
                    <a:lnTo>
                      <a:pt x="20422" y="11236"/>
                    </a:lnTo>
                    <a:lnTo>
                      <a:pt x="20359" y="11278"/>
                    </a:lnTo>
                    <a:lnTo>
                      <a:pt x="20275" y="11194"/>
                    </a:lnTo>
                    <a:lnTo>
                      <a:pt x="20275" y="11131"/>
                    </a:lnTo>
                    <a:lnTo>
                      <a:pt x="20359" y="10985"/>
                    </a:lnTo>
                    <a:lnTo>
                      <a:pt x="20338" y="10859"/>
                    </a:lnTo>
                    <a:lnTo>
                      <a:pt x="20359" y="10776"/>
                    </a:lnTo>
                    <a:lnTo>
                      <a:pt x="20443" y="10755"/>
                    </a:lnTo>
                    <a:lnTo>
                      <a:pt x="20464" y="10629"/>
                    </a:lnTo>
                    <a:lnTo>
                      <a:pt x="20380" y="10504"/>
                    </a:lnTo>
                    <a:lnTo>
                      <a:pt x="20234" y="10420"/>
                    </a:lnTo>
                    <a:lnTo>
                      <a:pt x="20275" y="10399"/>
                    </a:lnTo>
                    <a:lnTo>
                      <a:pt x="20317" y="10336"/>
                    </a:lnTo>
                    <a:lnTo>
                      <a:pt x="20338" y="10399"/>
                    </a:lnTo>
                    <a:lnTo>
                      <a:pt x="20422" y="10441"/>
                    </a:lnTo>
                    <a:lnTo>
                      <a:pt x="20485" y="10462"/>
                    </a:lnTo>
                    <a:lnTo>
                      <a:pt x="20526" y="10336"/>
                    </a:lnTo>
                    <a:lnTo>
                      <a:pt x="20589" y="10336"/>
                    </a:lnTo>
                    <a:lnTo>
                      <a:pt x="20631" y="10420"/>
                    </a:lnTo>
                    <a:lnTo>
                      <a:pt x="20673" y="10441"/>
                    </a:lnTo>
                    <a:lnTo>
                      <a:pt x="20631" y="10525"/>
                    </a:lnTo>
                    <a:lnTo>
                      <a:pt x="20547" y="10567"/>
                    </a:lnTo>
                    <a:lnTo>
                      <a:pt x="20526" y="10650"/>
                    </a:lnTo>
                    <a:lnTo>
                      <a:pt x="20568" y="10650"/>
                    </a:lnTo>
                    <a:lnTo>
                      <a:pt x="20673" y="10546"/>
                    </a:lnTo>
                    <a:lnTo>
                      <a:pt x="20840" y="10462"/>
                    </a:lnTo>
                    <a:lnTo>
                      <a:pt x="21008" y="10190"/>
                    </a:lnTo>
                    <a:lnTo>
                      <a:pt x="21091" y="9981"/>
                    </a:lnTo>
                    <a:lnTo>
                      <a:pt x="21112" y="9834"/>
                    </a:lnTo>
                    <a:lnTo>
                      <a:pt x="21196" y="9771"/>
                    </a:lnTo>
                    <a:lnTo>
                      <a:pt x="21280" y="9562"/>
                    </a:lnTo>
                    <a:lnTo>
                      <a:pt x="21363" y="9374"/>
                    </a:lnTo>
                    <a:lnTo>
                      <a:pt x="21677" y="9165"/>
                    </a:lnTo>
                    <a:lnTo>
                      <a:pt x="21698" y="9060"/>
                    </a:lnTo>
                    <a:lnTo>
                      <a:pt x="21803" y="9039"/>
                    </a:lnTo>
                    <a:lnTo>
                      <a:pt x="21887" y="8934"/>
                    </a:lnTo>
                    <a:lnTo>
                      <a:pt x="22138" y="8683"/>
                    </a:lnTo>
                    <a:lnTo>
                      <a:pt x="22368" y="8370"/>
                    </a:lnTo>
                    <a:lnTo>
                      <a:pt x="22431" y="8307"/>
                    </a:lnTo>
                    <a:lnTo>
                      <a:pt x="22556" y="7993"/>
                    </a:lnTo>
                    <a:lnTo>
                      <a:pt x="22577" y="7846"/>
                    </a:lnTo>
                    <a:lnTo>
                      <a:pt x="22661" y="7742"/>
                    </a:lnTo>
                    <a:lnTo>
                      <a:pt x="22661" y="7637"/>
                    </a:lnTo>
                    <a:lnTo>
                      <a:pt x="22577" y="7533"/>
                    </a:lnTo>
                    <a:lnTo>
                      <a:pt x="22619" y="7449"/>
                    </a:lnTo>
                    <a:lnTo>
                      <a:pt x="22682" y="7449"/>
                    </a:lnTo>
                    <a:lnTo>
                      <a:pt x="22661" y="7156"/>
                    </a:lnTo>
                    <a:lnTo>
                      <a:pt x="22577" y="7093"/>
                    </a:lnTo>
                    <a:lnTo>
                      <a:pt x="22556" y="6968"/>
                    </a:lnTo>
                    <a:lnTo>
                      <a:pt x="22347" y="6528"/>
                    </a:lnTo>
                    <a:lnTo>
                      <a:pt x="22347" y="6361"/>
                    </a:lnTo>
                    <a:lnTo>
                      <a:pt x="22326" y="6193"/>
                    </a:lnTo>
                    <a:lnTo>
                      <a:pt x="21949" y="6026"/>
                    </a:lnTo>
                    <a:lnTo>
                      <a:pt x="21740" y="6026"/>
                    </a:lnTo>
                    <a:lnTo>
                      <a:pt x="21594" y="6110"/>
                    </a:lnTo>
                    <a:lnTo>
                      <a:pt x="21489" y="5942"/>
                    </a:lnTo>
                    <a:lnTo>
                      <a:pt x="21342" y="5921"/>
                    </a:lnTo>
                    <a:lnTo>
                      <a:pt x="21217" y="5796"/>
                    </a:lnTo>
                    <a:lnTo>
                      <a:pt x="21070" y="5712"/>
                    </a:lnTo>
                    <a:lnTo>
                      <a:pt x="20966" y="5691"/>
                    </a:lnTo>
                    <a:lnTo>
                      <a:pt x="20694" y="5398"/>
                    </a:lnTo>
                    <a:lnTo>
                      <a:pt x="20485" y="5105"/>
                    </a:lnTo>
                    <a:lnTo>
                      <a:pt x="20380" y="5085"/>
                    </a:lnTo>
                    <a:lnTo>
                      <a:pt x="20254" y="4959"/>
                    </a:lnTo>
                    <a:lnTo>
                      <a:pt x="20129" y="4959"/>
                    </a:lnTo>
                    <a:lnTo>
                      <a:pt x="19773" y="4687"/>
                    </a:lnTo>
                    <a:lnTo>
                      <a:pt x="19627" y="4687"/>
                    </a:lnTo>
                    <a:lnTo>
                      <a:pt x="19438" y="4603"/>
                    </a:lnTo>
                    <a:lnTo>
                      <a:pt x="19334" y="4666"/>
                    </a:lnTo>
                    <a:lnTo>
                      <a:pt x="19187" y="4666"/>
                    </a:lnTo>
                    <a:lnTo>
                      <a:pt x="19083" y="4603"/>
                    </a:lnTo>
                    <a:lnTo>
                      <a:pt x="18978" y="4666"/>
                    </a:lnTo>
                    <a:lnTo>
                      <a:pt x="18915" y="4750"/>
                    </a:lnTo>
                    <a:lnTo>
                      <a:pt x="18832" y="4666"/>
                    </a:lnTo>
                    <a:lnTo>
                      <a:pt x="18685" y="4561"/>
                    </a:lnTo>
                    <a:lnTo>
                      <a:pt x="18685" y="4666"/>
                    </a:lnTo>
                    <a:lnTo>
                      <a:pt x="18602" y="4624"/>
                    </a:lnTo>
                    <a:lnTo>
                      <a:pt x="18581" y="4687"/>
                    </a:lnTo>
                    <a:lnTo>
                      <a:pt x="18581" y="4750"/>
                    </a:lnTo>
                    <a:lnTo>
                      <a:pt x="18476" y="4666"/>
                    </a:lnTo>
                    <a:lnTo>
                      <a:pt x="18455" y="4624"/>
                    </a:lnTo>
                    <a:lnTo>
                      <a:pt x="18371" y="4582"/>
                    </a:lnTo>
                    <a:lnTo>
                      <a:pt x="18371" y="4582"/>
                    </a:lnTo>
                    <a:lnTo>
                      <a:pt x="18392" y="4645"/>
                    </a:lnTo>
                    <a:lnTo>
                      <a:pt x="18371" y="4666"/>
                    </a:lnTo>
                    <a:lnTo>
                      <a:pt x="18183" y="4582"/>
                    </a:lnTo>
                    <a:lnTo>
                      <a:pt x="18141" y="4582"/>
                    </a:lnTo>
                    <a:lnTo>
                      <a:pt x="17995" y="4561"/>
                    </a:lnTo>
                    <a:lnTo>
                      <a:pt x="17702" y="4394"/>
                    </a:lnTo>
                    <a:lnTo>
                      <a:pt x="17555" y="4394"/>
                    </a:lnTo>
                    <a:lnTo>
                      <a:pt x="17555" y="4436"/>
                    </a:lnTo>
                    <a:lnTo>
                      <a:pt x="17597" y="4478"/>
                    </a:lnTo>
                    <a:lnTo>
                      <a:pt x="17555" y="4520"/>
                    </a:lnTo>
                    <a:lnTo>
                      <a:pt x="17472" y="4478"/>
                    </a:lnTo>
                    <a:lnTo>
                      <a:pt x="17451" y="4520"/>
                    </a:lnTo>
                    <a:lnTo>
                      <a:pt x="17430" y="4561"/>
                    </a:lnTo>
                    <a:lnTo>
                      <a:pt x="17325" y="4603"/>
                    </a:lnTo>
                    <a:lnTo>
                      <a:pt x="17262" y="4666"/>
                    </a:lnTo>
                    <a:lnTo>
                      <a:pt x="17241" y="4792"/>
                    </a:lnTo>
                    <a:lnTo>
                      <a:pt x="17200" y="4687"/>
                    </a:lnTo>
                    <a:lnTo>
                      <a:pt x="17158" y="4603"/>
                    </a:lnTo>
                    <a:lnTo>
                      <a:pt x="17116" y="4645"/>
                    </a:lnTo>
                    <a:lnTo>
                      <a:pt x="17116" y="4750"/>
                    </a:lnTo>
                    <a:lnTo>
                      <a:pt x="17011" y="4917"/>
                    </a:lnTo>
                    <a:lnTo>
                      <a:pt x="17011" y="5085"/>
                    </a:lnTo>
                    <a:lnTo>
                      <a:pt x="16990" y="4917"/>
                    </a:lnTo>
                    <a:lnTo>
                      <a:pt x="17011" y="4771"/>
                    </a:lnTo>
                    <a:lnTo>
                      <a:pt x="16990" y="4645"/>
                    </a:lnTo>
                    <a:lnTo>
                      <a:pt x="17032" y="4457"/>
                    </a:lnTo>
                    <a:lnTo>
                      <a:pt x="17095" y="4394"/>
                    </a:lnTo>
                    <a:lnTo>
                      <a:pt x="17032" y="4373"/>
                    </a:lnTo>
                    <a:lnTo>
                      <a:pt x="16928" y="4373"/>
                    </a:lnTo>
                    <a:lnTo>
                      <a:pt x="17053" y="4248"/>
                    </a:lnTo>
                    <a:lnTo>
                      <a:pt x="16907" y="4059"/>
                    </a:lnTo>
                    <a:lnTo>
                      <a:pt x="16823" y="3913"/>
                    </a:lnTo>
                    <a:lnTo>
                      <a:pt x="16739" y="3913"/>
                    </a:lnTo>
                    <a:lnTo>
                      <a:pt x="16614" y="3871"/>
                    </a:lnTo>
                    <a:lnTo>
                      <a:pt x="16530" y="3976"/>
                    </a:lnTo>
                    <a:lnTo>
                      <a:pt x="16467" y="4017"/>
                    </a:lnTo>
                    <a:lnTo>
                      <a:pt x="16425" y="3934"/>
                    </a:lnTo>
                    <a:lnTo>
                      <a:pt x="16384" y="3913"/>
                    </a:lnTo>
                    <a:lnTo>
                      <a:pt x="16363" y="3829"/>
                    </a:lnTo>
                    <a:lnTo>
                      <a:pt x="16279" y="3766"/>
                    </a:lnTo>
                    <a:lnTo>
                      <a:pt x="16195" y="3766"/>
                    </a:lnTo>
                    <a:lnTo>
                      <a:pt x="16153" y="3724"/>
                    </a:lnTo>
                    <a:lnTo>
                      <a:pt x="16070" y="3704"/>
                    </a:lnTo>
                    <a:lnTo>
                      <a:pt x="16007" y="3745"/>
                    </a:lnTo>
                    <a:lnTo>
                      <a:pt x="16007" y="3704"/>
                    </a:lnTo>
                    <a:lnTo>
                      <a:pt x="15965" y="3662"/>
                    </a:lnTo>
                    <a:lnTo>
                      <a:pt x="15902" y="3599"/>
                    </a:lnTo>
                    <a:lnTo>
                      <a:pt x="15840" y="3620"/>
                    </a:lnTo>
                    <a:lnTo>
                      <a:pt x="15693" y="3599"/>
                    </a:lnTo>
                    <a:lnTo>
                      <a:pt x="15526" y="3494"/>
                    </a:lnTo>
                    <a:lnTo>
                      <a:pt x="15463" y="3494"/>
                    </a:lnTo>
                    <a:lnTo>
                      <a:pt x="15442" y="3536"/>
                    </a:lnTo>
                    <a:lnTo>
                      <a:pt x="15337" y="3452"/>
                    </a:lnTo>
                    <a:lnTo>
                      <a:pt x="15254" y="3452"/>
                    </a:lnTo>
                    <a:lnTo>
                      <a:pt x="15233" y="3536"/>
                    </a:lnTo>
                    <a:lnTo>
                      <a:pt x="15170" y="3536"/>
                    </a:lnTo>
                    <a:lnTo>
                      <a:pt x="15149" y="3452"/>
                    </a:lnTo>
                    <a:lnTo>
                      <a:pt x="15024" y="3452"/>
                    </a:lnTo>
                    <a:lnTo>
                      <a:pt x="14919" y="3515"/>
                    </a:lnTo>
                    <a:lnTo>
                      <a:pt x="14856" y="3620"/>
                    </a:lnTo>
                    <a:lnTo>
                      <a:pt x="14856" y="3704"/>
                    </a:lnTo>
                    <a:lnTo>
                      <a:pt x="14731" y="3829"/>
                    </a:lnTo>
                    <a:lnTo>
                      <a:pt x="14584" y="3934"/>
                    </a:lnTo>
                    <a:lnTo>
                      <a:pt x="14375" y="4059"/>
                    </a:lnTo>
                    <a:lnTo>
                      <a:pt x="14270" y="4185"/>
                    </a:lnTo>
                    <a:lnTo>
                      <a:pt x="14208" y="4352"/>
                    </a:lnTo>
                    <a:lnTo>
                      <a:pt x="14187" y="4499"/>
                    </a:lnTo>
                    <a:lnTo>
                      <a:pt x="14124" y="4582"/>
                    </a:lnTo>
                    <a:lnTo>
                      <a:pt x="14019" y="4687"/>
                    </a:lnTo>
                    <a:lnTo>
                      <a:pt x="14019" y="4771"/>
                    </a:lnTo>
                    <a:lnTo>
                      <a:pt x="14061" y="4896"/>
                    </a:lnTo>
                    <a:lnTo>
                      <a:pt x="14019" y="5105"/>
                    </a:lnTo>
                    <a:lnTo>
                      <a:pt x="13998" y="4980"/>
                    </a:lnTo>
                    <a:lnTo>
                      <a:pt x="13915" y="4854"/>
                    </a:lnTo>
                    <a:lnTo>
                      <a:pt x="13915" y="4750"/>
                    </a:lnTo>
                    <a:lnTo>
                      <a:pt x="13998" y="4645"/>
                    </a:lnTo>
                    <a:lnTo>
                      <a:pt x="14103" y="4561"/>
                    </a:lnTo>
                    <a:lnTo>
                      <a:pt x="14082" y="4394"/>
                    </a:lnTo>
                    <a:lnTo>
                      <a:pt x="14124" y="4269"/>
                    </a:lnTo>
                    <a:lnTo>
                      <a:pt x="14124" y="4185"/>
                    </a:lnTo>
                    <a:lnTo>
                      <a:pt x="14061" y="4185"/>
                    </a:lnTo>
                    <a:lnTo>
                      <a:pt x="13915" y="4248"/>
                    </a:lnTo>
                    <a:lnTo>
                      <a:pt x="13768" y="4185"/>
                    </a:lnTo>
                    <a:lnTo>
                      <a:pt x="13643" y="4185"/>
                    </a:lnTo>
                    <a:lnTo>
                      <a:pt x="13538" y="4227"/>
                    </a:lnTo>
                    <a:lnTo>
                      <a:pt x="13454" y="4164"/>
                    </a:lnTo>
                    <a:lnTo>
                      <a:pt x="13538" y="4164"/>
                    </a:lnTo>
                    <a:lnTo>
                      <a:pt x="13643" y="4080"/>
                    </a:lnTo>
                    <a:lnTo>
                      <a:pt x="13747" y="4059"/>
                    </a:lnTo>
                    <a:lnTo>
                      <a:pt x="13915" y="4080"/>
                    </a:lnTo>
                    <a:lnTo>
                      <a:pt x="14019" y="4059"/>
                    </a:lnTo>
                    <a:lnTo>
                      <a:pt x="14103" y="3955"/>
                    </a:lnTo>
                    <a:lnTo>
                      <a:pt x="14166" y="3955"/>
                    </a:lnTo>
                    <a:lnTo>
                      <a:pt x="14208" y="4017"/>
                    </a:lnTo>
                    <a:lnTo>
                      <a:pt x="14270" y="3976"/>
                    </a:lnTo>
                    <a:lnTo>
                      <a:pt x="14375" y="3934"/>
                    </a:lnTo>
                    <a:lnTo>
                      <a:pt x="14521" y="3871"/>
                    </a:lnTo>
                    <a:lnTo>
                      <a:pt x="14521" y="3745"/>
                    </a:lnTo>
                    <a:lnTo>
                      <a:pt x="14689" y="3557"/>
                    </a:lnTo>
                    <a:lnTo>
                      <a:pt x="14689" y="3432"/>
                    </a:lnTo>
                    <a:lnTo>
                      <a:pt x="14731" y="3348"/>
                    </a:lnTo>
                    <a:lnTo>
                      <a:pt x="14731" y="3243"/>
                    </a:lnTo>
                    <a:lnTo>
                      <a:pt x="14584" y="3222"/>
                    </a:lnTo>
                    <a:lnTo>
                      <a:pt x="14438" y="3118"/>
                    </a:lnTo>
                    <a:lnTo>
                      <a:pt x="14333" y="3118"/>
                    </a:lnTo>
                    <a:lnTo>
                      <a:pt x="14187" y="3222"/>
                    </a:lnTo>
                    <a:lnTo>
                      <a:pt x="14061" y="3222"/>
                    </a:lnTo>
                    <a:lnTo>
                      <a:pt x="13852" y="3139"/>
                    </a:lnTo>
                    <a:lnTo>
                      <a:pt x="13643" y="3118"/>
                    </a:lnTo>
                    <a:lnTo>
                      <a:pt x="13475" y="3285"/>
                    </a:lnTo>
                    <a:lnTo>
                      <a:pt x="13475" y="3348"/>
                    </a:lnTo>
                    <a:lnTo>
                      <a:pt x="13538" y="3390"/>
                    </a:lnTo>
                    <a:lnTo>
                      <a:pt x="13559" y="3432"/>
                    </a:lnTo>
                    <a:lnTo>
                      <a:pt x="13475" y="3432"/>
                    </a:lnTo>
                    <a:lnTo>
                      <a:pt x="13433" y="3452"/>
                    </a:lnTo>
                    <a:lnTo>
                      <a:pt x="13371" y="3557"/>
                    </a:lnTo>
                    <a:lnTo>
                      <a:pt x="13350" y="3494"/>
                    </a:lnTo>
                    <a:lnTo>
                      <a:pt x="13287" y="3452"/>
                    </a:lnTo>
                    <a:lnTo>
                      <a:pt x="13161" y="3515"/>
                    </a:lnTo>
                    <a:lnTo>
                      <a:pt x="13036" y="3704"/>
                    </a:lnTo>
                    <a:lnTo>
                      <a:pt x="12848" y="3913"/>
                    </a:lnTo>
                    <a:lnTo>
                      <a:pt x="12973" y="3724"/>
                    </a:lnTo>
                    <a:lnTo>
                      <a:pt x="12973" y="3599"/>
                    </a:lnTo>
                    <a:lnTo>
                      <a:pt x="13015" y="3515"/>
                    </a:lnTo>
                    <a:lnTo>
                      <a:pt x="13015" y="3432"/>
                    </a:lnTo>
                    <a:lnTo>
                      <a:pt x="12952" y="3432"/>
                    </a:lnTo>
                    <a:lnTo>
                      <a:pt x="12848" y="3536"/>
                    </a:lnTo>
                    <a:lnTo>
                      <a:pt x="12806" y="3662"/>
                    </a:lnTo>
                    <a:lnTo>
                      <a:pt x="12743" y="3829"/>
                    </a:lnTo>
                    <a:lnTo>
                      <a:pt x="12638" y="3871"/>
                    </a:lnTo>
                    <a:lnTo>
                      <a:pt x="12722" y="3704"/>
                    </a:lnTo>
                    <a:lnTo>
                      <a:pt x="12743" y="3557"/>
                    </a:lnTo>
                    <a:lnTo>
                      <a:pt x="12952" y="3306"/>
                    </a:lnTo>
                    <a:lnTo>
                      <a:pt x="13015" y="3118"/>
                    </a:lnTo>
                    <a:lnTo>
                      <a:pt x="13078" y="3013"/>
                    </a:lnTo>
                    <a:lnTo>
                      <a:pt x="13182" y="2971"/>
                    </a:lnTo>
                    <a:lnTo>
                      <a:pt x="13329" y="2888"/>
                    </a:lnTo>
                    <a:lnTo>
                      <a:pt x="13392" y="2867"/>
                    </a:lnTo>
                    <a:lnTo>
                      <a:pt x="13496" y="2699"/>
                    </a:lnTo>
                    <a:lnTo>
                      <a:pt x="13768" y="2448"/>
                    </a:lnTo>
                    <a:lnTo>
                      <a:pt x="13789" y="2364"/>
                    </a:lnTo>
                    <a:lnTo>
                      <a:pt x="13852" y="2302"/>
                    </a:lnTo>
                    <a:lnTo>
                      <a:pt x="13789" y="2239"/>
                    </a:lnTo>
                    <a:lnTo>
                      <a:pt x="13810" y="2155"/>
                    </a:lnTo>
                    <a:lnTo>
                      <a:pt x="13852" y="2134"/>
                    </a:lnTo>
                    <a:lnTo>
                      <a:pt x="13852" y="2030"/>
                    </a:lnTo>
                    <a:lnTo>
                      <a:pt x="13747" y="1946"/>
                    </a:lnTo>
                    <a:lnTo>
                      <a:pt x="13601" y="1946"/>
                    </a:lnTo>
                    <a:lnTo>
                      <a:pt x="13580" y="1988"/>
                    </a:lnTo>
                    <a:lnTo>
                      <a:pt x="13538" y="1883"/>
                    </a:lnTo>
                    <a:lnTo>
                      <a:pt x="13454" y="1674"/>
                    </a:lnTo>
                    <a:lnTo>
                      <a:pt x="13329" y="1360"/>
                    </a:lnTo>
                    <a:lnTo>
                      <a:pt x="13224" y="1214"/>
                    </a:lnTo>
                    <a:lnTo>
                      <a:pt x="13140" y="1004"/>
                    </a:lnTo>
                    <a:lnTo>
                      <a:pt x="13140" y="879"/>
                    </a:lnTo>
                    <a:lnTo>
                      <a:pt x="13120" y="732"/>
                    </a:lnTo>
                    <a:lnTo>
                      <a:pt x="13057" y="691"/>
                    </a:lnTo>
                    <a:lnTo>
                      <a:pt x="13036" y="586"/>
                    </a:lnTo>
                    <a:lnTo>
                      <a:pt x="12952" y="460"/>
                    </a:lnTo>
                    <a:lnTo>
                      <a:pt x="12931" y="481"/>
                    </a:lnTo>
                    <a:lnTo>
                      <a:pt x="12931" y="565"/>
                    </a:lnTo>
                    <a:lnTo>
                      <a:pt x="12868" y="628"/>
                    </a:lnTo>
                    <a:lnTo>
                      <a:pt x="12743" y="711"/>
                    </a:lnTo>
                    <a:lnTo>
                      <a:pt x="12701" y="795"/>
                    </a:lnTo>
                    <a:lnTo>
                      <a:pt x="12555" y="984"/>
                    </a:lnTo>
                    <a:lnTo>
                      <a:pt x="12408" y="1151"/>
                    </a:lnTo>
                    <a:lnTo>
                      <a:pt x="12408" y="1256"/>
                    </a:lnTo>
                    <a:lnTo>
                      <a:pt x="12303" y="1507"/>
                    </a:lnTo>
                    <a:lnTo>
                      <a:pt x="12199" y="1653"/>
                    </a:lnTo>
                    <a:lnTo>
                      <a:pt x="12115" y="1779"/>
                    </a:lnTo>
                    <a:lnTo>
                      <a:pt x="12011" y="1820"/>
                    </a:lnTo>
                    <a:lnTo>
                      <a:pt x="11969" y="1862"/>
                    </a:lnTo>
                    <a:lnTo>
                      <a:pt x="11927" y="1967"/>
                    </a:lnTo>
                    <a:lnTo>
                      <a:pt x="11822" y="2051"/>
                    </a:lnTo>
                    <a:lnTo>
                      <a:pt x="11759" y="2030"/>
                    </a:lnTo>
                    <a:lnTo>
                      <a:pt x="11759" y="1862"/>
                    </a:lnTo>
                    <a:lnTo>
                      <a:pt x="11697" y="1841"/>
                    </a:lnTo>
                    <a:lnTo>
                      <a:pt x="11676" y="1779"/>
                    </a:lnTo>
                    <a:lnTo>
                      <a:pt x="11613" y="1779"/>
                    </a:lnTo>
                    <a:lnTo>
                      <a:pt x="11550" y="1820"/>
                    </a:lnTo>
                    <a:lnTo>
                      <a:pt x="11487" y="1883"/>
                    </a:lnTo>
                    <a:lnTo>
                      <a:pt x="11383" y="1862"/>
                    </a:lnTo>
                    <a:lnTo>
                      <a:pt x="11299" y="1779"/>
                    </a:lnTo>
                    <a:lnTo>
                      <a:pt x="11299" y="1737"/>
                    </a:lnTo>
                    <a:lnTo>
                      <a:pt x="11278" y="1716"/>
                    </a:lnTo>
                    <a:lnTo>
                      <a:pt x="11257" y="1611"/>
                    </a:lnTo>
                    <a:lnTo>
                      <a:pt x="11236" y="1548"/>
                    </a:lnTo>
                    <a:lnTo>
                      <a:pt x="11153" y="1528"/>
                    </a:lnTo>
                    <a:lnTo>
                      <a:pt x="11048" y="1423"/>
                    </a:lnTo>
                    <a:lnTo>
                      <a:pt x="10881" y="1423"/>
                    </a:lnTo>
                    <a:lnTo>
                      <a:pt x="10776" y="1465"/>
                    </a:lnTo>
                    <a:lnTo>
                      <a:pt x="10546" y="1465"/>
                    </a:lnTo>
                    <a:lnTo>
                      <a:pt x="10420" y="1444"/>
                    </a:lnTo>
                    <a:lnTo>
                      <a:pt x="10316" y="1528"/>
                    </a:lnTo>
                    <a:lnTo>
                      <a:pt x="10295" y="1632"/>
                    </a:lnTo>
                    <a:lnTo>
                      <a:pt x="10399" y="1737"/>
                    </a:lnTo>
                    <a:lnTo>
                      <a:pt x="10420" y="1820"/>
                    </a:lnTo>
                    <a:lnTo>
                      <a:pt x="10462" y="1946"/>
                    </a:lnTo>
                    <a:lnTo>
                      <a:pt x="10441" y="1988"/>
                    </a:lnTo>
                    <a:lnTo>
                      <a:pt x="10337" y="1988"/>
                    </a:lnTo>
                    <a:lnTo>
                      <a:pt x="10190" y="1946"/>
                    </a:lnTo>
                    <a:lnTo>
                      <a:pt x="10148" y="1925"/>
                    </a:lnTo>
                    <a:lnTo>
                      <a:pt x="9918" y="1925"/>
                    </a:lnTo>
                    <a:lnTo>
                      <a:pt x="9814" y="1946"/>
                    </a:lnTo>
                    <a:lnTo>
                      <a:pt x="9772" y="1883"/>
                    </a:lnTo>
                    <a:lnTo>
                      <a:pt x="9604" y="1883"/>
                    </a:lnTo>
                    <a:lnTo>
                      <a:pt x="9479" y="1946"/>
                    </a:lnTo>
                    <a:lnTo>
                      <a:pt x="9395" y="2134"/>
                    </a:lnTo>
                    <a:lnTo>
                      <a:pt x="9165" y="2134"/>
                    </a:lnTo>
                    <a:lnTo>
                      <a:pt x="9039" y="2155"/>
                    </a:lnTo>
                    <a:lnTo>
                      <a:pt x="8998" y="2197"/>
                    </a:lnTo>
                    <a:lnTo>
                      <a:pt x="8935" y="2302"/>
                    </a:lnTo>
                    <a:lnTo>
                      <a:pt x="8788" y="2302"/>
                    </a:lnTo>
                    <a:lnTo>
                      <a:pt x="8767" y="2281"/>
                    </a:lnTo>
                    <a:lnTo>
                      <a:pt x="8684" y="2302"/>
                    </a:lnTo>
                    <a:lnTo>
                      <a:pt x="8621" y="2385"/>
                    </a:lnTo>
                    <a:lnTo>
                      <a:pt x="8537" y="2364"/>
                    </a:lnTo>
                    <a:lnTo>
                      <a:pt x="8307" y="2176"/>
                    </a:lnTo>
                    <a:lnTo>
                      <a:pt x="8223" y="2072"/>
                    </a:lnTo>
                    <a:lnTo>
                      <a:pt x="8223" y="1988"/>
                    </a:lnTo>
                    <a:lnTo>
                      <a:pt x="8098" y="1862"/>
                    </a:lnTo>
                    <a:lnTo>
                      <a:pt x="7993" y="1758"/>
                    </a:lnTo>
                    <a:lnTo>
                      <a:pt x="7993" y="1653"/>
                    </a:lnTo>
                    <a:lnTo>
                      <a:pt x="8014" y="1569"/>
                    </a:lnTo>
                    <a:lnTo>
                      <a:pt x="7993" y="1528"/>
                    </a:lnTo>
                    <a:lnTo>
                      <a:pt x="8014" y="1423"/>
                    </a:lnTo>
                    <a:lnTo>
                      <a:pt x="8056" y="1339"/>
                    </a:lnTo>
                    <a:lnTo>
                      <a:pt x="8056" y="1214"/>
                    </a:lnTo>
                    <a:lnTo>
                      <a:pt x="8161" y="1025"/>
                    </a:lnTo>
                    <a:lnTo>
                      <a:pt x="8202" y="879"/>
                    </a:lnTo>
                    <a:lnTo>
                      <a:pt x="8307" y="732"/>
                    </a:lnTo>
                    <a:lnTo>
                      <a:pt x="8307" y="691"/>
                    </a:lnTo>
                    <a:lnTo>
                      <a:pt x="8202" y="691"/>
                    </a:lnTo>
                    <a:lnTo>
                      <a:pt x="8140" y="607"/>
                    </a:lnTo>
                    <a:lnTo>
                      <a:pt x="8119" y="523"/>
                    </a:lnTo>
                    <a:lnTo>
                      <a:pt x="7993" y="523"/>
                    </a:lnTo>
                    <a:lnTo>
                      <a:pt x="7889" y="481"/>
                    </a:lnTo>
                    <a:lnTo>
                      <a:pt x="7930" y="398"/>
                    </a:lnTo>
                    <a:lnTo>
                      <a:pt x="8014" y="293"/>
                    </a:lnTo>
                    <a:lnTo>
                      <a:pt x="8014" y="147"/>
                    </a:lnTo>
                    <a:lnTo>
                      <a:pt x="7910" y="0"/>
                    </a:lnTo>
                    <a:lnTo>
                      <a:pt x="7784" y="0"/>
                    </a:lnTo>
                    <a:lnTo>
                      <a:pt x="7721" y="63"/>
                    </a:lnTo>
                    <a:lnTo>
                      <a:pt x="7679"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2938;p43">
              <a:extLst>
                <a:ext uri="{FF2B5EF4-FFF2-40B4-BE49-F238E27FC236}">
                  <a16:creationId xmlns:a16="http://schemas.microsoft.com/office/drawing/2014/main" id="{C249DD87-713D-4CCA-BC28-B0CC89977D3A}"/>
                </a:ext>
              </a:extLst>
            </p:cNvPr>
            <p:cNvGrpSpPr/>
            <p:nvPr/>
          </p:nvGrpSpPr>
          <p:grpSpPr>
            <a:xfrm>
              <a:off x="2680375" y="3423800"/>
              <a:ext cx="182975" cy="761050"/>
              <a:chOff x="2680375" y="3423800"/>
              <a:chExt cx="182975" cy="761050"/>
            </a:xfrm>
          </p:grpSpPr>
          <p:sp>
            <p:nvSpPr>
              <p:cNvPr id="270" name="Google Shape;2939;p43">
                <a:extLst>
                  <a:ext uri="{FF2B5EF4-FFF2-40B4-BE49-F238E27FC236}">
                    <a16:creationId xmlns:a16="http://schemas.microsoft.com/office/drawing/2014/main" id="{44B821F4-5F78-4E14-958B-22FB0BECA40B}"/>
                  </a:ext>
                </a:extLst>
              </p:cNvPr>
              <p:cNvSpPr/>
              <p:nvPr/>
            </p:nvSpPr>
            <p:spPr>
              <a:xfrm>
                <a:off x="2698650" y="3423800"/>
                <a:ext cx="164700" cy="703875"/>
              </a:xfrm>
              <a:custGeom>
                <a:avLst/>
                <a:gdLst/>
                <a:ahLst/>
                <a:cxnLst/>
                <a:rect l="l" t="t" r="r" b="b"/>
                <a:pathLst>
                  <a:path w="6588" h="28155" extrusionOk="0">
                    <a:moveTo>
                      <a:pt x="319" y="4568"/>
                    </a:moveTo>
                    <a:lnTo>
                      <a:pt x="107" y="1274"/>
                    </a:lnTo>
                    <a:lnTo>
                      <a:pt x="319" y="0"/>
                    </a:lnTo>
                    <a:lnTo>
                      <a:pt x="6588" y="4356"/>
                    </a:lnTo>
                    <a:lnTo>
                      <a:pt x="4994" y="7331"/>
                    </a:lnTo>
                    <a:lnTo>
                      <a:pt x="1913" y="16149"/>
                    </a:lnTo>
                    <a:lnTo>
                      <a:pt x="2656" y="24330"/>
                    </a:lnTo>
                    <a:lnTo>
                      <a:pt x="4144" y="28155"/>
                    </a:lnTo>
                    <a:lnTo>
                      <a:pt x="1700" y="27836"/>
                    </a:lnTo>
                    <a:lnTo>
                      <a:pt x="532" y="25605"/>
                    </a:lnTo>
                    <a:lnTo>
                      <a:pt x="1063" y="22736"/>
                    </a:lnTo>
                    <a:lnTo>
                      <a:pt x="0" y="17530"/>
                    </a:lnTo>
                    <a:lnTo>
                      <a:pt x="638" y="14024"/>
                    </a:lnTo>
                    <a:lnTo>
                      <a:pt x="213" y="11793"/>
                    </a:lnTo>
                    <a:lnTo>
                      <a:pt x="744" y="7756"/>
                    </a:lnTo>
                    <a:close/>
                  </a:path>
                </a:pathLst>
              </a:custGeom>
              <a:solidFill>
                <a:srgbClr val="BAC8D3"/>
              </a:solidFill>
              <a:ln>
                <a:noFill/>
              </a:ln>
            </p:spPr>
          </p:sp>
          <p:sp>
            <p:nvSpPr>
              <p:cNvPr id="271" name="Google Shape;2940;p43">
                <a:extLst>
                  <a:ext uri="{FF2B5EF4-FFF2-40B4-BE49-F238E27FC236}">
                    <a16:creationId xmlns:a16="http://schemas.microsoft.com/office/drawing/2014/main" id="{54FABB45-2193-4088-BC1D-07D00024EE54}"/>
                  </a:ext>
                </a:extLst>
              </p:cNvPr>
              <p:cNvSpPr/>
              <p:nvPr/>
            </p:nvSpPr>
            <p:spPr>
              <a:xfrm>
                <a:off x="2680375" y="3510050"/>
                <a:ext cx="137075" cy="674800"/>
              </a:xfrm>
              <a:custGeom>
                <a:avLst/>
                <a:gdLst/>
                <a:ahLst/>
                <a:cxnLst/>
                <a:rect l="l" t="t" r="r" b="b"/>
                <a:pathLst>
                  <a:path w="5483" h="26992" extrusionOk="0">
                    <a:moveTo>
                      <a:pt x="984" y="23016"/>
                    </a:moveTo>
                    <a:lnTo>
                      <a:pt x="984" y="23121"/>
                    </a:lnTo>
                    <a:lnTo>
                      <a:pt x="1026" y="23058"/>
                    </a:lnTo>
                    <a:lnTo>
                      <a:pt x="1088" y="23016"/>
                    </a:lnTo>
                    <a:close/>
                    <a:moveTo>
                      <a:pt x="1047" y="0"/>
                    </a:moveTo>
                    <a:lnTo>
                      <a:pt x="984" y="105"/>
                    </a:lnTo>
                    <a:lnTo>
                      <a:pt x="963" y="209"/>
                    </a:lnTo>
                    <a:lnTo>
                      <a:pt x="1068" y="314"/>
                    </a:lnTo>
                    <a:lnTo>
                      <a:pt x="1005" y="419"/>
                    </a:lnTo>
                    <a:lnTo>
                      <a:pt x="900" y="502"/>
                    </a:lnTo>
                    <a:lnTo>
                      <a:pt x="837" y="461"/>
                    </a:lnTo>
                    <a:lnTo>
                      <a:pt x="691" y="544"/>
                    </a:lnTo>
                    <a:lnTo>
                      <a:pt x="565" y="628"/>
                    </a:lnTo>
                    <a:lnTo>
                      <a:pt x="628" y="670"/>
                    </a:lnTo>
                    <a:lnTo>
                      <a:pt x="628" y="837"/>
                    </a:lnTo>
                    <a:lnTo>
                      <a:pt x="586" y="963"/>
                    </a:lnTo>
                    <a:lnTo>
                      <a:pt x="628" y="1130"/>
                    </a:lnTo>
                    <a:lnTo>
                      <a:pt x="733" y="1549"/>
                    </a:lnTo>
                    <a:lnTo>
                      <a:pt x="733" y="1695"/>
                    </a:lnTo>
                    <a:lnTo>
                      <a:pt x="691" y="1800"/>
                    </a:lnTo>
                    <a:lnTo>
                      <a:pt x="649" y="1883"/>
                    </a:lnTo>
                    <a:lnTo>
                      <a:pt x="691" y="2093"/>
                    </a:lnTo>
                    <a:lnTo>
                      <a:pt x="775" y="2302"/>
                    </a:lnTo>
                    <a:lnTo>
                      <a:pt x="858" y="2490"/>
                    </a:lnTo>
                    <a:lnTo>
                      <a:pt x="858" y="2762"/>
                    </a:lnTo>
                    <a:lnTo>
                      <a:pt x="837" y="2846"/>
                    </a:lnTo>
                    <a:lnTo>
                      <a:pt x="796" y="2909"/>
                    </a:lnTo>
                    <a:lnTo>
                      <a:pt x="837" y="3327"/>
                    </a:lnTo>
                    <a:lnTo>
                      <a:pt x="837" y="3432"/>
                    </a:lnTo>
                    <a:lnTo>
                      <a:pt x="754" y="3474"/>
                    </a:lnTo>
                    <a:lnTo>
                      <a:pt x="670" y="3536"/>
                    </a:lnTo>
                    <a:lnTo>
                      <a:pt x="670" y="3766"/>
                    </a:lnTo>
                    <a:lnTo>
                      <a:pt x="691" y="3829"/>
                    </a:lnTo>
                    <a:lnTo>
                      <a:pt x="775" y="3766"/>
                    </a:lnTo>
                    <a:lnTo>
                      <a:pt x="837" y="3829"/>
                    </a:lnTo>
                    <a:lnTo>
                      <a:pt x="754" y="3892"/>
                    </a:lnTo>
                    <a:lnTo>
                      <a:pt x="754" y="4499"/>
                    </a:lnTo>
                    <a:lnTo>
                      <a:pt x="837" y="4729"/>
                    </a:lnTo>
                    <a:lnTo>
                      <a:pt x="858" y="4917"/>
                    </a:lnTo>
                    <a:lnTo>
                      <a:pt x="837" y="5064"/>
                    </a:lnTo>
                    <a:lnTo>
                      <a:pt x="733" y="5231"/>
                    </a:lnTo>
                    <a:lnTo>
                      <a:pt x="733" y="5399"/>
                    </a:lnTo>
                    <a:lnTo>
                      <a:pt x="837" y="5566"/>
                    </a:lnTo>
                    <a:lnTo>
                      <a:pt x="796" y="5712"/>
                    </a:lnTo>
                    <a:lnTo>
                      <a:pt x="796" y="5984"/>
                    </a:lnTo>
                    <a:lnTo>
                      <a:pt x="754" y="6089"/>
                    </a:lnTo>
                    <a:lnTo>
                      <a:pt x="754" y="6256"/>
                    </a:lnTo>
                    <a:lnTo>
                      <a:pt x="775" y="6340"/>
                    </a:lnTo>
                    <a:lnTo>
                      <a:pt x="775" y="6403"/>
                    </a:lnTo>
                    <a:lnTo>
                      <a:pt x="670" y="6570"/>
                    </a:lnTo>
                    <a:lnTo>
                      <a:pt x="670" y="6717"/>
                    </a:lnTo>
                    <a:lnTo>
                      <a:pt x="628" y="6821"/>
                    </a:lnTo>
                    <a:lnTo>
                      <a:pt x="649" y="7010"/>
                    </a:lnTo>
                    <a:lnTo>
                      <a:pt x="628" y="7093"/>
                    </a:lnTo>
                    <a:lnTo>
                      <a:pt x="524" y="7303"/>
                    </a:lnTo>
                    <a:lnTo>
                      <a:pt x="524" y="7407"/>
                    </a:lnTo>
                    <a:lnTo>
                      <a:pt x="628" y="7554"/>
                    </a:lnTo>
                    <a:lnTo>
                      <a:pt x="649" y="7721"/>
                    </a:lnTo>
                    <a:lnTo>
                      <a:pt x="733" y="7826"/>
                    </a:lnTo>
                    <a:lnTo>
                      <a:pt x="649" y="7867"/>
                    </a:lnTo>
                    <a:lnTo>
                      <a:pt x="586" y="8014"/>
                    </a:lnTo>
                    <a:lnTo>
                      <a:pt x="670" y="8119"/>
                    </a:lnTo>
                    <a:lnTo>
                      <a:pt x="586" y="8202"/>
                    </a:lnTo>
                    <a:lnTo>
                      <a:pt x="524" y="8244"/>
                    </a:lnTo>
                    <a:lnTo>
                      <a:pt x="524" y="8391"/>
                    </a:lnTo>
                    <a:lnTo>
                      <a:pt x="544" y="8537"/>
                    </a:lnTo>
                    <a:lnTo>
                      <a:pt x="544" y="8663"/>
                    </a:lnTo>
                    <a:lnTo>
                      <a:pt x="670" y="8997"/>
                    </a:lnTo>
                    <a:lnTo>
                      <a:pt x="670" y="9186"/>
                    </a:lnTo>
                    <a:lnTo>
                      <a:pt x="628" y="9228"/>
                    </a:lnTo>
                    <a:lnTo>
                      <a:pt x="628" y="9332"/>
                    </a:lnTo>
                    <a:lnTo>
                      <a:pt x="754" y="9520"/>
                    </a:lnTo>
                    <a:lnTo>
                      <a:pt x="754" y="9730"/>
                    </a:lnTo>
                    <a:lnTo>
                      <a:pt x="733" y="9855"/>
                    </a:lnTo>
                    <a:lnTo>
                      <a:pt x="733" y="9918"/>
                    </a:lnTo>
                    <a:lnTo>
                      <a:pt x="754" y="10023"/>
                    </a:lnTo>
                    <a:lnTo>
                      <a:pt x="733" y="10106"/>
                    </a:lnTo>
                    <a:lnTo>
                      <a:pt x="691" y="10211"/>
                    </a:lnTo>
                    <a:lnTo>
                      <a:pt x="733" y="10253"/>
                    </a:lnTo>
                    <a:lnTo>
                      <a:pt x="858" y="10441"/>
                    </a:lnTo>
                    <a:lnTo>
                      <a:pt x="879" y="10546"/>
                    </a:lnTo>
                    <a:lnTo>
                      <a:pt x="837" y="10650"/>
                    </a:lnTo>
                    <a:lnTo>
                      <a:pt x="754" y="10692"/>
                    </a:lnTo>
                    <a:lnTo>
                      <a:pt x="670" y="10860"/>
                    </a:lnTo>
                    <a:lnTo>
                      <a:pt x="670" y="10901"/>
                    </a:lnTo>
                    <a:lnTo>
                      <a:pt x="733" y="10964"/>
                    </a:lnTo>
                    <a:lnTo>
                      <a:pt x="670" y="11090"/>
                    </a:lnTo>
                    <a:lnTo>
                      <a:pt x="586" y="11173"/>
                    </a:lnTo>
                    <a:lnTo>
                      <a:pt x="586" y="11278"/>
                    </a:lnTo>
                    <a:lnTo>
                      <a:pt x="565" y="11466"/>
                    </a:lnTo>
                    <a:lnTo>
                      <a:pt x="524" y="11571"/>
                    </a:lnTo>
                    <a:lnTo>
                      <a:pt x="524" y="11676"/>
                    </a:lnTo>
                    <a:lnTo>
                      <a:pt x="482" y="11717"/>
                    </a:lnTo>
                    <a:lnTo>
                      <a:pt x="482" y="11843"/>
                    </a:lnTo>
                    <a:lnTo>
                      <a:pt x="419" y="11927"/>
                    </a:lnTo>
                    <a:lnTo>
                      <a:pt x="419" y="11989"/>
                    </a:lnTo>
                    <a:lnTo>
                      <a:pt x="461" y="12052"/>
                    </a:lnTo>
                    <a:lnTo>
                      <a:pt x="377" y="12157"/>
                    </a:lnTo>
                    <a:lnTo>
                      <a:pt x="377" y="12324"/>
                    </a:lnTo>
                    <a:lnTo>
                      <a:pt x="377" y="12429"/>
                    </a:lnTo>
                    <a:lnTo>
                      <a:pt x="314" y="12471"/>
                    </a:lnTo>
                    <a:lnTo>
                      <a:pt x="314" y="12575"/>
                    </a:lnTo>
                    <a:lnTo>
                      <a:pt x="272" y="12659"/>
                    </a:lnTo>
                    <a:lnTo>
                      <a:pt x="272" y="12743"/>
                    </a:lnTo>
                    <a:lnTo>
                      <a:pt x="314" y="12847"/>
                    </a:lnTo>
                    <a:lnTo>
                      <a:pt x="314" y="12952"/>
                    </a:lnTo>
                    <a:lnTo>
                      <a:pt x="231" y="13057"/>
                    </a:lnTo>
                    <a:lnTo>
                      <a:pt x="147" y="13057"/>
                    </a:lnTo>
                    <a:lnTo>
                      <a:pt x="63" y="12994"/>
                    </a:lnTo>
                    <a:lnTo>
                      <a:pt x="0" y="13015"/>
                    </a:lnTo>
                    <a:lnTo>
                      <a:pt x="0" y="13098"/>
                    </a:lnTo>
                    <a:lnTo>
                      <a:pt x="21" y="13224"/>
                    </a:lnTo>
                    <a:lnTo>
                      <a:pt x="21" y="13412"/>
                    </a:lnTo>
                    <a:lnTo>
                      <a:pt x="105" y="13517"/>
                    </a:lnTo>
                    <a:lnTo>
                      <a:pt x="231" y="13621"/>
                    </a:lnTo>
                    <a:lnTo>
                      <a:pt x="252" y="13747"/>
                    </a:lnTo>
                    <a:lnTo>
                      <a:pt x="231" y="13914"/>
                    </a:lnTo>
                    <a:lnTo>
                      <a:pt x="398" y="14228"/>
                    </a:lnTo>
                    <a:lnTo>
                      <a:pt x="440" y="14312"/>
                    </a:lnTo>
                    <a:lnTo>
                      <a:pt x="524" y="14375"/>
                    </a:lnTo>
                    <a:lnTo>
                      <a:pt x="524" y="14563"/>
                    </a:lnTo>
                    <a:lnTo>
                      <a:pt x="461" y="14835"/>
                    </a:lnTo>
                    <a:lnTo>
                      <a:pt x="419" y="14856"/>
                    </a:lnTo>
                    <a:lnTo>
                      <a:pt x="440" y="14940"/>
                    </a:lnTo>
                    <a:lnTo>
                      <a:pt x="419" y="15002"/>
                    </a:lnTo>
                    <a:lnTo>
                      <a:pt x="356" y="14982"/>
                    </a:lnTo>
                    <a:lnTo>
                      <a:pt x="314" y="14982"/>
                    </a:lnTo>
                    <a:lnTo>
                      <a:pt x="272" y="15086"/>
                    </a:lnTo>
                    <a:lnTo>
                      <a:pt x="314" y="15191"/>
                    </a:lnTo>
                    <a:lnTo>
                      <a:pt x="377" y="15254"/>
                    </a:lnTo>
                    <a:lnTo>
                      <a:pt x="335" y="15484"/>
                    </a:lnTo>
                    <a:lnTo>
                      <a:pt x="356" y="15588"/>
                    </a:lnTo>
                    <a:lnTo>
                      <a:pt x="314" y="15672"/>
                    </a:lnTo>
                    <a:lnTo>
                      <a:pt x="356" y="15714"/>
                    </a:lnTo>
                    <a:lnTo>
                      <a:pt x="335" y="15798"/>
                    </a:lnTo>
                    <a:lnTo>
                      <a:pt x="314" y="15818"/>
                    </a:lnTo>
                    <a:lnTo>
                      <a:pt x="335" y="15881"/>
                    </a:lnTo>
                    <a:lnTo>
                      <a:pt x="524" y="16153"/>
                    </a:lnTo>
                    <a:lnTo>
                      <a:pt x="565" y="16216"/>
                    </a:lnTo>
                    <a:lnTo>
                      <a:pt x="565" y="16362"/>
                    </a:lnTo>
                    <a:lnTo>
                      <a:pt x="524" y="16342"/>
                    </a:lnTo>
                    <a:lnTo>
                      <a:pt x="377" y="16342"/>
                    </a:lnTo>
                    <a:lnTo>
                      <a:pt x="314" y="16425"/>
                    </a:lnTo>
                    <a:lnTo>
                      <a:pt x="314" y="16467"/>
                    </a:lnTo>
                    <a:lnTo>
                      <a:pt x="356" y="16530"/>
                    </a:lnTo>
                    <a:lnTo>
                      <a:pt x="356" y="16614"/>
                    </a:lnTo>
                    <a:lnTo>
                      <a:pt x="314" y="16655"/>
                    </a:lnTo>
                    <a:lnTo>
                      <a:pt x="272" y="16739"/>
                    </a:lnTo>
                    <a:lnTo>
                      <a:pt x="314" y="16823"/>
                    </a:lnTo>
                    <a:lnTo>
                      <a:pt x="335" y="16844"/>
                    </a:lnTo>
                    <a:lnTo>
                      <a:pt x="377" y="16969"/>
                    </a:lnTo>
                    <a:lnTo>
                      <a:pt x="419" y="17304"/>
                    </a:lnTo>
                    <a:lnTo>
                      <a:pt x="356" y="17451"/>
                    </a:lnTo>
                    <a:lnTo>
                      <a:pt x="482" y="17492"/>
                    </a:lnTo>
                    <a:lnTo>
                      <a:pt x="670" y="17471"/>
                    </a:lnTo>
                    <a:lnTo>
                      <a:pt x="670" y="17409"/>
                    </a:lnTo>
                    <a:lnTo>
                      <a:pt x="670" y="17283"/>
                    </a:lnTo>
                    <a:lnTo>
                      <a:pt x="733" y="17199"/>
                    </a:lnTo>
                    <a:lnTo>
                      <a:pt x="837" y="17241"/>
                    </a:lnTo>
                    <a:lnTo>
                      <a:pt x="858" y="17199"/>
                    </a:lnTo>
                    <a:lnTo>
                      <a:pt x="733" y="17095"/>
                    </a:lnTo>
                    <a:lnTo>
                      <a:pt x="775" y="17053"/>
                    </a:lnTo>
                    <a:lnTo>
                      <a:pt x="649" y="16927"/>
                    </a:lnTo>
                    <a:lnTo>
                      <a:pt x="649" y="16844"/>
                    </a:lnTo>
                    <a:lnTo>
                      <a:pt x="733" y="16844"/>
                    </a:lnTo>
                    <a:lnTo>
                      <a:pt x="837" y="16886"/>
                    </a:lnTo>
                    <a:lnTo>
                      <a:pt x="837" y="16865"/>
                    </a:lnTo>
                    <a:lnTo>
                      <a:pt x="775" y="16823"/>
                    </a:lnTo>
                    <a:lnTo>
                      <a:pt x="649" y="16718"/>
                    </a:lnTo>
                    <a:lnTo>
                      <a:pt x="775" y="16739"/>
                    </a:lnTo>
                    <a:lnTo>
                      <a:pt x="775" y="16634"/>
                    </a:lnTo>
                    <a:lnTo>
                      <a:pt x="754" y="16572"/>
                    </a:lnTo>
                    <a:lnTo>
                      <a:pt x="754" y="16425"/>
                    </a:lnTo>
                    <a:lnTo>
                      <a:pt x="733" y="16362"/>
                    </a:lnTo>
                    <a:cubicBezTo>
                      <a:pt x="733" y="16321"/>
                      <a:pt x="754" y="16258"/>
                      <a:pt x="775" y="16237"/>
                    </a:cubicBezTo>
                    <a:lnTo>
                      <a:pt x="837" y="16258"/>
                    </a:lnTo>
                    <a:lnTo>
                      <a:pt x="879" y="16237"/>
                    </a:lnTo>
                    <a:cubicBezTo>
                      <a:pt x="879" y="16342"/>
                      <a:pt x="900" y="16467"/>
                      <a:pt x="900" y="16572"/>
                    </a:cubicBezTo>
                    <a:lnTo>
                      <a:pt x="1068" y="17764"/>
                    </a:lnTo>
                    <a:lnTo>
                      <a:pt x="1047" y="17785"/>
                    </a:lnTo>
                    <a:lnTo>
                      <a:pt x="1068" y="17869"/>
                    </a:lnTo>
                    <a:lnTo>
                      <a:pt x="1068" y="18036"/>
                    </a:lnTo>
                    <a:lnTo>
                      <a:pt x="1005" y="18078"/>
                    </a:lnTo>
                    <a:lnTo>
                      <a:pt x="1047" y="18120"/>
                    </a:lnTo>
                    <a:lnTo>
                      <a:pt x="1047" y="18287"/>
                    </a:lnTo>
                    <a:lnTo>
                      <a:pt x="1005" y="18350"/>
                    </a:lnTo>
                    <a:lnTo>
                      <a:pt x="1047" y="18434"/>
                    </a:lnTo>
                    <a:lnTo>
                      <a:pt x="1047" y="18455"/>
                    </a:lnTo>
                    <a:cubicBezTo>
                      <a:pt x="1047" y="18643"/>
                      <a:pt x="1005" y="18852"/>
                      <a:pt x="963" y="19041"/>
                    </a:cubicBezTo>
                    <a:cubicBezTo>
                      <a:pt x="921" y="19187"/>
                      <a:pt x="900" y="19334"/>
                      <a:pt x="858" y="19459"/>
                    </a:cubicBezTo>
                    <a:lnTo>
                      <a:pt x="796" y="19480"/>
                    </a:lnTo>
                    <a:lnTo>
                      <a:pt x="691" y="19564"/>
                    </a:lnTo>
                    <a:lnTo>
                      <a:pt x="649" y="19564"/>
                    </a:lnTo>
                    <a:lnTo>
                      <a:pt x="649" y="19501"/>
                    </a:lnTo>
                    <a:lnTo>
                      <a:pt x="754" y="19480"/>
                    </a:lnTo>
                    <a:lnTo>
                      <a:pt x="837" y="19438"/>
                    </a:lnTo>
                    <a:lnTo>
                      <a:pt x="837" y="19271"/>
                    </a:lnTo>
                    <a:lnTo>
                      <a:pt x="775" y="19250"/>
                    </a:lnTo>
                    <a:lnTo>
                      <a:pt x="670" y="19292"/>
                    </a:lnTo>
                    <a:lnTo>
                      <a:pt x="461" y="19292"/>
                    </a:lnTo>
                    <a:lnTo>
                      <a:pt x="377" y="19271"/>
                    </a:lnTo>
                    <a:lnTo>
                      <a:pt x="293" y="19292"/>
                    </a:lnTo>
                    <a:lnTo>
                      <a:pt x="293" y="19375"/>
                    </a:lnTo>
                    <a:lnTo>
                      <a:pt x="356" y="19501"/>
                    </a:lnTo>
                    <a:lnTo>
                      <a:pt x="398" y="19501"/>
                    </a:lnTo>
                    <a:lnTo>
                      <a:pt x="440" y="19585"/>
                    </a:lnTo>
                    <a:lnTo>
                      <a:pt x="356" y="19585"/>
                    </a:lnTo>
                    <a:lnTo>
                      <a:pt x="335" y="19689"/>
                    </a:lnTo>
                    <a:lnTo>
                      <a:pt x="252" y="19752"/>
                    </a:lnTo>
                    <a:lnTo>
                      <a:pt x="189" y="19857"/>
                    </a:lnTo>
                    <a:lnTo>
                      <a:pt x="42" y="19919"/>
                    </a:lnTo>
                    <a:lnTo>
                      <a:pt x="42" y="20003"/>
                    </a:lnTo>
                    <a:lnTo>
                      <a:pt x="189" y="20192"/>
                    </a:lnTo>
                    <a:lnTo>
                      <a:pt x="272" y="20192"/>
                    </a:lnTo>
                    <a:lnTo>
                      <a:pt x="335" y="20129"/>
                    </a:lnTo>
                    <a:lnTo>
                      <a:pt x="335" y="20066"/>
                    </a:lnTo>
                    <a:lnTo>
                      <a:pt x="231" y="20024"/>
                    </a:lnTo>
                    <a:lnTo>
                      <a:pt x="231" y="19982"/>
                    </a:lnTo>
                    <a:lnTo>
                      <a:pt x="272" y="19878"/>
                    </a:lnTo>
                    <a:lnTo>
                      <a:pt x="440" y="19878"/>
                    </a:lnTo>
                    <a:lnTo>
                      <a:pt x="461" y="19857"/>
                    </a:lnTo>
                    <a:lnTo>
                      <a:pt x="482" y="19982"/>
                    </a:lnTo>
                    <a:lnTo>
                      <a:pt x="586" y="20066"/>
                    </a:lnTo>
                    <a:lnTo>
                      <a:pt x="712" y="20066"/>
                    </a:lnTo>
                    <a:lnTo>
                      <a:pt x="754" y="20003"/>
                    </a:lnTo>
                    <a:lnTo>
                      <a:pt x="754" y="20003"/>
                    </a:lnTo>
                    <a:cubicBezTo>
                      <a:pt x="670" y="20317"/>
                      <a:pt x="649" y="20631"/>
                      <a:pt x="649" y="20924"/>
                    </a:cubicBezTo>
                    <a:lnTo>
                      <a:pt x="586" y="20966"/>
                    </a:lnTo>
                    <a:lnTo>
                      <a:pt x="649" y="21008"/>
                    </a:lnTo>
                    <a:lnTo>
                      <a:pt x="649" y="21154"/>
                    </a:lnTo>
                    <a:lnTo>
                      <a:pt x="565" y="21028"/>
                    </a:lnTo>
                    <a:lnTo>
                      <a:pt x="461" y="21008"/>
                    </a:lnTo>
                    <a:lnTo>
                      <a:pt x="440" y="21049"/>
                    </a:lnTo>
                    <a:lnTo>
                      <a:pt x="440" y="21133"/>
                    </a:lnTo>
                    <a:lnTo>
                      <a:pt x="461" y="21259"/>
                    </a:lnTo>
                    <a:lnTo>
                      <a:pt x="565" y="21280"/>
                    </a:lnTo>
                    <a:lnTo>
                      <a:pt x="649" y="21342"/>
                    </a:lnTo>
                    <a:lnTo>
                      <a:pt x="649" y="21384"/>
                    </a:lnTo>
                    <a:lnTo>
                      <a:pt x="691" y="21552"/>
                    </a:lnTo>
                    <a:lnTo>
                      <a:pt x="754" y="21572"/>
                    </a:lnTo>
                    <a:cubicBezTo>
                      <a:pt x="754" y="21635"/>
                      <a:pt x="775" y="21656"/>
                      <a:pt x="796" y="21698"/>
                    </a:cubicBezTo>
                    <a:lnTo>
                      <a:pt x="670" y="21656"/>
                    </a:lnTo>
                    <a:lnTo>
                      <a:pt x="649" y="21635"/>
                    </a:lnTo>
                    <a:lnTo>
                      <a:pt x="586" y="21677"/>
                    </a:lnTo>
                    <a:lnTo>
                      <a:pt x="649" y="21865"/>
                    </a:lnTo>
                    <a:lnTo>
                      <a:pt x="649" y="21949"/>
                    </a:lnTo>
                    <a:lnTo>
                      <a:pt x="691" y="21970"/>
                    </a:lnTo>
                    <a:lnTo>
                      <a:pt x="796" y="21803"/>
                    </a:lnTo>
                    <a:lnTo>
                      <a:pt x="858" y="21782"/>
                    </a:lnTo>
                    <a:cubicBezTo>
                      <a:pt x="879" y="21844"/>
                      <a:pt x="900" y="21886"/>
                      <a:pt x="921" y="21970"/>
                    </a:cubicBezTo>
                    <a:lnTo>
                      <a:pt x="921" y="22012"/>
                    </a:lnTo>
                    <a:lnTo>
                      <a:pt x="816" y="22054"/>
                    </a:lnTo>
                    <a:lnTo>
                      <a:pt x="921" y="22284"/>
                    </a:lnTo>
                    <a:lnTo>
                      <a:pt x="963" y="22409"/>
                    </a:lnTo>
                    <a:cubicBezTo>
                      <a:pt x="963" y="22493"/>
                      <a:pt x="984" y="22577"/>
                      <a:pt x="1005" y="22640"/>
                    </a:cubicBezTo>
                    <a:lnTo>
                      <a:pt x="984" y="22681"/>
                    </a:lnTo>
                    <a:lnTo>
                      <a:pt x="984" y="22744"/>
                    </a:lnTo>
                    <a:lnTo>
                      <a:pt x="921" y="22807"/>
                    </a:lnTo>
                    <a:lnTo>
                      <a:pt x="1005" y="22849"/>
                    </a:lnTo>
                    <a:lnTo>
                      <a:pt x="1026" y="22932"/>
                    </a:lnTo>
                    <a:lnTo>
                      <a:pt x="1068" y="22932"/>
                    </a:lnTo>
                    <a:cubicBezTo>
                      <a:pt x="1068" y="22953"/>
                      <a:pt x="1068" y="22995"/>
                      <a:pt x="1088" y="23016"/>
                    </a:cubicBezTo>
                    <a:cubicBezTo>
                      <a:pt x="1130" y="23163"/>
                      <a:pt x="1193" y="23330"/>
                      <a:pt x="1235" y="23456"/>
                    </a:cubicBezTo>
                    <a:lnTo>
                      <a:pt x="1277" y="23518"/>
                    </a:lnTo>
                    <a:cubicBezTo>
                      <a:pt x="1277" y="23539"/>
                      <a:pt x="1277" y="23539"/>
                      <a:pt x="1298" y="23560"/>
                    </a:cubicBezTo>
                    <a:lnTo>
                      <a:pt x="1235" y="23665"/>
                    </a:lnTo>
                    <a:lnTo>
                      <a:pt x="1193" y="23728"/>
                    </a:lnTo>
                    <a:lnTo>
                      <a:pt x="1235" y="23749"/>
                    </a:lnTo>
                    <a:lnTo>
                      <a:pt x="1381" y="23728"/>
                    </a:lnTo>
                    <a:lnTo>
                      <a:pt x="1444" y="23874"/>
                    </a:lnTo>
                    <a:lnTo>
                      <a:pt x="1423" y="23874"/>
                    </a:lnTo>
                    <a:lnTo>
                      <a:pt x="1444" y="23937"/>
                    </a:lnTo>
                    <a:lnTo>
                      <a:pt x="1486" y="23958"/>
                    </a:lnTo>
                    <a:lnTo>
                      <a:pt x="1423" y="24000"/>
                    </a:lnTo>
                    <a:lnTo>
                      <a:pt x="1402" y="24062"/>
                    </a:lnTo>
                    <a:lnTo>
                      <a:pt x="1423" y="24146"/>
                    </a:lnTo>
                    <a:lnTo>
                      <a:pt x="1486" y="24167"/>
                    </a:lnTo>
                    <a:lnTo>
                      <a:pt x="1549" y="24188"/>
                    </a:lnTo>
                    <a:lnTo>
                      <a:pt x="1507" y="24104"/>
                    </a:lnTo>
                    <a:lnTo>
                      <a:pt x="1549" y="24083"/>
                    </a:lnTo>
                    <a:cubicBezTo>
                      <a:pt x="1612" y="24167"/>
                      <a:pt x="1653" y="24272"/>
                      <a:pt x="1716" y="24355"/>
                    </a:cubicBezTo>
                    <a:lnTo>
                      <a:pt x="1716" y="24397"/>
                    </a:lnTo>
                    <a:lnTo>
                      <a:pt x="1653" y="24460"/>
                    </a:lnTo>
                    <a:lnTo>
                      <a:pt x="1695" y="24481"/>
                    </a:lnTo>
                    <a:lnTo>
                      <a:pt x="1737" y="24460"/>
                    </a:lnTo>
                    <a:lnTo>
                      <a:pt x="1758" y="24418"/>
                    </a:lnTo>
                    <a:cubicBezTo>
                      <a:pt x="1967" y="24753"/>
                      <a:pt x="2218" y="25004"/>
                      <a:pt x="2469" y="25234"/>
                    </a:cubicBezTo>
                    <a:lnTo>
                      <a:pt x="2449" y="25234"/>
                    </a:lnTo>
                    <a:lnTo>
                      <a:pt x="2365" y="25192"/>
                    </a:lnTo>
                    <a:lnTo>
                      <a:pt x="2260" y="25150"/>
                    </a:lnTo>
                    <a:lnTo>
                      <a:pt x="2156" y="25150"/>
                    </a:lnTo>
                    <a:lnTo>
                      <a:pt x="2072" y="25109"/>
                    </a:lnTo>
                    <a:lnTo>
                      <a:pt x="1946" y="24983"/>
                    </a:lnTo>
                    <a:lnTo>
                      <a:pt x="1863" y="24920"/>
                    </a:lnTo>
                    <a:lnTo>
                      <a:pt x="1842" y="24983"/>
                    </a:lnTo>
                    <a:lnTo>
                      <a:pt x="1863" y="25088"/>
                    </a:lnTo>
                    <a:lnTo>
                      <a:pt x="1946" y="25213"/>
                    </a:lnTo>
                    <a:lnTo>
                      <a:pt x="2072" y="25234"/>
                    </a:lnTo>
                    <a:lnTo>
                      <a:pt x="2239" y="25318"/>
                    </a:lnTo>
                    <a:lnTo>
                      <a:pt x="2281" y="25401"/>
                    </a:lnTo>
                    <a:lnTo>
                      <a:pt x="2365" y="25401"/>
                    </a:lnTo>
                    <a:lnTo>
                      <a:pt x="2428" y="25360"/>
                    </a:lnTo>
                    <a:lnTo>
                      <a:pt x="2574" y="25422"/>
                    </a:lnTo>
                    <a:lnTo>
                      <a:pt x="2679" y="25464"/>
                    </a:lnTo>
                    <a:lnTo>
                      <a:pt x="2783" y="25464"/>
                    </a:lnTo>
                    <a:cubicBezTo>
                      <a:pt x="2804" y="25464"/>
                      <a:pt x="2846" y="25506"/>
                      <a:pt x="2846" y="25527"/>
                    </a:cubicBezTo>
                    <a:lnTo>
                      <a:pt x="2804" y="25527"/>
                    </a:lnTo>
                    <a:lnTo>
                      <a:pt x="2700" y="25569"/>
                    </a:lnTo>
                    <a:lnTo>
                      <a:pt x="2658" y="25548"/>
                    </a:lnTo>
                    <a:lnTo>
                      <a:pt x="2595" y="25506"/>
                    </a:lnTo>
                    <a:lnTo>
                      <a:pt x="2532" y="25506"/>
                    </a:lnTo>
                    <a:lnTo>
                      <a:pt x="2490" y="25548"/>
                    </a:lnTo>
                    <a:lnTo>
                      <a:pt x="2490" y="25611"/>
                    </a:lnTo>
                    <a:lnTo>
                      <a:pt x="2595" y="25653"/>
                    </a:lnTo>
                    <a:lnTo>
                      <a:pt x="2658" y="25757"/>
                    </a:lnTo>
                    <a:lnTo>
                      <a:pt x="2762" y="25799"/>
                    </a:lnTo>
                    <a:lnTo>
                      <a:pt x="2867" y="25925"/>
                    </a:lnTo>
                    <a:lnTo>
                      <a:pt x="2951" y="25945"/>
                    </a:lnTo>
                    <a:lnTo>
                      <a:pt x="3076" y="25925"/>
                    </a:lnTo>
                    <a:lnTo>
                      <a:pt x="3118" y="25945"/>
                    </a:lnTo>
                    <a:lnTo>
                      <a:pt x="3118" y="26029"/>
                    </a:lnTo>
                    <a:lnTo>
                      <a:pt x="3202" y="26092"/>
                    </a:lnTo>
                    <a:lnTo>
                      <a:pt x="3285" y="26071"/>
                    </a:lnTo>
                    <a:lnTo>
                      <a:pt x="3265" y="26029"/>
                    </a:lnTo>
                    <a:lnTo>
                      <a:pt x="3327" y="25945"/>
                    </a:lnTo>
                    <a:lnTo>
                      <a:pt x="3327" y="25883"/>
                    </a:lnTo>
                    <a:lnTo>
                      <a:pt x="3285" y="25862"/>
                    </a:lnTo>
                    <a:lnTo>
                      <a:pt x="3327" y="25841"/>
                    </a:lnTo>
                    <a:lnTo>
                      <a:pt x="3411" y="25841"/>
                    </a:lnTo>
                    <a:lnTo>
                      <a:pt x="3369" y="25757"/>
                    </a:lnTo>
                    <a:lnTo>
                      <a:pt x="3285" y="25736"/>
                    </a:lnTo>
                    <a:lnTo>
                      <a:pt x="3160" y="25757"/>
                    </a:lnTo>
                    <a:lnTo>
                      <a:pt x="3118" y="25715"/>
                    </a:lnTo>
                    <a:lnTo>
                      <a:pt x="3118" y="25715"/>
                    </a:lnTo>
                    <a:cubicBezTo>
                      <a:pt x="3141" y="25721"/>
                      <a:pt x="3164" y="25724"/>
                      <a:pt x="3189" y="25724"/>
                    </a:cubicBezTo>
                    <a:cubicBezTo>
                      <a:pt x="3256" y="25724"/>
                      <a:pt x="3329" y="25704"/>
                      <a:pt x="3390" y="25673"/>
                    </a:cubicBezTo>
                    <a:lnTo>
                      <a:pt x="3411" y="25715"/>
                    </a:lnTo>
                    <a:lnTo>
                      <a:pt x="3578" y="25736"/>
                    </a:lnTo>
                    <a:lnTo>
                      <a:pt x="3683" y="25778"/>
                    </a:lnTo>
                    <a:lnTo>
                      <a:pt x="3746" y="25778"/>
                    </a:lnTo>
                    <a:lnTo>
                      <a:pt x="3829" y="25841"/>
                    </a:lnTo>
                    <a:lnTo>
                      <a:pt x="3892" y="25778"/>
                    </a:lnTo>
                    <a:lnTo>
                      <a:pt x="3955" y="25653"/>
                    </a:lnTo>
                    <a:lnTo>
                      <a:pt x="3913" y="25464"/>
                    </a:lnTo>
                    <a:lnTo>
                      <a:pt x="3934" y="25401"/>
                    </a:lnTo>
                    <a:lnTo>
                      <a:pt x="3934" y="25318"/>
                    </a:lnTo>
                    <a:lnTo>
                      <a:pt x="3955" y="25150"/>
                    </a:lnTo>
                    <a:lnTo>
                      <a:pt x="3955" y="25109"/>
                    </a:lnTo>
                    <a:cubicBezTo>
                      <a:pt x="4018" y="25213"/>
                      <a:pt x="4060" y="25318"/>
                      <a:pt x="4143" y="25422"/>
                    </a:cubicBezTo>
                    <a:lnTo>
                      <a:pt x="4122" y="25527"/>
                    </a:lnTo>
                    <a:lnTo>
                      <a:pt x="4060" y="25632"/>
                    </a:lnTo>
                    <a:lnTo>
                      <a:pt x="4122" y="25736"/>
                    </a:lnTo>
                    <a:lnTo>
                      <a:pt x="4060" y="25820"/>
                    </a:lnTo>
                    <a:lnTo>
                      <a:pt x="4060" y="25883"/>
                    </a:lnTo>
                    <a:lnTo>
                      <a:pt x="4164" y="25945"/>
                    </a:lnTo>
                    <a:lnTo>
                      <a:pt x="4269" y="25966"/>
                    </a:lnTo>
                    <a:lnTo>
                      <a:pt x="4332" y="25987"/>
                    </a:lnTo>
                    <a:lnTo>
                      <a:pt x="4373" y="25945"/>
                    </a:lnTo>
                    <a:lnTo>
                      <a:pt x="4248" y="25841"/>
                    </a:lnTo>
                    <a:lnTo>
                      <a:pt x="4332" y="25757"/>
                    </a:lnTo>
                    <a:lnTo>
                      <a:pt x="4562" y="26155"/>
                    </a:lnTo>
                    <a:lnTo>
                      <a:pt x="4562" y="26155"/>
                    </a:lnTo>
                    <a:lnTo>
                      <a:pt x="4520" y="26134"/>
                    </a:lnTo>
                    <a:lnTo>
                      <a:pt x="4332" y="26050"/>
                    </a:lnTo>
                    <a:lnTo>
                      <a:pt x="4227" y="25987"/>
                    </a:lnTo>
                    <a:lnTo>
                      <a:pt x="4206" y="26029"/>
                    </a:lnTo>
                    <a:lnTo>
                      <a:pt x="4248" y="26071"/>
                    </a:lnTo>
                    <a:lnTo>
                      <a:pt x="4520" y="26197"/>
                    </a:lnTo>
                    <a:lnTo>
                      <a:pt x="4541" y="26259"/>
                    </a:lnTo>
                    <a:lnTo>
                      <a:pt x="4436" y="26259"/>
                    </a:lnTo>
                    <a:lnTo>
                      <a:pt x="4436" y="26322"/>
                    </a:lnTo>
                    <a:lnTo>
                      <a:pt x="4373" y="26322"/>
                    </a:lnTo>
                    <a:lnTo>
                      <a:pt x="4353" y="26238"/>
                    </a:lnTo>
                    <a:lnTo>
                      <a:pt x="4227" y="26155"/>
                    </a:lnTo>
                    <a:lnTo>
                      <a:pt x="4206" y="26176"/>
                    </a:lnTo>
                    <a:lnTo>
                      <a:pt x="4206" y="26259"/>
                    </a:lnTo>
                    <a:lnTo>
                      <a:pt x="4122" y="26259"/>
                    </a:lnTo>
                    <a:lnTo>
                      <a:pt x="3934" y="26280"/>
                    </a:lnTo>
                    <a:lnTo>
                      <a:pt x="3892" y="26322"/>
                    </a:lnTo>
                    <a:lnTo>
                      <a:pt x="3934" y="26364"/>
                    </a:lnTo>
                    <a:lnTo>
                      <a:pt x="3913" y="26385"/>
                    </a:lnTo>
                    <a:lnTo>
                      <a:pt x="3809" y="26364"/>
                    </a:lnTo>
                    <a:lnTo>
                      <a:pt x="3704" y="26385"/>
                    </a:lnTo>
                    <a:lnTo>
                      <a:pt x="3725" y="26448"/>
                    </a:lnTo>
                    <a:lnTo>
                      <a:pt x="3850" y="26469"/>
                    </a:lnTo>
                    <a:lnTo>
                      <a:pt x="3955" y="26469"/>
                    </a:lnTo>
                    <a:lnTo>
                      <a:pt x="3997" y="26427"/>
                    </a:lnTo>
                    <a:lnTo>
                      <a:pt x="4018" y="26385"/>
                    </a:lnTo>
                    <a:lnTo>
                      <a:pt x="4101" y="26427"/>
                    </a:lnTo>
                    <a:lnTo>
                      <a:pt x="4206" y="26490"/>
                    </a:lnTo>
                    <a:lnTo>
                      <a:pt x="4248" y="26469"/>
                    </a:lnTo>
                    <a:lnTo>
                      <a:pt x="4269" y="26531"/>
                    </a:lnTo>
                    <a:lnTo>
                      <a:pt x="4269" y="26573"/>
                    </a:lnTo>
                    <a:lnTo>
                      <a:pt x="4353" y="26636"/>
                    </a:lnTo>
                    <a:lnTo>
                      <a:pt x="4269" y="26678"/>
                    </a:lnTo>
                    <a:lnTo>
                      <a:pt x="4227" y="26782"/>
                    </a:lnTo>
                    <a:lnTo>
                      <a:pt x="4269" y="26866"/>
                    </a:lnTo>
                    <a:lnTo>
                      <a:pt x="4353" y="26866"/>
                    </a:lnTo>
                    <a:lnTo>
                      <a:pt x="4436" y="26887"/>
                    </a:lnTo>
                    <a:lnTo>
                      <a:pt x="4541" y="26992"/>
                    </a:lnTo>
                    <a:lnTo>
                      <a:pt x="4625" y="26992"/>
                    </a:lnTo>
                    <a:lnTo>
                      <a:pt x="4646" y="26971"/>
                    </a:lnTo>
                    <a:lnTo>
                      <a:pt x="4562" y="26908"/>
                    </a:lnTo>
                    <a:lnTo>
                      <a:pt x="4457" y="26845"/>
                    </a:lnTo>
                    <a:lnTo>
                      <a:pt x="4436" y="26782"/>
                    </a:lnTo>
                    <a:lnTo>
                      <a:pt x="4457" y="26782"/>
                    </a:lnTo>
                    <a:lnTo>
                      <a:pt x="4541" y="26803"/>
                    </a:lnTo>
                    <a:lnTo>
                      <a:pt x="4625" y="26762"/>
                    </a:lnTo>
                    <a:lnTo>
                      <a:pt x="4646" y="26699"/>
                    </a:lnTo>
                    <a:lnTo>
                      <a:pt x="4562" y="26678"/>
                    </a:lnTo>
                    <a:lnTo>
                      <a:pt x="4520" y="26636"/>
                    </a:lnTo>
                    <a:lnTo>
                      <a:pt x="4750" y="26531"/>
                    </a:lnTo>
                    <a:lnTo>
                      <a:pt x="4855" y="26469"/>
                    </a:lnTo>
                    <a:lnTo>
                      <a:pt x="4938" y="26490"/>
                    </a:lnTo>
                    <a:cubicBezTo>
                      <a:pt x="4959" y="26531"/>
                      <a:pt x="4959" y="26552"/>
                      <a:pt x="4980" y="26552"/>
                    </a:cubicBezTo>
                    <a:lnTo>
                      <a:pt x="5001" y="26552"/>
                    </a:lnTo>
                    <a:lnTo>
                      <a:pt x="5001" y="26531"/>
                    </a:lnTo>
                    <a:lnTo>
                      <a:pt x="5294" y="26594"/>
                    </a:lnTo>
                    <a:lnTo>
                      <a:pt x="5357" y="26573"/>
                    </a:lnTo>
                    <a:lnTo>
                      <a:pt x="5357" y="26510"/>
                    </a:lnTo>
                    <a:lnTo>
                      <a:pt x="5482" y="26510"/>
                    </a:lnTo>
                    <a:lnTo>
                      <a:pt x="5420" y="26322"/>
                    </a:lnTo>
                    <a:lnTo>
                      <a:pt x="5357" y="26322"/>
                    </a:lnTo>
                    <a:lnTo>
                      <a:pt x="5252" y="26238"/>
                    </a:lnTo>
                    <a:lnTo>
                      <a:pt x="5106" y="26176"/>
                    </a:lnTo>
                    <a:lnTo>
                      <a:pt x="5106" y="26113"/>
                    </a:lnTo>
                    <a:lnTo>
                      <a:pt x="5273" y="26218"/>
                    </a:lnTo>
                    <a:lnTo>
                      <a:pt x="5399" y="26238"/>
                    </a:lnTo>
                    <a:lnTo>
                      <a:pt x="5148" y="25171"/>
                    </a:lnTo>
                    <a:lnTo>
                      <a:pt x="5106" y="25171"/>
                    </a:lnTo>
                    <a:lnTo>
                      <a:pt x="5106" y="25129"/>
                    </a:lnTo>
                    <a:lnTo>
                      <a:pt x="4959" y="24481"/>
                    </a:lnTo>
                    <a:lnTo>
                      <a:pt x="4792" y="24544"/>
                    </a:lnTo>
                    <a:lnTo>
                      <a:pt x="4750" y="24585"/>
                    </a:lnTo>
                    <a:lnTo>
                      <a:pt x="4666" y="24502"/>
                    </a:lnTo>
                    <a:lnTo>
                      <a:pt x="4583" y="24481"/>
                    </a:lnTo>
                    <a:lnTo>
                      <a:pt x="4562" y="24544"/>
                    </a:lnTo>
                    <a:cubicBezTo>
                      <a:pt x="4562" y="24502"/>
                      <a:pt x="4541" y="24502"/>
                      <a:pt x="4541" y="24481"/>
                    </a:cubicBezTo>
                    <a:lnTo>
                      <a:pt x="4541" y="24334"/>
                    </a:lnTo>
                    <a:lnTo>
                      <a:pt x="4625" y="24272"/>
                    </a:lnTo>
                    <a:lnTo>
                      <a:pt x="4750" y="24251"/>
                    </a:lnTo>
                    <a:lnTo>
                      <a:pt x="4897" y="24334"/>
                    </a:lnTo>
                    <a:lnTo>
                      <a:pt x="4980" y="24272"/>
                    </a:lnTo>
                    <a:lnTo>
                      <a:pt x="5001" y="24272"/>
                    </a:lnTo>
                    <a:lnTo>
                      <a:pt x="4855" y="24146"/>
                    </a:lnTo>
                    <a:lnTo>
                      <a:pt x="4520" y="23937"/>
                    </a:lnTo>
                    <a:lnTo>
                      <a:pt x="4457" y="23874"/>
                    </a:lnTo>
                    <a:lnTo>
                      <a:pt x="3725" y="23874"/>
                    </a:lnTo>
                    <a:lnTo>
                      <a:pt x="3306" y="23958"/>
                    </a:lnTo>
                    <a:lnTo>
                      <a:pt x="3202" y="23895"/>
                    </a:lnTo>
                    <a:lnTo>
                      <a:pt x="2930" y="23874"/>
                    </a:lnTo>
                    <a:lnTo>
                      <a:pt x="2846" y="23644"/>
                    </a:lnTo>
                    <a:lnTo>
                      <a:pt x="2783" y="23435"/>
                    </a:lnTo>
                    <a:lnTo>
                      <a:pt x="2658" y="23330"/>
                    </a:lnTo>
                    <a:lnTo>
                      <a:pt x="2637" y="22995"/>
                    </a:lnTo>
                    <a:lnTo>
                      <a:pt x="2637" y="22828"/>
                    </a:lnTo>
                    <a:lnTo>
                      <a:pt x="2511" y="22828"/>
                    </a:lnTo>
                    <a:lnTo>
                      <a:pt x="2323" y="22912"/>
                    </a:lnTo>
                    <a:lnTo>
                      <a:pt x="2218" y="23016"/>
                    </a:lnTo>
                    <a:lnTo>
                      <a:pt x="2093" y="23016"/>
                    </a:lnTo>
                    <a:lnTo>
                      <a:pt x="1842" y="22577"/>
                    </a:lnTo>
                    <a:cubicBezTo>
                      <a:pt x="1821" y="22493"/>
                      <a:pt x="1800" y="22409"/>
                      <a:pt x="1800" y="22326"/>
                    </a:cubicBezTo>
                    <a:lnTo>
                      <a:pt x="1884" y="21844"/>
                    </a:lnTo>
                    <a:lnTo>
                      <a:pt x="2009" y="21656"/>
                    </a:lnTo>
                    <a:lnTo>
                      <a:pt x="2218" y="21447"/>
                    </a:lnTo>
                    <a:lnTo>
                      <a:pt x="2260" y="21154"/>
                    </a:lnTo>
                    <a:lnTo>
                      <a:pt x="2218" y="20840"/>
                    </a:lnTo>
                    <a:lnTo>
                      <a:pt x="2135" y="20610"/>
                    </a:lnTo>
                    <a:lnTo>
                      <a:pt x="2197" y="20338"/>
                    </a:lnTo>
                    <a:lnTo>
                      <a:pt x="2302" y="20212"/>
                    </a:lnTo>
                    <a:lnTo>
                      <a:pt x="2197" y="19961"/>
                    </a:lnTo>
                    <a:lnTo>
                      <a:pt x="2218" y="19815"/>
                    </a:lnTo>
                    <a:lnTo>
                      <a:pt x="2323" y="19710"/>
                    </a:lnTo>
                    <a:lnTo>
                      <a:pt x="2239" y="19480"/>
                    </a:lnTo>
                    <a:lnTo>
                      <a:pt x="2197" y="19166"/>
                    </a:lnTo>
                    <a:lnTo>
                      <a:pt x="2114" y="19020"/>
                    </a:lnTo>
                    <a:lnTo>
                      <a:pt x="2114" y="18915"/>
                    </a:lnTo>
                    <a:lnTo>
                      <a:pt x="2260" y="18769"/>
                    </a:lnTo>
                    <a:lnTo>
                      <a:pt x="2260" y="18643"/>
                    </a:lnTo>
                    <a:lnTo>
                      <a:pt x="2135" y="18434"/>
                    </a:lnTo>
                    <a:lnTo>
                      <a:pt x="1946" y="18308"/>
                    </a:lnTo>
                    <a:lnTo>
                      <a:pt x="1821" y="18308"/>
                    </a:lnTo>
                    <a:lnTo>
                      <a:pt x="1800" y="18329"/>
                    </a:lnTo>
                    <a:lnTo>
                      <a:pt x="1716" y="18246"/>
                    </a:lnTo>
                    <a:lnTo>
                      <a:pt x="1779" y="18141"/>
                    </a:lnTo>
                    <a:lnTo>
                      <a:pt x="2030" y="18141"/>
                    </a:lnTo>
                    <a:lnTo>
                      <a:pt x="2156" y="17995"/>
                    </a:lnTo>
                    <a:lnTo>
                      <a:pt x="2156" y="17869"/>
                    </a:lnTo>
                    <a:lnTo>
                      <a:pt x="2093" y="17827"/>
                    </a:lnTo>
                    <a:lnTo>
                      <a:pt x="2009" y="17890"/>
                    </a:lnTo>
                    <a:lnTo>
                      <a:pt x="1905" y="17869"/>
                    </a:lnTo>
                    <a:lnTo>
                      <a:pt x="1842" y="17597"/>
                    </a:lnTo>
                    <a:lnTo>
                      <a:pt x="1737" y="17367"/>
                    </a:lnTo>
                    <a:lnTo>
                      <a:pt x="1737" y="17199"/>
                    </a:lnTo>
                    <a:lnTo>
                      <a:pt x="1737" y="17032"/>
                    </a:lnTo>
                    <a:lnTo>
                      <a:pt x="1570" y="16969"/>
                    </a:lnTo>
                    <a:lnTo>
                      <a:pt x="1570" y="16948"/>
                    </a:lnTo>
                    <a:cubicBezTo>
                      <a:pt x="1528" y="16865"/>
                      <a:pt x="1528" y="16760"/>
                      <a:pt x="1507" y="16676"/>
                    </a:cubicBezTo>
                    <a:lnTo>
                      <a:pt x="1486" y="16362"/>
                    </a:lnTo>
                    <a:lnTo>
                      <a:pt x="1612" y="16300"/>
                    </a:lnTo>
                    <a:lnTo>
                      <a:pt x="1633" y="16132"/>
                    </a:lnTo>
                    <a:lnTo>
                      <a:pt x="1591" y="16028"/>
                    </a:lnTo>
                    <a:lnTo>
                      <a:pt x="1486" y="15986"/>
                    </a:lnTo>
                    <a:lnTo>
                      <a:pt x="1423" y="15714"/>
                    </a:lnTo>
                    <a:lnTo>
                      <a:pt x="1402" y="15358"/>
                    </a:lnTo>
                    <a:lnTo>
                      <a:pt x="1423" y="14940"/>
                    </a:lnTo>
                    <a:lnTo>
                      <a:pt x="1319" y="14751"/>
                    </a:lnTo>
                    <a:lnTo>
                      <a:pt x="1298" y="14542"/>
                    </a:lnTo>
                    <a:lnTo>
                      <a:pt x="1507" y="14249"/>
                    </a:lnTo>
                    <a:lnTo>
                      <a:pt x="1528" y="13935"/>
                    </a:lnTo>
                    <a:lnTo>
                      <a:pt x="1695" y="13852"/>
                    </a:lnTo>
                    <a:lnTo>
                      <a:pt x="1779" y="13747"/>
                    </a:lnTo>
                    <a:lnTo>
                      <a:pt x="1423" y="13077"/>
                    </a:lnTo>
                    <a:lnTo>
                      <a:pt x="1486" y="12847"/>
                    </a:lnTo>
                    <a:lnTo>
                      <a:pt x="1486" y="12680"/>
                    </a:lnTo>
                    <a:lnTo>
                      <a:pt x="1486" y="12282"/>
                    </a:lnTo>
                    <a:lnTo>
                      <a:pt x="1612" y="12052"/>
                    </a:lnTo>
                    <a:lnTo>
                      <a:pt x="1737" y="11927"/>
                    </a:lnTo>
                    <a:lnTo>
                      <a:pt x="1716" y="11717"/>
                    </a:lnTo>
                    <a:lnTo>
                      <a:pt x="1612" y="11529"/>
                    </a:lnTo>
                    <a:lnTo>
                      <a:pt x="1528" y="11445"/>
                    </a:lnTo>
                    <a:lnTo>
                      <a:pt x="1674" y="11278"/>
                    </a:lnTo>
                    <a:lnTo>
                      <a:pt x="1633" y="11027"/>
                    </a:lnTo>
                    <a:lnTo>
                      <a:pt x="1737" y="10797"/>
                    </a:lnTo>
                    <a:lnTo>
                      <a:pt x="1842" y="10776"/>
                    </a:lnTo>
                    <a:lnTo>
                      <a:pt x="1884" y="10504"/>
                    </a:lnTo>
                    <a:lnTo>
                      <a:pt x="1821" y="10064"/>
                    </a:lnTo>
                    <a:lnTo>
                      <a:pt x="1737" y="9981"/>
                    </a:lnTo>
                    <a:lnTo>
                      <a:pt x="1674" y="9646"/>
                    </a:lnTo>
                    <a:lnTo>
                      <a:pt x="1591" y="9458"/>
                    </a:lnTo>
                    <a:lnTo>
                      <a:pt x="1444" y="9248"/>
                    </a:lnTo>
                    <a:lnTo>
                      <a:pt x="1423" y="9144"/>
                    </a:lnTo>
                    <a:lnTo>
                      <a:pt x="1319" y="9018"/>
                    </a:lnTo>
                    <a:lnTo>
                      <a:pt x="1277" y="8725"/>
                    </a:lnTo>
                    <a:lnTo>
                      <a:pt x="1298" y="8516"/>
                    </a:lnTo>
                    <a:lnTo>
                      <a:pt x="1444" y="8453"/>
                    </a:lnTo>
                    <a:lnTo>
                      <a:pt x="1444" y="8160"/>
                    </a:lnTo>
                    <a:lnTo>
                      <a:pt x="1528" y="8056"/>
                    </a:lnTo>
                    <a:lnTo>
                      <a:pt x="1528" y="7784"/>
                    </a:lnTo>
                    <a:lnTo>
                      <a:pt x="1423" y="7616"/>
                    </a:lnTo>
                    <a:lnTo>
                      <a:pt x="1402" y="7240"/>
                    </a:lnTo>
                    <a:lnTo>
                      <a:pt x="1486" y="7156"/>
                    </a:lnTo>
                    <a:lnTo>
                      <a:pt x="1528" y="6738"/>
                    </a:lnTo>
                    <a:lnTo>
                      <a:pt x="1633" y="6591"/>
                    </a:lnTo>
                    <a:lnTo>
                      <a:pt x="1800" y="6194"/>
                    </a:lnTo>
                    <a:lnTo>
                      <a:pt x="1946" y="6047"/>
                    </a:lnTo>
                    <a:lnTo>
                      <a:pt x="2051" y="5984"/>
                    </a:lnTo>
                    <a:lnTo>
                      <a:pt x="2135" y="5880"/>
                    </a:lnTo>
                    <a:lnTo>
                      <a:pt x="2093" y="5838"/>
                    </a:lnTo>
                    <a:lnTo>
                      <a:pt x="2093" y="5671"/>
                    </a:lnTo>
                    <a:lnTo>
                      <a:pt x="2030" y="5587"/>
                    </a:lnTo>
                    <a:lnTo>
                      <a:pt x="1946" y="5545"/>
                    </a:lnTo>
                    <a:lnTo>
                      <a:pt x="1988" y="5440"/>
                    </a:lnTo>
                    <a:lnTo>
                      <a:pt x="2093" y="5357"/>
                    </a:lnTo>
                    <a:lnTo>
                      <a:pt x="2093" y="5210"/>
                    </a:lnTo>
                    <a:lnTo>
                      <a:pt x="1946" y="5043"/>
                    </a:lnTo>
                    <a:lnTo>
                      <a:pt x="1925" y="4854"/>
                    </a:lnTo>
                    <a:lnTo>
                      <a:pt x="2009" y="4729"/>
                    </a:lnTo>
                    <a:lnTo>
                      <a:pt x="1988" y="4624"/>
                    </a:lnTo>
                    <a:lnTo>
                      <a:pt x="1842" y="4520"/>
                    </a:lnTo>
                    <a:lnTo>
                      <a:pt x="1905" y="4373"/>
                    </a:lnTo>
                    <a:lnTo>
                      <a:pt x="2574" y="3997"/>
                    </a:lnTo>
                    <a:lnTo>
                      <a:pt x="2741" y="3348"/>
                    </a:lnTo>
                    <a:lnTo>
                      <a:pt x="2658" y="3181"/>
                    </a:lnTo>
                    <a:lnTo>
                      <a:pt x="2553" y="3222"/>
                    </a:lnTo>
                    <a:lnTo>
                      <a:pt x="2511" y="3285"/>
                    </a:lnTo>
                    <a:lnTo>
                      <a:pt x="2344" y="3285"/>
                    </a:lnTo>
                    <a:lnTo>
                      <a:pt x="1925" y="2134"/>
                    </a:lnTo>
                    <a:lnTo>
                      <a:pt x="1633" y="1883"/>
                    </a:lnTo>
                    <a:lnTo>
                      <a:pt x="1570" y="1779"/>
                    </a:lnTo>
                    <a:lnTo>
                      <a:pt x="1695" y="1465"/>
                    </a:lnTo>
                    <a:lnTo>
                      <a:pt x="1633" y="1360"/>
                    </a:lnTo>
                    <a:lnTo>
                      <a:pt x="1716" y="1193"/>
                    </a:lnTo>
                    <a:lnTo>
                      <a:pt x="1695" y="1130"/>
                    </a:lnTo>
                    <a:lnTo>
                      <a:pt x="1423" y="921"/>
                    </a:lnTo>
                    <a:lnTo>
                      <a:pt x="1360" y="774"/>
                    </a:lnTo>
                    <a:lnTo>
                      <a:pt x="1319" y="607"/>
                    </a:lnTo>
                    <a:lnTo>
                      <a:pt x="1298" y="544"/>
                    </a:lnTo>
                    <a:lnTo>
                      <a:pt x="1319" y="440"/>
                    </a:lnTo>
                    <a:lnTo>
                      <a:pt x="1298" y="335"/>
                    </a:lnTo>
                    <a:lnTo>
                      <a:pt x="1256" y="293"/>
                    </a:lnTo>
                    <a:lnTo>
                      <a:pt x="1151" y="189"/>
                    </a:lnTo>
                    <a:lnTo>
                      <a:pt x="1151" y="21"/>
                    </a:lnTo>
                    <a:lnTo>
                      <a:pt x="1109" y="21"/>
                    </a:lnTo>
                    <a:lnTo>
                      <a:pt x="1047"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2941;p43">
              <a:extLst>
                <a:ext uri="{FF2B5EF4-FFF2-40B4-BE49-F238E27FC236}">
                  <a16:creationId xmlns:a16="http://schemas.microsoft.com/office/drawing/2014/main" id="{C7160513-3E54-4CF4-82E3-376AAAF15DDE}"/>
                </a:ext>
              </a:extLst>
            </p:cNvPr>
            <p:cNvGrpSpPr/>
            <p:nvPr/>
          </p:nvGrpSpPr>
          <p:grpSpPr>
            <a:xfrm>
              <a:off x="3918000" y="3561900"/>
              <a:ext cx="236225" cy="207100"/>
              <a:chOff x="3918000" y="3561900"/>
              <a:chExt cx="236225" cy="207100"/>
            </a:xfrm>
          </p:grpSpPr>
          <p:sp>
            <p:nvSpPr>
              <p:cNvPr id="268" name="Google Shape;2942;p43">
                <a:extLst>
                  <a:ext uri="{FF2B5EF4-FFF2-40B4-BE49-F238E27FC236}">
                    <a16:creationId xmlns:a16="http://schemas.microsoft.com/office/drawing/2014/main" id="{61914A01-B93B-44CC-9CFA-58064B63F065}"/>
                  </a:ext>
                </a:extLst>
              </p:cNvPr>
              <p:cNvSpPr/>
              <p:nvPr/>
            </p:nvSpPr>
            <p:spPr>
              <a:xfrm>
                <a:off x="3925800" y="3561900"/>
                <a:ext cx="228425" cy="170000"/>
              </a:xfrm>
              <a:custGeom>
                <a:avLst/>
                <a:gdLst/>
                <a:ahLst/>
                <a:cxnLst/>
                <a:rect l="l" t="t" r="r" b="b"/>
                <a:pathLst>
                  <a:path w="9137" h="6800" extrusionOk="0">
                    <a:moveTo>
                      <a:pt x="0" y="4356"/>
                    </a:moveTo>
                    <a:lnTo>
                      <a:pt x="1381" y="1594"/>
                    </a:lnTo>
                    <a:lnTo>
                      <a:pt x="7012" y="0"/>
                    </a:lnTo>
                    <a:lnTo>
                      <a:pt x="9137" y="532"/>
                    </a:lnTo>
                    <a:lnTo>
                      <a:pt x="8500" y="2444"/>
                    </a:lnTo>
                    <a:lnTo>
                      <a:pt x="6906" y="5206"/>
                    </a:lnTo>
                    <a:lnTo>
                      <a:pt x="3719" y="6800"/>
                    </a:lnTo>
                    <a:close/>
                  </a:path>
                </a:pathLst>
              </a:custGeom>
              <a:solidFill>
                <a:srgbClr val="BAC8D3"/>
              </a:solidFill>
              <a:ln>
                <a:noFill/>
              </a:ln>
            </p:spPr>
          </p:sp>
          <p:sp>
            <p:nvSpPr>
              <p:cNvPr id="269" name="Google Shape;2943;p43">
                <a:extLst>
                  <a:ext uri="{FF2B5EF4-FFF2-40B4-BE49-F238E27FC236}">
                    <a16:creationId xmlns:a16="http://schemas.microsoft.com/office/drawing/2014/main" id="{13E55A75-4D5D-41E4-9B1A-EFC6D898B947}"/>
                  </a:ext>
                </a:extLst>
              </p:cNvPr>
              <p:cNvSpPr/>
              <p:nvPr/>
            </p:nvSpPr>
            <p:spPr>
              <a:xfrm>
                <a:off x="3918000" y="3569675"/>
                <a:ext cx="229150" cy="199325"/>
              </a:xfrm>
              <a:custGeom>
                <a:avLst/>
                <a:gdLst/>
                <a:ahLst/>
                <a:cxnLst/>
                <a:rect l="l" t="t" r="r" b="b"/>
                <a:pathLst>
                  <a:path w="9166" h="7973" extrusionOk="0">
                    <a:moveTo>
                      <a:pt x="6696" y="3976"/>
                    </a:moveTo>
                    <a:lnTo>
                      <a:pt x="6738" y="4018"/>
                    </a:lnTo>
                    <a:lnTo>
                      <a:pt x="6780" y="3997"/>
                    </a:lnTo>
                    <a:lnTo>
                      <a:pt x="6843" y="4039"/>
                    </a:lnTo>
                    <a:lnTo>
                      <a:pt x="6926" y="4018"/>
                    </a:lnTo>
                    <a:lnTo>
                      <a:pt x="7052" y="4122"/>
                    </a:lnTo>
                    <a:lnTo>
                      <a:pt x="7136" y="4353"/>
                    </a:lnTo>
                    <a:lnTo>
                      <a:pt x="7136" y="4499"/>
                    </a:lnTo>
                    <a:lnTo>
                      <a:pt x="7094" y="4583"/>
                    </a:lnTo>
                    <a:lnTo>
                      <a:pt x="6989" y="4625"/>
                    </a:lnTo>
                    <a:lnTo>
                      <a:pt x="6989" y="4708"/>
                    </a:lnTo>
                    <a:lnTo>
                      <a:pt x="7031" y="4750"/>
                    </a:lnTo>
                    <a:lnTo>
                      <a:pt x="7031" y="4834"/>
                    </a:lnTo>
                    <a:lnTo>
                      <a:pt x="6926" y="4918"/>
                    </a:lnTo>
                    <a:lnTo>
                      <a:pt x="6843" y="4876"/>
                    </a:lnTo>
                    <a:lnTo>
                      <a:pt x="6738" y="4918"/>
                    </a:lnTo>
                    <a:lnTo>
                      <a:pt x="6675" y="4959"/>
                    </a:lnTo>
                    <a:lnTo>
                      <a:pt x="6571" y="5001"/>
                    </a:lnTo>
                    <a:lnTo>
                      <a:pt x="6508" y="5127"/>
                    </a:lnTo>
                    <a:lnTo>
                      <a:pt x="6466" y="5169"/>
                    </a:lnTo>
                    <a:lnTo>
                      <a:pt x="6424" y="5231"/>
                    </a:lnTo>
                    <a:lnTo>
                      <a:pt x="6320" y="5231"/>
                    </a:lnTo>
                    <a:lnTo>
                      <a:pt x="6194" y="5169"/>
                    </a:lnTo>
                    <a:lnTo>
                      <a:pt x="6152" y="5106"/>
                    </a:lnTo>
                    <a:lnTo>
                      <a:pt x="6069" y="5022"/>
                    </a:lnTo>
                    <a:lnTo>
                      <a:pt x="6069" y="4918"/>
                    </a:lnTo>
                    <a:lnTo>
                      <a:pt x="5985" y="4834"/>
                    </a:lnTo>
                    <a:lnTo>
                      <a:pt x="5964" y="4771"/>
                    </a:lnTo>
                    <a:lnTo>
                      <a:pt x="5880" y="4708"/>
                    </a:lnTo>
                    <a:lnTo>
                      <a:pt x="5838" y="4604"/>
                    </a:lnTo>
                    <a:lnTo>
                      <a:pt x="5901" y="4541"/>
                    </a:lnTo>
                    <a:lnTo>
                      <a:pt x="6069" y="4415"/>
                    </a:lnTo>
                    <a:lnTo>
                      <a:pt x="6110" y="4248"/>
                    </a:lnTo>
                    <a:lnTo>
                      <a:pt x="6257" y="4164"/>
                    </a:lnTo>
                    <a:lnTo>
                      <a:pt x="6466" y="4122"/>
                    </a:lnTo>
                    <a:lnTo>
                      <a:pt x="6508" y="4081"/>
                    </a:lnTo>
                    <a:lnTo>
                      <a:pt x="6592" y="4018"/>
                    </a:lnTo>
                    <a:lnTo>
                      <a:pt x="6613" y="3976"/>
                    </a:lnTo>
                    <a:close/>
                    <a:moveTo>
                      <a:pt x="7659" y="1"/>
                    </a:moveTo>
                    <a:lnTo>
                      <a:pt x="7470" y="21"/>
                    </a:lnTo>
                    <a:lnTo>
                      <a:pt x="7387" y="21"/>
                    </a:lnTo>
                    <a:lnTo>
                      <a:pt x="7345" y="63"/>
                    </a:lnTo>
                    <a:lnTo>
                      <a:pt x="7240" y="63"/>
                    </a:lnTo>
                    <a:lnTo>
                      <a:pt x="7178" y="126"/>
                    </a:lnTo>
                    <a:lnTo>
                      <a:pt x="7178" y="168"/>
                    </a:lnTo>
                    <a:lnTo>
                      <a:pt x="7157" y="252"/>
                    </a:lnTo>
                    <a:lnTo>
                      <a:pt x="7073" y="273"/>
                    </a:lnTo>
                    <a:lnTo>
                      <a:pt x="7010" y="356"/>
                    </a:lnTo>
                    <a:lnTo>
                      <a:pt x="6843" y="356"/>
                    </a:lnTo>
                    <a:lnTo>
                      <a:pt x="6822" y="335"/>
                    </a:lnTo>
                    <a:lnTo>
                      <a:pt x="6717" y="356"/>
                    </a:lnTo>
                    <a:lnTo>
                      <a:pt x="6592" y="461"/>
                    </a:lnTo>
                    <a:lnTo>
                      <a:pt x="6529" y="524"/>
                    </a:lnTo>
                    <a:lnTo>
                      <a:pt x="6445" y="565"/>
                    </a:lnTo>
                    <a:lnTo>
                      <a:pt x="6424" y="628"/>
                    </a:lnTo>
                    <a:lnTo>
                      <a:pt x="6341" y="649"/>
                    </a:lnTo>
                    <a:lnTo>
                      <a:pt x="6299" y="691"/>
                    </a:lnTo>
                    <a:lnTo>
                      <a:pt x="6236" y="733"/>
                    </a:lnTo>
                    <a:lnTo>
                      <a:pt x="6173" y="754"/>
                    </a:lnTo>
                    <a:lnTo>
                      <a:pt x="6006" y="963"/>
                    </a:lnTo>
                    <a:lnTo>
                      <a:pt x="5985" y="1089"/>
                    </a:lnTo>
                    <a:lnTo>
                      <a:pt x="6006" y="1151"/>
                    </a:lnTo>
                    <a:lnTo>
                      <a:pt x="6006" y="1214"/>
                    </a:lnTo>
                    <a:lnTo>
                      <a:pt x="5922" y="1256"/>
                    </a:lnTo>
                    <a:lnTo>
                      <a:pt x="5901" y="1298"/>
                    </a:lnTo>
                    <a:lnTo>
                      <a:pt x="5859" y="1319"/>
                    </a:lnTo>
                    <a:lnTo>
                      <a:pt x="5776" y="1402"/>
                    </a:lnTo>
                    <a:lnTo>
                      <a:pt x="5755" y="1486"/>
                    </a:lnTo>
                    <a:lnTo>
                      <a:pt x="5713" y="1507"/>
                    </a:lnTo>
                    <a:lnTo>
                      <a:pt x="5692" y="1570"/>
                    </a:lnTo>
                    <a:lnTo>
                      <a:pt x="5608" y="1570"/>
                    </a:lnTo>
                    <a:lnTo>
                      <a:pt x="5545" y="1612"/>
                    </a:lnTo>
                    <a:lnTo>
                      <a:pt x="5399" y="1633"/>
                    </a:lnTo>
                    <a:lnTo>
                      <a:pt x="5357" y="1737"/>
                    </a:lnTo>
                    <a:lnTo>
                      <a:pt x="5357" y="1905"/>
                    </a:lnTo>
                    <a:lnTo>
                      <a:pt x="5294" y="1967"/>
                    </a:lnTo>
                    <a:lnTo>
                      <a:pt x="5294" y="2030"/>
                    </a:lnTo>
                    <a:lnTo>
                      <a:pt x="5273" y="2135"/>
                    </a:lnTo>
                    <a:lnTo>
                      <a:pt x="5294" y="2197"/>
                    </a:lnTo>
                    <a:lnTo>
                      <a:pt x="5169" y="2260"/>
                    </a:lnTo>
                    <a:lnTo>
                      <a:pt x="5085" y="2239"/>
                    </a:lnTo>
                    <a:lnTo>
                      <a:pt x="5043" y="2197"/>
                    </a:lnTo>
                    <a:lnTo>
                      <a:pt x="4834" y="2197"/>
                    </a:lnTo>
                    <a:lnTo>
                      <a:pt x="4709" y="2218"/>
                    </a:lnTo>
                    <a:lnTo>
                      <a:pt x="4604" y="2197"/>
                    </a:lnTo>
                    <a:lnTo>
                      <a:pt x="4520" y="2218"/>
                    </a:lnTo>
                    <a:lnTo>
                      <a:pt x="4311" y="2093"/>
                    </a:lnTo>
                    <a:lnTo>
                      <a:pt x="4227" y="2093"/>
                    </a:lnTo>
                    <a:lnTo>
                      <a:pt x="4185" y="2009"/>
                    </a:lnTo>
                    <a:lnTo>
                      <a:pt x="3997" y="1988"/>
                    </a:lnTo>
                    <a:lnTo>
                      <a:pt x="3872" y="2009"/>
                    </a:lnTo>
                    <a:lnTo>
                      <a:pt x="3704" y="2135"/>
                    </a:lnTo>
                    <a:lnTo>
                      <a:pt x="3621" y="2365"/>
                    </a:lnTo>
                    <a:lnTo>
                      <a:pt x="3516" y="2469"/>
                    </a:lnTo>
                    <a:lnTo>
                      <a:pt x="3349" y="2553"/>
                    </a:lnTo>
                    <a:lnTo>
                      <a:pt x="3286" y="2637"/>
                    </a:lnTo>
                    <a:lnTo>
                      <a:pt x="3181" y="2721"/>
                    </a:lnTo>
                    <a:lnTo>
                      <a:pt x="3056" y="2742"/>
                    </a:lnTo>
                    <a:lnTo>
                      <a:pt x="2972" y="2783"/>
                    </a:lnTo>
                    <a:lnTo>
                      <a:pt x="2846" y="2762"/>
                    </a:lnTo>
                    <a:lnTo>
                      <a:pt x="2763" y="2825"/>
                    </a:lnTo>
                    <a:lnTo>
                      <a:pt x="2616" y="2783"/>
                    </a:lnTo>
                    <a:lnTo>
                      <a:pt x="2449" y="2825"/>
                    </a:lnTo>
                    <a:lnTo>
                      <a:pt x="2449" y="2721"/>
                    </a:lnTo>
                    <a:lnTo>
                      <a:pt x="2532" y="2532"/>
                    </a:lnTo>
                    <a:lnTo>
                      <a:pt x="2532" y="2365"/>
                    </a:lnTo>
                    <a:lnTo>
                      <a:pt x="2365" y="2051"/>
                    </a:lnTo>
                    <a:lnTo>
                      <a:pt x="2323" y="1905"/>
                    </a:lnTo>
                    <a:lnTo>
                      <a:pt x="2135" y="1779"/>
                    </a:lnTo>
                    <a:lnTo>
                      <a:pt x="2051" y="3871"/>
                    </a:lnTo>
                    <a:lnTo>
                      <a:pt x="1821" y="3871"/>
                    </a:lnTo>
                    <a:lnTo>
                      <a:pt x="1675" y="3934"/>
                    </a:lnTo>
                    <a:lnTo>
                      <a:pt x="1612" y="4039"/>
                    </a:lnTo>
                    <a:lnTo>
                      <a:pt x="1528" y="4081"/>
                    </a:lnTo>
                    <a:lnTo>
                      <a:pt x="1486" y="4122"/>
                    </a:lnTo>
                    <a:lnTo>
                      <a:pt x="1486" y="4248"/>
                    </a:lnTo>
                    <a:lnTo>
                      <a:pt x="1403" y="4227"/>
                    </a:lnTo>
                    <a:lnTo>
                      <a:pt x="1319" y="4227"/>
                    </a:lnTo>
                    <a:lnTo>
                      <a:pt x="1277" y="4143"/>
                    </a:lnTo>
                    <a:lnTo>
                      <a:pt x="1193" y="4143"/>
                    </a:lnTo>
                    <a:lnTo>
                      <a:pt x="1152" y="4206"/>
                    </a:lnTo>
                    <a:lnTo>
                      <a:pt x="1047" y="4185"/>
                    </a:lnTo>
                    <a:lnTo>
                      <a:pt x="984" y="4143"/>
                    </a:lnTo>
                    <a:lnTo>
                      <a:pt x="880" y="4185"/>
                    </a:lnTo>
                    <a:lnTo>
                      <a:pt x="754" y="4102"/>
                    </a:lnTo>
                    <a:lnTo>
                      <a:pt x="566" y="4039"/>
                    </a:lnTo>
                    <a:lnTo>
                      <a:pt x="482" y="3871"/>
                    </a:lnTo>
                    <a:lnTo>
                      <a:pt x="545" y="3725"/>
                    </a:lnTo>
                    <a:lnTo>
                      <a:pt x="440" y="3725"/>
                    </a:lnTo>
                    <a:lnTo>
                      <a:pt x="356" y="3599"/>
                    </a:lnTo>
                    <a:lnTo>
                      <a:pt x="231" y="3662"/>
                    </a:lnTo>
                    <a:lnTo>
                      <a:pt x="168" y="3767"/>
                    </a:lnTo>
                    <a:lnTo>
                      <a:pt x="210" y="3788"/>
                    </a:lnTo>
                    <a:lnTo>
                      <a:pt x="210" y="3871"/>
                    </a:lnTo>
                    <a:lnTo>
                      <a:pt x="64" y="3892"/>
                    </a:lnTo>
                    <a:lnTo>
                      <a:pt x="1" y="3934"/>
                    </a:lnTo>
                    <a:lnTo>
                      <a:pt x="22" y="4122"/>
                    </a:lnTo>
                    <a:lnTo>
                      <a:pt x="210" y="4248"/>
                    </a:lnTo>
                    <a:lnTo>
                      <a:pt x="336" y="4625"/>
                    </a:lnTo>
                    <a:lnTo>
                      <a:pt x="336" y="4771"/>
                    </a:lnTo>
                    <a:lnTo>
                      <a:pt x="461" y="5085"/>
                    </a:lnTo>
                    <a:lnTo>
                      <a:pt x="545" y="5441"/>
                    </a:lnTo>
                    <a:lnTo>
                      <a:pt x="691" y="5650"/>
                    </a:lnTo>
                    <a:lnTo>
                      <a:pt x="691" y="5775"/>
                    </a:lnTo>
                    <a:lnTo>
                      <a:pt x="859" y="6027"/>
                    </a:lnTo>
                    <a:lnTo>
                      <a:pt x="859" y="6110"/>
                    </a:lnTo>
                    <a:lnTo>
                      <a:pt x="900" y="6299"/>
                    </a:lnTo>
                    <a:lnTo>
                      <a:pt x="880" y="6487"/>
                    </a:lnTo>
                    <a:lnTo>
                      <a:pt x="796" y="6550"/>
                    </a:lnTo>
                    <a:lnTo>
                      <a:pt x="754" y="6550"/>
                    </a:lnTo>
                    <a:lnTo>
                      <a:pt x="691" y="6508"/>
                    </a:lnTo>
                    <a:lnTo>
                      <a:pt x="649" y="6550"/>
                    </a:lnTo>
                    <a:lnTo>
                      <a:pt x="649" y="6717"/>
                    </a:lnTo>
                    <a:lnTo>
                      <a:pt x="733" y="6863"/>
                    </a:lnTo>
                    <a:lnTo>
                      <a:pt x="838" y="6968"/>
                    </a:lnTo>
                    <a:lnTo>
                      <a:pt x="942" y="7156"/>
                    </a:lnTo>
                    <a:lnTo>
                      <a:pt x="859" y="7282"/>
                    </a:lnTo>
                    <a:lnTo>
                      <a:pt x="880" y="7449"/>
                    </a:lnTo>
                    <a:lnTo>
                      <a:pt x="838" y="7554"/>
                    </a:lnTo>
                    <a:lnTo>
                      <a:pt x="838" y="7659"/>
                    </a:lnTo>
                    <a:lnTo>
                      <a:pt x="900" y="7700"/>
                    </a:lnTo>
                    <a:lnTo>
                      <a:pt x="900" y="7596"/>
                    </a:lnTo>
                    <a:lnTo>
                      <a:pt x="1005" y="7533"/>
                    </a:lnTo>
                    <a:lnTo>
                      <a:pt x="1152" y="7554"/>
                    </a:lnTo>
                    <a:lnTo>
                      <a:pt x="1172" y="7679"/>
                    </a:lnTo>
                    <a:lnTo>
                      <a:pt x="1110" y="7721"/>
                    </a:lnTo>
                    <a:lnTo>
                      <a:pt x="1172" y="7742"/>
                    </a:lnTo>
                    <a:lnTo>
                      <a:pt x="1256" y="7679"/>
                    </a:lnTo>
                    <a:lnTo>
                      <a:pt x="1361" y="7742"/>
                    </a:lnTo>
                    <a:lnTo>
                      <a:pt x="1361" y="7868"/>
                    </a:lnTo>
                    <a:lnTo>
                      <a:pt x="1403" y="7847"/>
                    </a:lnTo>
                    <a:lnTo>
                      <a:pt x="1696" y="7972"/>
                    </a:lnTo>
                    <a:lnTo>
                      <a:pt x="1737" y="7951"/>
                    </a:lnTo>
                    <a:lnTo>
                      <a:pt x="1800" y="7972"/>
                    </a:lnTo>
                    <a:lnTo>
                      <a:pt x="1821" y="7889"/>
                    </a:lnTo>
                    <a:lnTo>
                      <a:pt x="1926" y="7868"/>
                    </a:lnTo>
                    <a:lnTo>
                      <a:pt x="2051" y="7742"/>
                    </a:lnTo>
                    <a:lnTo>
                      <a:pt x="2198" y="7763"/>
                    </a:lnTo>
                    <a:lnTo>
                      <a:pt x="2219" y="7721"/>
                    </a:lnTo>
                    <a:lnTo>
                      <a:pt x="2344" y="7721"/>
                    </a:lnTo>
                    <a:lnTo>
                      <a:pt x="2512" y="7763"/>
                    </a:lnTo>
                    <a:lnTo>
                      <a:pt x="2574" y="7742"/>
                    </a:lnTo>
                    <a:lnTo>
                      <a:pt x="2721" y="7742"/>
                    </a:lnTo>
                    <a:lnTo>
                      <a:pt x="2742" y="7679"/>
                    </a:lnTo>
                    <a:lnTo>
                      <a:pt x="2784" y="7638"/>
                    </a:lnTo>
                    <a:lnTo>
                      <a:pt x="2867" y="7596"/>
                    </a:lnTo>
                    <a:lnTo>
                      <a:pt x="2930" y="7638"/>
                    </a:lnTo>
                    <a:lnTo>
                      <a:pt x="2951" y="7533"/>
                    </a:lnTo>
                    <a:lnTo>
                      <a:pt x="3035" y="7470"/>
                    </a:lnTo>
                    <a:lnTo>
                      <a:pt x="3349" y="7470"/>
                    </a:lnTo>
                    <a:lnTo>
                      <a:pt x="3474" y="7554"/>
                    </a:lnTo>
                    <a:lnTo>
                      <a:pt x="3558" y="7533"/>
                    </a:lnTo>
                    <a:lnTo>
                      <a:pt x="3558" y="7470"/>
                    </a:lnTo>
                    <a:lnTo>
                      <a:pt x="3725" y="7449"/>
                    </a:lnTo>
                    <a:lnTo>
                      <a:pt x="3997" y="7533"/>
                    </a:lnTo>
                    <a:lnTo>
                      <a:pt x="4081" y="7575"/>
                    </a:lnTo>
                    <a:lnTo>
                      <a:pt x="4353" y="7638"/>
                    </a:lnTo>
                    <a:lnTo>
                      <a:pt x="4395" y="7596"/>
                    </a:lnTo>
                    <a:lnTo>
                      <a:pt x="4353" y="7533"/>
                    </a:lnTo>
                    <a:lnTo>
                      <a:pt x="4437" y="7449"/>
                    </a:lnTo>
                    <a:lnTo>
                      <a:pt x="4541" y="7449"/>
                    </a:lnTo>
                    <a:lnTo>
                      <a:pt x="4667" y="7491"/>
                    </a:lnTo>
                    <a:lnTo>
                      <a:pt x="4876" y="7491"/>
                    </a:lnTo>
                    <a:lnTo>
                      <a:pt x="4876" y="7470"/>
                    </a:lnTo>
                    <a:lnTo>
                      <a:pt x="4813" y="7387"/>
                    </a:lnTo>
                    <a:lnTo>
                      <a:pt x="4855" y="7303"/>
                    </a:lnTo>
                    <a:lnTo>
                      <a:pt x="5022" y="7240"/>
                    </a:lnTo>
                    <a:lnTo>
                      <a:pt x="5190" y="7240"/>
                    </a:lnTo>
                    <a:lnTo>
                      <a:pt x="5253" y="7303"/>
                    </a:lnTo>
                    <a:lnTo>
                      <a:pt x="5378" y="7303"/>
                    </a:lnTo>
                    <a:lnTo>
                      <a:pt x="5504" y="7219"/>
                    </a:lnTo>
                    <a:lnTo>
                      <a:pt x="5713" y="7156"/>
                    </a:lnTo>
                    <a:lnTo>
                      <a:pt x="5713" y="7135"/>
                    </a:lnTo>
                    <a:lnTo>
                      <a:pt x="5859" y="7073"/>
                    </a:lnTo>
                    <a:lnTo>
                      <a:pt x="5922" y="6968"/>
                    </a:lnTo>
                    <a:lnTo>
                      <a:pt x="6320" y="6717"/>
                    </a:lnTo>
                    <a:lnTo>
                      <a:pt x="6424" y="6612"/>
                    </a:lnTo>
                    <a:lnTo>
                      <a:pt x="6424" y="6591"/>
                    </a:lnTo>
                    <a:lnTo>
                      <a:pt x="6508" y="6591"/>
                    </a:lnTo>
                    <a:lnTo>
                      <a:pt x="7115" y="5985"/>
                    </a:lnTo>
                    <a:lnTo>
                      <a:pt x="7136" y="5922"/>
                    </a:lnTo>
                    <a:lnTo>
                      <a:pt x="7198" y="5922"/>
                    </a:lnTo>
                    <a:lnTo>
                      <a:pt x="7282" y="5796"/>
                    </a:lnTo>
                    <a:lnTo>
                      <a:pt x="7387" y="5755"/>
                    </a:lnTo>
                    <a:lnTo>
                      <a:pt x="7429" y="5587"/>
                    </a:lnTo>
                    <a:lnTo>
                      <a:pt x="7596" y="5399"/>
                    </a:lnTo>
                    <a:lnTo>
                      <a:pt x="7847" y="5022"/>
                    </a:lnTo>
                    <a:lnTo>
                      <a:pt x="7910" y="4834"/>
                    </a:lnTo>
                    <a:lnTo>
                      <a:pt x="8014" y="4834"/>
                    </a:lnTo>
                    <a:lnTo>
                      <a:pt x="8077" y="4708"/>
                    </a:lnTo>
                    <a:lnTo>
                      <a:pt x="8077" y="4646"/>
                    </a:lnTo>
                    <a:lnTo>
                      <a:pt x="8182" y="4520"/>
                    </a:lnTo>
                    <a:lnTo>
                      <a:pt x="8266" y="4394"/>
                    </a:lnTo>
                    <a:lnTo>
                      <a:pt x="8391" y="4311"/>
                    </a:lnTo>
                    <a:lnTo>
                      <a:pt x="8433" y="4227"/>
                    </a:lnTo>
                    <a:lnTo>
                      <a:pt x="8538" y="4185"/>
                    </a:lnTo>
                    <a:lnTo>
                      <a:pt x="8579" y="4122"/>
                    </a:lnTo>
                    <a:lnTo>
                      <a:pt x="8621" y="4122"/>
                    </a:lnTo>
                    <a:lnTo>
                      <a:pt x="8789" y="3934"/>
                    </a:lnTo>
                    <a:lnTo>
                      <a:pt x="8810" y="3830"/>
                    </a:lnTo>
                    <a:lnTo>
                      <a:pt x="8893" y="3725"/>
                    </a:lnTo>
                    <a:lnTo>
                      <a:pt x="8935" y="3516"/>
                    </a:lnTo>
                    <a:lnTo>
                      <a:pt x="9019" y="3348"/>
                    </a:lnTo>
                    <a:lnTo>
                      <a:pt x="9040" y="3160"/>
                    </a:lnTo>
                    <a:lnTo>
                      <a:pt x="9123" y="2951"/>
                    </a:lnTo>
                    <a:lnTo>
                      <a:pt x="9103" y="2951"/>
                    </a:lnTo>
                    <a:lnTo>
                      <a:pt x="9165" y="2846"/>
                    </a:lnTo>
                    <a:lnTo>
                      <a:pt x="9165" y="2825"/>
                    </a:lnTo>
                    <a:lnTo>
                      <a:pt x="9061" y="2825"/>
                    </a:lnTo>
                    <a:lnTo>
                      <a:pt x="8935" y="2762"/>
                    </a:lnTo>
                    <a:lnTo>
                      <a:pt x="8830" y="2762"/>
                    </a:lnTo>
                    <a:lnTo>
                      <a:pt x="8768" y="2825"/>
                    </a:lnTo>
                    <a:lnTo>
                      <a:pt x="8768" y="2909"/>
                    </a:lnTo>
                    <a:lnTo>
                      <a:pt x="8726" y="3014"/>
                    </a:lnTo>
                    <a:lnTo>
                      <a:pt x="8663" y="3034"/>
                    </a:lnTo>
                    <a:lnTo>
                      <a:pt x="8454" y="3034"/>
                    </a:lnTo>
                    <a:lnTo>
                      <a:pt x="8266" y="2930"/>
                    </a:lnTo>
                    <a:lnTo>
                      <a:pt x="8182" y="2804"/>
                    </a:lnTo>
                    <a:lnTo>
                      <a:pt x="8140" y="2742"/>
                    </a:lnTo>
                    <a:lnTo>
                      <a:pt x="8098" y="2658"/>
                    </a:lnTo>
                    <a:lnTo>
                      <a:pt x="8161" y="2532"/>
                    </a:lnTo>
                    <a:lnTo>
                      <a:pt x="8286" y="2281"/>
                    </a:lnTo>
                    <a:lnTo>
                      <a:pt x="8307" y="2177"/>
                    </a:lnTo>
                    <a:lnTo>
                      <a:pt x="8412" y="2114"/>
                    </a:lnTo>
                    <a:lnTo>
                      <a:pt x="8579" y="2197"/>
                    </a:lnTo>
                    <a:lnTo>
                      <a:pt x="8663" y="2260"/>
                    </a:lnTo>
                    <a:lnTo>
                      <a:pt x="8768" y="2323"/>
                    </a:lnTo>
                    <a:lnTo>
                      <a:pt x="8768" y="2135"/>
                    </a:lnTo>
                    <a:lnTo>
                      <a:pt x="8768" y="1988"/>
                    </a:lnTo>
                    <a:lnTo>
                      <a:pt x="8810" y="1800"/>
                    </a:lnTo>
                    <a:lnTo>
                      <a:pt x="8810" y="1361"/>
                    </a:lnTo>
                    <a:lnTo>
                      <a:pt x="8789" y="1214"/>
                    </a:lnTo>
                    <a:lnTo>
                      <a:pt x="8747" y="1109"/>
                    </a:lnTo>
                    <a:lnTo>
                      <a:pt x="8747" y="1005"/>
                    </a:lnTo>
                    <a:lnTo>
                      <a:pt x="8747" y="984"/>
                    </a:lnTo>
                    <a:lnTo>
                      <a:pt x="8747" y="733"/>
                    </a:lnTo>
                    <a:lnTo>
                      <a:pt x="8684" y="586"/>
                    </a:lnTo>
                    <a:lnTo>
                      <a:pt x="8642" y="440"/>
                    </a:lnTo>
                    <a:lnTo>
                      <a:pt x="8621" y="273"/>
                    </a:lnTo>
                    <a:lnTo>
                      <a:pt x="8517" y="168"/>
                    </a:lnTo>
                    <a:lnTo>
                      <a:pt x="8328" y="126"/>
                    </a:lnTo>
                    <a:lnTo>
                      <a:pt x="8182" y="147"/>
                    </a:lnTo>
                    <a:lnTo>
                      <a:pt x="8098" y="168"/>
                    </a:lnTo>
                    <a:lnTo>
                      <a:pt x="8056" y="147"/>
                    </a:lnTo>
                    <a:lnTo>
                      <a:pt x="7910" y="105"/>
                    </a:lnTo>
                    <a:lnTo>
                      <a:pt x="7847" y="105"/>
                    </a:lnTo>
                    <a:lnTo>
                      <a:pt x="7784" y="21"/>
                    </a:lnTo>
                    <a:lnTo>
                      <a:pt x="7659"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2944;p43">
              <a:extLst>
                <a:ext uri="{FF2B5EF4-FFF2-40B4-BE49-F238E27FC236}">
                  <a16:creationId xmlns:a16="http://schemas.microsoft.com/office/drawing/2014/main" id="{51A3F7FF-96F1-4CA7-9103-233CF5C4C878}"/>
                </a:ext>
              </a:extLst>
            </p:cNvPr>
            <p:cNvSpPr/>
            <p:nvPr/>
          </p:nvSpPr>
          <p:spPr>
            <a:xfrm>
              <a:off x="2736350" y="2969700"/>
              <a:ext cx="39250" cy="12050"/>
            </a:xfrm>
            <a:custGeom>
              <a:avLst/>
              <a:gdLst/>
              <a:ahLst/>
              <a:cxnLst/>
              <a:rect l="l" t="t" r="r" b="b"/>
              <a:pathLst>
                <a:path w="1570" h="482" extrusionOk="0">
                  <a:moveTo>
                    <a:pt x="189" y="0"/>
                  </a:moveTo>
                  <a:lnTo>
                    <a:pt x="126" y="84"/>
                  </a:lnTo>
                  <a:lnTo>
                    <a:pt x="21" y="147"/>
                  </a:lnTo>
                  <a:lnTo>
                    <a:pt x="21" y="209"/>
                  </a:lnTo>
                  <a:lnTo>
                    <a:pt x="0" y="272"/>
                  </a:lnTo>
                  <a:lnTo>
                    <a:pt x="42" y="377"/>
                  </a:lnTo>
                  <a:lnTo>
                    <a:pt x="314" y="377"/>
                  </a:lnTo>
                  <a:lnTo>
                    <a:pt x="398" y="398"/>
                  </a:lnTo>
                  <a:lnTo>
                    <a:pt x="607" y="356"/>
                  </a:lnTo>
                  <a:lnTo>
                    <a:pt x="691" y="377"/>
                  </a:lnTo>
                  <a:lnTo>
                    <a:pt x="837" y="293"/>
                  </a:lnTo>
                  <a:cubicBezTo>
                    <a:pt x="1026" y="398"/>
                    <a:pt x="1235" y="356"/>
                    <a:pt x="1423" y="481"/>
                  </a:cubicBezTo>
                  <a:lnTo>
                    <a:pt x="1570" y="460"/>
                  </a:lnTo>
                  <a:lnTo>
                    <a:pt x="1528" y="398"/>
                  </a:lnTo>
                  <a:lnTo>
                    <a:pt x="1444" y="460"/>
                  </a:lnTo>
                  <a:lnTo>
                    <a:pt x="1444" y="440"/>
                  </a:lnTo>
                  <a:cubicBezTo>
                    <a:pt x="1360" y="377"/>
                    <a:pt x="1318" y="356"/>
                    <a:pt x="1235" y="335"/>
                  </a:cubicBezTo>
                  <a:lnTo>
                    <a:pt x="1277" y="293"/>
                  </a:lnTo>
                  <a:lnTo>
                    <a:pt x="1130" y="251"/>
                  </a:lnTo>
                  <a:lnTo>
                    <a:pt x="1046" y="335"/>
                  </a:lnTo>
                  <a:cubicBezTo>
                    <a:pt x="1005" y="335"/>
                    <a:pt x="942" y="335"/>
                    <a:pt x="921" y="293"/>
                  </a:cubicBezTo>
                  <a:lnTo>
                    <a:pt x="921" y="272"/>
                  </a:lnTo>
                  <a:lnTo>
                    <a:pt x="1046" y="147"/>
                  </a:lnTo>
                  <a:lnTo>
                    <a:pt x="942" y="105"/>
                  </a:lnTo>
                  <a:lnTo>
                    <a:pt x="921" y="42"/>
                  </a:lnTo>
                  <a:lnTo>
                    <a:pt x="837" y="0"/>
                  </a:lnTo>
                  <a:lnTo>
                    <a:pt x="607" y="42"/>
                  </a:lnTo>
                  <a:lnTo>
                    <a:pt x="189"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945;p43">
              <a:extLst>
                <a:ext uri="{FF2B5EF4-FFF2-40B4-BE49-F238E27FC236}">
                  <a16:creationId xmlns:a16="http://schemas.microsoft.com/office/drawing/2014/main" id="{6A7E5072-A746-4F12-9363-0CC3B14E5E1D}"/>
                </a:ext>
              </a:extLst>
            </p:cNvPr>
            <p:cNvSpPr/>
            <p:nvPr/>
          </p:nvSpPr>
          <p:spPr>
            <a:xfrm>
              <a:off x="2668350" y="2948250"/>
              <a:ext cx="55475" cy="36625"/>
            </a:xfrm>
            <a:custGeom>
              <a:avLst/>
              <a:gdLst/>
              <a:ahLst/>
              <a:cxnLst/>
              <a:rect l="l" t="t" r="r" b="b"/>
              <a:pathLst>
                <a:path w="2219" h="1465" extrusionOk="0">
                  <a:moveTo>
                    <a:pt x="481" y="0"/>
                  </a:moveTo>
                  <a:lnTo>
                    <a:pt x="293" y="42"/>
                  </a:lnTo>
                  <a:lnTo>
                    <a:pt x="230" y="147"/>
                  </a:lnTo>
                  <a:lnTo>
                    <a:pt x="230" y="209"/>
                  </a:lnTo>
                  <a:lnTo>
                    <a:pt x="189" y="314"/>
                  </a:lnTo>
                  <a:lnTo>
                    <a:pt x="230" y="398"/>
                  </a:lnTo>
                  <a:lnTo>
                    <a:pt x="189" y="523"/>
                  </a:lnTo>
                  <a:lnTo>
                    <a:pt x="105" y="586"/>
                  </a:lnTo>
                  <a:lnTo>
                    <a:pt x="84" y="607"/>
                  </a:lnTo>
                  <a:lnTo>
                    <a:pt x="126" y="733"/>
                  </a:lnTo>
                  <a:lnTo>
                    <a:pt x="126" y="837"/>
                  </a:lnTo>
                  <a:lnTo>
                    <a:pt x="126" y="900"/>
                  </a:lnTo>
                  <a:lnTo>
                    <a:pt x="0" y="1046"/>
                  </a:lnTo>
                  <a:lnTo>
                    <a:pt x="0" y="1109"/>
                  </a:lnTo>
                  <a:lnTo>
                    <a:pt x="63" y="1130"/>
                  </a:lnTo>
                  <a:lnTo>
                    <a:pt x="126" y="1256"/>
                  </a:lnTo>
                  <a:lnTo>
                    <a:pt x="84" y="1339"/>
                  </a:lnTo>
                  <a:lnTo>
                    <a:pt x="189" y="1402"/>
                  </a:lnTo>
                  <a:lnTo>
                    <a:pt x="230" y="1444"/>
                  </a:lnTo>
                  <a:lnTo>
                    <a:pt x="293" y="1465"/>
                  </a:lnTo>
                  <a:lnTo>
                    <a:pt x="377" y="1318"/>
                  </a:lnTo>
                  <a:lnTo>
                    <a:pt x="502" y="1130"/>
                  </a:lnTo>
                  <a:lnTo>
                    <a:pt x="502" y="1088"/>
                  </a:lnTo>
                  <a:lnTo>
                    <a:pt x="544" y="984"/>
                  </a:lnTo>
                  <a:lnTo>
                    <a:pt x="607" y="1046"/>
                  </a:lnTo>
                  <a:lnTo>
                    <a:pt x="691" y="1046"/>
                  </a:lnTo>
                  <a:lnTo>
                    <a:pt x="753" y="921"/>
                  </a:lnTo>
                  <a:lnTo>
                    <a:pt x="837" y="984"/>
                  </a:lnTo>
                  <a:lnTo>
                    <a:pt x="837" y="1088"/>
                  </a:lnTo>
                  <a:lnTo>
                    <a:pt x="921" y="1130"/>
                  </a:lnTo>
                  <a:lnTo>
                    <a:pt x="1067" y="1088"/>
                  </a:lnTo>
                  <a:lnTo>
                    <a:pt x="1235" y="942"/>
                  </a:lnTo>
                  <a:lnTo>
                    <a:pt x="1381" y="900"/>
                  </a:lnTo>
                  <a:lnTo>
                    <a:pt x="1569" y="921"/>
                  </a:lnTo>
                  <a:lnTo>
                    <a:pt x="1674" y="900"/>
                  </a:lnTo>
                  <a:lnTo>
                    <a:pt x="1758" y="942"/>
                  </a:lnTo>
                  <a:lnTo>
                    <a:pt x="1883" y="984"/>
                  </a:lnTo>
                  <a:lnTo>
                    <a:pt x="2072" y="1005"/>
                  </a:lnTo>
                  <a:lnTo>
                    <a:pt x="2093" y="921"/>
                  </a:lnTo>
                  <a:lnTo>
                    <a:pt x="2176" y="921"/>
                  </a:lnTo>
                  <a:lnTo>
                    <a:pt x="2218" y="816"/>
                  </a:lnTo>
                  <a:lnTo>
                    <a:pt x="2176" y="733"/>
                  </a:lnTo>
                  <a:lnTo>
                    <a:pt x="1946" y="607"/>
                  </a:lnTo>
                  <a:lnTo>
                    <a:pt x="1862" y="607"/>
                  </a:lnTo>
                  <a:lnTo>
                    <a:pt x="1695" y="565"/>
                  </a:lnTo>
                  <a:lnTo>
                    <a:pt x="1632" y="565"/>
                  </a:lnTo>
                  <a:lnTo>
                    <a:pt x="1465" y="502"/>
                  </a:lnTo>
                  <a:lnTo>
                    <a:pt x="1277" y="398"/>
                  </a:lnTo>
                  <a:lnTo>
                    <a:pt x="1172" y="398"/>
                  </a:lnTo>
                  <a:lnTo>
                    <a:pt x="1256" y="377"/>
                  </a:lnTo>
                  <a:lnTo>
                    <a:pt x="1423" y="419"/>
                  </a:lnTo>
                  <a:lnTo>
                    <a:pt x="1674" y="419"/>
                  </a:lnTo>
                  <a:lnTo>
                    <a:pt x="1779" y="398"/>
                  </a:lnTo>
                  <a:lnTo>
                    <a:pt x="1695" y="356"/>
                  </a:lnTo>
                  <a:lnTo>
                    <a:pt x="1632" y="356"/>
                  </a:lnTo>
                  <a:lnTo>
                    <a:pt x="1444" y="314"/>
                  </a:lnTo>
                  <a:lnTo>
                    <a:pt x="1360" y="147"/>
                  </a:lnTo>
                  <a:lnTo>
                    <a:pt x="1256" y="147"/>
                  </a:lnTo>
                  <a:lnTo>
                    <a:pt x="1214" y="168"/>
                  </a:lnTo>
                  <a:lnTo>
                    <a:pt x="1130" y="105"/>
                  </a:lnTo>
                  <a:lnTo>
                    <a:pt x="649" y="0"/>
                  </a:lnTo>
                  <a:lnTo>
                    <a:pt x="586" y="42"/>
                  </a:lnTo>
                  <a:lnTo>
                    <a:pt x="481"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946;p43">
              <a:extLst>
                <a:ext uri="{FF2B5EF4-FFF2-40B4-BE49-F238E27FC236}">
                  <a16:creationId xmlns:a16="http://schemas.microsoft.com/office/drawing/2014/main" id="{208E9785-3822-4A57-8790-F390D3194E99}"/>
                </a:ext>
              </a:extLst>
            </p:cNvPr>
            <p:cNvSpPr/>
            <p:nvPr/>
          </p:nvSpPr>
          <p:spPr>
            <a:xfrm>
              <a:off x="2980100" y="1451675"/>
              <a:ext cx="608375" cy="778925"/>
            </a:xfrm>
            <a:custGeom>
              <a:avLst/>
              <a:gdLst/>
              <a:ahLst/>
              <a:cxnLst/>
              <a:rect l="l" t="t" r="r" b="b"/>
              <a:pathLst>
                <a:path w="24335" h="31157" extrusionOk="0">
                  <a:moveTo>
                    <a:pt x="19167" y="16300"/>
                  </a:moveTo>
                  <a:lnTo>
                    <a:pt x="19161" y="16311"/>
                  </a:lnTo>
                  <a:lnTo>
                    <a:pt x="19167" y="16321"/>
                  </a:lnTo>
                  <a:lnTo>
                    <a:pt x="19167" y="16300"/>
                  </a:lnTo>
                  <a:close/>
                  <a:moveTo>
                    <a:pt x="16572" y="17849"/>
                  </a:moveTo>
                  <a:lnTo>
                    <a:pt x="16593" y="17870"/>
                  </a:lnTo>
                  <a:lnTo>
                    <a:pt x="16509" y="17870"/>
                  </a:lnTo>
                  <a:lnTo>
                    <a:pt x="16509" y="17849"/>
                  </a:lnTo>
                  <a:close/>
                  <a:moveTo>
                    <a:pt x="4771" y="22933"/>
                  </a:moveTo>
                  <a:lnTo>
                    <a:pt x="4813" y="22996"/>
                  </a:lnTo>
                  <a:lnTo>
                    <a:pt x="4792" y="23038"/>
                  </a:lnTo>
                  <a:lnTo>
                    <a:pt x="4750" y="23038"/>
                  </a:lnTo>
                  <a:lnTo>
                    <a:pt x="4688" y="23059"/>
                  </a:lnTo>
                  <a:lnTo>
                    <a:pt x="4709" y="23142"/>
                  </a:lnTo>
                  <a:lnTo>
                    <a:pt x="4792" y="23205"/>
                  </a:lnTo>
                  <a:lnTo>
                    <a:pt x="4960" y="23205"/>
                  </a:lnTo>
                  <a:lnTo>
                    <a:pt x="4981" y="23163"/>
                  </a:lnTo>
                  <a:lnTo>
                    <a:pt x="4960" y="23121"/>
                  </a:lnTo>
                  <a:lnTo>
                    <a:pt x="4960" y="23059"/>
                  </a:lnTo>
                  <a:lnTo>
                    <a:pt x="5001" y="23038"/>
                  </a:lnTo>
                  <a:lnTo>
                    <a:pt x="5127" y="23059"/>
                  </a:lnTo>
                  <a:lnTo>
                    <a:pt x="5169" y="23121"/>
                  </a:lnTo>
                  <a:lnTo>
                    <a:pt x="5106" y="23163"/>
                  </a:lnTo>
                  <a:lnTo>
                    <a:pt x="4960" y="23226"/>
                  </a:lnTo>
                  <a:lnTo>
                    <a:pt x="4750" y="23226"/>
                  </a:lnTo>
                  <a:lnTo>
                    <a:pt x="4750" y="23268"/>
                  </a:lnTo>
                  <a:lnTo>
                    <a:pt x="4855" y="23435"/>
                  </a:lnTo>
                  <a:lnTo>
                    <a:pt x="4981" y="23519"/>
                  </a:lnTo>
                  <a:lnTo>
                    <a:pt x="5064" y="23540"/>
                  </a:lnTo>
                  <a:lnTo>
                    <a:pt x="5085" y="23519"/>
                  </a:lnTo>
                  <a:lnTo>
                    <a:pt x="5190" y="23477"/>
                  </a:lnTo>
                  <a:lnTo>
                    <a:pt x="5211" y="23540"/>
                  </a:lnTo>
                  <a:lnTo>
                    <a:pt x="5190" y="23561"/>
                  </a:lnTo>
                  <a:lnTo>
                    <a:pt x="5127" y="23561"/>
                  </a:lnTo>
                  <a:lnTo>
                    <a:pt x="5064" y="23582"/>
                  </a:lnTo>
                  <a:lnTo>
                    <a:pt x="4897" y="23540"/>
                  </a:lnTo>
                  <a:lnTo>
                    <a:pt x="4771" y="23477"/>
                  </a:lnTo>
                  <a:lnTo>
                    <a:pt x="4646" y="23352"/>
                  </a:lnTo>
                  <a:lnTo>
                    <a:pt x="4541" y="23310"/>
                  </a:lnTo>
                  <a:lnTo>
                    <a:pt x="4436" y="23310"/>
                  </a:lnTo>
                  <a:lnTo>
                    <a:pt x="4332" y="23205"/>
                  </a:lnTo>
                  <a:lnTo>
                    <a:pt x="4185" y="23142"/>
                  </a:lnTo>
                  <a:lnTo>
                    <a:pt x="4164" y="23121"/>
                  </a:lnTo>
                  <a:lnTo>
                    <a:pt x="4081" y="23121"/>
                  </a:lnTo>
                  <a:lnTo>
                    <a:pt x="4018" y="23142"/>
                  </a:lnTo>
                  <a:lnTo>
                    <a:pt x="3913" y="23142"/>
                  </a:lnTo>
                  <a:lnTo>
                    <a:pt x="3892" y="23132"/>
                  </a:lnTo>
                  <a:lnTo>
                    <a:pt x="3892" y="23132"/>
                  </a:lnTo>
                  <a:lnTo>
                    <a:pt x="3913" y="23121"/>
                  </a:lnTo>
                  <a:lnTo>
                    <a:pt x="3976" y="23121"/>
                  </a:lnTo>
                  <a:lnTo>
                    <a:pt x="4123" y="23100"/>
                  </a:lnTo>
                  <a:lnTo>
                    <a:pt x="4164" y="23038"/>
                  </a:lnTo>
                  <a:lnTo>
                    <a:pt x="4185" y="23038"/>
                  </a:lnTo>
                  <a:lnTo>
                    <a:pt x="4185" y="23100"/>
                  </a:lnTo>
                  <a:lnTo>
                    <a:pt x="4248" y="23121"/>
                  </a:lnTo>
                  <a:lnTo>
                    <a:pt x="4332" y="23121"/>
                  </a:lnTo>
                  <a:lnTo>
                    <a:pt x="4436" y="23247"/>
                  </a:lnTo>
                  <a:lnTo>
                    <a:pt x="4478" y="23268"/>
                  </a:lnTo>
                  <a:lnTo>
                    <a:pt x="4562" y="23226"/>
                  </a:lnTo>
                  <a:lnTo>
                    <a:pt x="4604" y="23142"/>
                  </a:lnTo>
                  <a:lnTo>
                    <a:pt x="4604" y="23059"/>
                  </a:lnTo>
                  <a:lnTo>
                    <a:pt x="4583" y="23017"/>
                  </a:lnTo>
                  <a:lnTo>
                    <a:pt x="4583" y="22954"/>
                  </a:lnTo>
                  <a:lnTo>
                    <a:pt x="4688" y="22954"/>
                  </a:lnTo>
                  <a:lnTo>
                    <a:pt x="4709" y="22933"/>
                  </a:lnTo>
                  <a:close/>
                  <a:moveTo>
                    <a:pt x="4269" y="25193"/>
                  </a:moveTo>
                  <a:lnTo>
                    <a:pt x="4290" y="25277"/>
                  </a:lnTo>
                  <a:lnTo>
                    <a:pt x="4395" y="25297"/>
                  </a:lnTo>
                  <a:lnTo>
                    <a:pt x="4436" y="25339"/>
                  </a:lnTo>
                  <a:lnTo>
                    <a:pt x="4353" y="25339"/>
                  </a:lnTo>
                  <a:lnTo>
                    <a:pt x="4290" y="25318"/>
                  </a:lnTo>
                  <a:lnTo>
                    <a:pt x="4123" y="25318"/>
                  </a:lnTo>
                  <a:lnTo>
                    <a:pt x="4060" y="25381"/>
                  </a:lnTo>
                  <a:lnTo>
                    <a:pt x="4039" y="25318"/>
                  </a:lnTo>
                  <a:lnTo>
                    <a:pt x="3976" y="25339"/>
                  </a:lnTo>
                  <a:lnTo>
                    <a:pt x="3955" y="25444"/>
                  </a:lnTo>
                  <a:lnTo>
                    <a:pt x="3913" y="25486"/>
                  </a:lnTo>
                  <a:lnTo>
                    <a:pt x="3851" y="25528"/>
                  </a:lnTo>
                  <a:lnTo>
                    <a:pt x="3725" y="25549"/>
                  </a:lnTo>
                  <a:lnTo>
                    <a:pt x="3641" y="25611"/>
                  </a:lnTo>
                  <a:lnTo>
                    <a:pt x="3725" y="25528"/>
                  </a:lnTo>
                  <a:lnTo>
                    <a:pt x="3830" y="25507"/>
                  </a:lnTo>
                  <a:lnTo>
                    <a:pt x="3872" y="25444"/>
                  </a:lnTo>
                  <a:lnTo>
                    <a:pt x="3913" y="25381"/>
                  </a:lnTo>
                  <a:lnTo>
                    <a:pt x="3955" y="25318"/>
                  </a:lnTo>
                  <a:lnTo>
                    <a:pt x="4018" y="25318"/>
                  </a:lnTo>
                  <a:lnTo>
                    <a:pt x="4227" y="25193"/>
                  </a:lnTo>
                  <a:close/>
                  <a:moveTo>
                    <a:pt x="16614" y="1"/>
                  </a:moveTo>
                  <a:lnTo>
                    <a:pt x="16530" y="22"/>
                  </a:lnTo>
                  <a:lnTo>
                    <a:pt x="16489" y="84"/>
                  </a:lnTo>
                  <a:lnTo>
                    <a:pt x="16489" y="168"/>
                  </a:lnTo>
                  <a:lnTo>
                    <a:pt x="16509" y="273"/>
                  </a:lnTo>
                  <a:lnTo>
                    <a:pt x="16509" y="336"/>
                  </a:lnTo>
                  <a:lnTo>
                    <a:pt x="16468" y="398"/>
                  </a:lnTo>
                  <a:lnTo>
                    <a:pt x="16405" y="336"/>
                  </a:lnTo>
                  <a:lnTo>
                    <a:pt x="16384" y="210"/>
                  </a:lnTo>
                  <a:lnTo>
                    <a:pt x="16321" y="126"/>
                  </a:lnTo>
                  <a:lnTo>
                    <a:pt x="16279" y="126"/>
                  </a:lnTo>
                  <a:lnTo>
                    <a:pt x="16216" y="84"/>
                  </a:lnTo>
                  <a:lnTo>
                    <a:pt x="16175" y="64"/>
                  </a:lnTo>
                  <a:lnTo>
                    <a:pt x="16154" y="105"/>
                  </a:lnTo>
                  <a:lnTo>
                    <a:pt x="16112" y="210"/>
                  </a:lnTo>
                  <a:lnTo>
                    <a:pt x="16070" y="273"/>
                  </a:lnTo>
                  <a:lnTo>
                    <a:pt x="15986" y="231"/>
                  </a:lnTo>
                  <a:lnTo>
                    <a:pt x="15903" y="273"/>
                  </a:lnTo>
                  <a:lnTo>
                    <a:pt x="15882" y="377"/>
                  </a:lnTo>
                  <a:lnTo>
                    <a:pt x="15924" y="440"/>
                  </a:lnTo>
                  <a:lnTo>
                    <a:pt x="15965" y="503"/>
                  </a:lnTo>
                  <a:lnTo>
                    <a:pt x="15882" y="587"/>
                  </a:lnTo>
                  <a:lnTo>
                    <a:pt x="15777" y="712"/>
                  </a:lnTo>
                  <a:lnTo>
                    <a:pt x="15777" y="754"/>
                  </a:lnTo>
                  <a:lnTo>
                    <a:pt x="15861" y="796"/>
                  </a:lnTo>
                  <a:lnTo>
                    <a:pt x="15882" y="838"/>
                  </a:lnTo>
                  <a:lnTo>
                    <a:pt x="15840" y="901"/>
                  </a:lnTo>
                  <a:lnTo>
                    <a:pt x="15777" y="901"/>
                  </a:lnTo>
                  <a:lnTo>
                    <a:pt x="15631" y="817"/>
                  </a:lnTo>
                  <a:lnTo>
                    <a:pt x="15421" y="817"/>
                  </a:lnTo>
                  <a:lnTo>
                    <a:pt x="15380" y="963"/>
                  </a:lnTo>
                  <a:lnTo>
                    <a:pt x="15421" y="1131"/>
                  </a:lnTo>
                  <a:lnTo>
                    <a:pt x="15484" y="1277"/>
                  </a:lnTo>
                  <a:lnTo>
                    <a:pt x="15631" y="1340"/>
                  </a:lnTo>
                  <a:lnTo>
                    <a:pt x="15672" y="1382"/>
                  </a:lnTo>
                  <a:lnTo>
                    <a:pt x="15672" y="1445"/>
                  </a:lnTo>
                  <a:lnTo>
                    <a:pt x="15547" y="1403"/>
                  </a:lnTo>
                  <a:lnTo>
                    <a:pt x="15421" y="1340"/>
                  </a:lnTo>
                  <a:lnTo>
                    <a:pt x="15317" y="1152"/>
                  </a:lnTo>
                  <a:lnTo>
                    <a:pt x="15128" y="1026"/>
                  </a:lnTo>
                  <a:lnTo>
                    <a:pt x="15045" y="963"/>
                  </a:lnTo>
                  <a:lnTo>
                    <a:pt x="15024" y="1026"/>
                  </a:lnTo>
                  <a:lnTo>
                    <a:pt x="15045" y="1068"/>
                  </a:lnTo>
                  <a:lnTo>
                    <a:pt x="15045" y="1173"/>
                  </a:lnTo>
                  <a:lnTo>
                    <a:pt x="15066" y="1256"/>
                  </a:lnTo>
                  <a:lnTo>
                    <a:pt x="15128" y="1340"/>
                  </a:lnTo>
                  <a:lnTo>
                    <a:pt x="15128" y="1465"/>
                  </a:lnTo>
                  <a:lnTo>
                    <a:pt x="15045" y="1549"/>
                  </a:lnTo>
                  <a:lnTo>
                    <a:pt x="15045" y="1382"/>
                  </a:lnTo>
                  <a:lnTo>
                    <a:pt x="15003" y="1256"/>
                  </a:lnTo>
                  <a:lnTo>
                    <a:pt x="14919" y="1110"/>
                  </a:lnTo>
                  <a:lnTo>
                    <a:pt x="14919" y="1026"/>
                  </a:lnTo>
                  <a:lnTo>
                    <a:pt x="14836" y="921"/>
                  </a:lnTo>
                  <a:lnTo>
                    <a:pt x="14731" y="859"/>
                  </a:lnTo>
                  <a:lnTo>
                    <a:pt x="14647" y="984"/>
                  </a:lnTo>
                  <a:lnTo>
                    <a:pt x="14605" y="1068"/>
                  </a:lnTo>
                  <a:lnTo>
                    <a:pt x="14543" y="984"/>
                  </a:lnTo>
                  <a:lnTo>
                    <a:pt x="14605" y="921"/>
                  </a:lnTo>
                  <a:lnTo>
                    <a:pt x="14605" y="859"/>
                  </a:lnTo>
                  <a:lnTo>
                    <a:pt x="14522" y="817"/>
                  </a:lnTo>
                  <a:lnTo>
                    <a:pt x="14501" y="733"/>
                  </a:lnTo>
                  <a:lnTo>
                    <a:pt x="14480" y="691"/>
                  </a:lnTo>
                  <a:lnTo>
                    <a:pt x="14375" y="691"/>
                  </a:lnTo>
                  <a:lnTo>
                    <a:pt x="14292" y="733"/>
                  </a:lnTo>
                  <a:lnTo>
                    <a:pt x="14271" y="712"/>
                  </a:lnTo>
                  <a:lnTo>
                    <a:pt x="14292" y="628"/>
                  </a:lnTo>
                  <a:lnTo>
                    <a:pt x="14375" y="545"/>
                  </a:lnTo>
                  <a:lnTo>
                    <a:pt x="14271" y="566"/>
                  </a:lnTo>
                  <a:lnTo>
                    <a:pt x="14166" y="670"/>
                  </a:lnTo>
                  <a:lnTo>
                    <a:pt x="14124" y="754"/>
                  </a:lnTo>
                  <a:lnTo>
                    <a:pt x="14020" y="817"/>
                  </a:lnTo>
                  <a:lnTo>
                    <a:pt x="13957" y="838"/>
                  </a:lnTo>
                  <a:lnTo>
                    <a:pt x="13852" y="984"/>
                  </a:lnTo>
                  <a:lnTo>
                    <a:pt x="13810" y="984"/>
                  </a:lnTo>
                  <a:lnTo>
                    <a:pt x="13768" y="880"/>
                  </a:lnTo>
                  <a:lnTo>
                    <a:pt x="13685" y="817"/>
                  </a:lnTo>
                  <a:lnTo>
                    <a:pt x="13643" y="817"/>
                  </a:lnTo>
                  <a:lnTo>
                    <a:pt x="13601" y="880"/>
                  </a:lnTo>
                  <a:lnTo>
                    <a:pt x="13580" y="963"/>
                  </a:lnTo>
                  <a:lnTo>
                    <a:pt x="13601" y="1089"/>
                  </a:lnTo>
                  <a:lnTo>
                    <a:pt x="13768" y="1193"/>
                  </a:lnTo>
                  <a:lnTo>
                    <a:pt x="13768" y="1256"/>
                  </a:lnTo>
                  <a:lnTo>
                    <a:pt x="13685" y="1256"/>
                  </a:lnTo>
                  <a:lnTo>
                    <a:pt x="13643" y="1382"/>
                  </a:lnTo>
                  <a:lnTo>
                    <a:pt x="13643" y="1507"/>
                  </a:lnTo>
                  <a:lnTo>
                    <a:pt x="13768" y="1591"/>
                  </a:lnTo>
                  <a:lnTo>
                    <a:pt x="13852" y="1570"/>
                  </a:lnTo>
                  <a:lnTo>
                    <a:pt x="13915" y="1507"/>
                  </a:lnTo>
                  <a:lnTo>
                    <a:pt x="14103" y="1507"/>
                  </a:lnTo>
                  <a:lnTo>
                    <a:pt x="14229" y="1675"/>
                  </a:lnTo>
                  <a:lnTo>
                    <a:pt x="14333" y="1717"/>
                  </a:lnTo>
                  <a:lnTo>
                    <a:pt x="14396" y="1800"/>
                  </a:lnTo>
                  <a:lnTo>
                    <a:pt x="14375" y="1863"/>
                  </a:lnTo>
                  <a:lnTo>
                    <a:pt x="14375" y="1926"/>
                  </a:lnTo>
                  <a:lnTo>
                    <a:pt x="14396" y="2072"/>
                  </a:lnTo>
                  <a:lnTo>
                    <a:pt x="14333" y="2219"/>
                  </a:lnTo>
                  <a:lnTo>
                    <a:pt x="14333" y="2302"/>
                  </a:lnTo>
                  <a:lnTo>
                    <a:pt x="14417" y="2407"/>
                  </a:lnTo>
                  <a:lnTo>
                    <a:pt x="14417" y="2533"/>
                  </a:lnTo>
                  <a:lnTo>
                    <a:pt x="14438" y="2616"/>
                  </a:lnTo>
                  <a:lnTo>
                    <a:pt x="14543" y="2700"/>
                  </a:lnTo>
                  <a:lnTo>
                    <a:pt x="14626" y="2700"/>
                  </a:lnTo>
                  <a:lnTo>
                    <a:pt x="14710" y="2784"/>
                  </a:lnTo>
                  <a:lnTo>
                    <a:pt x="14836" y="2846"/>
                  </a:lnTo>
                  <a:lnTo>
                    <a:pt x="14836" y="2909"/>
                  </a:lnTo>
                  <a:lnTo>
                    <a:pt x="14856" y="2993"/>
                  </a:lnTo>
                  <a:lnTo>
                    <a:pt x="14731" y="2888"/>
                  </a:lnTo>
                  <a:lnTo>
                    <a:pt x="14584" y="2805"/>
                  </a:lnTo>
                  <a:lnTo>
                    <a:pt x="14417" y="2805"/>
                  </a:lnTo>
                  <a:lnTo>
                    <a:pt x="14333" y="2742"/>
                  </a:lnTo>
                  <a:lnTo>
                    <a:pt x="14312" y="2679"/>
                  </a:lnTo>
                  <a:lnTo>
                    <a:pt x="14312" y="2533"/>
                  </a:lnTo>
                  <a:lnTo>
                    <a:pt x="14271" y="2323"/>
                  </a:lnTo>
                  <a:lnTo>
                    <a:pt x="14312" y="2219"/>
                  </a:lnTo>
                  <a:lnTo>
                    <a:pt x="14312" y="2114"/>
                  </a:lnTo>
                  <a:lnTo>
                    <a:pt x="14208" y="2009"/>
                  </a:lnTo>
                  <a:lnTo>
                    <a:pt x="14208" y="1926"/>
                  </a:lnTo>
                  <a:lnTo>
                    <a:pt x="14166" y="1779"/>
                  </a:lnTo>
                  <a:lnTo>
                    <a:pt x="14103" y="1737"/>
                  </a:lnTo>
                  <a:lnTo>
                    <a:pt x="14020" y="1696"/>
                  </a:lnTo>
                  <a:lnTo>
                    <a:pt x="13957" y="1654"/>
                  </a:lnTo>
                  <a:lnTo>
                    <a:pt x="13852" y="1633"/>
                  </a:lnTo>
                  <a:lnTo>
                    <a:pt x="13748" y="1675"/>
                  </a:lnTo>
                  <a:lnTo>
                    <a:pt x="13601" y="1696"/>
                  </a:lnTo>
                  <a:lnTo>
                    <a:pt x="13538" y="1675"/>
                  </a:lnTo>
                  <a:lnTo>
                    <a:pt x="13476" y="1675"/>
                  </a:lnTo>
                  <a:lnTo>
                    <a:pt x="13434" y="1863"/>
                  </a:lnTo>
                  <a:lnTo>
                    <a:pt x="13476" y="1905"/>
                  </a:lnTo>
                  <a:lnTo>
                    <a:pt x="13476" y="2009"/>
                  </a:lnTo>
                  <a:lnTo>
                    <a:pt x="13434" y="2072"/>
                  </a:lnTo>
                  <a:lnTo>
                    <a:pt x="13266" y="1989"/>
                  </a:lnTo>
                  <a:lnTo>
                    <a:pt x="13078" y="1779"/>
                  </a:lnTo>
                  <a:lnTo>
                    <a:pt x="13036" y="1779"/>
                  </a:lnTo>
                  <a:lnTo>
                    <a:pt x="12973" y="1821"/>
                  </a:lnTo>
                  <a:lnTo>
                    <a:pt x="12931" y="1821"/>
                  </a:lnTo>
                  <a:lnTo>
                    <a:pt x="12869" y="1758"/>
                  </a:lnTo>
                  <a:lnTo>
                    <a:pt x="12701" y="1717"/>
                  </a:lnTo>
                  <a:lnTo>
                    <a:pt x="12639" y="1779"/>
                  </a:lnTo>
                  <a:lnTo>
                    <a:pt x="12639" y="1884"/>
                  </a:lnTo>
                  <a:lnTo>
                    <a:pt x="12701" y="2009"/>
                  </a:lnTo>
                  <a:lnTo>
                    <a:pt x="12639" y="2093"/>
                  </a:lnTo>
                  <a:lnTo>
                    <a:pt x="12701" y="2198"/>
                  </a:lnTo>
                  <a:lnTo>
                    <a:pt x="12743" y="2344"/>
                  </a:lnTo>
                  <a:lnTo>
                    <a:pt x="12722" y="2491"/>
                  </a:lnTo>
                  <a:lnTo>
                    <a:pt x="12743" y="2533"/>
                  </a:lnTo>
                  <a:lnTo>
                    <a:pt x="12764" y="2700"/>
                  </a:lnTo>
                  <a:lnTo>
                    <a:pt x="12743" y="2742"/>
                  </a:lnTo>
                  <a:lnTo>
                    <a:pt x="12743" y="2846"/>
                  </a:lnTo>
                  <a:lnTo>
                    <a:pt x="12827" y="3014"/>
                  </a:lnTo>
                  <a:lnTo>
                    <a:pt x="12848" y="3118"/>
                  </a:lnTo>
                  <a:lnTo>
                    <a:pt x="12827" y="3265"/>
                  </a:lnTo>
                  <a:lnTo>
                    <a:pt x="12827" y="3349"/>
                  </a:lnTo>
                  <a:lnTo>
                    <a:pt x="12911" y="3453"/>
                  </a:lnTo>
                  <a:lnTo>
                    <a:pt x="12931" y="3579"/>
                  </a:lnTo>
                  <a:lnTo>
                    <a:pt x="12931" y="3662"/>
                  </a:lnTo>
                  <a:lnTo>
                    <a:pt x="13057" y="3767"/>
                  </a:lnTo>
                  <a:lnTo>
                    <a:pt x="13120" y="3851"/>
                  </a:lnTo>
                  <a:lnTo>
                    <a:pt x="13120" y="3955"/>
                  </a:lnTo>
                  <a:lnTo>
                    <a:pt x="13162" y="3997"/>
                  </a:lnTo>
                  <a:lnTo>
                    <a:pt x="13245" y="3997"/>
                  </a:lnTo>
                  <a:lnTo>
                    <a:pt x="13245" y="4060"/>
                  </a:lnTo>
                  <a:lnTo>
                    <a:pt x="13266" y="4123"/>
                  </a:lnTo>
                  <a:lnTo>
                    <a:pt x="13371" y="4186"/>
                  </a:lnTo>
                  <a:lnTo>
                    <a:pt x="13392" y="4206"/>
                  </a:lnTo>
                  <a:lnTo>
                    <a:pt x="13371" y="4227"/>
                  </a:lnTo>
                  <a:lnTo>
                    <a:pt x="13266" y="4227"/>
                  </a:lnTo>
                  <a:lnTo>
                    <a:pt x="13224" y="4206"/>
                  </a:lnTo>
                  <a:lnTo>
                    <a:pt x="13141" y="4206"/>
                  </a:lnTo>
                  <a:lnTo>
                    <a:pt x="13078" y="4165"/>
                  </a:lnTo>
                  <a:lnTo>
                    <a:pt x="13078" y="4081"/>
                  </a:lnTo>
                  <a:lnTo>
                    <a:pt x="13057" y="4018"/>
                  </a:lnTo>
                  <a:lnTo>
                    <a:pt x="12973" y="3997"/>
                  </a:lnTo>
                  <a:lnTo>
                    <a:pt x="12911" y="4018"/>
                  </a:lnTo>
                  <a:lnTo>
                    <a:pt x="12848" y="4018"/>
                  </a:lnTo>
                  <a:lnTo>
                    <a:pt x="12827" y="3976"/>
                  </a:lnTo>
                  <a:lnTo>
                    <a:pt x="12827" y="3872"/>
                  </a:lnTo>
                  <a:lnTo>
                    <a:pt x="12806" y="3851"/>
                  </a:lnTo>
                  <a:lnTo>
                    <a:pt x="12743" y="3893"/>
                  </a:lnTo>
                  <a:lnTo>
                    <a:pt x="12659" y="4060"/>
                  </a:lnTo>
                  <a:lnTo>
                    <a:pt x="12534" y="4102"/>
                  </a:lnTo>
                  <a:lnTo>
                    <a:pt x="12450" y="4102"/>
                  </a:lnTo>
                  <a:lnTo>
                    <a:pt x="12325" y="3997"/>
                  </a:lnTo>
                  <a:lnTo>
                    <a:pt x="12220" y="3997"/>
                  </a:lnTo>
                  <a:lnTo>
                    <a:pt x="12178" y="3914"/>
                  </a:lnTo>
                  <a:lnTo>
                    <a:pt x="12178" y="3809"/>
                  </a:lnTo>
                  <a:lnTo>
                    <a:pt x="12199" y="3683"/>
                  </a:lnTo>
                  <a:lnTo>
                    <a:pt x="12115" y="3495"/>
                  </a:lnTo>
                  <a:lnTo>
                    <a:pt x="12074" y="3453"/>
                  </a:lnTo>
                  <a:lnTo>
                    <a:pt x="12032" y="3328"/>
                  </a:lnTo>
                  <a:lnTo>
                    <a:pt x="12032" y="3244"/>
                  </a:lnTo>
                  <a:lnTo>
                    <a:pt x="12095" y="3181"/>
                  </a:lnTo>
                  <a:lnTo>
                    <a:pt x="12115" y="3139"/>
                  </a:lnTo>
                  <a:lnTo>
                    <a:pt x="12095" y="2867"/>
                  </a:lnTo>
                  <a:lnTo>
                    <a:pt x="12011" y="2742"/>
                  </a:lnTo>
                  <a:lnTo>
                    <a:pt x="11906" y="2595"/>
                  </a:lnTo>
                  <a:lnTo>
                    <a:pt x="11906" y="2491"/>
                  </a:lnTo>
                  <a:lnTo>
                    <a:pt x="11802" y="2240"/>
                  </a:lnTo>
                  <a:lnTo>
                    <a:pt x="11760" y="2135"/>
                  </a:lnTo>
                  <a:lnTo>
                    <a:pt x="11676" y="2093"/>
                  </a:lnTo>
                  <a:lnTo>
                    <a:pt x="11655" y="2009"/>
                  </a:lnTo>
                  <a:lnTo>
                    <a:pt x="11571" y="1989"/>
                  </a:lnTo>
                  <a:lnTo>
                    <a:pt x="11467" y="1968"/>
                  </a:lnTo>
                  <a:lnTo>
                    <a:pt x="11383" y="1905"/>
                  </a:lnTo>
                  <a:lnTo>
                    <a:pt x="11279" y="1926"/>
                  </a:lnTo>
                  <a:lnTo>
                    <a:pt x="11237" y="1989"/>
                  </a:lnTo>
                  <a:lnTo>
                    <a:pt x="11237" y="2114"/>
                  </a:lnTo>
                  <a:lnTo>
                    <a:pt x="11195" y="2177"/>
                  </a:lnTo>
                  <a:lnTo>
                    <a:pt x="11237" y="2240"/>
                  </a:lnTo>
                  <a:lnTo>
                    <a:pt x="11195" y="2323"/>
                  </a:lnTo>
                  <a:lnTo>
                    <a:pt x="11132" y="2533"/>
                  </a:lnTo>
                  <a:lnTo>
                    <a:pt x="11132" y="2658"/>
                  </a:lnTo>
                  <a:lnTo>
                    <a:pt x="11153" y="2825"/>
                  </a:lnTo>
                  <a:lnTo>
                    <a:pt x="11195" y="2867"/>
                  </a:lnTo>
                  <a:lnTo>
                    <a:pt x="11174" y="3035"/>
                  </a:lnTo>
                  <a:lnTo>
                    <a:pt x="11132" y="3181"/>
                  </a:lnTo>
                  <a:lnTo>
                    <a:pt x="11153" y="3286"/>
                  </a:lnTo>
                  <a:lnTo>
                    <a:pt x="11153" y="3495"/>
                  </a:lnTo>
                  <a:lnTo>
                    <a:pt x="11090" y="3537"/>
                  </a:lnTo>
                  <a:lnTo>
                    <a:pt x="11048" y="3474"/>
                  </a:lnTo>
                  <a:lnTo>
                    <a:pt x="10986" y="3453"/>
                  </a:lnTo>
                  <a:lnTo>
                    <a:pt x="10944" y="3495"/>
                  </a:lnTo>
                  <a:lnTo>
                    <a:pt x="10860" y="3474"/>
                  </a:lnTo>
                  <a:lnTo>
                    <a:pt x="10839" y="3453"/>
                  </a:lnTo>
                  <a:lnTo>
                    <a:pt x="10755" y="3432"/>
                  </a:lnTo>
                  <a:lnTo>
                    <a:pt x="10630" y="3390"/>
                  </a:lnTo>
                  <a:lnTo>
                    <a:pt x="10546" y="3328"/>
                  </a:lnTo>
                  <a:lnTo>
                    <a:pt x="10504" y="3328"/>
                  </a:lnTo>
                  <a:lnTo>
                    <a:pt x="10462" y="3349"/>
                  </a:lnTo>
                  <a:lnTo>
                    <a:pt x="10504" y="3432"/>
                  </a:lnTo>
                  <a:lnTo>
                    <a:pt x="10567" y="3495"/>
                  </a:lnTo>
                  <a:lnTo>
                    <a:pt x="10567" y="3558"/>
                  </a:lnTo>
                  <a:lnTo>
                    <a:pt x="10546" y="3600"/>
                  </a:lnTo>
                  <a:lnTo>
                    <a:pt x="10525" y="3662"/>
                  </a:lnTo>
                  <a:lnTo>
                    <a:pt x="10462" y="3662"/>
                  </a:lnTo>
                  <a:lnTo>
                    <a:pt x="10442" y="3641"/>
                  </a:lnTo>
                  <a:lnTo>
                    <a:pt x="10358" y="3641"/>
                  </a:lnTo>
                  <a:lnTo>
                    <a:pt x="10316" y="3579"/>
                  </a:lnTo>
                  <a:lnTo>
                    <a:pt x="10316" y="3432"/>
                  </a:lnTo>
                  <a:lnTo>
                    <a:pt x="10232" y="3286"/>
                  </a:lnTo>
                  <a:lnTo>
                    <a:pt x="10211" y="3160"/>
                  </a:lnTo>
                  <a:lnTo>
                    <a:pt x="10190" y="3056"/>
                  </a:lnTo>
                  <a:lnTo>
                    <a:pt x="10107" y="2972"/>
                  </a:lnTo>
                  <a:lnTo>
                    <a:pt x="10107" y="2909"/>
                  </a:lnTo>
                  <a:lnTo>
                    <a:pt x="10044" y="2825"/>
                  </a:lnTo>
                  <a:lnTo>
                    <a:pt x="9981" y="2909"/>
                  </a:lnTo>
                  <a:lnTo>
                    <a:pt x="10023" y="2993"/>
                  </a:lnTo>
                  <a:lnTo>
                    <a:pt x="9981" y="3035"/>
                  </a:lnTo>
                  <a:lnTo>
                    <a:pt x="9981" y="3118"/>
                  </a:lnTo>
                  <a:lnTo>
                    <a:pt x="9939" y="3202"/>
                  </a:lnTo>
                  <a:lnTo>
                    <a:pt x="9898" y="3244"/>
                  </a:lnTo>
                  <a:lnTo>
                    <a:pt x="9814" y="3265"/>
                  </a:lnTo>
                  <a:lnTo>
                    <a:pt x="9772" y="3369"/>
                  </a:lnTo>
                  <a:lnTo>
                    <a:pt x="9667" y="3537"/>
                  </a:lnTo>
                  <a:lnTo>
                    <a:pt x="9584" y="3621"/>
                  </a:lnTo>
                  <a:lnTo>
                    <a:pt x="9584" y="3662"/>
                  </a:lnTo>
                  <a:lnTo>
                    <a:pt x="9521" y="3725"/>
                  </a:lnTo>
                  <a:lnTo>
                    <a:pt x="9458" y="3851"/>
                  </a:lnTo>
                  <a:lnTo>
                    <a:pt x="9395" y="3851"/>
                  </a:lnTo>
                  <a:lnTo>
                    <a:pt x="9374" y="3788"/>
                  </a:lnTo>
                  <a:lnTo>
                    <a:pt x="9395" y="3683"/>
                  </a:lnTo>
                  <a:lnTo>
                    <a:pt x="9479" y="3579"/>
                  </a:lnTo>
                  <a:lnTo>
                    <a:pt x="9500" y="3474"/>
                  </a:lnTo>
                  <a:lnTo>
                    <a:pt x="9563" y="3432"/>
                  </a:lnTo>
                  <a:lnTo>
                    <a:pt x="9667" y="3369"/>
                  </a:lnTo>
                  <a:lnTo>
                    <a:pt x="9709" y="3244"/>
                  </a:lnTo>
                  <a:lnTo>
                    <a:pt x="9793" y="3160"/>
                  </a:lnTo>
                  <a:lnTo>
                    <a:pt x="9814" y="3077"/>
                  </a:lnTo>
                  <a:lnTo>
                    <a:pt x="9814" y="3035"/>
                  </a:lnTo>
                  <a:lnTo>
                    <a:pt x="9772" y="2993"/>
                  </a:lnTo>
                  <a:lnTo>
                    <a:pt x="9793" y="2930"/>
                  </a:lnTo>
                  <a:lnTo>
                    <a:pt x="9877" y="2909"/>
                  </a:lnTo>
                  <a:lnTo>
                    <a:pt x="9898" y="2825"/>
                  </a:lnTo>
                  <a:lnTo>
                    <a:pt x="9898" y="2742"/>
                  </a:lnTo>
                  <a:lnTo>
                    <a:pt x="9939" y="2637"/>
                  </a:lnTo>
                  <a:lnTo>
                    <a:pt x="10023" y="2470"/>
                  </a:lnTo>
                  <a:lnTo>
                    <a:pt x="10023" y="2365"/>
                  </a:lnTo>
                  <a:lnTo>
                    <a:pt x="10086" y="2198"/>
                  </a:lnTo>
                  <a:lnTo>
                    <a:pt x="10107" y="1947"/>
                  </a:lnTo>
                  <a:lnTo>
                    <a:pt x="10086" y="1863"/>
                  </a:lnTo>
                  <a:lnTo>
                    <a:pt x="9918" y="1842"/>
                  </a:lnTo>
                  <a:lnTo>
                    <a:pt x="9814" y="1863"/>
                  </a:lnTo>
                  <a:lnTo>
                    <a:pt x="9709" y="1947"/>
                  </a:lnTo>
                  <a:lnTo>
                    <a:pt x="9605" y="1884"/>
                  </a:lnTo>
                  <a:lnTo>
                    <a:pt x="9521" y="1863"/>
                  </a:lnTo>
                  <a:lnTo>
                    <a:pt x="9479" y="1884"/>
                  </a:lnTo>
                  <a:lnTo>
                    <a:pt x="9500" y="1968"/>
                  </a:lnTo>
                  <a:lnTo>
                    <a:pt x="9584" y="2051"/>
                  </a:lnTo>
                  <a:lnTo>
                    <a:pt x="9584" y="2198"/>
                  </a:lnTo>
                  <a:lnTo>
                    <a:pt x="9563" y="2281"/>
                  </a:lnTo>
                  <a:lnTo>
                    <a:pt x="9500" y="2219"/>
                  </a:lnTo>
                  <a:lnTo>
                    <a:pt x="9479" y="2093"/>
                  </a:lnTo>
                  <a:lnTo>
                    <a:pt x="9395" y="2009"/>
                  </a:lnTo>
                  <a:lnTo>
                    <a:pt x="9312" y="1989"/>
                  </a:lnTo>
                  <a:lnTo>
                    <a:pt x="9165" y="2114"/>
                  </a:lnTo>
                  <a:lnTo>
                    <a:pt x="9165" y="2219"/>
                  </a:lnTo>
                  <a:lnTo>
                    <a:pt x="9207" y="2302"/>
                  </a:lnTo>
                  <a:lnTo>
                    <a:pt x="9165" y="2386"/>
                  </a:lnTo>
                  <a:lnTo>
                    <a:pt x="9061" y="2386"/>
                  </a:lnTo>
                  <a:lnTo>
                    <a:pt x="9061" y="2323"/>
                  </a:lnTo>
                  <a:lnTo>
                    <a:pt x="9061" y="2219"/>
                  </a:lnTo>
                  <a:lnTo>
                    <a:pt x="9040" y="2114"/>
                  </a:lnTo>
                  <a:lnTo>
                    <a:pt x="8956" y="2072"/>
                  </a:lnTo>
                  <a:lnTo>
                    <a:pt x="8747" y="2072"/>
                  </a:lnTo>
                  <a:lnTo>
                    <a:pt x="8538" y="2156"/>
                  </a:lnTo>
                  <a:lnTo>
                    <a:pt x="8307" y="2156"/>
                  </a:lnTo>
                  <a:lnTo>
                    <a:pt x="8140" y="2093"/>
                  </a:lnTo>
                  <a:lnTo>
                    <a:pt x="8056" y="2093"/>
                  </a:lnTo>
                  <a:lnTo>
                    <a:pt x="7994" y="2114"/>
                  </a:lnTo>
                  <a:lnTo>
                    <a:pt x="7910" y="2093"/>
                  </a:lnTo>
                  <a:lnTo>
                    <a:pt x="7805" y="2093"/>
                  </a:lnTo>
                  <a:lnTo>
                    <a:pt x="7701" y="2177"/>
                  </a:lnTo>
                  <a:lnTo>
                    <a:pt x="7680" y="2219"/>
                  </a:lnTo>
                  <a:lnTo>
                    <a:pt x="7722" y="2302"/>
                  </a:lnTo>
                  <a:lnTo>
                    <a:pt x="7722" y="2386"/>
                  </a:lnTo>
                  <a:lnTo>
                    <a:pt x="7784" y="2491"/>
                  </a:lnTo>
                  <a:lnTo>
                    <a:pt x="7805" y="2533"/>
                  </a:lnTo>
                  <a:lnTo>
                    <a:pt x="7784" y="2616"/>
                  </a:lnTo>
                  <a:lnTo>
                    <a:pt x="7722" y="2784"/>
                  </a:lnTo>
                  <a:lnTo>
                    <a:pt x="7742" y="2930"/>
                  </a:lnTo>
                  <a:lnTo>
                    <a:pt x="7889" y="3118"/>
                  </a:lnTo>
                  <a:lnTo>
                    <a:pt x="7889" y="3223"/>
                  </a:lnTo>
                  <a:lnTo>
                    <a:pt x="7910" y="3432"/>
                  </a:lnTo>
                  <a:lnTo>
                    <a:pt x="7889" y="3453"/>
                  </a:lnTo>
                  <a:lnTo>
                    <a:pt x="7826" y="3411"/>
                  </a:lnTo>
                  <a:lnTo>
                    <a:pt x="7784" y="3307"/>
                  </a:lnTo>
                  <a:lnTo>
                    <a:pt x="7638" y="3160"/>
                  </a:lnTo>
                  <a:lnTo>
                    <a:pt x="7596" y="3118"/>
                  </a:lnTo>
                  <a:lnTo>
                    <a:pt x="7596" y="2909"/>
                  </a:lnTo>
                  <a:lnTo>
                    <a:pt x="7617" y="2700"/>
                  </a:lnTo>
                  <a:lnTo>
                    <a:pt x="7617" y="2595"/>
                  </a:lnTo>
                  <a:lnTo>
                    <a:pt x="7512" y="2428"/>
                  </a:lnTo>
                  <a:lnTo>
                    <a:pt x="7512" y="2323"/>
                  </a:lnTo>
                  <a:lnTo>
                    <a:pt x="7491" y="2281"/>
                  </a:lnTo>
                  <a:lnTo>
                    <a:pt x="7429" y="2261"/>
                  </a:lnTo>
                  <a:lnTo>
                    <a:pt x="7303" y="2302"/>
                  </a:lnTo>
                  <a:lnTo>
                    <a:pt x="7177" y="2386"/>
                  </a:lnTo>
                  <a:lnTo>
                    <a:pt x="7010" y="2407"/>
                  </a:lnTo>
                  <a:lnTo>
                    <a:pt x="6947" y="2470"/>
                  </a:lnTo>
                  <a:lnTo>
                    <a:pt x="6905" y="2595"/>
                  </a:lnTo>
                  <a:lnTo>
                    <a:pt x="6947" y="2700"/>
                  </a:lnTo>
                  <a:lnTo>
                    <a:pt x="6905" y="2825"/>
                  </a:lnTo>
                  <a:lnTo>
                    <a:pt x="6843" y="2930"/>
                  </a:lnTo>
                  <a:lnTo>
                    <a:pt x="6801" y="2993"/>
                  </a:lnTo>
                  <a:lnTo>
                    <a:pt x="6843" y="3035"/>
                  </a:lnTo>
                  <a:lnTo>
                    <a:pt x="6885" y="3035"/>
                  </a:lnTo>
                  <a:lnTo>
                    <a:pt x="6947" y="3056"/>
                  </a:lnTo>
                  <a:lnTo>
                    <a:pt x="6947" y="3202"/>
                  </a:lnTo>
                  <a:lnTo>
                    <a:pt x="6885" y="3307"/>
                  </a:lnTo>
                  <a:lnTo>
                    <a:pt x="6738" y="3411"/>
                  </a:lnTo>
                  <a:lnTo>
                    <a:pt x="6633" y="3411"/>
                  </a:lnTo>
                  <a:lnTo>
                    <a:pt x="6592" y="3453"/>
                  </a:lnTo>
                  <a:lnTo>
                    <a:pt x="6571" y="3558"/>
                  </a:lnTo>
                  <a:lnTo>
                    <a:pt x="6529" y="3621"/>
                  </a:lnTo>
                  <a:lnTo>
                    <a:pt x="6487" y="3683"/>
                  </a:lnTo>
                  <a:lnTo>
                    <a:pt x="6529" y="3767"/>
                  </a:lnTo>
                  <a:lnTo>
                    <a:pt x="6487" y="3830"/>
                  </a:lnTo>
                  <a:lnTo>
                    <a:pt x="6424" y="3830"/>
                  </a:lnTo>
                  <a:lnTo>
                    <a:pt x="6382" y="3851"/>
                  </a:lnTo>
                  <a:lnTo>
                    <a:pt x="6236" y="3872"/>
                  </a:lnTo>
                  <a:lnTo>
                    <a:pt x="6131" y="3830"/>
                  </a:lnTo>
                  <a:lnTo>
                    <a:pt x="6089" y="3767"/>
                  </a:lnTo>
                  <a:lnTo>
                    <a:pt x="6089" y="3683"/>
                  </a:lnTo>
                  <a:lnTo>
                    <a:pt x="6048" y="3662"/>
                  </a:lnTo>
                  <a:lnTo>
                    <a:pt x="5985" y="3662"/>
                  </a:lnTo>
                  <a:lnTo>
                    <a:pt x="5964" y="3621"/>
                  </a:lnTo>
                  <a:lnTo>
                    <a:pt x="5943" y="3537"/>
                  </a:lnTo>
                  <a:lnTo>
                    <a:pt x="5838" y="3537"/>
                  </a:lnTo>
                  <a:lnTo>
                    <a:pt x="5797" y="3579"/>
                  </a:lnTo>
                  <a:lnTo>
                    <a:pt x="5755" y="3641"/>
                  </a:lnTo>
                  <a:lnTo>
                    <a:pt x="5671" y="3641"/>
                  </a:lnTo>
                  <a:lnTo>
                    <a:pt x="5629" y="3662"/>
                  </a:lnTo>
                  <a:lnTo>
                    <a:pt x="5629" y="3830"/>
                  </a:lnTo>
                  <a:lnTo>
                    <a:pt x="5608" y="3893"/>
                  </a:lnTo>
                  <a:lnTo>
                    <a:pt x="5608" y="3997"/>
                  </a:lnTo>
                  <a:lnTo>
                    <a:pt x="5650" y="4165"/>
                  </a:lnTo>
                  <a:lnTo>
                    <a:pt x="5629" y="4353"/>
                  </a:lnTo>
                  <a:lnTo>
                    <a:pt x="5566" y="4416"/>
                  </a:lnTo>
                  <a:lnTo>
                    <a:pt x="5525" y="4416"/>
                  </a:lnTo>
                  <a:lnTo>
                    <a:pt x="5545" y="4206"/>
                  </a:lnTo>
                  <a:lnTo>
                    <a:pt x="5545" y="4060"/>
                  </a:lnTo>
                  <a:lnTo>
                    <a:pt x="5525" y="3976"/>
                  </a:lnTo>
                  <a:lnTo>
                    <a:pt x="5525" y="3767"/>
                  </a:lnTo>
                  <a:lnTo>
                    <a:pt x="5504" y="3662"/>
                  </a:lnTo>
                  <a:lnTo>
                    <a:pt x="5462" y="3641"/>
                  </a:lnTo>
                  <a:lnTo>
                    <a:pt x="5420" y="3662"/>
                  </a:lnTo>
                  <a:lnTo>
                    <a:pt x="5336" y="3662"/>
                  </a:lnTo>
                  <a:lnTo>
                    <a:pt x="5253" y="3767"/>
                  </a:lnTo>
                  <a:lnTo>
                    <a:pt x="5190" y="3788"/>
                  </a:lnTo>
                  <a:lnTo>
                    <a:pt x="5085" y="3872"/>
                  </a:lnTo>
                  <a:lnTo>
                    <a:pt x="5043" y="3955"/>
                  </a:lnTo>
                  <a:lnTo>
                    <a:pt x="5043" y="4039"/>
                  </a:lnTo>
                  <a:lnTo>
                    <a:pt x="4918" y="4186"/>
                  </a:lnTo>
                  <a:lnTo>
                    <a:pt x="4876" y="4206"/>
                  </a:lnTo>
                  <a:lnTo>
                    <a:pt x="4834" y="4165"/>
                  </a:lnTo>
                  <a:lnTo>
                    <a:pt x="4729" y="4165"/>
                  </a:lnTo>
                  <a:lnTo>
                    <a:pt x="4688" y="4186"/>
                  </a:lnTo>
                  <a:lnTo>
                    <a:pt x="4688" y="4248"/>
                  </a:lnTo>
                  <a:lnTo>
                    <a:pt x="4771" y="4269"/>
                  </a:lnTo>
                  <a:lnTo>
                    <a:pt x="4792" y="4290"/>
                  </a:lnTo>
                  <a:lnTo>
                    <a:pt x="4709" y="4311"/>
                  </a:lnTo>
                  <a:lnTo>
                    <a:pt x="4562" y="4311"/>
                  </a:lnTo>
                  <a:lnTo>
                    <a:pt x="4478" y="4353"/>
                  </a:lnTo>
                  <a:lnTo>
                    <a:pt x="4416" y="4416"/>
                  </a:lnTo>
                  <a:lnTo>
                    <a:pt x="4248" y="4478"/>
                  </a:lnTo>
                  <a:lnTo>
                    <a:pt x="4248" y="4520"/>
                  </a:lnTo>
                  <a:lnTo>
                    <a:pt x="4185" y="4583"/>
                  </a:lnTo>
                  <a:lnTo>
                    <a:pt x="4081" y="4625"/>
                  </a:lnTo>
                  <a:lnTo>
                    <a:pt x="3997" y="4625"/>
                  </a:lnTo>
                  <a:lnTo>
                    <a:pt x="3976" y="4688"/>
                  </a:lnTo>
                  <a:lnTo>
                    <a:pt x="3976" y="4771"/>
                  </a:lnTo>
                  <a:lnTo>
                    <a:pt x="4039" y="4813"/>
                  </a:lnTo>
                  <a:lnTo>
                    <a:pt x="3997" y="4876"/>
                  </a:lnTo>
                  <a:lnTo>
                    <a:pt x="3955" y="4897"/>
                  </a:lnTo>
                  <a:lnTo>
                    <a:pt x="3892" y="4939"/>
                  </a:lnTo>
                  <a:lnTo>
                    <a:pt x="3851" y="5022"/>
                  </a:lnTo>
                  <a:lnTo>
                    <a:pt x="3767" y="5043"/>
                  </a:lnTo>
                  <a:lnTo>
                    <a:pt x="3746" y="5127"/>
                  </a:lnTo>
                  <a:lnTo>
                    <a:pt x="3746" y="5169"/>
                  </a:lnTo>
                  <a:lnTo>
                    <a:pt x="3767" y="5211"/>
                  </a:lnTo>
                  <a:lnTo>
                    <a:pt x="3767" y="5294"/>
                  </a:lnTo>
                  <a:lnTo>
                    <a:pt x="3767" y="5336"/>
                  </a:lnTo>
                  <a:lnTo>
                    <a:pt x="3830" y="5357"/>
                  </a:lnTo>
                  <a:lnTo>
                    <a:pt x="3892" y="5357"/>
                  </a:lnTo>
                  <a:lnTo>
                    <a:pt x="3976" y="5420"/>
                  </a:lnTo>
                  <a:lnTo>
                    <a:pt x="4039" y="5420"/>
                  </a:lnTo>
                  <a:lnTo>
                    <a:pt x="4081" y="5357"/>
                  </a:lnTo>
                  <a:lnTo>
                    <a:pt x="4144" y="5357"/>
                  </a:lnTo>
                  <a:lnTo>
                    <a:pt x="4248" y="5441"/>
                  </a:lnTo>
                  <a:lnTo>
                    <a:pt x="4269" y="5525"/>
                  </a:lnTo>
                  <a:lnTo>
                    <a:pt x="4353" y="5525"/>
                  </a:lnTo>
                  <a:lnTo>
                    <a:pt x="4457" y="5441"/>
                  </a:lnTo>
                  <a:lnTo>
                    <a:pt x="4499" y="5441"/>
                  </a:lnTo>
                  <a:lnTo>
                    <a:pt x="4604" y="5462"/>
                  </a:lnTo>
                  <a:lnTo>
                    <a:pt x="4792" y="5462"/>
                  </a:lnTo>
                  <a:lnTo>
                    <a:pt x="4834" y="5441"/>
                  </a:lnTo>
                  <a:lnTo>
                    <a:pt x="4834" y="5336"/>
                  </a:lnTo>
                  <a:lnTo>
                    <a:pt x="4918" y="5253"/>
                  </a:lnTo>
                  <a:lnTo>
                    <a:pt x="4939" y="5253"/>
                  </a:lnTo>
                  <a:lnTo>
                    <a:pt x="4939" y="5357"/>
                  </a:lnTo>
                  <a:lnTo>
                    <a:pt x="4981" y="5378"/>
                  </a:lnTo>
                  <a:lnTo>
                    <a:pt x="4939" y="5441"/>
                  </a:lnTo>
                  <a:lnTo>
                    <a:pt x="4813" y="5483"/>
                  </a:lnTo>
                  <a:lnTo>
                    <a:pt x="4709" y="5566"/>
                  </a:lnTo>
                  <a:lnTo>
                    <a:pt x="4562" y="5546"/>
                  </a:lnTo>
                  <a:lnTo>
                    <a:pt x="4457" y="5566"/>
                  </a:lnTo>
                  <a:lnTo>
                    <a:pt x="4416" y="5629"/>
                  </a:lnTo>
                  <a:lnTo>
                    <a:pt x="4416" y="5671"/>
                  </a:lnTo>
                  <a:lnTo>
                    <a:pt x="4520" y="5755"/>
                  </a:lnTo>
                  <a:lnTo>
                    <a:pt x="4667" y="5755"/>
                  </a:lnTo>
                  <a:lnTo>
                    <a:pt x="4688" y="5776"/>
                  </a:lnTo>
                  <a:lnTo>
                    <a:pt x="4667" y="5859"/>
                  </a:lnTo>
                  <a:lnTo>
                    <a:pt x="4520" y="5943"/>
                  </a:lnTo>
                  <a:lnTo>
                    <a:pt x="4290" y="5943"/>
                  </a:lnTo>
                  <a:lnTo>
                    <a:pt x="4206" y="6048"/>
                  </a:lnTo>
                  <a:lnTo>
                    <a:pt x="4206" y="6152"/>
                  </a:lnTo>
                  <a:lnTo>
                    <a:pt x="4290" y="6194"/>
                  </a:lnTo>
                  <a:lnTo>
                    <a:pt x="4269" y="6299"/>
                  </a:lnTo>
                  <a:lnTo>
                    <a:pt x="4185" y="6320"/>
                  </a:lnTo>
                  <a:lnTo>
                    <a:pt x="4081" y="6487"/>
                  </a:lnTo>
                  <a:lnTo>
                    <a:pt x="4039" y="6571"/>
                  </a:lnTo>
                  <a:lnTo>
                    <a:pt x="3892" y="6613"/>
                  </a:lnTo>
                  <a:lnTo>
                    <a:pt x="3788" y="6738"/>
                  </a:lnTo>
                  <a:lnTo>
                    <a:pt x="3725" y="6843"/>
                  </a:lnTo>
                  <a:lnTo>
                    <a:pt x="3620" y="6947"/>
                  </a:lnTo>
                  <a:lnTo>
                    <a:pt x="3620" y="7010"/>
                  </a:lnTo>
                  <a:lnTo>
                    <a:pt x="3537" y="7031"/>
                  </a:lnTo>
                  <a:lnTo>
                    <a:pt x="3453" y="7031"/>
                  </a:lnTo>
                  <a:lnTo>
                    <a:pt x="3348" y="6947"/>
                  </a:lnTo>
                  <a:lnTo>
                    <a:pt x="3307" y="6906"/>
                  </a:lnTo>
                  <a:lnTo>
                    <a:pt x="3202" y="6885"/>
                  </a:lnTo>
                  <a:lnTo>
                    <a:pt x="3139" y="6822"/>
                  </a:lnTo>
                  <a:lnTo>
                    <a:pt x="3014" y="6801"/>
                  </a:lnTo>
                  <a:lnTo>
                    <a:pt x="2888" y="6822"/>
                  </a:lnTo>
                  <a:lnTo>
                    <a:pt x="2784" y="6885"/>
                  </a:lnTo>
                  <a:lnTo>
                    <a:pt x="2679" y="6843"/>
                  </a:lnTo>
                  <a:lnTo>
                    <a:pt x="2616" y="6822"/>
                  </a:lnTo>
                  <a:lnTo>
                    <a:pt x="2512" y="6843"/>
                  </a:lnTo>
                  <a:lnTo>
                    <a:pt x="2344" y="6843"/>
                  </a:lnTo>
                  <a:lnTo>
                    <a:pt x="2177" y="6927"/>
                  </a:lnTo>
                  <a:lnTo>
                    <a:pt x="2156" y="7010"/>
                  </a:lnTo>
                  <a:lnTo>
                    <a:pt x="2198" y="7052"/>
                  </a:lnTo>
                  <a:lnTo>
                    <a:pt x="2177" y="7115"/>
                  </a:lnTo>
                  <a:lnTo>
                    <a:pt x="2156" y="7052"/>
                  </a:lnTo>
                  <a:lnTo>
                    <a:pt x="2072" y="7052"/>
                  </a:lnTo>
                  <a:lnTo>
                    <a:pt x="1654" y="7157"/>
                  </a:lnTo>
                  <a:lnTo>
                    <a:pt x="1549" y="7157"/>
                  </a:lnTo>
                  <a:lnTo>
                    <a:pt x="1486" y="7199"/>
                  </a:lnTo>
                  <a:lnTo>
                    <a:pt x="1465" y="7199"/>
                  </a:lnTo>
                  <a:lnTo>
                    <a:pt x="1382" y="7157"/>
                  </a:lnTo>
                  <a:lnTo>
                    <a:pt x="1319" y="7219"/>
                  </a:lnTo>
                  <a:lnTo>
                    <a:pt x="1277" y="7261"/>
                  </a:lnTo>
                  <a:lnTo>
                    <a:pt x="1214" y="7303"/>
                  </a:lnTo>
                  <a:lnTo>
                    <a:pt x="1172" y="7261"/>
                  </a:lnTo>
                  <a:lnTo>
                    <a:pt x="1172" y="7240"/>
                  </a:lnTo>
                  <a:lnTo>
                    <a:pt x="1110" y="7219"/>
                  </a:lnTo>
                  <a:lnTo>
                    <a:pt x="1026" y="7219"/>
                  </a:lnTo>
                  <a:lnTo>
                    <a:pt x="942" y="7261"/>
                  </a:lnTo>
                  <a:lnTo>
                    <a:pt x="859" y="7261"/>
                  </a:lnTo>
                  <a:lnTo>
                    <a:pt x="817" y="7240"/>
                  </a:lnTo>
                  <a:lnTo>
                    <a:pt x="733" y="7240"/>
                  </a:lnTo>
                  <a:lnTo>
                    <a:pt x="691" y="7303"/>
                  </a:lnTo>
                  <a:lnTo>
                    <a:pt x="607" y="7324"/>
                  </a:lnTo>
                  <a:lnTo>
                    <a:pt x="607" y="7366"/>
                  </a:lnTo>
                  <a:lnTo>
                    <a:pt x="607" y="7429"/>
                  </a:lnTo>
                  <a:lnTo>
                    <a:pt x="419" y="7512"/>
                  </a:lnTo>
                  <a:lnTo>
                    <a:pt x="315" y="7512"/>
                  </a:lnTo>
                  <a:lnTo>
                    <a:pt x="294" y="7554"/>
                  </a:lnTo>
                  <a:lnTo>
                    <a:pt x="335" y="7638"/>
                  </a:lnTo>
                  <a:lnTo>
                    <a:pt x="419" y="7638"/>
                  </a:lnTo>
                  <a:lnTo>
                    <a:pt x="482" y="7659"/>
                  </a:lnTo>
                  <a:lnTo>
                    <a:pt x="482" y="7722"/>
                  </a:lnTo>
                  <a:lnTo>
                    <a:pt x="398" y="7722"/>
                  </a:lnTo>
                  <a:lnTo>
                    <a:pt x="377" y="7680"/>
                  </a:lnTo>
                  <a:lnTo>
                    <a:pt x="335" y="7722"/>
                  </a:lnTo>
                  <a:lnTo>
                    <a:pt x="294" y="7784"/>
                  </a:lnTo>
                  <a:lnTo>
                    <a:pt x="189" y="7847"/>
                  </a:lnTo>
                  <a:lnTo>
                    <a:pt x="105" y="7868"/>
                  </a:lnTo>
                  <a:lnTo>
                    <a:pt x="168" y="7931"/>
                  </a:lnTo>
                  <a:lnTo>
                    <a:pt x="273" y="7973"/>
                  </a:lnTo>
                  <a:lnTo>
                    <a:pt x="315" y="8035"/>
                  </a:lnTo>
                  <a:lnTo>
                    <a:pt x="419" y="8266"/>
                  </a:lnTo>
                  <a:lnTo>
                    <a:pt x="482" y="8307"/>
                  </a:lnTo>
                  <a:lnTo>
                    <a:pt x="587" y="8307"/>
                  </a:lnTo>
                  <a:lnTo>
                    <a:pt x="628" y="8349"/>
                  </a:lnTo>
                  <a:lnTo>
                    <a:pt x="649" y="8391"/>
                  </a:lnTo>
                  <a:lnTo>
                    <a:pt x="607" y="8454"/>
                  </a:lnTo>
                  <a:lnTo>
                    <a:pt x="545" y="8496"/>
                  </a:lnTo>
                  <a:lnTo>
                    <a:pt x="524" y="8559"/>
                  </a:lnTo>
                  <a:lnTo>
                    <a:pt x="587" y="8621"/>
                  </a:lnTo>
                  <a:lnTo>
                    <a:pt x="691" y="8663"/>
                  </a:lnTo>
                  <a:lnTo>
                    <a:pt x="817" y="8621"/>
                  </a:lnTo>
                  <a:lnTo>
                    <a:pt x="921" y="8559"/>
                  </a:lnTo>
                  <a:lnTo>
                    <a:pt x="963" y="8496"/>
                  </a:lnTo>
                  <a:lnTo>
                    <a:pt x="1005" y="8475"/>
                  </a:lnTo>
                  <a:lnTo>
                    <a:pt x="1047" y="8496"/>
                  </a:lnTo>
                  <a:lnTo>
                    <a:pt x="1068" y="8559"/>
                  </a:lnTo>
                  <a:lnTo>
                    <a:pt x="1005" y="8684"/>
                  </a:lnTo>
                  <a:lnTo>
                    <a:pt x="900" y="8726"/>
                  </a:lnTo>
                  <a:lnTo>
                    <a:pt x="796" y="8768"/>
                  </a:lnTo>
                  <a:lnTo>
                    <a:pt x="754" y="8810"/>
                  </a:lnTo>
                  <a:lnTo>
                    <a:pt x="796" y="8893"/>
                  </a:lnTo>
                  <a:lnTo>
                    <a:pt x="900" y="8914"/>
                  </a:lnTo>
                  <a:lnTo>
                    <a:pt x="963" y="8872"/>
                  </a:lnTo>
                  <a:lnTo>
                    <a:pt x="1110" y="8810"/>
                  </a:lnTo>
                  <a:lnTo>
                    <a:pt x="1151" y="8831"/>
                  </a:lnTo>
                  <a:lnTo>
                    <a:pt x="1151" y="8872"/>
                  </a:lnTo>
                  <a:lnTo>
                    <a:pt x="963" y="8935"/>
                  </a:lnTo>
                  <a:lnTo>
                    <a:pt x="838" y="8998"/>
                  </a:lnTo>
                  <a:lnTo>
                    <a:pt x="817" y="9040"/>
                  </a:lnTo>
                  <a:lnTo>
                    <a:pt x="1005" y="9228"/>
                  </a:lnTo>
                  <a:lnTo>
                    <a:pt x="1131" y="9291"/>
                  </a:lnTo>
                  <a:lnTo>
                    <a:pt x="1277" y="9291"/>
                  </a:lnTo>
                  <a:lnTo>
                    <a:pt x="1340" y="9228"/>
                  </a:lnTo>
                  <a:lnTo>
                    <a:pt x="1361" y="9103"/>
                  </a:lnTo>
                  <a:lnTo>
                    <a:pt x="1319" y="9040"/>
                  </a:lnTo>
                  <a:lnTo>
                    <a:pt x="1277" y="8998"/>
                  </a:lnTo>
                  <a:lnTo>
                    <a:pt x="1319" y="8977"/>
                  </a:lnTo>
                  <a:lnTo>
                    <a:pt x="1361" y="8977"/>
                  </a:lnTo>
                  <a:lnTo>
                    <a:pt x="1444" y="9082"/>
                  </a:lnTo>
                  <a:lnTo>
                    <a:pt x="1465" y="9103"/>
                  </a:lnTo>
                  <a:lnTo>
                    <a:pt x="1465" y="9144"/>
                  </a:lnTo>
                  <a:lnTo>
                    <a:pt x="1570" y="9207"/>
                  </a:lnTo>
                  <a:lnTo>
                    <a:pt x="1758" y="9228"/>
                  </a:lnTo>
                  <a:lnTo>
                    <a:pt x="1884" y="9228"/>
                  </a:lnTo>
                  <a:lnTo>
                    <a:pt x="1988" y="9144"/>
                  </a:lnTo>
                  <a:lnTo>
                    <a:pt x="2051" y="9123"/>
                  </a:lnTo>
                  <a:lnTo>
                    <a:pt x="2114" y="9144"/>
                  </a:lnTo>
                  <a:lnTo>
                    <a:pt x="2114" y="9228"/>
                  </a:lnTo>
                  <a:lnTo>
                    <a:pt x="2177" y="9291"/>
                  </a:lnTo>
                  <a:lnTo>
                    <a:pt x="2219" y="9291"/>
                  </a:lnTo>
                  <a:lnTo>
                    <a:pt x="2281" y="9312"/>
                  </a:lnTo>
                  <a:lnTo>
                    <a:pt x="2302" y="9458"/>
                  </a:lnTo>
                  <a:lnTo>
                    <a:pt x="2260" y="9458"/>
                  </a:lnTo>
                  <a:lnTo>
                    <a:pt x="2114" y="9542"/>
                  </a:lnTo>
                  <a:lnTo>
                    <a:pt x="2114" y="9626"/>
                  </a:lnTo>
                  <a:lnTo>
                    <a:pt x="2156" y="9667"/>
                  </a:lnTo>
                  <a:lnTo>
                    <a:pt x="2156" y="9730"/>
                  </a:lnTo>
                  <a:lnTo>
                    <a:pt x="2072" y="9667"/>
                  </a:lnTo>
                  <a:lnTo>
                    <a:pt x="2051" y="9647"/>
                  </a:lnTo>
                  <a:lnTo>
                    <a:pt x="1968" y="9626"/>
                  </a:lnTo>
                  <a:lnTo>
                    <a:pt x="1884" y="9542"/>
                  </a:lnTo>
                  <a:lnTo>
                    <a:pt x="1696" y="9458"/>
                  </a:lnTo>
                  <a:lnTo>
                    <a:pt x="1465" y="9458"/>
                  </a:lnTo>
                  <a:lnTo>
                    <a:pt x="1319" y="9437"/>
                  </a:lnTo>
                  <a:lnTo>
                    <a:pt x="1110" y="9500"/>
                  </a:lnTo>
                  <a:lnTo>
                    <a:pt x="1110" y="9542"/>
                  </a:lnTo>
                  <a:lnTo>
                    <a:pt x="1214" y="9626"/>
                  </a:lnTo>
                  <a:lnTo>
                    <a:pt x="1361" y="9647"/>
                  </a:lnTo>
                  <a:lnTo>
                    <a:pt x="1486" y="9667"/>
                  </a:lnTo>
                  <a:lnTo>
                    <a:pt x="1654" y="9772"/>
                  </a:lnTo>
                  <a:lnTo>
                    <a:pt x="1842" y="9856"/>
                  </a:lnTo>
                  <a:lnTo>
                    <a:pt x="1947" y="9856"/>
                  </a:lnTo>
                  <a:lnTo>
                    <a:pt x="2009" y="9877"/>
                  </a:lnTo>
                  <a:lnTo>
                    <a:pt x="1884" y="9940"/>
                  </a:lnTo>
                  <a:lnTo>
                    <a:pt x="1654" y="9940"/>
                  </a:lnTo>
                  <a:lnTo>
                    <a:pt x="1444" y="9814"/>
                  </a:lnTo>
                  <a:lnTo>
                    <a:pt x="1361" y="9751"/>
                  </a:lnTo>
                  <a:lnTo>
                    <a:pt x="1214" y="9751"/>
                  </a:lnTo>
                  <a:lnTo>
                    <a:pt x="1005" y="9647"/>
                  </a:lnTo>
                  <a:lnTo>
                    <a:pt x="796" y="9647"/>
                  </a:lnTo>
                  <a:lnTo>
                    <a:pt x="649" y="9563"/>
                  </a:lnTo>
                  <a:lnTo>
                    <a:pt x="482" y="9521"/>
                  </a:lnTo>
                  <a:lnTo>
                    <a:pt x="294" y="9605"/>
                  </a:lnTo>
                  <a:lnTo>
                    <a:pt x="294" y="9730"/>
                  </a:lnTo>
                  <a:lnTo>
                    <a:pt x="231" y="9667"/>
                  </a:lnTo>
                  <a:lnTo>
                    <a:pt x="168" y="9667"/>
                  </a:lnTo>
                  <a:lnTo>
                    <a:pt x="105" y="9730"/>
                  </a:lnTo>
                  <a:lnTo>
                    <a:pt x="63" y="9730"/>
                  </a:lnTo>
                  <a:lnTo>
                    <a:pt x="1" y="9814"/>
                  </a:lnTo>
                  <a:lnTo>
                    <a:pt x="1" y="9877"/>
                  </a:lnTo>
                  <a:lnTo>
                    <a:pt x="1" y="9960"/>
                  </a:lnTo>
                  <a:lnTo>
                    <a:pt x="63" y="9940"/>
                  </a:lnTo>
                  <a:lnTo>
                    <a:pt x="105" y="9940"/>
                  </a:lnTo>
                  <a:lnTo>
                    <a:pt x="147" y="9960"/>
                  </a:lnTo>
                  <a:lnTo>
                    <a:pt x="63" y="10023"/>
                  </a:lnTo>
                  <a:lnTo>
                    <a:pt x="22" y="10086"/>
                  </a:lnTo>
                  <a:lnTo>
                    <a:pt x="63" y="10191"/>
                  </a:lnTo>
                  <a:lnTo>
                    <a:pt x="189" y="10253"/>
                  </a:lnTo>
                  <a:lnTo>
                    <a:pt x="273" y="10170"/>
                  </a:lnTo>
                  <a:lnTo>
                    <a:pt x="315" y="10149"/>
                  </a:lnTo>
                  <a:lnTo>
                    <a:pt x="377" y="10149"/>
                  </a:lnTo>
                  <a:lnTo>
                    <a:pt x="440" y="10023"/>
                  </a:lnTo>
                  <a:lnTo>
                    <a:pt x="503" y="9981"/>
                  </a:lnTo>
                  <a:lnTo>
                    <a:pt x="587" y="9981"/>
                  </a:lnTo>
                  <a:lnTo>
                    <a:pt x="524" y="10044"/>
                  </a:lnTo>
                  <a:lnTo>
                    <a:pt x="482" y="10170"/>
                  </a:lnTo>
                  <a:lnTo>
                    <a:pt x="398" y="10232"/>
                  </a:lnTo>
                  <a:lnTo>
                    <a:pt x="315" y="10274"/>
                  </a:lnTo>
                  <a:lnTo>
                    <a:pt x="356" y="10442"/>
                  </a:lnTo>
                  <a:lnTo>
                    <a:pt x="503" y="10588"/>
                  </a:lnTo>
                  <a:lnTo>
                    <a:pt x="566" y="10546"/>
                  </a:lnTo>
                  <a:lnTo>
                    <a:pt x="607" y="10546"/>
                  </a:lnTo>
                  <a:lnTo>
                    <a:pt x="775" y="10609"/>
                  </a:lnTo>
                  <a:lnTo>
                    <a:pt x="879" y="10609"/>
                  </a:lnTo>
                  <a:lnTo>
                    <a:pt x="879" y="10672"/>
                  </a:lnTo>
                  <a:lnTo>
                    <a:pt x="817" y="10756"/>
                  </a:lnTo>
                  <a:lnTo>
                    <a:pt x="733" y="10797"/>
                  </a:lnTo>
                  <a:lnTo>
                    <a:pt x="712" y="10776"/>
                  </a:lnTo>
                  <a:lnTo>
                    <a:pt x="545" y="10776"/>
                  </a:lnTo>
                  <a:lnTo>
                    <a:pt x="482" y="10797"/>
                  </a:lnTo>
                  <a:lnTo>
                    <a:pt x="419" y="10881"/>
                  </a:lnTo>
                  <a:lnTo>
                    <a:pt x="273" y="10881"/>
                  </a:lnTo>
                  <a:lnTo>
                    <a:pt x="210" y="10923"/>
                  </a:lnTo>
                  <a:lnTo>
                    <a:pt x="210" y="11069"/>
                  </a:lnTo>
                  <a:lnTo>
                    <a:pt x="294" y="11174"/>
                  </a:lnTo>
                  <a:lnTo>
                    <a:pt x="335" y="11237"/>
                  </a:lnTo>
                  <a:lnTo>
                    <a:pt x="419" y="11425"/>
                  </a:lnTo>
                  <a:lnTo>
                    <a:pt x="545" y="11488"/>
                  </a:lnTo>
                  <a:lnTo>
                    <a:pt x="503" y="11509"/>
                  </a:lnTo>
                  <a:lnTo>
                    <a:pt x="503" y="11530"/>
                  </a:lnTo>
                  <a:lnTo>
                    <a:pt x="587" y="11592"/>
                  </a:lnTo>
                  <a:lnTo>
                    <a:pt x="670" y="11697"/>
                  </a:lnTo>
                  <a:lnTo>
                    <a:pt x="754" y="11760"/>
                  </a:lnTo>
                  <a:lnTo>
                    <a:pt x="859" y="11823"/>
                  </a:lnTo>
                  <a:lnTo>
                    <a:pt x="963" y="11927"/>
                  </a:lnTo>
                  <a:lnTo>
                    <a:pt x="1047" y="11969"/>
                  </a:lnTo>
                  <a:lnTo>
                    <a:pt x="1068" y="11948"/>
                  </a:lnTo>
                  <a:lnTo>
                    <a:pt x="1068" y="11864"/>
                  </a:lnTo>
                  <a:lnTo>
                    <a:pt x="1047" y="11718"/>
                  </a:lnTo>
                  <a:lnTo>
                    <a:pt x="1047" y="11634"/>
                  </a:lnTo>
                  <a:lnTo>
                    <a:pt x="1110" y="11592"/>
                  </a:lnTo>
                  <a:lnTo>
                    <a:pt x="1131" y="11488"/>
                  </a:lnTo>
                  <a:lnTo>
                    <a:pt x="1131" y="11404"/>
                  </a:lnTo>
                  <a:lnTo>
                    <a:pt x="1172" y="11383"/>
                  </a:lnTo>
                  <a:lnTo>
                    <a:pt x="1214" y="11383"/>
                  </a:lnTo>
                  <a:lnTo>
                    <a:pt x="1235" y="11488"/>
                  </a:lnTo>
                  <a:lnTo>
                    <a:pt x="1277" y="11592"/>
                  </a:lnTo>
                  <a:lnTo>
                    <a:pt x="1277" y="11655"/>
                  </a:lnTo>
                  <a:lnTo>
                    <a:pt x="1319" y="11718"/>
                  </a:lnTo>
                  <a:lnTo>
                    <a:pt x="1340" y="11697"/>
                  </a:lnTo>
                  <a:lnTo>
                    <a:pt x="1361" y="11634"/>
                  </a:lnTo>
                  <a:lnTo>
                    <a:pt x="1444" y="11634"/>
                  </a:lnTo>
                  <a:lnTo>
                    <a:pt x="1549" y="11551"/>
                  </a:lnTo>
                  <a:lnTo>
                    <a:pt x="1570" y="11592"/>
                  </a:lnTo>
                  <a:lnTo>
                    <a:pt x="1654" y="11592"/>
                  </a:lnTo>
                  <a:lnTo>
                    <a:pt x="1675" y="11634"/>
                  </a:lnTo>
                  <a:lnTo>
                    <a:pt x="1612" y="11718"/>
                  </a:lnTo>
                  <a:lnTo>
                    <a:pt x="1549" y="11823"/>
                  </a:lnTo>
                  <a:lnTo>
                    <a:pt x="1549" y="11927"/>
                  </a:lnTo>
                  <a:lnTo>
                    <a:pt x="1633" y="11948"/>
                  </a:lnTo>
                  <a:lnTo>
                    <a:pt x="1675" y="11927"/>
                  </a:lnTo>
                  <a:lnTo>
                    <a:pt x="1737" y="11739"/>
                  </a:lnTo>
                  <a:lnTo>
                    <a:pt x="1758" y="11655"/>
                  </a:lnTo>
                  <a:lnTo>
                    <a:pt x="1842" y="11697"/>
                  </a:lnTo>
                  <a:lnTo>
                    <a:pt x="1926" y="11823"/>
                  </a:lnTo>
                  <a:lnTo>
                    <a:pt x="1968" y="11844"/>
                  </a:lnTo>
                  <a:lnTo>
                    <a:pt x="2051" y="11802"/>
                  </a:lnTo>
                  <a:lnTo>
                    <a:pt x="2051" y="11718"/>
                  </a:lnTo>
                  <a:lnTo>
                    <a:pt x="2093" y="11634"/>
                  </a:lnTo>
                  <a:lnTo>
                    <a:pt x="2198" y="11634"/>
                  </a:lnTo>
                  <a:lnTo>
                    <a:pt x="2240" y="11655"/>
                  </a:lnTo>
                  <a:lnTo>
                    <a:pt x="2240" y="11760"/>
                  </a:lnTo>
                  <a:lnTo>
                    <a:pt x="2177" y="11864"/>
                  </a:lnTo>
                  <a:lnTo>
                    <a:pt x="2177" y="11969"/>
                  </a:lnTo>
                  <a:lnTo>
                    <a:pt x="2240" y="11927"/>
                  </a:lnTo>
                  <a:lnTo>
                    <a:pt x="2344" y="11844"/>
                  </a:lnTo>
                  <a:lnTo>
                    <a:pt x="2386" y="11739"/>
                  </a:lnTo>
                  <a:lnTo>
                    <a:pt x="2470" y="11655"/>
                  </a:lnTo>
                  <a:lnTo>
                    <a:pt x="2595" y="11634"/>
                  </a:lnTo>
                  <a:lnTo>
                    <a:pt x="2700" y="11655"/>
                  </a:lnTo>
                  <a:lnTo>
                    <a:pt x="2784" y="11739"/>
                  </a:lnTo>
                  <a:lnTo>
                    <a:pt x="2909" y="11802"/>
                  </a:lnTo>
                  <a:lnTo>
                    <a:pt x="3076" y="11927"/>
                  </a:lnTo>
                  <a:lnTo>
                    <a:pt x="3181" y="11948"/>
                  </a:lnTo>
                  <a:lnTo>
                    <a:pt x="3223" y="11906"/>
                  </a:lnTo>
                  <a:lnTo>
                    <a:pt x="3286" y="11906"/>
                  </a:lnTo>
                  <a:lnTo>
                    <a:pt x="3390" y="12011"/>
                  </a:lnTo>
                  <a:lnTo>
                    <a:pt x="3516" y="12116"/>
                  </a:lnTo>
                  <a:lnTo>
                    <a:pt x="3495" y="12220"/>
                  </a:lnTo>
                  <a:lnTo>
                    <a:pt x="3495" y="12241"/>
                  </a:lnTo>
                  <a:lnTo>
                    <a:pt x="3537" y="12241"/>
                  </a:lnTo>
                  <a:lnTo>
                    <a:pt x="3558" y="12220"/>
                  </a:lnTo>
                  <a:lnTo>
                    <a:pt x="3620" y="12241"/>
                  </a:lnTo>
                  <a:lnTo>
                    <a:pt x="3662" y="12325"/>
                  </a:lnTo>
                  <a:lnTo>
                    <a:pt x="3746" y="12367"/>
                  </a:lnTo>
                  <a:lnTo>
                    <a:pt x="3809" y="12429"/>
                  </a:lnTo>
                  <a:lnTo>
                    <a:pt x="3830" y="12492"/>
                  </a:lnTo>
                  <a:lnTo>
                    <a:pt x="3851" y="12534"/>
                  </a:lnTo>
                  <a:lnTo>
                    <a:pt x="3913" y="12534"/>
                  </a:lnTo>
                  <a:lnTo>
                    <a:pt x="3913" y="12471"/>
                  </a:lnTo>
                  <a:lnTo>
                    <a:pt x="3955" y="12471"/>
                  </a:lnTo>
                  <a:lnTo>
                    <a:pt x="4018" y="12492"/>
                  </a:lnTo>
                  <a:lnTo>
                    <a:pt x="4039" y="12576"/>
                  </a:lnTo>
                  <a:lnTo>
                    <a:pt x="4164" y="12681"/>
                  </a:lnTo>
                  <a:lnTo>
                    <a:pt x="4248" y="12785"/>
                  </a:lnTo>
                  <a:lnTo>
                    <a:pt x="4290" y="12806"/>
                  </a:lnTo>
                  <a:lnTo>
                    <a:pt x="4353" y="12869"/>
                  </a:lnTo>
                  <a:lnTo>
                    <a:pt x="4332" y="12953"/>
                  </a:lnTo>
                  <a:lnTo>
                    <a:pt x="4353" y="12973"/>
                  </a:lnTo>
                  <a:lnTo>
                    <a:pt x="4353" y="13015"/>
                  </a:lnTo>
                  <a:lnTo>
                    <a:pt x="4290" y="13078"/>
                  </a:lnTo>
                  <a:lnTo>
                    <a:pt x="4248" y="13183"/>
                  </a:lnTo>
                  <a:lnTo>
                    <a:pt x="4164" y="13225"/>
                  </a:lnTo>
                  <a:lnTo>
                    <a:pt x="4164" y="13266"/>
                  </a:lnTo>
                  <a:lnTo>
                    <a:pt x="4269" y="13266"/>
                  </a:lnTo>
                  <a:lnTo>
                    <a:pt x="4290" y="13287"/>
                  </a:lnTo>
                  <a:lnTo>
                    <a:pt x="4269" y="13329"/>
                  </a:lnTo>
                  <a:lnTo>
                    <a:pt x="4227" y="13371"/>
                  </a:lnTo>
                  <a:lnTo>
                    <a:pt x="4123" y="13476"/>
                  </a:lnTo>
                  <a:lnTo>
                    <a:pt x="4081" y="13497"/>
                  </a:lnTo>
                  <a:lnTo>
                    <a:pt x="4081" y="13538"/>
                  </a:lnTo>
                  <a:lnTo>
                    <a:pt x="4144" y="13601"/>
                  </a:lnTo>
                  <a:lnTo>
                    <a:pt x="4185" y="13685"/>
                  </a:lnTo>
                  <a:lnTo>
                    <a:pt x="4185" y="13727"/>
                  </a:lnTo>
                  <a:lnTo>
                    <a:pt x="4374" y="13894"/>
                  </a:lnTo>
                  <a:lnTo>
                    <a:pt x="4416" y="13957"/>
                  </a:lnTo>
                  <a:lnTo>
                    <a:pt x="4416" y="14061"/>
                  </a:lnTo>
                  <a:lnTo>
                    <a:pt x="4457" y="14124"/>
                  </a:lnTo>
                  <a:lnTo>
                    <a:pt x="4416" y="14166"/>
                  </a:lnTo>
                  <a:lnTo>
                    <a:pt x="4416" y="14250"/>
                  </a:lnTo>
                  <a:lnTo>
                    <a:pt x="4478" y="14333"/>
                  </a:lnTo>
                  <a:lnTo>
                    <a:pt x="4520" y="14333"/>
                  </a:lnTo>
                  <a:lnTo>
                    <a:pt x="4562" y="14354"/>
                  </a:lnTo>
                  <a:lnTo>
                    <a:pt x="4583" y="14438"/>
                  </a:lnTo>
                  <a:lnTo>
                    <a:pt x="4667" y="14543"/>
                  </a:lnTo>
                  <a:lnTo>
                    <a:pt x="4709" y="14585"/>
                  </a:lnTo>
                  <a:lnTo>
                    <a:pt x="4709" y="14668"/>
                  </a:lnTo>
                  <a:lnTo>
                    <a:pt x="4688" y="14752"/>
                  </a:lnTo>
                  <a:lnTo>
                    <a:pt x="4604" y="14773"/>
                  </a:lnTo>
                  <a:lnTo>
                    <a:pt x="4520" y="14857"/>
                  </a:lnTo>
                  <a:lnTo>
                    <a:pt x="4499" y="14940"/>
                  </a:lnTo>
                  <a:lnTo>
                    <a:pt x="4457" y="15003"/>
                  </a:lnTo>
                  <a:lnTo>
                    <a:pt x="4395" y="15003"/>
                  </a:lnTo>
                  <a:lnTo>
                    <a:pt x="4290" y="15087"/>
                  </a:lnTo>
                  <a:lnTo>
                    <a:pt x="4269" y="15149"/>
                  </a:lnTo>
                  <a:lnTo>
                    <a:pt x="4311" y="15170"/>
                  </a:lnTo>
                  <a:lnTo>
                    <a:pt x="4374" y="15149"/>
                  </a:lnTo>
                  <a:lnTo>
                    <a:pt x="4416" y="15087"/>
                  </a:lnTo>
                  <a:lnTo>
                    <a:pt x="4478" y="15087"/>
                  </a:lnTo>
                  <a:lnTo>
                    <a:pt x="4583" y="14982"/>
                  </a:lnTo>
                  <a:lnTo>
                    <a:pt x="4688" y="14982"/>
                  </a:lnTo>
                  <a:lnTo>
                    <a:pt x="4667" y="15108"/>
                  </a:lnTo>
                  <a:lnTo>
                    <a:pt x="4625" y="15170"/>
                  </a:lnTo>
                  <a:lnTo>
                    <a:pt x="4667" y="15254"/>
                  </a:lnTo>
                  <a:lnTo>
                    <a:pt x="4667" y="15317"/>
                  </a:lnTo>
                  <a:lnTo>
                    <a:pt x="4709" y="15421"/>
                  </a:lnTo>
                  <a:lnTo>
                    <a:pt x="4729" y="15526"/>
                  </a:lnTo>
                  <a:lnTo>
                    <a:pt x="4688" y="15631"/>
                  </a:lnTo>
                  <a:lnTo>
                    <a:pt x="4688" y="15694"/>
                  </a:lnTo>
                  <a:lnTo>
                    <a:pt x="4709" y="15777"/>
                  </a:lnTo>
                  <a:lnTo>
                    <a:pt x="4709" y="15798"/>
                  </a:lnTo>
                  <a:lnTo>
                    <a:pt x="4667" y="15735"/>
                  </a:lnTo>
                  <a:lnTo>
                    <a:pt x="4604" y="15777"/>
                  </a:lnTo>
                  <a:lnTo>
                    <a:pt x="4625" y="15903"/>
                  </a:lnTo>
                  <a:lnTo>
                    <a:pt x="4688" y="16007"/>
                  </a:lnTo>
                  <a:lnTo>
                    <a:pt x="4688" y="16049"/>
                  </a:lnTo>
                  <a:lnTo>
                    <a:pt x="4667" y="16049"/>
                  </a:lnTo>
                  <a:lnTo>
                    <a:pt x="4604" y="16112"/>
                  </a:lnTo>
                  <a:lnTo>
                    <a:pt x="4625" y="16196"/>
                  </a:lnTo>
                  <a:lnTo>
                    <a:pt x="4667" y="16238"/>
                  </a:lnTo>
                  <a:lnTo>
                    <a:pt x="4729" y="16238"/>
                  </a:lnTo>
                  <a:lnTo>
                    <a:pt x="4792" y="16300"/>
                  </a:lnTo>
                  <a:lnTo>
                    <a:pt x="4792" y="16342"/>
                  </a:lnTo>
                  <a:lnTo>
                    <a:pt x="4729" y="16405"/>
                  </a:lnTo>
                  <a:lnTo>
                    <a:pt x="4729" y="16468"/>
                  </a:lnTo>
                  <a:lnTo>
                    <a:pt x="4667" y="16551"/>
                  </a:lnTo>
                  <a:lnTo>
                    <a:pt x="4604" y="16572"/>
                  </a:lnTo>
                  <a:lnTo>
                    <a:pt x="4520" y="16551"/>
                  </a:lnTo>
                  <a:lnTo>
                    <a:pt x="4478" y="16572"/>
                  </a:lnTo>
                  <a:lnTo>
                    <a:pt x="4478" y="16635"/>
                  </a:lnTo>
                  <a:lnTo>
                    <a:pt x="4562" y="16656"/>
                  </a:lnTo>
                  <a:lnTo>
                    <a:pt x="4625" y="16656"/>
                  </a:lnTo>
                  <a:lnTo>
                    <a:pt x="4688" y="16719"/>
                  </a:lnTo>
                  <a:lnTo>
                    <a:pt x="4729" y="16719"/>
                  </a:lnTo>
                  <a:lnTo>
                    <a:pt x="4813" y="16740"/>
                  </a:lnTo>
                  <a:lnTo>
                    <a:pt x="4855" y="16782"/>
                  </a:lnTo>
                  <a:lnTo>
                    <a:pt x="4855" y="16886"/>
                  </a:lnTo>
                  <a:lnTo>
                    <a:pt x="4876" y="17033"/>
                  </a:lnTo>
                  <a:lnTo>
                    <a:pt x="4771" y="17137"/>
                  </a:lnTo>
                  <a:lnTo>
                    <a:pt x="4750" y="17200"/>
                  </a:lnTo>
                  <a:lnTo>
                    <a:pt x="4792" y="17263"/>
                  </a:lnTo>
                  <a:lnTo>
                    <a:pt x="4709" y="17409"/>
                  </a:lnTo>
                  <a:lnTo>
                    <a:pt x="4604" y="17472"/>
                  </a:lnTo>
                  <a:lnTo>
                    <a:pt x="4541" y="17472"/>
                  </a:lnTo>
                  <a:lnTo>
                    <a:pt x="4478" y="17409"/>
                  </a:lnTo>
                  <a:lnTo>
                    <a:pt x="4436" y="17409"/>
                  </a:lnTo>
                  <a:lnTo>
                    <a:pt x="4332" y="17493"/>
                  </a:lnTo>
                  <a:lnTo>
                    <a:pt x="4290" y="17577"/>
                  </a:lnTo>
                  <a:lnTo>
                    <a:pt x="4332" y="17598"/>
                  </a:lnTo>
                  <a:lnTo>
                    <a:pt x="4374" y="17598"/>
                  </a:lnTo>
                  <a:lnTo>
                    <a:pt x="4541" y="17618"/>
                  </a:lnTo>
                  <a:lnTo>
                    <a:pt x="4583" y="17577"/>
                  </a:lnTo>
                  <a:lnTo>
                    <a:pt x="4604" y="17556"/>
                  </a:lnTo>
                  <a:lnTo>
                    <a:pt x="4646" y="17577"/>
                  </a:lnTo>
                  <a:lnTo>
                    <a:pt x="4646" y="17618"/>
                  </a:lnTo>
                  <a:lnTo>
                    <a:pt x="4667" y="17660"/>
                  </a:lnTo>
                  <a:lnTo>
                    <a:pt x="4604" y="17702"/>
                  </a:lnTo>
                  <a:lnTo>
                    <a:pt x="4562" y="17702"/>
                  </a:lnTo>
                  <a:lnTo>
                    <a:pt x="4541" y="17723"/>
                  </a:lnTo>
                  <a:lnTo>
                    <a:pt x="4541" y="17807"/>
                  </a:lnTo>
                  <a:lnTo>
                    <a:pt x="4499" y="17828"/>
                  </a:lnTo>
                  <a:lnTo>
                    <a:pt x="4436" y="17828"/>
                  </a:lnTo>
                  <a:lnTo>
                    <a:pt x="4290" y="17932"/>
                  </a:lnTo>
                  <a:lnTo>
                    <a:pt x="4185" y="17995"/>
                  </a:lnTo>
                  <a:lnTo>
                    <a:pt x="4185" y="18037"/>
                  </a:lnTo>
                  <a:lnTo>
                    <a:pt x="4269" y="18121"/>
                  </a:lnTo>
                  <a:lnTo>
                    <a:pt x="4395" y="18142"/>
                  </a:lnTo>
                  <a:lnTo>
                    <a:pt x="4499" y="18121"/>
                  </a:lnTo>
                  <a:lnTo>
                    <a:pt x="4583" y="18016"/>
                  </a:lnTo>
                  <a:lnTo>
                    <a:pt x="4646" y="17911"/>
                  </a:lnTo>
                  <a:lnTo>
                    <a:pt x="4688" y="17870"/>
                  </a:lnTo>
                  <a:lnTo>
                    <a:pt x="4709" y="17870"/>
                  </a:lnTo>
                  <a:lnTo>
                    <a:pt x="4709" y="17911"/>
                  </a:lnTo>
                  <a:lnTo>
                    <a:pt x="4604" y="18079"/>
                  </a:lnTo>
                  <a:lnTo>
                    <a:pt x="4478" y="18204"/>
                  </a:lnTo>
                  <a:lnTo>
                    <a:pt x="4436" y="18183"/>
                  </a:lnTo>
                  <a:lnTo>
                    <a:pt x="4269" y="18204"/>
                  </a:lnTo>
                  <a:lnTo>
                    <a:pt x="4227" y="18225"/>
                  </a:lnTo>
                  <a:lnTo>
                    <a:pt x="4164" y="18309"/>
                  </a:lnTo>
                  <a:lnTo>
                    <a:pt x="4144" y="18288"/>
                  </a:lnTo>
                  <a:lnTo>
                    <a:pt x="4039" y="18288"/>
                  </a:lnTo>
                  <a:lnTo>
                    <a:pt x="3934" y="18330"/>
                  </a:lnTo>
                  <a:lnTo>
                    <a:pt x="3934" y="18393"/>
                  </a:lnTo>
                  <a:lnTo>
                    <a:pt x="3955" y="18414"/>
                  </a:lnTo>
                  <a:lnTo>
                    <a:pt x="3976" y="18455"/>
                  </a:lnTo>
                  <a:lnTo>
                    <a:pt x="3955" y="18539"/>
                  </a:lnTo>
                  <a:lnTo>
                    <a:pt x="4018" y="18665"/>
                  </a:lnTo>
                  <a:lnTo>
                    <a:pt x="4039" y="18665"/>
                  </a:lnTo>
                  <a:lnTo>
                    <a:pt x="4060" y="18602"/>
                  </a:lnTo>
                  <a:lnTo>
                    <a:pt x="4123" y="18602"/>
                  </a:lnTo>
                  <a:lnTo>
                    <a:pt x="4164" y="18644"/>
                  </a:lnTo>
                  <a:lnTo>
                    <a:pt x="4185" y="18707"/>
                  </a:lnTo>
                  <a:lnTo>
                    <a:pt x="4185" y="18769"/>
                  </a:lnTo>
                  <a:lnTo>
                    <a:pt x="4248" y="18832"/>
                  </a:lnTo>
                  <a:lnTo>
                    <a:pt x="4374" y="18832"/>
                  </a:lnTo>
                  <a:lnTo>
                    <a:pt x="4457" y="18769"/>
                  </a:lnTo>
                  <a:lnTo>
                    <a:pt x="4478" y="18748"/>
                  </a:lnTo>
                  <a:lnTo>
                    <a:pt x="4541" y="18748"/>
                  </a:lnTo>
                  <a:lnTo>
                    <a:pt x="4646" y="18727"/>
                  </a:lnTo>
                  <a:lnTo>
                    <a:pt x="4688" y="18665"/>
                  </a:lnTo>
                  <a:lnTo>
                    <a:pt x="4709" y="18560"/>
                  </a:lnTo>
                  <a:lnTo>
                    <a:pt x="4688" y="18497"/>
                  </a:lnTo>
                  <a:lnTo>
                    <a:pt x="4646" y="18434"/>
                  </a:lnTo>
                  <a:lnTo>
                    <a:pt x="4750" y="18434"/>
                  </a:lnTo>
                  <a:lnTo>
                    <a:pt x="4750" y="18393"/>
                  </a:lnTo>
                  <a:lnTo>
                    <a:pt x="4771" y="18225"/>
                  </a:lnTo>
                  <a:lnTo>
                    <a:pt x="4813" y="18309"/>
                  </a:lnTo>
                  <a:lnTo>
                    <a:pt x="4876" y="18351"/>
                  </a:lnTo>
                  <a:lnTo>
                    <a:pt x="4918" y="18351"/>
                  </a:lnTo>
                  <a:lnTo>
                    <a:pt x="4981" y="18288"/>
                  </a:lnTo>
                  <a:lnTo>
                    <a:pt x="4981" y="18121"/>
                  </a:lnTo>
                  <a:lnTo>
                    <a:pt x="4981" y="18016"/>
                  </a:lnTo>
                  <a:lnTo>
                    <a:pt x="4918" y="17911"/>
                  </a:lnTo>
                  <a:lnTo>
                    <a:pt x="4897" y="17828"/>
                  </a:lnTo>
                  <a:lnTo>
                    <a:pt x="4918" y="17618"/>
                  </a:lnTo>
                  <a:lnTo>
                    <a:pt x="4960" y="17577"/>
                  </a:lnTo>
                  <a:lnTo>
                    <a:pt x="4981" y="17577"/>
                  </a:lnTo>
                  <a:lnTo>
                    <a:pt x="4981" y="17660"/>
                  </a:lnTo>
                  <a:lnTo>
                    <a:pt x="4960" y="17723"/>
                  </a:lnTo>
                  <a:lnTo>
                    <a:pt x="4981" y="17828"/>
                  </a:lnTo>
                  <a:lnTo>
                    <a:pt x="5022" y="17932"/>
                  </a:lnTo>
                  <a:lnTo>
                    <a:pt x="5022" y="18079"/>
                  </a:lnTo>
                  <a:lnTo>
                    <a:pt x="5001" y="18204"/>
                  </a:lnTo>
                  <a:lnTo>
                    <a:pt x="5001" y="18309"/>
                  </a:lnTo>
                  <a:lnTo>
                    <a:pt x="5064" y="18309"/>
                  </a:lnTo>
                  <a:lnTo>
                    <a:pt x="5085" y="18288"/>
                  </a:lnTo>
                  <a:lnTo>
                    <a:pt x="5169" y="18225"/>
                  </a:lnTo>
                  <a:lnTo>
                    <a:pt x="5169" y="18183"/>
                  </a:lnTo>
                  <a:lnTo>
                    <a:pt x="5273" y="18037"/>
                  </a:lnTo>
                  <a:lnTo>
                    <a:pt x="5378" y="17995"/>
                  </a:lnTo>
                  <a:lnTo>
                    <a:pt x="5420" y="17995"/>
                  </a:lnTo>
                  <a:lnTo>
                    <a:pt x="5420" y="18016"/>
                  </a:lnTo>
                  <a:lnTo>
                    <a:pt x="5336" y="18079"/>
                  </a:lnTo>
                  <a:lnTo>
                    <a:pt x="5294" y="18121"/>
                  </a:lnTo>
                  <a:lnTo>
                    <a:pt x="5232" y="18246"/>
                  </a:lnTo>
                  <a:lnTo>
                    <a:pt x="5169" y="18330"/>
                  </a:lnTo>
                  <a:lnTo>
                    <a:pt x="5169" y="18393"/>
                  </a:lnTo>
                  <a:lnTo>
                    <a:pt x="5211" y="18414"/>
                  </a:lnTo>
                  <a:lnTo>
                    <a:pt x="5294" y="18414"/>
                  </a:lnTo>
                  <a:lnTo>
                    <a:pt x="5336" y="18434"/>
                  </a:lnTo>
                  <a:lnTo>
                    <a:pt x="5399" y="18518"/>
                  </a:lnTo>
                  <a:lnTo>
                    <a:pt x="5483" y="18539"/>
                  </a:lnTo>
                  <a:lnTo>
                    <a:pt x="5587" y="18518"/>
                  </a:lnTo>
                  <a:lnTo>
                    <a:pt x="5650" y="18455"/>
                  </a:lnTo>
                  <a:lnTo>
                    <a:pt x="5713" y="18455"/>
                  </a:lnTo>
                  <a:lnTo>
                    <a:pt x="5734" y="18497"/>
                  </a:lnTo>
                  <a:lnTo>
                    <a:pt x="5734" y="18539"/>
                  </a:lnTo>
                  <a:lnTo>
                    <a:pt x="5608" y="18623"/>
                  </a:lnTo>
                  <a:lnTo>
                    <a:pt x="5420" y="18665"/>
                  </a:lnTo>
                  <a:lnTo>
                    <a:pt x="5294" y="18665"/>
                  </a:lnTo>
                  <a:lnTo>
                    <a:pt x="5211" y="18727"/>
                  </a:lnTo>
                  <a:lnTo>
                    <a:pt x="5169" y="18769"/>
                  </a:lnTo>
                  <a:lnTo>
                    <a:pt x="5169" y="18832"/>
                  </a:lnTo>
                  <a:lnTo>
                    <a:pt x="5190" y="18853"/>
                  </a:lnTo>
                  <a:lnTo>
                    <a:pt x="5315" y="18832"/>
                  </a:lnTo>
                  <a:lnTo>
                    <a:pt x="5378" y="18853"/>
                  </a:lnTo>
                  <a:lnTo>
                    <a:pt x="5420" y="18832"/>
                  </a:lnTo>
                  <a:lnTo>
                    <a:pt x="5504" y="18769"/>
                  </a:lnTo>
                  <a:lnTo>
                    <a:pt x="5629" y="18769"/>
                  </a:lnTo>
                  <a:lnTo>
                    <a:pt x="5650" y="18811"/>
                  </a:lnTo>
                  <a:lnTo>
                    <a:pt x="5629" y="18853"/>
                  </a:lnTo>
                  <a:lnTo>
                    <a:pt x="5545" y="18874"/>
                  </a:lnTo>
                  <a:lnTo>
                    <a:pt x="5483" y="18937"/>
                  </a:lnTo>
                  <a:lnTo>
                    <a:pt x="5336" y="18937"/>
                  </a:lnTo>
                  <a:lnTo>
                    <a:pt x="5294" y="19020"/>
                  </a:lnTo>
                  <a:lnTo>
                    <a:pt x="5273" y="19083"/>
                  </a:lnTo>
                  <a:lnTo>
                    <a:pt x="5211" y="19146"/>
                  </a:lnTo>
                  <a:lnTo>
                    <a:pt x="5211" y="19188"/>
                  </a:lnTo>
                  <a:lnTo>
                    <a:pt x="5273" y="19188"/>
                  </a:lnTo>
                  <a:lnTo>
                    <a:pt x="5420" y="19062"/>
                  </a:lnTo>
                  <a:lnTo>
                    <a:pt x="5483" y="19041"/>
                  </a:lnTo>
                  <a:lnTo>
                    <a:pt x="5545" y="19041"/>
                  </a:lnTo>
                  <a:lnTo>
                    <a:pt x="5587" y="19020"/>
                  </a:lnTo>
                  <a:lnTo>
                    <a:pt x="5629" y="19020"/>
                  </a:lnTo>
                  <a:lnTo>
                    <a:pt x="5692" y="19083"/>
                  </a:lnTo>
                  <a:lnTo>
                    <a:pt x="5692" y="19146"/>
                  </a:lnTo>
                  <a:lnTo>
                    <a:pt x="5650" y="19188"/>
                  </a:lnTo>
                  <a:lnTo>
                    <a:pt x="5587" y="19146"/>
                  </a:lnTo>
                  <a:lnTo>
                    <a:pt x="5525" y="19125"/>
                  </a:lnTo>
                  <a:lnTo>
                    <a:pt x="5399" y="19167"/>
                  </a:lnTo>
                  <a:lnTo>
                    <a:pt x="5378" y="19230"/>
                  </a:lnTo>
                  <a:lnTo>
                    <a:pt x="5399" y="19271"/>
                  </a:lnTo>
                  <a:lnTo>
                    <a:pt x="5587" y="19271"/>
                  </a:lnTo>
                  <a:lnTo>
                    <a:pt x="5650" y="19230"/>
                  </a:lnTo>
                  <a:lnTo>
                    <a:pt x="5713" y="19230"/>
                  </a:lnTo>
                  <a:lnTo>
                    <a:pt x="5797" y="19334"/>
                  </a:lnTo>
                  <a:lnTo>
                    <a:pt x="5797" y="19397"/>
                  </a:lnTo>
                  <a:lnTo>
                    <a:pt x="5734" y="19439"/>
                  </a:lnTo>
                  <a:lnTo>
                    <a:pt x="5525" y="19355"/>
                  </a:lnTo>
                  <a:lnTo>
                    <a:pt x="5420" y="19292"/>
                  </a:lnTo>
                  <a:lnTo>
                    <a:pt x="5399" y="19355"/>
                  </a:lnTo>
                  <a:lnTo>
                    <a:pt x="5420" y="19439"/>
                  </a:lnTo>
                  <a:lnTo>
                    <a:pt x="5525" y="19502"/>
                  </a:lnTo>
                  <a:lnTo>
                    <a:pt x="5629" y="19648"/>
                  </a:lnTo>
                  <a:lnTo>
                    <a:pt x="5692" y="19753"/>
                  </a:lnTo>
                  <a:lnTo>
                    <a:pt x="5629" y="19753"/>
                  </a:lnTo>
                  <a:lnTo>
                    <a:pt x="5545" y="19648"/>
                  </a:lnTo>
                  <a:lnTo>
                    <a:pt x="5525" y="19648"/>
                  </a:lnTo>
                  <a:lnTo>
                    <a:pt x="5504" y="19690"/>
                  </a:lnTo>
                  <a:lnTo>
                    <a:pt x="5525" y="19774"/>
                  </a:lnTo>
                  <a:lnTo>
                    <a:pt x="5650" y="19878"/>
                  </a:lnTo>
                  <a:lnTo>
                    <a:pt x="5797" y="19983"/>
                  </a:lnTo>
                  <a:lnTo>
                    <a:pt x="5797" y="20025"/>
                  </a:lnTo>
                  <a:lnTo>
                    <a:pt x="5734" y="20025"/>
                  </a:lnTo>
                  <a:lnTo>
                    <a:pt x="5734" y="20087"/>
                  </a:lnTo>
                  <a:lnTo>
                    <a:pt x="5692" y="20087"/>
                  </a:lnTo>
                  <a:lnTo>
                    <a:pt x="5587" y="19983"/>
                  </a:lnTo>
                  <a:lnTo>
                    <a:pt x="5545" y="19983"/>
                  </a:lnTo>
                  <a:lnTo>
                    <a:pt x="5545" y="20025"/>
                  </a:lnTo>
                  <a:lnTo>
                    <a:pt x="5650" y="20171"/>
                  </a:lnTo>
                  <a:lnTo>
                    <a:pt x="5713" y="20213"/>
                  </a:lnTo>
                  <a:lnTo>
                    <a:pt x="5755" y="20213"/>
                  </a:lnTo>
                  <a:lnTo>
                    <a:pt x="5817" y="20192"/>
                  </a:lnTo>
                  <a:lnTo>
                    <a:pt x="5838" y="20213"/>
                  </a:lnTo>
                  <a:lnTo>
                    <a:pt x="5797" y="20297"/>
                  </a:lnTo>
                  <a:lnTo>
                    <a:pt x="5734" y="20318"/>
                  </a:lnTo>
                  <a:lnTo>
                    <a:pt x="5629" y="20276"/>
                  </a:lnTo>
                  <a:lnTo>
                    <a:pt x="5545" y="20192"/>
                  </a:lnTo>
                  <a:lnTo>
                    <a:pt x="5441" y="20108"/>
                  </a:lnTo>
                  <a:lnTo>
                    <a:pt x="5378" y="20004"/>
                  </a:lnTo>
                  <a:lnTo>
                    <a:pt x="5294" y="19795"/>
                  </a:lnTo>
                  <a:lnTo>
                    <a:pt x="5232" y="19711"/>
                  </a:lnTo>
                  <a:lnTo>
                    <a:pt x="5169" y="19690"/>
                  </a:lnTo>
                  <a:lnTo>
                    <a:pt x="5085" y="19648"/>
                  </a:lnTo>
                  <a:lnTo>
                    <a:pt x="4981" y="19606"/>
                  </a:lnTo>
                  <a:lnTo>
                    <a:pt x="4876" y="19606"/>
                  </a:lnTo>
                  <a:lnTo>
                    <a:pt x="4813" y="19585"/>
                  </a:lnTo>
                  <a:lnTo>
                    <a:pt x="4750" y="19585"/>
                  </a:lnTo>
                  <a:lnTo>
                    <a:pt x="4646" y="19564"/>
                  </a:lnTo>
                  <a:lnTo>
                    <a:pt x="4541" y="19460"/>
                  </a:lnTo>
                  <a:lnTo>
                    <a:pt x="4436" y="19460"/>
                  </a:lnTo>
                  <a:lnTo>
                    <a:pt x="4353" y="19439"/>
                  </a:lnTo>
                  <a:lnTo>
                    <a:pt x="4290" y="19460"/>
                  </a:lnTo>
                  <a:lnTo>
                    <a:pt x="4185" y="19460"/>
                  </a:lnTo>
                  <a:lnTo>
                    <a:pt x="4060" y="19564"/>
                  </a:lnTo>
                  <a:lnTo>
                    <a:pt x="4060" y="19606"/>
                  </a:lnTo>
                  <a:lnTo>
                    <a:pt x="4123" y="19669"/>
                  </a:lnTo>
                  <a:lnTo>
                    <a:pt x="4185" y="19753"/>
                  </a:lnTo>
                  <a:lnTo>
                    <a:pt x="4248" y="19878"/>
                  </a:lnTo>
                  <a:lnTo>
                    <a:pt x="4248" y="19962"/>
                  </a:lnTo>
                  <a:lnTo>
                    <a:pt x="4353" y="20067"/>
                  </a:lnTo>
                  <a:lnTo>
                    <a:pt x="4499" y="20108"/>
                  </a:lnTo>
                  <a:lnTo>
                    <a:pt x="4709" y="20192"/>
                  </a:lnTo>
                  <a:lnTo>
                    <a:pt x="4855" y="20276"/>
                  </a:lnTo>
                  <a:lnTo>
                    <a:pt x="4897" y="20380"/>
                  </a:lnTo>
                  <a:lnTo>
                    <a:pt x="4897" y="20422"/>
                  </a:lnTo>
                  <a:lnTo>
                    <a:pt x="4981" y="20443"/>
                  </a:lnTo>
                  <a:lnTo>
                    <a:pt x="5064" y="20443"/>
                  </a:lnTo>
                  <a:lnTo>
                    <a:pt x="5127" y="20527"/>
                  </a:lnTo>
                  <a:lnTo>
                    <a:pt x="5211" y="20548"/>
                  </a:lnTo>
                  <a:lnTo>
                    <a:pt x="5273" y="20527"/>
                  </a:lnTo>
                  <a:lnTo>
                    <a:pt x="5315" y="20590"/>
                  </a:lnTo>
                  <a:lnTo>
                    <a:pt x="5399" y="20590"/>
                  </a:lnTo>
                  <a:lnTo>
                    <a:pt x="5441" y="20548"/>
                  </a:lnTo>
                  <a:lnTo>
                    <a:pt x="5504" y="20631"/>
                  </a:lnTo>
                  <a:lnTo>
                    <a:pt x="5608" y="20631"/>
                  </a:lnTo>
                  <a:lnTo>
                    <a:pt x="5692" y="20548"/>
                  </a:lnTo>
                  <a:lnTo>
                    <a:pt x="5797" y="20548"/>
                  </a:lnTo>
                  <a:lnTo>
                    <a:pt x="5838" y="20590"/>
                  </a:lnTo>
                  <a:lnTo>
                    <a:pt x="5838" y="20652"/>
                  </a:lnTo>
                  <a:lnTo>
                    <a:pt x="5755" y="20652"/>
                  </a:lnTo>
                  <a:lnTo>
                    <a:pt x="5692" y="20694"/>
                  </a:lnTo>
                  <a:lnTo>
                    <a:pt x="5692" y="20736"/>
                  </a:lnTo>
                  <a:lnTo>
                    <a:pt x="5755" y="20736"/>
                  </a:lnTo>
                  <a:lnTo>
                    <a:pt x="5817" y="20820"/>
                  </a:lnTo>
                  <a:lnTo>
                    <a:pt x="5734" y="20862"/>
                  </a:lnTo>
                  <a:lnTo>
                    <a:pt x="5734" y="20903"/>
                  </a:lnTo>
                  <a:lnTo>
                    <a:pt x="5650" y="20924"/>
                  </a:lnTo>
                  <a:lnTo>
                    <a:pt x="5608" y="20966"/>
                  </a:lnTo>
                  <a:lnTo>
                    <a:pt x="5504" y="21029"/>
                  </a:lnTo>
                  <a:lnTo>
                    <a:pt x="5483" y="21071"/>
                  </a:lnTo>
                  <a:lnTo>
                    <a:pt x="5504" y="21113"/>
                  </a:lnTo>
                  <a:lnTo>
                    <a:pt x="5608" y="21113"/>
                  </a:lnTo>
                  <a:lnTo>
                    <a:pt x="5692" y="21134"/>
                  </a:lnTo>
                  <a:lnTo>
                    <a:pt x="5713" y="21175"/>
                  </a:lnTo>
                  <a:lnTo>
                    <a:pt x="5629" y="21175"/>
                  </a:lnTo>
                  <a:lnTo>
                    <a:pt x="5587" y="21217"/>
                  </a:lnTo>
                  <a:lnTo>
                    <a:pt x="5545" y="21175"/>
                  </a:lnTo>
                  <a:lnTo>
                    <a:pt x="5504" y="21238"/>
                  </a:lnTo>
                  <a:lnTo>
                    <a:pt x="5420" y="21364"/>
                  </a:lnTo>
                  <a:lnTo>
                    <a:pt x="5378" y="21364"/>
                  </a:lnTo>
                  <a:lnTo>
                    <a:pt x="5315" y="21427"/>
                  </a:lnTo>
                  <a:lnTo>
                    <a:pt x="5315" y="21468"/>
                  </a:lnTo>
                  <a:lnTo>
                    <a:pt x="5399" y="21489"/>
                  </a:lnTo>
                  <a:lnTo>
                    <a:pt x="5441" y="21489"/>
                  </a:lnTo>
                  <a:lnTo>
                    <a:pt x="5504" y="21468"/>
                  </a:lnTo>
                  <a:lnTo>
                    <a:pt x="5525" y="21489"/>
                  </a:lnTo>
                  <a:lnTo>
                    <a:pt x="5545" y="21552"/>
                  </a:lnTo>
                  <a:lnTo>
                    <a:pt x="5608" y="21552"/>
                  </a:lnTo>
                  <a:lnTo>
                    <a:pt x="5650" y="21573"/>
                  </a:lnTo>
                  <a:lnTo>
                    <a:pt x="5650" y="21636"/>
                  </a:lnTo>
                  <a:lnTo>
                    <a:pt x="5545" y="21657"/>
                  </a:lnTo>
                  <a:lnTo>
                    <a:pt x="5483" y="21678"/>
                  </a:lnTo>
                  <a:lnTo>
                    <a:pt x="5483" y="21699"/>
                  </a:lnTo>
                  <a:lnTo>
                    <a:pt x="5608" y="21699"/>
                  </a:lnTo>
                  <a:lnTo>
                    <a:pt x="5650" y="21761"/>
                  </a:lnTo>
                  <a:lnTo>
                    <a:pt x="5650" y="21803"/>
                  </a:lnTo>
                  <a:lnTo>
                    <a:pt x="5608" y="21803"/>
                  </a:lnTo>
                  <a:lnTo>
                    <a:pt x="5545" y="21782"/>
                  </a:lnTo>
                  <a:lnTo>
                    <a:pt x="5525" y="21803"/>
                  </a:lnTo>
                  <a:lnTo>
                    <a:pt x="5483" y="21803"/>
                  </a:lnTo>
                  <a:lnTo>
                    <a:pt x="5420" y="21761"/>
                  </a:lnTo>
                  <a:lnTo>
                    <a:pt x="5336" y="21761"/>
                  </a:lnTo>
                  <a:lnTo>
                    <a:pt x="5232" y="21740"/>
                  </a:lnTo>
                  <a:lnTo>
                    <a:pt x="5232" y="21678"/>
                  </a:lnTo>
                  <a:lnTo>
                    <a:pt x="5273" y="21657"/>
                  </a:lnTo>
                  <a:lnTo>
                    <a:pt x="5211" y="21552"/>
                  </a:lnTo>
                  <a:lnTo>
                    <a:pt x="5190" y="21531"/>
                  </a:lnTo>
                  <a:lnTo>
                    <a:pt x="5127" y="21552"/>
                  </a:lnTo>
                  <a:lnTo>
                    <a:pt x="5127" y="21657"/>
                  </a:lnTo>
                  <a:lnTo>
                    <a:pt x="5064" y="21866"/>
                  </a:lnTo>
                  <a:lnTo>
                    <a:pt x="5001" y="21950"/>
                  </a:lnTo>
                  <a:lnTo>
                    <a:pt x="5022" y="21992"/>
                  </a:lnTo>
                  <a:lnTo>
                    <a:pt x="5085" y="21992"/>
                  </a:lnTo>
                  <a:lnTo>
                    <a:pt x="5169" y="21950"/>
                  </a:lnTo>
                  <a:lnTo>
                    <a:pt x="5190" y="21950"/>
                  </a:lnTo>
                  <a:lnTo>
                    <a:pt x="5169" y="21992"/>
                  </a:lnTo>
                  <a:lnTo>
                    <a:pt x="5085" y="22054"/>
                  </a:lnTo>
                  <a:lnTo>
                    <a:pt x="5022" y="22096"/>
                  </a:lnTo>
                  <a:lnTo>
                    <a:pt x="4981" y="22117"/>
                  </a:lnTo>
                  <a:lnTo>
                    <a:pt x="4981" y="22180"/>
                  </a:lnTo>
                  <a:lnTo>
                    <a:pt x="4855" y="22159"/>
                  </a:lnTo>
                  <a:lnTo>
                    <a:pt x="4750" y="22159"/>
                  </a:lnTo>
                  <a:lnTo>
                    <a:pt x="4646" y="22180"/>
                  </a:lnTo>
                  <a:lnTo>
                    <a:pt x="4604" y="22159"/>
                  </a:lnTo>
                  <a:lnTo>
                    <a:pt x="4478" y="22159"/>
                  </a:lnTo>
                  <a:lnTo>
                    <a:pt x="4395" y="22180"/>
                  </a:lnTo>
                  <a:lnTo>
                    <a:pt x="4248" y="22264"/>
                  </a:lnTo>
                  <a:lnTo>
                    <a:pt x="4123" y="22284"/>
                  </a:lnTo>
                  <a:lnTo>
                    <a:pt x="4144" y="22305"/>
                  </a:lnTo>
                  <a:lnTo>
                    <a:pt x="4248" y="22284"/>
                  </a:lnTo>
                  <a:lnTo>
                    <a:pt x="4290" y="22284"/>
                  </a:lnTo>
                  <a:lnTo>
                    <a:pt x="4248" y="22326"/>
                  </a:lnTo>
                  <a:lnTo>
                    <a:pt x="4185" y="22368"/>
                  </a:lnTo>
                  <a:lnTo>
                    <a:pt x="4227" y="22410"/>
                  </a:lnTo>
                  <a:lnTo>
                    <a:pt x="4290" y="22431"/>
                  </a:lnTo>
                  <a:lnTo>
                    <a:pt x="4353" y="22515"/>
                  </a:lnTo>
                  <a:lnTo>
                    <a:pt x="4457" y="22494"/>
                  </a:lnTo>
                  <a:lnTo>
                    <a:pt x="4541" y="22515"/>
                  </a:lnTo>
                  <a:lnTo>
                    <a:pt x="4583" y="22494"/>
                  </a:lnTo>
                  <a:lnTo>
                    <a:pt x="4709" y="22494"/>
                  </a:lnTo>
                  <a:lnTo>
                    <a:pt x="4750" y="22473"/>
                  </a:lnTo>
                  <a:lnTo>
                    <a:pt x="4667" y="22410"/>
                  </a:lnTo>
                  <a:lnTo>
                    <a:pt x="4646" y="22389"/>
                  </a:lnTo>
                  <a:lnTo>
                    <a:pt x="4688" y="22326"/>
                  </a:lnTo>
                  <a:lnTo>
                    <a:pt x="4855" y="22326"/>
                  </a:lnTo>
                  <a:lnTo>
                    <a:pt x="4918" y="22305"/>
                  </a:lnTo>
                  <a:lnTo>
                    <a:pt x="5001" y="22305"/>
                  </a:lnTo>
                  <a:lnTo>
                    <a:pt x="5001" y="22326"/>
                  </a:lnTo>
                  <a:lnTo>
                    <a:pt x="4960" y="22368"/>
                  </a:lnTo>
                  <a:lnTo>
                    <a:pt x="4918" y="22431"/>
                  </a:lnTo>
                  <a:lnTo>
                    <a:pt x="4918" y="22515"/>
                  </a:lnTo>
                  <a:lnTo>
                    <a:pt x="4792" y="22577"/>
                  </a:lnTo>
                  <a:lnTo>
                    <a:pt x="4792" y="22619"/>
                  </a:lnTo>
                  <a:lnTo>
                    <a:pt x="4813" y="22682"/>
                  </a:lnTo>
                  <a:lnTo>
                    <a:pt x="5064" y="22849"/>
                  </a:lnTo>
                  <a:lnTo>
                    <a:pt x="5169" y="22933"/>
                  </a:lnTo>
                  <a:lnTo>
                    <a:pt x="5169" y="22954"/>
                  </a:lnTo>
                  <a:lnTo>
                    <a:pt x="5085" y="22954"/>
                  </a:lnTo>
                  <a:lnTo>
                    <a:pt x="5064" y="22933"/>
                  </a:lnTo>
                  <a:lnTo>
                    <a:pt x="4960" y="22891"/>
                  </a:lnTo>
                  <a:lnTo>
                    <a:pt x="4813" y="22808"/>
                  </a:lnTo>
                  <a:lnTo>
                    <a:pt x="4771" y="22745"/>
                  </a:lnTo>
                  <a:lnTo>
                    <a:pt x="4667" y="22745"/>
                  </a:lnTo>
                  <a:lnTo>
                    <a:pt x="4604" y="22787"/>
                  </a:lnTo>
                  <a:lnTo>
                    <a:pt x="4541" y="22808"/>
                  </a:lnTo>
                  <a:lnTo>
                    <a:pt x="4332" y="22682"/>
                  </a:lnTo>
                  <a:lnTo>
                    <a:pt x="4290" y="22598"/>
                  </a:lnTo>
                  <a:lnTo>
                    <a:pt x="4248" y="22515"/>
                  </a:lnTo>
                  <a:lnTo>
                    <a:pt x="4227" y="22515"/>
                  </a:lnTo>
                  <a:lnTo>
                    <a:pt x="4248" y="22619"/>
                  </a:lnTo>
                  <a:lnTo>
                    <a:pt x="4269" y="22703"/>
                  </a:lnTo>
                  <a:lnTo>
                    <a:pt x="4248" y="22724"/>
                  </a:lnTo>
                  <a:lnTo>
                    <a:pt x="4144" y="22619"/>
                  </a:lnTo>
                  <a:lnTo>
                    <a:pt x="4039" y="22494"/>
                  </a:lnTo>
                  <a:lnTo>
                    <a:pt x="3913" y="22431"/>
                  </a:lnTo>
                  <a:lnTo>
                    <a:pt x="3851" y="22473"/>
                  </a:lnTo>
                  <a:lnTo>
                    <a:pt x="3872" y="22515"/>
                  </a:lnTo>
                  <a:lnTo>
                    <a:pt x="3955" y="22536"/>
                  </a:lnTo>
                  <a:lnTo>
                    <a:pt x="3976" y="22619"/>
                  </a:lnTo>
                  <a:lnTo>
                    <a:pt x="4123" y="22745"/>
                  </a:lnTo>
                  <a:lnTo>
                    <a:pt x="4164" y="22808"/>
                  </a:lnTo>
                  <a:lnTo>
                    <a:pt x="4227" y="22808"/>
                  </a:lnTo>
                  <a:lnTo>
                    <a:pt x="4290" y="22828"/>
                  </a:lnTo>
                  <a:lnTo>
                    <a:pt x="4332" y="22891"/>
                  </a:lnTo>
                  <a:lnTo>
                    <a:pt x="4164" y="22891"/>
                  </a:lnTo>
                  <a:lnTo>
                    <a:pt x="4060" y="22828"/>
                  </a:lnTo>
                  <a:lnTo>
                    <a:pt x="3976" y="22787"/>
                  </a:lnTo>
                  <a:lnTo>
                    <a:pt x="3934" y="22787"/>
                  </a:lnTo>
                  <a:lnTo>
                    <a:pt x="3913" y="22849"/>
                  </a:lnTo>
                  <a:lnTo>
                    <a:pt x="3913" y="22912"/>
                  </a:lnTo>
                  <a:lnTo>
                    <a:pt x="3851" y="22954"/>
                  </a:lnTo>
                  <a:lnTo>
                    <a:pt x="3830" y="22954"/>
                  </a:lnTo>
                  <a:lnTo>
                    <a:pt x="3830" y="23017"/>
                  </a:lnTo>
                  <a:lnTo>
                    <a:pt x="3767" y="23059"/>
                  </a:lnTo>
                  <a:lnTo>
                    <a:pt x="3725" y="23100"/>
                  </a:lnTo>
                  <a:lnTo>
                    <a:pt x="3600" y="23247"/>
                  </a:lnTo>
                  <a:lnTo>
                    <a:pt x="3600" y="23310"/>
                  </a:lnTo>
                  <a:lnTo>
                    <a:pt x="3627" y="23324"/>
                  </a:lnTo>
                  <a:lnTo>
                    <a:pt x="3627" y="23324"/>
                  </a:lnTo>
                  <a:lnTo>
                    <a:pt x="3558" y="23352"/>
                  </a:lnTo>
                  <a:lnTo>
                    <a:pt x="3495" y="23414"/>
                  </a:lnTo>
                  <a:lnTo>
                    <a:pt x="3390" y="23456"/>
                  </a:lnTo>
                  <a:lnTo>
                    <a:pt x="3328" y="23561"/>
                  </a:lnTo>
                  <a:lnTo>
                    <a:pt x="3328" y="23644"/>
                  </a:lnTo>
                  <a:lnTo>
                    <a:pt x="3348" y="23665"/>
                  </a:lnTo>
                  <a:lnTo>
                    <a:pt x="3432" y="23624"/>
                  </a:lnTo>
                  <a:lnTo>
                    <a:pt x="3537" y="23582"/>
                  </a:lnTo>
                  <a:lnTo>
                    <a:pt x="3600" y="23624"/>
                  </a:lnTo>
                  <a:lnTo>
                    <a:pt x="3620" y="23644"/>
                  </a:lnTo>
                  <a:lnTo>
                    <a:pt x="3725" y="23644"/>
                  </a:lnTo>
                  <a:lnTo>
                    <a:pt x="3913" y="23582"/>
                  </a:lnTo>
                  <a:lnTo>
                    <a:pt x="4060" y="23582"/>
                  </a:lnTo>
                  <a:lnTo>
                    <a:pt x="4185" y="23644"/>
                  </a:lnTo>
                  <a:lnTo>
                    <a:pt x="4185" y="23686"/>
                  </a:lnTo>
                  <a:lnTo>
                    <a:pt x="4144" y="23728"/>
                  </a:lnTo>
                  <a:lnTo>
                    <a:pt x="4018" y="23686"/>
                  </a:lnTo>
                  <a:lnTo>
                    <a:pt x="3934" y="23728"/>
                  </a:lnTo>
                  <a:lnTo>
                    <a:pt x="3558" y="23686"/>
                  </a:lnTo>
                  <a:lnTo>
                    <a:pt x="3453" y="23686"/>
                  </a:lnTo>
                  <a:lnTo>
                    <a:pt x="3432" y="23728"/>
                  </a:lnTo>
                  <a:lnTo>
                    <a:pt x="3286" y="23728"/>
                  </a:lnTo>
                  <a:lnTo>
                    <a:pt x="3286" y="23770"/>
                  </a:lnTo>
                  <a:lnTo>
                    <a:pt x="3307" y="23791"/>
                  </a:lnTo>
                  <a:lnTo>
                    <a:pt x="3411" y="23791"/>
                  </a:lnTo>
                  <a:lnTo>
                    <a:pt x="3432" y="23833"/>
                  </a:lnTo>
                  <a:lnTo>
                    <a:pt x="3390" y="23854"/>
                  </a:lnTo>
                  <a:lnTo>
                    <a:pt x="3307" y="23833"/>
                  </a:lnTo>
                  <a:lnTo>
                    <a:pt x="3202" y="23833"/>
                  </a:lnTo>
                  <a:lnTo>
                    <a:pt x="3202" y="23854"/>
                  </a:lnTo>
                  <a:lnTo>
                    <a:pt x="3244" y="23896"/>
                  </a:lnTo>
                  <a:lnTo>
                    <a:pt x="3348" y="23896"/>
                  </a:lnTo>
                  <a:lnTo>
                    <a:pt x="3620" y="23979"/>
                  </a:lnTo>
                  <a:lnTo>
                    <a:pt x="3704" y="23979"/>
                  </a:lnTo>
                  <a:lnTo>
                    <a:pt x="3746" y="23958"/>
                  </a:lnTo>
                  <a:lnTo>
                    <a:pt x="3830" y="23958"/>
                  </a:lnTo>
                  <a:lnTo>
                    <a:pt x="3851" y="23979"/>
                  </a:lnTo>
                  <a:lnTo>
                    <a:pt x="3851" y="24063"/>
                  </a:lnTo>
                  <a:lnTo>
                    <a:pt x="3872" y="24147"/>
                  </a:lnTo>
                  <a:lnTo>
                    <a:pt x="3830" y="24168"/>
                  </a:lnTo>
                  <a:lnTo>
                    <a:pt x="3746" y="24147"/>
                  </a:lnTo>
                  <a:lnTo>
                    <a:pt x="3725" y="24168"/>
                  </a:lnTo>
                  <a:lnTo>
                    <a:pt x="3704" y="24147"/>
                  </a:lnTo>
                  <a:lnTo>
                    <a:pt x="3600" y="24168"/>
                  </a:lnTo>
                  <a:lnTo>
                    <a:pt x="3600" y="24209"/>
                  </a:lnTo>
                  <a:lnTo>
                    <a:pt x="3620" y="24251"/>
                  </a:lnTo>
                  <a:lnTo>
                    <a:pt x="3662" y="24251"/>
                  </a:lnTo>
                  <a:lnTo>
                    <a:pt x="3746" y="24272"/>
                  </a:lnTo>
                  <a:lnTo>
                    <a:pt x="3767" y="24293"/>
                  </a:lnTo>
                  <a:lnTo>
                    <a:pt x="3662" y="24356"/>
                  </a:lnTo>
                  <a:lnTo>
                    <a:pt x="3600" y="24356"/>
                  </a:lnTo>
                  <a:lnTo>
                    <a:pt x="3495" y="24293"/>
                  </a:lnTo>
                  <a:lnTo>
                    <a:pt x="3390" y="24335"/>
                  </a:lnTo>
                  <a:lnTo>
                    <a:pt x="3390" y="24377"/>
                  </a:lnTo>
                  <a:lnTo>
                    <a:pt x="3411" y="24460"/>
                  </a:lnTo>
                  <a:lnTo>
                    <a:pt x="3453" y="24481"/>
                  </a:lnTo>
                  <a:lnTo>
                    <a:pt x="3516" y="24460"/>
                  </a:lnTo>
                  <a:lnTo>
                    <a:pt x="3620" y="24460"/>
                  </a:lnTo>
                  <a:lnTo>
                    <a:pt x="3704" y="24502"/>
                  </a:lnTo>
                  <a:lnTo>
                    <a:pt x="3725" y="24565"/>
                  </a:lnTo>
                  <a:lnTo>
                    <a:pt x="3495" y="24565"/>
                  </a:lnTo>
                  <a:lnTo>
                    <a:pt x="3432" y="24586"/>
                  </a:lnTo>
                  <a:lnTo>
                    <a:pt x="3348" y="24544"/>
                  </a:lnTo>
                  <a:lnTo>
                    <a:pt x="3307" y="24544"/>
                  </a:lnTo>
                  <a:lnTo>
                    <a:pt x="3244" y="24607"/>
                  </a:lnTo>
                  <a:lnTo>
                    <a:pt x="3244" y="24816"/>
                  </a:lnTo>
                  <a:lnTo>
                    <a:pt x="3223" y="24879"/>
                  </a:lnTo>
                  <a:lnTo>
                    <a:pt x="3244" y="24921"/>
                  </a:lnTo>
                  <a:lnTo>
                    <a:pt x="3328" y="24921"/>
                  </a:lnTo>
                  <a:lnTo>
                    <a:pt x="3558" y="24816"/>
                  </a:lnTo>
                  <a:lnTo>
                    <a:pt x="3620" y="24774"/>
                  </a:lnTo>
                  <a:lnTo>
                    <a:pt x="3809" y="24712"/>
                  </a:lnTo>
                  <a:lnTo>
                    <a:pt x="3913" y="24670"/>
                  </a:lnTo>
                  <a:lnTo>
                    <a:pt x="3976" y="24544"/>
                  </a:lnTo>
                  <a:lnTo>
                    <a:pt x="4123" y="24398"/>
                  </a:lnTo>
                  <a:lnTo>
                    <a:pt x="4395" y="24272"/>
                  </a:lnTo>
                  <a:lnTo>
                    <a:pt x="4541" y="24230"/>
                  </a:lnTo>
                  <a:lnTo>
                    <a:pt x="4604" y="24251"/>
                  </a:lnTo>
                  <a:lnTo>
                    <a:pt x="4604" y="24293"/>
                  </a:lnTo>
                  <a:lnTo>
                    <a:pt x="4562" y="24335"/>
                  </a:lnTo>
                  <a:lnTo>
                    <a:pt x="4478" y="24335"/>
                  </a:lnTo>
                  <a:lnTo>
                    <a:pt x="4332" y="24377"/>
                  </a:lnTo>
                  <a:lnTo>
                    <a:pt x="4144" y="24460"/>
                  </a:lnTo>
                  <a:lnTo>
                    <a:pt x="3955" y="24670"/>
                  </a:lnTo>
                  <a:lnTo>
                    <a:pt x="3872" y="24774"/>
                  </a:lnTo>
                  <a:lnTo>
                    <a:pt x="3725" y="24795"/>
                  </a:lnTo>
                  <a:lnTo>
                    <a:pt x="3641" y="24816"/>
                  </a:lnTo>
                  <a:lnTo>
                    <a:pt x="3495" y="24921"/>
                  </a:lnTo>
                  <a:lnTo>
                    <a:pt x="3328" y="24984"/>
                  </a:lnTo>
                  <a:lnTo>
                    <a:pt x="3244" y="25005"/>
                  </a:lnTo>
                  <a:lnTo>
                    <a:pt x="3223" y="25067"/>
                  </a:lnTo>
                  <a:lnTo>
                    <a:pt x="3307" y="25067"/>
                  </a:lnTo>
                  <a:lnTo>
                    <a:pt x="3348" y="25025"/>
                  </a:lnTo>
                  <a:lnTo>
                    <a:pt x="3411" y="25067"/>
                  </a:lnTo>
                  <a:lnTo>
                    <a:pt x="3411" y="25109"/>
                  </a:lnTo>
                  <a:lnTo>
                    <a:pt x="3516" y="25067"/>
                  </a:lnTo>
                  <a:lnTo>
                    <a:pt x="3558" y="25005"/>
                  </a:lnTo>
                  <a:lnTo>
                    <a:pt x="3620" y="25005"/>
                  </a:lnTo>
                  <a:lnTo>
                    <a:pt x="3704" y="25088"/>
                  </a:lnTo>
                  <a:lnTo>
                    <a:pt x="3746" y="25088"/>
                  </a:lnTo>
                  <a:lnTo>
                    <a:pt x="3830" y="25025"/>
                  </a:lnTo>
                  <a:lnTo>
                    <a:pt x="3934" y="24963"/>
                  </a:lnTo>
                  <a:lnTo>
                    <a:pt x="4018" y="24963"/>
                  </a:lnTo>
                  <a:lnTo>
                    <a:pt x="4039" y="24984"/>
                  </a:lnTo>
                  <a:lnTo>
                    <a:pt x="4018" y="25025"/>
                  </a:lnTo>
                  <a:lnTo>
                    <a:pt x="3934" y="25025"/>
                  </a:lnTo>
                  <a:lnTo>
                    <a:pt x="3851" y="25109"/>
                  </a:lnTo>
                  <a:lnTo>
                    <a:pt x="3767" y="25130"/>
                  </a:lnTo>
                  <a:lnTo>
                    <a:pt x="3662" y="25130"/>
                  </a:lnTo>
                  <a:lnTo>
                    <a:pt x="3620" y="25088"/>
                  </a:lnTo>
                  <a:lnTo>
                    <a:pt x="3558" y="25109"/>
                  </a:lnTo>
                  <a:lnTo>
                    <a:pt x="3516" y="25172"/>
                  </a:lnTo>
                  <a:lnTo>
                    <a:pt x="3390" y="25214"/>
                  </a:lnTo>
                  <a:lnTo>
                    <a:pt x="3348" y="25235"/>
                  </a:lnTo>
                  <a:lnTo>
                    <a:pt x="3432" y="25297"/>
                  </a:lnTo>
                  <a:lnTo>
                    <a:pt x="3495" y="25297"/>
                  </a:lnTo>
                  <a:lnTo>
                    <a:pt x="3600" y="25339"/>
                  </a:lnTo>
                  <a:lnTo>
                    <a:pt x="3516" y="25423"/>
                  </a:lnTo>
                  <a:lnTo>
                    <a:pt x="3516" y="25486"/>
                  </a:lnTo>
                  <a:lnTo>
                    <a:pt x="3600" y="25507"/>
                  </a:lnTo>
                  <a:lnTo>
                    <a:pt x="3558" y="25549"/>
                  </a:lnTo>
                  <a:lnTo>
                    <a:pt x="3600" y="25611"/>
                  </a:lnTo>
                  <a:lnTo>
                    <a:pt x="3537" y="25611"/>
                  </a:lnTo>
                  <a:lnTo>
                    <a:pt x="3453" y="25695"/>
                  </a:lnTo>
                  <a:lnTo>
                    <a:pt x="3495" y="25758"/>
                  </a:lnTo>
                  <a:lnTo>
                    <a:pt x="3537" y="25758"/>
                  </a:lnTo>
                  <a:lnTo>
                    <a:pt x="3600" y="25716"/>
                  </a:lnTo>
                  <a:lnTo>
                    <a:pt x="3620" y="25716"/>
                  </a:lnTo>
                  <a:lnTo>
                    <a:pt x="3641" y="25821"/>
                  </a:lnTo>
                  <a:lnTo>
                    <a:pt x="3641" y="25904"/>
                  </a:lnTo>
                  <a:lnTo>
                    <a:pt x="3558" y="25946"/>
                  </a:lnTo>
                  <a:lnTo>
                    <a:pt x="3558" y="26113"/>
                  </a:lnTo>
                  <a:lnTo>
                    <a:pt x="3620" y="26176"/>
                  </a:lnTo>
                  <a:lnTo>
                    <a:pt x="3704" y="26176"/>
                  </a:lnTo>
                  <a:lnTo>
                    <a:pt x="3767" y="26134"/>
                  </a:lnTo>
                  <a:lnTo>
                    <a:pt x="3809" y="26051"/>
                  </a:lnTo>
                  <a:lnTo>
                    <a:pt x="3851" y="26072"/>
                  </a:lnTo>
                  <a:lnTo>
                    <a:pt x="3913" y="26030"/>
                  </a:lnTo>
                  <a:lnTo>
                    <a:pt x="3955" y="26030"/>
                  </a:lnTo>
                  <a:lnTo>
                    <a:pt x="4018" y="26072"/>
                  </a:lnTo>
                  <a:lnTo>
                    <a:pt x="3976" y="26113"/>
                  </a:lnTo>
                  <a:lnTo>
                    <a:pt x="3872" y="26176"/>
                  </a:lnTo>
                  <a:lnTo>
                    <a:pt x="3809" y="26176"/>
                  </a:lnTo>
                  <a:lnTo>
                    <a:pt x="3641" y="26239"/>
                  </a:lnTo>
                  <a:lnTo>
                    <a:pt x="3558" y="26281"/>
                  </a:lnTo>
                  <a:lnTo>
                    <a:pt x="3558" y="26365"/>
                  </a:lnTo>
                  <a:lnTo>
                    <a:pt x="3537" y="26448"/>
                  </a:lnTo>
                  <a:lnTo>
                    <a:pt x="3620" y="26490"/>
                  </a:lnTo>
                  <a:lnTo>
                    <a:pt x="3558" y="26553"/>
                  </a:lnTo>
                  <a:lnTo>
                    <a:pt x="3537" y="26657"/>
                  </a:lnTo>
                  <a:lnTo>
                    <a:pt x="3558" y="26783"/>
                  </a:lnTo>
                  <a:lnTo>
                    <a:pt x="3620" y="26783"/>
                  </a:lnTo>
                  <a:lnTo>
                    <a:pt x="3704" y="26637"/>
                  </a:lnTo>
                  <a:lnTo>
                    <a:pt x="3746" y="26595"/>
                  </a:lnTo>
                  <a:lnTo>
                    <a:pt x="3872" y="26469"/>
                  </a:lnTo>
                  <a:lnTo>
                    <a:pt x="3934" y="26469"/>
                  </a:lnTo>
                  <a:lnTo>
                    <a:pt x="3976" y="26385"/>
                  </a:lnTo>
                  <a:lnTo>
                    <a:pt x="4060" y="26365"/>
                  </a:lnTo>
                  <a:lnTo>
                    <a:pt x="4060" y="26385"/>
                  </a:lnTo>
                  <a:lnTo>
                    <a:pt x="4018" y="26448"/>
                  </a:lnTo>
                  <a:lnTo>
                    <a:pt x="4018" y="26490"/>
                  </a:lnTo>
                  <a:lnTo>
                    <a:pt x="4039" y="26532"/>
                  </a:lnTo>
                  <a:lnTo>
                    <a:pt x="4123" y="26490"/>
                  </a:lnTo>
                  <a:lnTo>
                    <a:pt x="4248" y="26365"/>
                  </a:lnTo>
                  <a:lnTo>
                    <a:pt x="4269" y="26323"/>
                  </a:lnTo>
                  <a:lnTo>
                    <a:pt x="4332" y="26385"/>
                  </a:lnTo>
                  <a:lnTo>
                    <a:pt x="4374" y="26385"/>
                  </a:lnTo>
                  <a:lnTo>
                    <a:pt x="4436" y="26344"/>
                  </a:lnTo>
                  <a:lnTo>
                    <a:pt x="4499" y="26344"/>
                  </a:lnTo>
                  <a:lnTo>
                    <a:pt x="4499" y="26365"/>
                  </a:lnTo>
                  <a:lnTo>
                    <a:pt x="4436" y="26448"/>
                  </a:lnTo>
                  <a:lnTo>
                    <a:pt x="4436" y="26637"/>
                  </a:lnTo>
                  <a:lnTo>
                    <a:pt x="4478" y="26657"/>
                  </a:lnTo>
                  <a:lnTo>
                    <a:pt x="4541" y="26741"/>
                  </a:lnTo>
                  <a:lnTo>
                    <a:pt x="4499" y="26762"/>
                  </a:lnTo>
                  <a:lnTo>
                    <a:pt x="4436" y="26741"/>
                  </a:lnTo>
                  <a:lnTo>
                    <a:pt x="4332" y="26637"/>
                  </a:lnTo>
                  <a:lnTo>
                    <a:pt x="4269" y="26553"/>
                  </a:lnTo>
                  <a:lnTo>
                    <a:pt x="4227" y="26553"/>
                  </a:lnTo>
                  <a:lnTo>
                    <a:pt x="4164" y="26574"/>
                  </a:lnTo>
                  <a:lnTo>
                    <a:pt x="4081" y="26574"/>
                  </a:lnTo>
                  <a:lnTo>
                    <a:pt x="4060" y="26637"/>
                  </a:lnTo>
                  <a:lnTo>
                    <a:pt x="4123" y="26678"/>
                  </a:lnTo>
                  <a:lnTo>
                    <a:pt x="4164" y="26678"/>
                  </a:lnTo>
                  <a:lnTo>
                    <a:pt x="4248" y="26783"/>
                  </a:lnTo>
                  <a:lnTo>
                    <a:pt x="4290" y="26804"/>
                  </a:lnTo>
                  <a:lnTo>
                    <a:pt x="4269" y="26867"/>
                  </a:lnTo>
                  <a:lnTo>
                    <a:pt x="4185" y="26783"/>
                  </a:lnTo>
                  <a:lnTo>
                    <a:pt x="4144" y="26762"/>
                  </a:lnTo>
                  <a:lnTo>
                    <a:pt x="4060" y="26762"/>
                  </a:lnTo>
                  <a:lnTo>
                    <a:pt x="3955" y="26888"/>
                  </a:lnTo>
                  <a:lnTo>
                    <a:pt x="3872" y="26950"/>
                  </a:lnTo>
                  <a:lnTo>
                    <a:pt x="3704" y="26950"/>
                  </a:lnTo>
                  <a:lnTo>
                    <a:pt x="3662" y="26971"/>
                  </a:lnTo>
                  <a:lnTo>
                    <a:pt x="3725" y="26992"/>
                  </a:lnTo>
                  <a:lnTo>
                    <a:pt x="3830" y="26992"/>
                  </a:lnTo>
                  <a:lnTo>
                    <a:pt x="3892" y="26971"/>
                  </a:lnTo>
                  <a:lnTo>
                    <a:pt x="4060" y="26950"/>
                  </a:lnTo>
                  <a:lnTo>
                    <a:pt x="4164" y="26888"/>
                  </a:lnTo>
                  <a:lnTo>
                    <a:pt x="4248" y="26909"/>
                  </a:lnTo>
                  <a:lnTo>
                    <a:pt x="4353" y="26909"/>
                  </a:lnTo>
                  <a:lnTo>
                    <a:pt x="4311" y="26950"/>
                  </a:lnTo>
                  <a:lnTo>
                    <a:pt x="4248" y="27013"/>
                  </a:lnTo>
                  <a:lnTo>
                    <a:pt x="4102" y="27013"/>
                  </a:lnTo>
                  <a:lnTo>
                    <a:pt x="3976" y="27055"/>
                  </a:lnTo>
                  <a:lnTo>
                    <a:pt x="3767" y="27055"/>
                  </a:lnTo>
                  <a:lnTo>
                    <a:pt x="3662" y="27076"/>
                  </a:lnTo>
                  <a:lnTo>
                    <a:pt x="3641" y="27160"/>
                  </a:lnTo>
                  <a:lnTo>
                    <a:pt x="3662" y="27222"/>
                  </a:lnTo>
                  <a:lnTo>
                    <a:pt x="3767" y="27264"/>
                  </a:lnTo>
                  <a:lnTo>
                    <a:pt x="3872" y="27222"/>
                  </a:lnTo>
                  <a:lnTo>
                    <a:pt x="3892" y="27264"/>
                  </a:lnTo>
                  <a:lnTo>
                    <a:pt x="3830" y="27306"/>
                  </a:lnTo>
                  <a:lnTo>
                    <a:pt x="3725" y="27306"/>
                  </a:lnTo>
                  <a:lnTo>
                    <a:pt x="3662" y="27390"/>
                  </a:lnTo>
                  <a:lnTo>
                    <a:pt x="3683" y="27473"/>
                  </a:lnTo>
                  <a:lnTo>
                    <a:pt x="3767" y="27515"/>
                  </a:lnTo>
                  <a:lnTo>
                    <a:pt x="3830" y="27473"/>
                  </a:lnTo>
                  <a:lnTo>
                    <a:pt x="3851" y="27411"/>
                  </a:lnTo>
                  <a:lnTo>
                    <a:pt x="3934" y="27411"/>
                  </a:lnTo>
                  <a:lnTo>
                    <a:pt x="3976" y="27432"/>
                  </a:lnTo>
                  <a:lnTo>
                    <a:pt x="4060" y="27432"/>
                  </a:lnTo>
                  <a:lnTo>
                    <a:pt x="4144" y="27411"/>
                  </a:lnTo>
                  <a:lnTo>
                    <a:pt x="4185" y="27390"/>
                  </a:lnTo>
                  <a:lnTo>
                    <a:pt x="4227" y="27411"/>
                  </a:lnTo>
                  <a:lnTo>
                    <a:pt x="4164" y="27473"/>
                  </a:lnTo>
                  <a:lnTo>
                    <a:pt x="4039" y="27515"/>
                  </a:lnTo>
                  <a:lnTo>
                    <a:pt x="3976" y="27494"/>
                  </a:lnTo>
                  <a:lnTo>
                    <a:pt x="3913" y="27473"/>
                  </a:lnTo>
                  <a:lnTo>
                    <a:pt x="3851" y="27473"/>
                  </a:lnTo>
                  <a:lnTo>
                    <a:pt x="3913" y="27515"/>
                  </a:lnTo>
                  <a:lnTo>
                    <a:pt x="3976" y="27515"/>
                  </a:lnTo>
                  <a:lnTo>
                    <a:pt x="4039" y="27536"/>
                  </a:lnTo>
                  <a:lnTo>
                    <a:pt x="3976" y="27578"/>
                  </a:lnTo>
                  <a:lnTo>
                    <a:pt x="3851" y="27578"/>
                  </a:lnTo>
                  <a:lnTo>
                    <a:pt x="3746" y="27641"/>
                  </a:lnTo>
                  <a:lnTo>
                    <a:pt x="3809" y="27704"/>
                  </a:lnTo>
                  <a:lnTo>
                    <a:pt x="3851" y="27704"/>
                  </a:lnTo>
                  <a:lnTo>
                    <a:pt x="3913" y="27683"/>
                  </a:lnTo>
                  <a:lnTo>
                    <a:pt x="4039" y="27683"/>
                  </a:lnTo>
                  <a:lnTo>
                    <a:pt x="4081" y="27704"/>
                  </a:lnTo>
                  <a:lnTo>
                    <a:pt x="4144" y="27704"/>
                  </a:lnTo>
                  <a:lnTo>
                    <a:pt x="4081" y="27746"/>
                  </a:lnTo>
                  <a:lnTo>
                    <a:pt x="3955" y="27787"/>
                  </a:lnTo>
                  <a:lnTo>
                    <a:pt x="3872" y="27746"/>
                  </a:lnTo>
                  <a:lnTo>
                    <a:pt x="3809" y="27787"/>
                  </a:lnTo>
                  <a:lnTo>
                    <a:pt x="3767" y="27829"/>
                  </a:lnTo>
                  <a:lnTo>
                    <a:pt x="3809" y="27892"/>
                  </a:lnTo>
                  <a:lnTo>
                    <a:pt x="3851" y="27892"/>
                  </a:lnTo>
                  <a:lnTo>
                    <a:pt x="3934" y="27829"/>
                  </a:lnTo>
                  <a:lnTo>
                    <a:pt x="4018" y="27829"/>
                  </a:lnTo>
                  <a:lnTo>
                    <a:pt x="4081" y="27892"/>
                  </a:lnTo>
                  <a:lnTo>
                    <a:pt x="4081" y="27934"/>
                  </a:lnTo>
                  <a:lnTo>
                    <a:pt x="3934" y="27997"/>
                  </a:lnTo>
                  <a:lnTo>
                    <a:pt x="3892" y="28038"/>
                  </a:lnTo>
                  <a:lnTo>
                    <a:pt x="3955" y="28143"/>
                  </a:lnTo>
                  <a:lnTo>
                    <a:pt x="3997" y="28143"/>
                  </a:lnTo>
                  <a:lnTo>
                    <a:pt x="4039" y="28122"/>
                  </a:lnTo>
                  <a:lnTo>
                    <a:pt x="4102" y="28122"/>
                  </a:lnTo>
                  <a:lnTo>
                    <a:pt x="4164" y="28206"/>
                  </a:lnTo>
                  <a:lnTo>
                    <a:pt x="4185" y="28143"/>
                  </a:lnTo>
                  <a:lnTo>
                    <a:pt x="4227" y="28122"/>
                  </a:lnTo>
                  <a:lnTo>
                    <a:pt x="4269" y="28143"/>
                  </a:lnTo>
                  <a:lnTo>
                    <a:pt x="4248" y="28206"/>
                  </a:lnTo>
                  <a:lnTo>
                    <a:pt x="4206" y="28248"/>
                  </a:lnTo>
                  <a:lnTo>
                    <a:pt x="4269" y="28310"/>
                  </a:lnTo>
                  <a:lnTo>
                    <a:pt x="4164" y="28436"/>
                  </a:lnTo>
                  <a:lnTo>
                    <a:pt x="4144" y="28436"/>
                  </a:lnTo>
                  <a:lnTo>
                    <a:pt x="4081" y="28520"/>
                  </a:lnTo>
                  <a:lnTo>
                    <a:pt x="4039" y="28582"/>
                  </a:lnTo>
                  <a:lnTo>
                    <a:pt x="4039" y="28624"/>
                  </a:lnTo>
                  <a:lnTo>
                    <a:pt x="4102" y="28624"/>
                  </a:lnTo>
                  <a:lnTo>
                    <a:pt x="4164" y="28582"/>
                  </a:lnTo>
                  <a:lnTo>
                    <a:pt x="4248" y="28624"/>
                  </a:lnTo>
                  <a:lnTo>
                    <a:pt x="4269" y="28687"/>
                  </a:lnTo>
                  <a:lnTo>
                    <a:pt x="4227" y="28750"/>
                  </a:lnTo>
                  <a:lnTo>
                    <a:pt x="4227" y="28771"/>
                  </a:lnTo>
                  <a:lnTo>
                    <a:pt x="4290" y="28771"/>
                  </a:lnTo>
                  <a:lnTo>
                    <a:pt x="4353" y="28792"/>
                  </a:lnTo>
                  <a:lnTo>
                    <a:pt x="4353" y="28854"/>
                  </a:lnTo>
                  <a:lnTo>
                    <a:pt x="4290" y="28896"/>
                  </a:lnTo>
                  <a:lnTo>
                    <a:pt x="4353" y="28959"/>
                  </a:lnTo>
                  <a:lnTo>
                    <a:pt x="4332" y="29043"/>
                  </a:lnTo>
                  <a:lnTo>
                    <a:pt x="4248" y="29085"/>
                  </a:lnTo>
                  <a:lnTo>
                    <a:pt x="4206" y="29147"/>
                  </a:lnTo>
                  <a:lnTo>
                    <a:pt x="4311" y="29147"/>
                  </a:lnTo>
                  <a:lnTo>
                    <a:pt x="4374" y="29085"/>
                  </a:lnTo>
                  <a:lnTo>
                    <a:pt x="4395" y="29043"/>
                  </a:lnTo>
                  <a:lnTo>
                    <a:pt x="4520" y="28980"/>
                  </a:lnTo>
                  <a:lnTo>
                    <a:pt x="4562" y="29001"/>
                  </a:lnTo>
                  <a:lnTo>
                    <a:pt x="4499" y="29064"/>
                  </a:lnTo>
                  <a:lnTo>
                    <a:pt x="4541" y="29106"/>
                  </a:lnTo>
                  <a:lnTo>
                    <a:pt x="4457" y="29168"/>
                  </a:lnTo>
                  <a:lnTo>
                    <a:pt x="4395" y="29210"/>
                  </a:lnTo>
                  <a:lnTo>
                    <a:pt x="4332" y="29210"/>
                  </a:lnTo>
                  <a:lnTo>
                    <a:pt x="4248" y="29252"/>
                  </a:lnTo>
                  <a:lnTo>
                    <a:pt x="4185" y="29294"/>
                  </a:lnTo>
                  <a:lnTo>
                    <a:pt x="4248" y="29357"/>
                  </a:lnTo>
                  <a:lnTo>
                    <a:pt x="4332" y="29294"/>
                  </a:lnTo>
                  <a:lnTo>
                    <a:pt x="4374" y="29252"/>
                  </a:lnTo>
                  <a:lnTo>
                    <a:pt x="4478" y="29273"/>
                  </a:lnTo>
                  <a:lnTo>
                    <a:pt x="4499" y="29294"/>
                  </a:lnTo>
                  <a:lnTo>
                    <a:pt x="4457" y="29357"/>
                  </a:lnTo>
                  <a:lnTo>
                    <a:pt x="4332" y="29398"/>
                  </a:lnTo>
                  <a:lnTo>
                    <a:pt x="4332" y="29503"/>
                  </a:lnTo>
                  <a:lnTo>
                    <a:pt x="4269" y="29566"/>
                  </a:lnTo>
                  <a:lnTo>
                    <a:pt x="4185" y="29587"/>
                  </a:lnTo>
                  <a:lnTo>
                    <a:pt x="4164" y="29629"/>
                  </a:lnTo>
                  <a:lnTo>
                    <a:pt x="4248" y="29691"/>
                  </a:lnTo>
                  <a:lnTo>
                    <a:pt x="4374" y="29670"/>
                  </a:lnTo>
                  <a:lnTo>
                    <a:pt x="4457" y="29608"/>
                  </a:lnTo>
                  <a:lnTo>
                    <a:pt x="4562" y="29587"/>
                  </a:lnTo>
                  <a:lnTo>
                    <a:pt x="4625" y="29587"/>
                  </a:lnTo>
                  <a:lnTo>
                    <a:pt x="4667" y="29629"/>
                  </a:lnTo>
                  <a:lnTo>
                    <a:pt x="4625" y="29691"/>
                  </a:lnTo>
                  <a:lnTo>
                    <a:pt x="4562" y="29691"/>
                  </a:lnTo>
                  <a:lnTo>
                    <a:pt x="4416" y="29733"/>
                  </a:lnTo>
                  <a:lnTo>
                    <a:pt x="4416" y="29775"/>
                  </a:lnTo>
                  <a:lnTo>
                    <a:pt x="4499" y="29775"/>
                  </a:lnTo>
                  <a:lnTo>
                    <a:pt x="4541" y="29817"/>
                  </a:lnTo>
                  <a:lnTo>
                    <a:pt x="4457" y="29901"/>
                  </a:lnTo>
                  <a:lnTo>
                    <a:pt x="4478" y="29984"/>
                  </a:lnTo>
                  <a:lnTo>
                    <a:pt x="4562" y="30005"/>
                  </a:lnTo>
                  <a:lnTo>
                    <a:pt x="4688" y="29901"/>
                  </a:lnTo>
                  <a:lnTo>
                    <a:pt x="4750" y="29880"/>
                  </a:lnTo>
                  <a:lnTo>
                    <a:pt x="4771" y="29901"/>
                  </a:lnTo>
                  <a:lnTo>
                    <a:pt x="4855" y="29984"/>
                  </a:lnTo>
                  <a:lnTo>
                    <a:pt x="4855" y="30089"/>
                  </a:lnTo>
                  <a:lnTo>
                    <a:pt x="4918" y="30131"/>
                  </a:lnTo>
                  <a:lnTo>
                    <a:pt x="4918" y="30152"/>
                  </a:lnTo>
                  <a:lnTo>
                    <a:pt x="4876" y="30214"/>
                  </a:lnTo>
                  <a:lnTo>
                    <a:pt x="4792" y="30214"/>
                  </a:lnTo>
                  <a:lnTo>
                    <a:pt x="4750" y="30298"/>
                  </a:lnTo>
                  <a:lnTo>
                    <a:pt x="4771" y="30340"/>
                  </a:lnTo>
                  <a:lnTo>
                    <a:pt x="4918" y="30361"/>
                  </a:lnTo>
                  <a:lnTo>
                    <a:pt x="4981" y="30340"/>
                  </a:lnTo>
                  <a:lnTo>
                    <a:pt x="4960" y="30298"/>
                  </a:lnTo>
                  <a:lnTo>
                    <a:pt x="4960" y="30235"/>
                  </a:lnTo>
                  <a:lnTo>
                    <a:pt x="5001" y="30214"/>
                  </a:lnTo>
                  <a:lnTo>
                    <a:pt x="5064" y="30235"/>
                  </a:lnTo>
                  <a:lnTo>
                    <a:pt x="5127" y="30194"/>
                  </a:lnTo>
                  <a:lnTo>
                    <a:pt x="5211" y="30152"/>
                  </a:lnTo>
                  <a:lnTo>
                    <a:pt x="5273" y="30214"/>
                  </a:lnTo>
                  <a:lnTo>
                    <a:pt x="5315" y="30235"/>
                  </a:lnTo>
                  <a:lnTo>
                    <a:pt x="5378" y="30214"/>
                  </a:lnTo>
                  <a:lnTo>
                    <a:pt x="5420" y="30131"/>
                  </a:lnTo>
                  <a:lnTo>
                    <a:pt x="5483" y="30089"/>
                  </a:lnTo>
                  <a:lnTo>
                    <a:pt x="5545" y="30089"/>
                  </a:lnTo>
                  <a:lnTo>
                    <a:pt x="5629" y="30047"/>
                  </a:lnTo>
                  <a:lnTo>
                    <a:pt x="5713" y="30089"/>
                  </a:lnTo>
                  <a:lnTo>
                    <a:pt x="5755" y="30026"/>
                  </a:lnTo>
                  <a:lnTo>
                    <a:pt x="5755" y="29984"/>
                  </a:lnTo>
                  <a:lnTo>
                    <a:pt x="5713" y="29922"/>
                  </a:lnTo>
                  <a:lnTo>
                    <a:pt x="5713" y="29880"/>
                  </a:lnTo>
                  <a:lnTo>
                    <a:pt x="5755" y="29838"/>
                  </a:lnTo>
                  <a:lnTo>
                    <a:pt x="5817" y="29880"/>
                  </a:lnTo>
                  <a:lnTo>
                    <a:pt x="5859" y="29942"/>
                  </a:lnTo>
                  <a:lnTo>
                    <a:pt x="5859" y="30047"/>
                  </a:lnTo>
                  <a:lnTo>
                    <a:pt x="5797" y="30131"/>
                  </a:lnTo>
                  <a:lnTo>
                    <a:pt x="5734" y="30152"/>
                  </a:lnTo>
                  <a:lnTo>
                    <a:pt x="5692" y="30214"/>
                  </a:lnTo>
                  <a:lnTo>
                    <a:pt x="5713" y="30235"/>
                  </a:lnTo>
                  <a:lnTo>
                    <a:pt x="5838" y="30194"/>
                  </a:lnTo>
                  <a:lnTo>
                    <a:pt x="6027" y="30089"/>
                  </a:lnTo>
                  <a:lnTo>
                    <a:pt x="6131" y="29922"/>
                  </a:lnTo>
                  <a:lnTo>
                    <a:pt x="6173" y="29922"/>
                  </a:lnTo>
                  <a:lnTo>
                    <a:pt x="6215" y="30005"/>
                  </a:lnTo>
                  <a:lnTo>
                    <a:pt x="6215" y="30110"/>
                  </a:lnTo>
                  <a:lnTo>
                    <a:pt x="6131" y="30131"/>
                  </a:lnTo>
                  <a:lnTo>
                    <a:pt x="6048" y="30194"/>
                  </a:lnTo>
                  <a:lnTo>
                    <a:pt x="5964" y="30256"/>
                  </a:lnTo>
                  <a:lnTo>
                    <a:pt x="5859" y="30298"/>
                  </a:lnTo>
                  <a:lnTo>
                    <a:pt x="5838" y="30319"/>
                  </a:lnTo>
                  <a:lnTo>
                    <a:pt x="5859" y="30340"/>
                  </a:lnTo>
                  <a:lnTo>
                    <a:pt x="5964" y="30319"/>
                  </a:lnTo>
                  <a:lnTo>
                    <a:pt x="6110" y="30235"/>
                  </a:lnTo>
                  <a:lnTo>
                    <a:pt x="6131" y="30256"/>
                  </a:lnTo>
                  <a:lnTo>
                    <a:pt x="6027" y="30361"/>
                  </a:lnTo>
                  <a:lnTo>
                    <a:pt x="5943" y="30403"/>
                  </a:lnTo>
                  <a:lnTo>
                    <a:pt x="5943" y="30507"/>
                  </a:lnTo>
                  <a:lnTo>
                    <a:pt x="5797" y="30612"/>
                  </a:lnTo>
                  <a:lnTo>
                    <a:pt x="5755" y="30654"/>
                  </a:lnTo>
                  <a:lnTo>
                    <a:pt x="5817" y="30654"/>
                  </a:lnTo>
                  <a:lnTo>
                    <a:pt x="5859" y="30612"/>
                  </a:lnTo>
                  <a:lnTo>
                    <a:pt x="5901" y="30612"/>
                  </a:lnTo>
                  <a:lnTo>
                    <a:pt x="5901" y="30633"/>
                  </a:lnTo>
                  <a:lnTo>
                    <a:pt x="5922" y="30738"/>
                  </a:lnTo>
                  <a:lnTo>
                    <a:pt x="5943" y="30654"/>
                  </a:lnTo>
                  <a:lnTo>
                    <a:pt x="6027" y="30612"/>
                  </a:lnTo>
                  <a:lnTo>
                    <a:pt x="6048" y="30549"/>
                  </a:lnTo>
                  <a:lnTo>
                    <a:pt x="6110" y="30549"/>
                  </a:lnTo>
                  <a:lnTo>
                    <a:pt x="6131" y="30570"/>
                  </a:lnTo>
                  <a:lnTo>
                    <a:pt x="6048" y="30654"/>
                  </a:lnTo>
                  <a:lnTo>
                    <a:pt x="6027" y="30738"/>
                  </a:lnTo>
                  <a:lnTo>
                    <a:pt x="6048" y="30759"/>
                  </a:lnTo>
                  <a:lnTo>
                    <a:pt x="6131" y="30738"/>
                  </a:lnTo>
                  <a:lnTo>
                    <a:pt x="6173" y="30654"/>
                  </a:lnTo>
                  <a:lnTo>
                    <a:pt x="6236" y="30654"/>
                  </a:lnTo>
                  <a:lnTo>
                    <a:pt x="6320" y="30633"/>
                  </a:lnTo>
                  <a:lnTo>
                    <a:pt x="6236" y="30738"/>
                  </a:lnTo>
                  <a:lnTo>
                    <a:pt x="6215" y="30842"/>
                  </a:lnTo>
                  <a:lnTo>
                    <a:pt x="6110" y="30926"/>
                  </a:lnTo>
                  <a:lnTo>
                    <a:pt x="6110" y="30989"/>
                  </a:lnTo>
                  <a:lnTo>
                    <a:pt x="6131" y="31031"/>
                  </a:lnTo>
                  <a:lnTo>
                    <a:pt x="6236" y="30947"/>
                  </a:lnTo>
                  <a:lnTo>
                    <a:pt x="6320" y="30738"/>
                  </a:lnTo>
                  <a:lnTo>
                    <a:pt x="6382" y="30675"/>
                  </a:lnTo>
                  <a:lnTo>
                    <a:pt x="6424" y="30717"/>
                  </a:lnTo>
                  <a:lnTo>
                    <a:pt x="6320" y="30863"/>
                  </a:lnTo>
                  <a:lnTo>
                    <a:pt x="6320" y="30947"/>
                  </a:lnTo>
                  <a:lnTo>
                    <a:pt x="6257" y="31031"/>
                  </a:lnTo>
                  <a:lnTo>
                    <a:pt x="6236" y="31135"/>
                  </a:lnTo>
                  <a:lnTo>
                    <a:pt x="6278" y="31156"/>
                  </a:lnTo>
                  <a:lnTo>
                    <a:pt x="6341" y="31093"/>
                  </a:lnTo>
                  <a:lnTo>
                    <a:pt x="6341" y="31031"/>
                  </a:lnTo>
                  <a:lnTo>
                    <a:pt x="6361" y="30968"/>
                  </a:lnTo>
                  <a:lnTo>
                    <a:pt x="6424" y="30968"/>
                  </a:lnTo>
                  <a:lnTo>
                    <a:pt x="6487" y="30989"/>
                  </a:lnTo>
                  <a:lnTo>
                    <a:pt x="6487" y="30842"/>
                  </a:lnTo>
                  <a:lnTo>
                    <a:pt x="6550" y="30842"/>
                  </a:lnTo>
                  <a:lnTo>
                    <a:pt x="6592" y="30759"/>
                  </a:lnTo>
                  <a:lnTo>
                    <a:pt x="6654" y="30759"/>
                  </a:lnTo>
                  <a:lnTo>
                    <a:pt x="6654" y="30821"/>
                  </a:lnTo>
                  <a:lnTo>
                    <a:pt x="6633" y="30821"/>
                  </a:lnTo>
                  <a:lnTo>
                    <a:pt x="6592" y="30926"/>
                  </a:lnTo>
                  <a:lnTo>
                    <a:pt x="6592" y="30968"/>
                  </a:lnTo>
                  <a:lnTo>
                    <a:pt x="6759" y="30968"/>
                  </a:lnTo>
                  <a:lnTo>
                    <a:pt x="7010" y="31093"/>
                  </a:lnTo>
                  <a:lnTo>
                    <a:pt x="7052" y="31093"/>
                  </a:lnTo>
                  <a:lnTo>
                    <a:pt x="7052" y="31051"/>
                  </a:lnTo>
                  <a:lnTo>
                    <a:pt x="7094" y="30989"/>
                  </a:lnTo>
                  <a:lnTo>
                    <a:pt x="7157" y="30968"/>
                  </a:lnTo>
                  <a:lnTo>
                    <a:pt x="7157" y="30926"/>
                  </a:lnTo>
                  <a:lnTo>
                    <a:pt x="7094" y="30884"/>
                  </a:lnTo>
                  <a:lnTo>
                    <a:pt x="7073" y="30863"/>
                  </a:lnTo>
                  <a:lnTo>
                    <a:pt x="6989" y="30863"/>
                  </a:lnTo>
                  <a:lnTo>
                    <a:pt x="6968" y="30884"/>
                  </a:lnTo>
                  <a:lnTo>
                    <a:pt x="6968" y="30842"/>
                  </a:lnTo>
                  <a:lnTo>
                    <a:pt x="6989" y="30821"/>
                  </a:lnTo>
                  <a:lnTo>
                    <a:pt x="6989" y="30759"/>
                  </a:lnTo>
                  <a:lnTo>
                    <a:pt x="6885" y="30717"/>
                  </a:lnTo>
                  <a:lnTo>
                    <a:pt x="6696" y="30633"/>
                  </a:lnTo>
                  <a:lnTo>
                    <a:pt x="6675" y="30570"/>
                  </a:lnTo>
                  <a:lnTo>
                    <a:pt x="6696" y="30549"/>
                  </a:lnTo>
                  <a:lnTo>
                    <a:pt x="6780" y="30570"/>
                  </a:lnTo>
                  <a:lnTo>
                    <a:pt x="6843" y="30549"/>
                  </a:lnTo>
                  <a:lnTo>
                    <a:pt x="6864" y="30549"/>
                  </a:lnTo>
                  <a:lnTo>
                    <a:pt x="6885" y="30612"/>
                  </a:lnTo>
                  <a:lnTo>
                    <a:pt x="6968" y="30675"/>
                  </a:lnTo>
                  <a:lnTo>
                    <a:pt x="7052" y="30738"/>
                  </a:lnTo>
                  <a:lnTo>
                    <a:pt x="7115" y="30738"/>
                  </a:lnTo>
                  <a:lnTo>
                    <a:pt x="7219" y="30675"/>
                  </a:lnTo>
                  <a:lnTo>
                    <a:pt x="7303" y="30633"/>
                  </a:lnTo>
                  <a:lnTo>
                    <a:pt x="7324" y="30570"/>
                  </a:lnTo>
                  <a:lnTo>
                    <a:pt x="7261" y="30549"/>
                  </a:lnTo>
                  <a:lnTo>
                    <a:pt x="7157" y="30549"/>
                  </a:lnTo>
                  <a:lnTo>
                    <a:pt x="7094" y="30528"/>
                  </a:lnTo>
                  <a:lnTo>
                    <a:pt x="7094" y="30466"/>
                  </a:lnTo>
                  <a:lnTo>
                    <a:pt x="7219" y="30466"/>
                  </a:lnTo>
                  <a:lnTo>
                    <a:pt x="7303" y="30424"/>
                  </a:lnTo>
                  <a:lnTo>
                    <a:pt x="7303" y="30403"/>
                  </a:lnTo>
                  <a:lnTo>
                    <a:pt x="7219" y="30340"/>
                  </a:lnTo>
                  <a:lnTo>
                    <a:pt x="7157" y="30319"/>
                  </a:lnTo>
                  <a:lnTo>
                    <a:pt x="7157" y="30298"/>
                  </a:lnTo>
                  <a:lnTo>
                    <a:pt x="7198" y="30298"/>
                  </a:lnTo>
                  <a:lnTo>
                    <a:pt x="7219" y="30256"/>
                  </a:lnTo>
                  <a:lnTo>
                    <a:pt x="7198" y="30235"/>
                  </a:lnTo>
                  <a:lnTo>
                    <a:pt x="7094" y="30214"/>
                  </a:lnTo>
                  <a:lnTo>
                    <a:pt x="7052" y="30152"/>
                  </a:lnTo>
                  <a:lnTo>
                    <a:pt x="7073" y="30131"/>
                  </a:lnTo>
                  <a:lnTo>
                    <a:pt x="7157" y="30152"/>
                  </a:lnTo>
                  <a:lnTo>
                    <a:pt x="7261" y="30194"/>
                  </a:lnTo>
                  <a:lnTo>
                    <a:pt x="7408" y="30152"/>
                  </a:lnTo>
                  <a:lnTo>
                    <a:pt x="7491" y="30110"/>
                  </a:lnTo>
                  <a:lnTo>
                    <a:pt x="7512" y="30047"/>
                  </a:lnTo>
                  <a:lnTo>
                    <a:pt x="7491" y="30005"/>
                  </a:lnTo>
                  <a:lnTo>
                    <a:pt x="7387" y="29984"/>
                  </a:lnTo>
                  <a:lnTo>
                    <a:pt x="7198" y="29942"/>
                  </a:lnTo>
                  <a:lnTo>
                    <a:pt x="7115" y="29901"/>
                  </a:lnTo>
                  <a:lnTo>
                    <a:pt x="7115" y="29880"/>
                  </a:lnTo>
                  <a:lnTo>
                    <a:pt x="7177" y="29880"/>
                  </a:lnTo>
                  <a:lnTo>
                    <a:pt x="7261" y="29901"/>
                  </a:lnTo>
                  <a:lnTo>
                    <a:pt x="7408" y="29901"/>
                  </a:lnTo>
                  <a:lnTo>
                    <a:pt x="7491" y="29838"/>
                  </a:lnTo>
                  <a:lnTo>
                    <a:pt x="7491" y="29775"/>
                  </a:lnTo>
                  <a:lnTo>
                    <a:pt x="7408" y="29712"/>
                  </a:lnTo>
                  <a:lnTo>
                    <a:pt x="7324" y="29691"/>
                  </a:lnTo>
                  <a:lnTo>
                    <a:pt x="7303" y="29629"/>
                  </a:lnTo>
                  <a:lnTo>
                    <a:pt x="7366" y="29629"/>
                  </a:lnTo>
                  <a:lnTo>
                    <a:pt x="7408" y="29670"/>
                  </a:lnTo>
                  <a:lnTo>
                    <a:pt x="7429" y="29712"/>
                  </a:lnTo>
                  <a:lnTo>
                    <a:pt x="7512" y="29691"/>
                  </a:lnTo>
                  <a:lnTo>
                    <a:pt x="7575" y="29629"/>
                  </a:lnTo>
                  <a:lnTo>
                    <a:pt x="7575" y="29587"/>
                  </a:lnTo>
                  <a:lnTo>
                    <a:pt x="7512" y="29566"/>
                  </a:lnTo>
                  <a:lnTo>
                    <a:pt x="7429" y="29503"/>
                  </a:lnTo>
                  <a:lnTo>
                    <a:pt x="7429" y="29482"/>
                  </a:lnTo>
                  <a:lnTo>
                    <a:pt x="7491" y="29461"/>
                  </a:lnTo>
                  <a:lnTo>
                    <a:pt x="7512" y="29503"/>
                  </a:lnTo>
                  <a:lnTo>
                    <a:pt x="7575" y="29524"/>
                  </a:lnTo>
                  <a:lnTo>
                    <a:pt x="7638" y="29461"/>
                  </a:lnTo>
                  <a:lnTo>
                    <a:pt x="7638" y="29419"/>
                  </a:lnTo>
                  <a:lnTo>
                    <a:pt x="7533" y="29398"/>
                  </a:lnTo>
                  <a:lnTo>
                    <a:pt x="7470" y="29357"/>
                  </a:lnTo>
                  <a:lnTo>
                    <a:pt x="7429" y="29294"/>
                  </a:lnTo>
                  <a:lnTo>
                    <a:pt x="7491" y="29294"/>
                  </a:lnTo>
                  <a:lnTo>
                    <a:pt x="7575" y="29357"/>
                  </a:lnTo>
                  <a:lnTo>
                    <a:pt x="7638" y="29357"/>
                  </a:lnTo>
                  <a:lnTo>
                    <a:pt x="7701" y="29398"/>
                  </a:lnTo>
                  <a:lnTo>
                    <a:pt x="7742" y="29398"/>
                  </a:lnTo>
                  <a:lnTo>
                    <a:pt x="7784" y="29315"/>
                  </a:lnTo>
                  <a:lnTo>
                    <a:pt x="7784" y="29273"/>
                  </a:lnTo>
                  <a:lnTo>
                    <a:pt x="7826" y="29210"/>
                  </a:lnTo>
                  <a:lnTo>
                    <a:pt x="7826" y="29168"/>
                  </a:lnTo>
                  <a:lnTo>
                    <a:pt x="7805" y="29106"/>
                  </a:lnTo>
                  <a:lnTo>
                    <a:pt x="7826" y="29001"/>
                  </a:lnTo>
                  <a:lnTo>
                    <a:pt x="7826" y="28959"/>
                  </a:lnTo>
                  <a:lnTo>
                    <a:pt x="7742" y="28854"/>
                  </a:lnTo>
                  <a:lnTo>
                    <a:pt x="7617" y="28750"/>
                  </a:lnTo>
                  <a:lnTo>
                    <a:pt x="7512" y="28729"/>
                  </a:lnTo>
                  <a:lnTo>
                    <a:pt x="7470" y="28666"/>
                  </a:lnTo>
                  <a:lnTo>
                    <a:pt x="7470" y="28645"/>
                  </a:lnTo>
                  <a:lnTo>
                    <a:pt x="7533" y="28645"/>
                  </a:lnTo>
                  <a:lnTo>
                    <a:pt x="7596" y="28666"/>
                  </a:lnTo>
                  <a:lnTo>
                    <a:pt x="7722" y="28771"/>
                  </a:lnTo>
                  <a:lnTo>
                    <a:pt x="7805" y="28854"/>
                  </a:lnTo>
                  <a:lnTo>
                    <a:pt x="7889" y="28854"/>
                  </a:lnTo>
                  <a:lnTo>
                    <a:pt x="7910" y="28834"/>
                  </a:lnTo>
                  <a:lnTo>
                    <a:pt x="7889" y="28687"/>
                  </a:lnTo>
                  <a:lnTo>
                    <a:pt x="7826" y="28582"/>
                  </a:lnTo>
                  <a:lnTo>
                    <a:pt x="7701" y="28562"/>
                  </a:lnTo>
                  <a:lnTo>
                    <a:pt x="7533" y="28478"/>
                  </a:lnTo>
                  <a:lnTo>
                    <a:pt x="7491" y="28457"/>
                  </a:lnTo>
                  <a:lnTo>
                    <a:pt x="7491" y="28415"/>
                  </a:lnTo>
                  <a:lnTo>
                    <a:pt x="7533" y="28415"/>
                  </a:lnTo>
                  <a:lnTo>
                    <a:pt x="7596" y="28436"/>
                  </a:lnTo>
                  <a:lnTo>
                    <a:pt x="7638" y="28478"/>
                  </a:lnTo>
                  <a:lnTo>
                    <a:pt x="7742" y="28478"/>
                  </a:lnTo>
                  <a:lnTo>
                    <a:pt x="7805" y="28415"/>
                  </a:lnTo>
                  <a:lnTo>
                    <a:pt x="7826" y="28352"/>
                  </a:lnTo>
                  <a:lnTo>
                    <a:pt x="7826" y="28269"/>
                  </a:lnTo>
                  <a:lnTo>
                    <a:pt x="7847" y="28269"/>
                  </a:lnTo>
                  <a:lnTo>
                    <a:pt x="7910" y="28310"/>
                  </a:lnTo>
                  <a:lnTo>
                    <a:pt x="7910" y="28331"/>
                  </a:lnTo>
                  <a:lnTo>
                    <a:pt x="7910" y="28373"/>
                  </a:lnTo>
                  <a:lnTo>
                    <a:pt x="8014" y="28436"/>
                  </a:lnTo>
                  <a:lnTo>
                    <a:pt x="8056" y="28436"/>
                  </a:lnTo>
                  <a:lnTo>
                    <a:pt x="8119" y="28478"/>
                  </a:lnTo>
                  <a:lnTo>
                    <a:pt x="8161" y="28478"/>
                  </a:lnTo>
                  <a:lnTo>
                    <a:pt x="8203" y="28436"/>
                  </a:lnTo>
                  <a:lnTo>
                    <a:pt x="8245" y="28373"/>
                  </a:lnTo>
                  <a:lnTo>
                    <a:pt x="8266" y="28352"/>
                  </a:lnTo>
                  <a:lnTo>
                    <a:pt x="8245" y="28310"/>
                  </a:lnTo>
                  <a:lnTo>
                    <a:pt x="8161" y="28269"/>
                  </a:lnTo>
                  <a:lnTo>
                    <a:pt x="8014" y="28269"/>
                  </a:lnTo>
                  <a:lnTo>
                    <a:pt x="7994" y="28248"/>
                  </a:lnTo>
                  <a:lnTo>
                    <a:pt x="7994" y="28227"/>
                  </a:lnTo>
                  <a:lnTo>
                    <a:pt x="7994" y="28164"/>
                  </a:lnTo>
                  <a:lnTo>
                    <a:pt x="7931" y="28122"/>
                  </a:lnTo>
                  <a:lnTo>
                    <a:pt x="7931" y="28059"/>
                  </a:lnTo>
                  <a:lnTo>
                    <a:pt x="7994" y="28018"/>
                  </a:lnTo>
                  <a:lnTo>
                    <a:pt x="8014" y="28018"/>
                  </a:lnTo>
                  <a:lnTo>
                    <a:pt x="8056" y="28059"/>
                  </a:lnTo>
                  <a:lnTo>
                    <a:pt x="8056" y="28143"/>
                  </a:lnTo>
                  <a:lnTo>
                    <a:pt x="8119" y="28206"/>
                  </a:lnTo>
                  <a:lnTo>
                    <a:pt x="8245" y="28206"/>
                  </a:lnTo>
                  <a:lnTo>
                    <a:pt x="8307" y="28164"/>
                  </a:lnTo>
                  <a:lnTo>
                    <a:pt x="8307" y="28122"/>
                  </a:lnTo>
                  <a:lnTo>
                    <a:pt x="8266" y="28059"/>
                  </a:lnTo>
                  <a:lnTo>
                    <a:pt x="8161" y="28018"/>
                  </a:lnTo>
                  <a:lnTo>
                    <a:pt x="8098" y="27955"/>
                  </a:lnTo>
                  <a:lnTo>
                    <a:pt x="8056" y="27850"/>
                  </a:lnTo>
                  <a:lnTo>
                    <a:pt x="8098" y="27850"/>
                  </a:lnTo>
                  <a:lnTo>
                    <a:pt x="8140" y="27913"/>
                  </a:lnTo>
                  <a:lnTo>
                    <a:pt x="8245" y="27955"/>
                  </a:lnTo>
                  <a:lnTo>
                    <a:pt x="8307" y="27997"/>
                  </a:lnTo>
                  <a:lnTo>
                    <a:pt x="8370" y="28059"/>
                  </a:lnTo>
                  <a:lnTo>
                    <a:pt x="8412" y="28038"/>
                  </a:lnTo>
                  <a:lnTo>
                    <a:pt x="8412" y="27997"/>
                  </a:lnTo>
                  <a:lnTo>
                    <a:pt x="8370" y="27934"/>
                  </a:lnTo>
                  <a:lnTo>
                    <a:pt x="8266" y="27892"/>
                  </a:lnTo>
                  <a:lnTo>
                    <a:pt x="8203" y="27829"/>
                  </a:lnTo>
                  <a:lnTo>
                    <a:pt x="8203" y="27746"/>
                  </a:lnTo>
                  <a:lnTo>
                    <a:pt x="8245" y="27704"/>
                  </a:lnTo>
                  <a:lnTo>
                    <a:pt x="8266" y="27641"/>
                  </a:lnTo>
                  <a:lnTo>
                    <a:pt x="8328" y="27641"/>
                  </a:lnTo>
                  <a:lnTo>
                    <a:pt x="8349" y="27704"/>
                  </a:lnTo>
                  <a:lnTo>
                    <a:pt x="8475" y="27808"/>
                  </a:lnTo>
                  <a:lnTo>
                    <a:pt x="8558" y="27808"/>
                  </a:lnTo>
                  <a:lnTo>
                    <a:pt x="8621" y="27787"/>
                  </a:lnTo>
                  <a:lnTo>
                    <a:pt x="8684" y="27787"/>
                  </a:lnTo>
                  <a:lnTo>
                    <a:pt x="8768" y="27746"/>
                  </a:lnTo>
                  <a:lnTo>
                    <a:pt x="8789" y="27683"/>
                  </a:lnTo>
                  <a:lnTo>
                    <a:pt x="8768" y="27641"/>
                  </a:lnTo>
                  <a:lnTo>
                    <a:pt x="8684" y="27620"/>
                  </a:lnTo>
                  <a:lnTo>
                    <a:pt x="8621" y="27578"/>
                  </a:lnTo>
                  <a:lnTo>
                    <a:pt x="8517" y="27515"/>
                  </a:lnTo>
                  <a:lnTo>
                    <a:pt x="8454" y="27515"/>
                  </a:lnTo>
                  <a:lnTo>
                    <a:pt x="8370" y="27494"/>
                  </a:lnTo>
                  <a:lnTo>
                    <a:pt x="8412" y="27432"/>
                  </a:lnTo>
                  <a:lnTo>
                    <a:pt x="8433" y="27411"/>
                  </a:lnTo>
                  <a:lnTo>
                    <a:pt x="8517" y="27411"/>
                  </a:lnTo>
                  <a:lnTo>
                    <a:pt x="8579" y="27494"/>
                  </a:lnTo>
                  <a:lnTo>
                    <a:pt x="8642" y="27515"/>
                  </a:lnTo>
                  <a:lnTo>
                    <a:pt x="8684" y="27515"/>
                  </a:lnTo>
                  <a:lnTo>
                    <a:pt x="8768" y="27620"/>
                  </a:lnTo>
                  <a:lnTo>
                    <a:pt x="8851" y="27641"/>
                  </a:lnTo>
                  <a:lnTo>
                    <a:pt x="8893" y="27620"/>
                  </a:lnTo>
                  <a:lnTo>
                    <a:pt x="8935" y="27578"/>
                  </a:lnTo>
                  <a:lnTo>
                    <a:pt x="8935" y="27515"/>
                  </a:lnTo>
                  <a:lnTo>
                    <a:pt x="8935" y="27411"/>
                  </a:lnTo>
                  <a:lnTo>
                    <a:pt x="8893" y="27369"/>
                  </a:lnTo>
                  <a:lnTo>
                    <a:pt x="8851" y="27327"/>
                  </a:lnTo>
                  <a:lnTo>
                    <a:pt x="8851" y="27306"/>
                  </a:lnTo>
                  <a:lnTo>
                    <a:pt x="8956" y="27306"/>
                  </a:lnTo>
                  <a:lnTo>
                    <a:pt x="8977" y="27222"/>
                  </a:lnTo>
                  <a:lnTo>
                    <a:pt x="8977" y="27181"/>
                  </a:lnTo>
                  <a:lnTo>
                    <a:pt x="8935" y="27181"/>
                  </a:lnTo>
                  <a:lnTo>
                    <a:pt x="8872" y="27201"/>
                  </a:lnTo>
                  <a:lnTo>
                    <a:pt x="8830" y="27160"/>
                  </a:lnTo>
                  <a:lnTo>
                    <a:pt x="8768" y="27097"/>
                  </a:lnTo>
                  <a:lnTo>
                    <a:pt x="8684" y="27097"/>
                  </a:lnTo>
                  <a:lnTo>
                    <a:pt x="8558" y="27013"/>
                  </a:lnTo>
                  <a:lnTo>
                    <a:pt x="8538" y="26992"/>
                  </a:lnTo>
                  <a:lnTo>
                    <a:pt x="8579" y="26950"/>
                  </a:lnTo>
                  <a:lnTo>
                    <a:pt x="8684" y="26950"/>
                  </a:lnTo>
                  <a:lnTo>
                    <a:pt x="8789" y="26971"/>
                  </a:lnTo>
                  <a:lnTo>
                    <a:pt x="8872" y="26971"/>
                  </a:lnTo>
                  <a:lnTo>
                    <a:pt x="8893" y="26909"/>
                  </a:lnTo>
                  <a:lnTo>
                    <a:pt x="8956" y="26909"/>
                  </a:lnTo>
                  <a:lnTo>
                    <a:pt x="9040" y="26971"/>
                  </a:lnTo>
                  <a:lnTo>
                    <a:pt x="9061" y="26867"/>
                  </a:lnTo>
                  <a:lnTo>
                    <a:pt x="9040" y="26699"/>
                  </a:lnTo>
                  <a:lnTo>
                    <a:pt x="8998" y="26595"/>
                  </a:lnTo>
                  <a:lnTo>
                    <a:pt x="8956" y="26553"/>
                  </a:lnTo>
                  <a:lnTo>
                    <a:pt x="8935" y="26469"/>
                  </a:lnTo>
                  <a:lnTo>
                    <a:pt x="8935" y="26427"/>
                  </a:lnTo>
                  <a:lnTo>
                    <a:pt x="8977" y="26365"/>
                  </a:lnTo>
                  <a:lnTo>
                    <a:pt x="8956" y="26260"/>
                  </a:lnTo>
                  <a:lnTo>
                    <a:pt x="8956" y="26218"/>
                  </a:lnTo>
                  <a:lnTo>
                    <a:pt x="8977" y="26155"/>
                  </a:lnTo>
                  <a:lnTo>
                    <a:pt x="8998" y="26176"/>
                  </a:lnTo>
                  <a:lnTo>
                    <a:pt x="9040" y="26239"/>
                  </a:lnTo>
                  <a:lnTo>
                    <a:pt x="9102" y="26260"/>
                  </a:lnTo>
                  <a:lnTo>
                    <a:pt x="9102" y="26218"/>
                  </a:lnTo>
                  <a:lnTo>
                    <a:pt x="9165" y="26176"/>
                  </a:lnTo>
                  <a:lnTo>
                    <a:pt x="9207" y="26218"/>
                  </a:lnTo>
                  <a:lnTo>
                    <a:pt x="9249" y="26344"/>
                  </a:lnTo>
                  <a:lnTo>
                    <a:pt x="9291" y="26365"/>
                  </a:lnTo>
                  <a:lnTo>
                    <a:pt x="9374" y="26365"/>
                  </a:lnTo>
                  <a:lnTo>
                    <a:pt x="9479" y="26239"/>
                  </a:lnTo>
                  <a:lnTo>
                    <a:pt x="9521" y="26113"/>
                  </a:lnTo>
                  <a:lnTo>
                    <a:pt x="9521" y="26009"/>
                  </a:lnTo>
                  <a:lnTo>
                    <a:pt x="9500" y="25925"/>
                  </a:lnTo>
                  <a:lnTo>
                    <a:pt x="9500" y="25862"/>
                  </a:lnTo>
                  <a:lnTo>
                    <a:pt x="9563" y="25841"/>
                  </a:lnTo>
                  <a:lnTo>
                    <a:pt x="9605" y="25841"/>
                  </a:lnTo>
                  <a:lnTo>
                    <a:pt x="9626" y="25800"/>
                  </a:lnTo>
                  <a:lnTo>
                    <a:pt x="9667" y="25758"/>
                  </a:lnTo>
                  <a:lnTo>
                    <a:pt x="9688" y="25821"/>
                  </a:lnTo>
                  <a:lnTo>
                    <a:pt x="9730" y="25883"/>
                  </a:lnTo>
                  <a:lnTo>
                    <a:pt x="9814" y="25883"/>
                  </a:lnTo>
                  <a:lnTo>
                    <a:pt x="9877" y="25841"/>
                  </a:lnTo>
                  <a:lnTo>
                    <a:pt x="9877" y="25800"/>
                  </a:lnTo>
                  <a:lnTo>
                    <a:pt x="9877" y="25737"/>
                  </a:lnTo>
                  <a:lnTo>
                    <a:pt x="9898" y="25737"/>
                  </a:lnTo>
                  <a:lnTo>
                    <a:pt x="9918" y="25800"/>
                  </a:lnTo>
                  <a:lnTo>
                    <a:pt x="9939" y="25883"/>
                  </a:lnTo>
                  <a:lnTo>
                    <a:pt x="9981" y="25925"/>
                  </a:lnTo>
                  <a:lnTo>
                    <a:pt x="10044" y="25862"/>
                  </a:lnTo>
                  <a:lnTo>
                    <a:pt x="10107" y="25821"/>
                  </a:lnTo>
                  <a:lnTo>
                    <a:pt x="10149" y="25800"/>
                  </a:lnTo>
                  <a:lnTo>
                    <a:pt x="10211" y="25841"/>
                  </a:lnTo>
                  <a:lnTo>
                    <a:pt x="10295" y="25841"/>
                  </a:lnTo>
                  <a:lnTo>
                    <a:pt x="10358" y="25800"/>
                  </a:lnTo>
                  <a:lnTo>
                    <a:pt x="10400" y="25716"/>
                  </a:lnTo>
                  <a:lnTo>
                    <a:pt x="10421" y="25674"/>
                  </a:lnTo>
                  <a:lnTo>
                    <a:pt x="10421" y="25632"/>
                  </a:lnTo>
                  <a:lnTo>
                    <a:pt x="10358" y="25549"/>
                  </a:lnTo>
                  <a:lnTo>
                    <a:pt x="10316" y="25423"/>
                  </a:lnTo>
                  <a:lnTo>
                    <a:pt x="10295" y="25339"/>
                  </a:lnTo>
                  <a:lnTo>
                    <a:pt x="10337" y="25297"/>
                  </a:lnTo>
                  <a:lnTo>
                    <a:pt x="10358" y="25318"/>
                  </a:lnTo>
                  <a:lnTo>
                    <a:pt x="10400" y="25423"/>
                  </a:lnTo>
                  <a:lnTo>
                    <a:pt x="10442" y="25423"/>
                  </a:lnTo>
                  <a:lnTo>
                    <a:pt x="10525" y="25339"/>
                  </a:lnTo>
                  <a:lnTo>
                    <a:pt x="10546" y="25256"/>
                  </a:lnTo>
                  <a:lnTo>
                    <a:pt x="10609" y="25193"/>
                  </a:lnTo>
                  <a:lnTo>
                    <a:pt x="10630" y="25130"/>
                  </a:lnTo>
                  <a:lnTo>
                    <a:pt x="10546" y="25046"/>
                  </a:lnTo>
                  <a:lnTo>
                    <a:pt x="10546" y="25005"/>
                  </a:lnTo>
                  <a:lnTo>
                    <a:pt x="10609" y="24942"/>
                  </a:lnTo>
                  <a:lnTo>
                    <a:pt x="10651" y="24921"/>
                  </a:lnTo>
                  <a:lnTo>
                    <a:pt x="10672" y="24942"/>
                  </a:lnTo>
                  <a:lnTo>
                    <a:pt x="10672" y="24984"/>
                  </a:lnTo>
                  <a:lnTo>
                    <a:pt x="10735" y="25046"/>
                  </a:lnTo>
                  <a:lnTo>
                    <a:pt x="10839" y="25088"/>
                  </a:lnTo>
                  <a:lnTo>
                    <a:pt x="10881" y="25109"/>
                  </a:lnTo>
                  <a:lnTo>
                    <a:pt x="10839" y="25172"/>
                  </a:lnTo>
                  <a:lnTo>
                    <a:pt x="10755" y="25214"/>
                  </a:lnTo>
                  <a:lnTo>
                    <a:pt x="10714" y="25318"/>
                  </a:lnTo>
                  <a:lnTo>
                    <a:pt x="10714" y="25402"/>
                  </a:lnTo>
                  <a:lnTo>
                    <a:pt x="10839" y="25549"/>
                  </a:lnTo>
                  <a:lnTo>
                    <a:pt x="10881" y="25590"/>
                  </a:lnTo>
                  <a:lnTo>
                    <a:pt x="10923" y="25507"/>
                  </a:lnTo>
                  <a:lnTo>
                    <a:pt x="10923" y="25444"/>
                  </a:lnTo>
                  <a:lnTo>
                    <a:pt x="10944" y="25381"/>
                  </a:lnTo>
                  <a:lnTo>
                    <a:pt x="10965" y="25277"/>
                  </a:lnTo>
                  <a:lnTo>
                    <a:pt x="10986" y="25277"/>
                  </a:lnTo>
                  <a:lnTo>
                    <a:pt x="11027" y="25318"/>
                  </a:lnTo>
                  <a:lnTo>
                    <a:pt x="10986" y="25402"/>
                  </a:lnTo>
                  <a:lnTo>
                    <a:pt x="10986" y="25444"/>
                  </a:lnTo>
                  <a:lnTo>
                    <a:pt x="11048" y="25549"/>
                  </a:lnTo>
                  <a:lnTo>
                    <a:pt x="11132" y="25590"/>
                  </a:lnTo>
                  <a:lnTo>
                    <a:pt x="11195" y="25528"/>
                  </a:lnTo>
                  <a:lnTo>
                    <a:pt x="11279" y="25528"/>
                  </a:lnTo>
                  <a:lnTo>
                    <a:pt x="11299" y="25486"/>
                  </a:lnTo>
                  <a:lnTo>
                    <a:pt x="11299" y="25423"/>
                  </a:lnTo>
                  <a:lnTo>
                    <a:pt x="11341" y="25381"/>
                  </a:lnTo>
                  <a:lnTo>
                    <a:pt x="11362" y="25381"/>
                  </a:lnTo>
                  <a:lnTo>
                    <a:pt x="11383" y="25402"/>
                  </a:lnTo>
                  <a:lnTo>
                    <a:pt x="11362" y="25444"/>
                  </a:lnTo>
                  <a:lnTo>
                    <a:pt x="11362" y="25507"/>
                  </a:lnTo>
                  <a:lnTo>
                    <a:pt x="11404" y="25549"/>
                  </a:lnTo>
                  <a:lnTo>
                    <a:pt x="11488" y="25549"/>
                  </a:lnTo>
                  <a:lnTo>
                    <a:pt x="11571" y="25444"/>
                  </a:lnTo>
                  <a:lnTo>
                    <a:pt x="11718" y="25339"/>
                  </a:lnTo>
                  <a:lnTo>
                    <a:pt x="11781" y="25339"/>
                  </a:lnTo>
                  <a:lnTo>
                    <a:pt x="11823" y="25318"/>
                  </a:lnTo>
                  <a:lnTo>
                    <a:pt x="11823" y="25235"/>
                  </a:lnTo>
                  <a:lnTo>
                    <a:pt x="11781" y="25172"/>
                  </a:lnTo>
                  <a:lnTo>
                    <a:pt x="11718" y="25130"/>
                  </a:lnTo>
                  <a:lnTo>
                    <a:pt x="11676" y="25088"/>
                  </a:lnTo>
                  <a:lnTo>
                    <a:pt x="11697" y="25067"/>
                  </a:lnTo>
                  <a:lnTo>
                    <a:pt x="11760" y="25067"/>
                  </a:lnTo>
                  <a:lnTo>
                    <a:pt x="11781" y="25109"/>
                  </a:lnTo>
                  <a:lnTo>
                    <a:pt x="11885" y="25172"/>
                  </a:lnTo>
                  <a:lnTo>
                    <a:pt x="11927" y="25172"/>
                  </a:lnTo>
                  <a:lnTo>
                    <a:pt x="11927" y="25088"/>
                  </a:lnTo>
                  <a:lnTo>
                    <a:pt x="11990" y="25088"/>
                  </a:lnTo>
                  <a:lnTo>
                    <a:pt x="12011" y="25130"/>
                  </a:lnTo>
                  <a:lnTo>
                    <a:pt x="12011" y="25193"/>
                  </a:lnTo>
                  <a:lnTo>
                    <a:pt x="12032" y="25214"/>
                  </a:lnTo>
                  <a:lnTo>
                    <a:pt x="12095" y="25193"/>
                  </a:lnTo>
                  <a:lnTo>
                    <a:pt x="12220" y="25046"/>
                  </a:lnTo>
                  <a:lnTo>
                    <a:pt x="12241" y="25025"/>
                  </a:lnTo>
                  <a:lnTo>
                    <a:pt x="12241" y="25005"/>
                  </a:lnTo>
                  <a:lnTo>
                    <a:pt x="12283" y="24921"/>
                  </a:lnTo>
                  <a:lnTo>
                    <a:pt x="12304" y="24879"/>
                  </a:lnTo>
                  <a:lnTo>
                    <a:pt x="12346" y="24837"/>
                  </a:lnTo>
                  <a:lnTo>
                    <a:pt x="12346" y="24837"/>
                  </a:lnTo>
                  <a:lnTo>
                    <a:pt x="12325" y="24900"/>
                  </a:lnTo>
                  <a:lnTo>
                    <a:pt x="12346" y="24942"/>
                  </a:lnTo>
                  <a:lnTo>
                    <a:pt x="12387" y="24984"/>
                  </a:lnTo>
                  <a:lnTo>
                    <a:pt x="12429" y="24942"/>
                  </a:lnTo>
                  <a:lnTo>
                    <a:pt x="12513" y="24837"/>
                  </a:lnTo>
                  <a:lnTo>
                    <a:pt x="12534" y="24774"/>
                  </a:lnTo>
                  <a:lnTo>
                    <a:pt x="12513" y="24691"/>
                  </a:lnTo>
                  <a:lnTo>
                    <a:pt x="12513" y="24607"/>
                  </a:lnTo>
                  <a:lnTo>
                    <a:pt x="12639" y="24481"/>
                  </a:lnTo>
                  <a:lnTo>
                    <a:pt x="12722" y="24460"/>
                  </a:lnTo>
                  <a:lnTo>
                    <a:pt x="12764" y="24398"/>
                  </a:lnTo>
                  <a:lnTo>
                    <a:pt x="12743" y="24356"/>
                  </a:lnTo>
                  <a:lnTo>
                    <a:pt x="12722" y="24293"/>
                  </a:lnTo>
                  <a:lnTo>
                    <a:pt x="12722" y="24272"/>
                  </a:lnTo>
                  <a:lnTo>
                    <a:pt x="12764" y="24293"/>
                  </a:lnTo>
                  <a:lnTo>
                    <a:pt x="12827" y="24314"/>
                  </a:lnTo>
                  <a:lnTo>
                    <a:pt x="12869" y="24314"/>
                  </a:lnTo>
                  <a:lnTo>
                    <a:pt x="12911" y="24251"/>
                  </a:lnTo>
                  <a:lnTo>
                    <a:pt x="12869" y="24188"/>
                  </a:lnTo>
                  <a:lnTo>
                    <a:pt x="12827" y="24147"/>
                  </a:lnTo>
                  <a:lnTo>
                    <a:pt x="12869" y="24168"/>
                  </a:lnTo>
                  <a:lnTo>
                    <a:pt x="12931" y="24209"/>
                  </a:lnTo>
                  <a:lnTo>
                    <a:pt x="12931" y="24168"/>
                  </a:lnTo>
                  <a:lnTo>
                    <a:pt x="12952" y="24084"/>
                  </a:lnTo>
                  <a:lnTo>
                    <a:pt x="13036" y="24084"/>
                  </a:lnTo>
                  <a:lnTo>
                    <a:pt x="13120" y="24042"/>
                  </a:lnTo>
                  <a:lnTo>
                    <a:pt x="13120" y="23958"/>
                  </a:lnTo>
                  <a:lnTo>
                    <a:pt x="13120" y="23937"/>
                  </a:lnTo>
                  <a:lnTo>
                    <a:pt x="13141" y="23875"/>
                  </a:lnTo>
                  <a:lnTo>
                    <a:pt x="13224" y="23875"/>
                  </a:lnTo>
                  <a:lnTo>
                    <a:pt x="13266" y="23854"/>
                  </a:lnTo>
                  <a:lnTo>
                    <a:pt x="13350" y="23749"/>
                  </a:lnTo>
                  <a:lnTo>
                    <a:pt x="13434" y="23707"/>
                  </a:lnTo>
                  <a:lnTo>
                    <a:pt x="13476" y="23707"/>
                  </a:lnTo>
                  <a:lnTo>
                    <a:pt x="13496" y="23728"/>
                  </a:lnTo>
                  <a:lnTo>
                    <a:pt x="13580" y="23707"/>
                  </a:lnTo>
                  <a:lnTo>
                    <a:pt x="13643" y="23624"/>
                  </a:lnTo>
                  <a:lnTo>
                    <a:pt x="13664" y="23477"/>
                  </a:lnTo>
                  <a:lnTo>
                    <a:pt x="13643" y="23352"/>
                  </a:lnTo>
                  <a:lnTo>
                    <a:pt x="13580" y="23352"/>
                  </a:lnTo>
                  <a:lnTo>
                    <a:pt x="13559" y="23331"/>
                  </a:lnTo>
                  <a:lnTo>
                    <a:pt x="13580" y="23247"/>
                  </a:lnTo>
                  <a:lnTo>
                    <a:pt x="13580" y="23142"/>
                  </a:lnTo>
                  <a:lnTo>
                    <a:pt x="13559" y="23059"/>
                  </a:lnTo>
                  <a:lnTo>
                    <a:pt x="13496" y="23017"/>
                  </a:lnTo>
                  <a:lnTo>
                    <a:pt x="13476" y="22912"/>
                  </a:lnTo>
                  <a:lnTo>
                    <a:pt x="13455" y="22870"/>
                  </a:lnTo>
                  <a:lnTo>
                    <a:pt x="13455" y="22787"/>
                  </a:lnTo>
                  <a:lnTo>
                    <a:pt x="13496" y="22787"/>
                  </a:lnTo>
                  <a:lnTo>
                    <a:pt x="13559" y="22808"/>
                  </a:lnTo>
                  <a:lnTo>
                    <a:pt x="13580" y="22912"/>
                  </a:lnTo>
                  <a:lnTo>
                    <a:pt x="13643" y="22996"/>
                  </a:lnTo>
                  <a:lnTo>
                    <a:pt x="13643" y="23080"/>
                  </a:lnTo>
                  <a:lnTo>
                    <a:pt x="13685" y="23184"/>
                  </a:lnTo>
                  <a:lnTo>
                    <a:pt x="13748" y="23205"/>
                  </a:lnTo>
                  <a:lnTo>
                    <a:pt x="13789" y="23247"/>
                  </a:lnTo>
                  <a:lnTo>
                    <a:pt x="13768" y="23331"/>
                  </a:lnTo>
                  <a:lnTo>
                    <a:pt x="13789" y="23414"/>
                  </a:lnTo>
                  <a:lnTo>
                    <a:pt x="13873" y="23456"/>
                  </a:lnTo>
                  <a:lnTo>
                    <a:pt x="13915" y="23456"/>
                  </a:lnTo>
                  <a:lnTo>
                    <a:pt x="13915" y="23414"/>
                  </a:lnTo>
                  <a:lnTo>
                    <a:pt x="13957" y="23352"/>
                  </a:lnTo>
                  <a:lnTo>
                    <a:pt x="13999" y="23352"/>
                  </a:lnTo>
                  <a:lnTo>
                    <a:pt x="14061" y="23435"/>
                  </a:lnTo>
                  <a:lnTo>
                    <a:pt x="14229" y="23435"/>
                  </a:lnTo>
                  <a:lnTo>
                    <a:pt x="14292" y="23393"/>
                  </a:lnTo>
                  <a:lnTo>
                    <a:pt x="14312" y="23414"/>
                  </a:lnTo>
                  <a:lnTo>
                    <a:pt x="14375" y="23414"/>
                  </a:lnTo>
                  <a:lnTo>
                    <a:pt x="14438" y="23352"/>
                  </a:lnTo>
                  <a:lnTo>
                    <a:pt x="14480" y="23289"/>
                  </a:lnTo>
                  <a:lnTo>
                    <a:pt x="14522" y="23289"/>
                  </a:lnTo>
                  <a:lnTo>
                    <a:pt x="14522" y="23226"/>
                  </a:lnTo>
                  <a:lnTo>
                    <a:pt x="14584" y="23205"/>
                  </a:lnTo>
                  <a:lnTo>
                    <a:pt x="14626" y="23226"/>
                  </a:lnTo>
                  <a:lnTo>
                    <a:pt x="14731" y="23352"/>
                  </a:lnTo>
                  <a:lnTo>
                    <a:pt x="14752" y="23414"/>
                  </a:lnTo>
                  <a:lnTo>
                    <a:pt x="14815" y="23414"/>
                  </a:lnTo>
                  <a:lnTo>
                    <a:pt x="14856" y="23352"/>
                  </a:lnTo>
                  <a:lnTo>
                    <a:pt x="14919" y="23331"/>
                  </a:lnTo>
                  <a:lnTo>
                    <a:pt x="14919" y="23226"/>
                  </a:lnTo>
                  <a:lnTo>
                    <a:pt x="14940" y="23226"/>
                  </a:lnTo>
                  <a:lnTo>
                    <a:pt x="14961" y="23247"/>
                  </a:lnTo>
                  <a:lnTo>
                    <a:pt x="15024" y="23247"/>
                  </a:lnTo>
                  <a:lnTo>
                    <a:pt x="15024" y="23205"/>
                  </a:lnTo>
                  <a:lnTo>
                    <a:pt x="15066" y="23205"/>
                  </a:lnTo>
                  <a:lnTo>
                    <a:pt x="15108" y="23226"/>
                  </a:lnTo>
                  <a:lnTo>
                    <a:pt x="15170" y="23226"/>
                  </a:lnTo>
                  <a:lnTo>
                    <a:pt x="15212" y="23184"/>
                  </a:lnTo>
                  <a:lnTo>
                    <a:pt x="15212" y="23121"/>
                  </a:lnTo>
                  <a:lnTo>
                    <a:pt x="15254" y="23100"/>
                  </a:lnTo>
                  <a:lnTo>
                    <a:pt x="15338" y="23100"/>
                  </a:lnTo>
                  <a:lnTo>
                    <a:pt x="15359" y="23080"/>
                  </a:lnTo>
                  <a:lnTo>
                    <a:pt x="15359" y="23017"/>
                  </a:lnTo>
                  <a:lnTo>
                    <a:pt x="15380" y="23017"/>
                  </a:lnTo>
                  <a:lnTo>
                    <a:pt x="15380" y="23080"/>
                  </a:lnTo>
                  <a:lnTo>
                    <a:pt x="15442" y="23100"/>
                  </a:lnTo>
                  <a:lnTo>
                    <a:pt x="15484" y="23038"/>
                  </a:lnTo>
                  <a:lnTo>
                    <a:pt x="15526" y="22975"/>
                  </a:lnTo>
                  <a:lnTo>
                    <a:pt x="15547" y="22975"/>
                  </a:lnTo>
                  <a:lnTo>
                    <a:pt x="15589" y="23038"/>
                  </a:lnTo>
                  <a:lnTo>
                    <a:pt x="15652" y="23080"/>
                  </a:lnTo>
                  <a:lnTo>
                    <a:pt x="15693" y="22975"/>
                  </a:lnTo>
                  <a:lnTo>
                    <a:pt x="15735" y="22975"/>
                  </a:lnTo>
                  <a:lnTo>
                    <a:pt x="15756" y="23017"/>
                  </a:lnTo>
                  <a:lnTo>
                    <a:pt x="15798" y="23038"/>
                  </a:lnTo>
                  <a:lnTo>
                    <a:pt x="15861" y="23038"/>
                  </a:lnTo>
                  <a:lnTo>
                    <a:pt x="15882" y="22975"/>
                  </a:lnTo>
                  <a:lnTo>
                    <a:pt x="15944" y="22933"/>
                  </a:lnTo>
                  <a:lnTo>
                    <a:pt x="16007" y="22933"/>
                  </a:lnTo>
                  <a:lnTo>
                    <a:pt x="16112" y="22891"/>
                  </a:lnTo>
                  <a:lnTo>
                    <a:pt x="16175" y="22891"/>
                  </a:lnTo>
                  <a:lnTo>
                    <a:pt x="16196" y="22933"/>
                  </a:lnTo>
                  <a:lnTo>
                    <a:pt x="16258" y="22933"/>
                  </a:lnTo>
                  <a:lnTo>
                    <a:pt x="16279" y="22870"/>
                  </a:lnTo>
                  <a:lnTo>
                    <a:pt x="16321" y="22808"/>
                  </a:lnTo>
                  <a:lnTo>
                    <a:pt x="16426" y="22808"/>
                  </a:lnTo>
                  <a:lnTo>
                    <a:pt x="16468" y="22766"/>
                  </a:lnTo>
                  <a:lnTo>
                    <a:pt x="16572" y="22724"/>
                  </a:lnTo>
                  <a:lnTo>
                    <a:pt x="16614" y="22703"/>
                  </a:lnTo>
                  <a:lnTo>
                    <a:pt x="16614" y="22661"/>
                  </a:lnTo>
                  <a:lnTo>
                    <a:pt x="16572" y="22577"/>
                  </a:lnTo>
                  <a:lnTo>
                    <a:pt x="16572" y="22515"/>
                  </a:lnTo>
                  <a:lnTo>
                    <a:pt x="16719" y="22577"/>
                  </a:lnTo>
                  <a:lnTo>
                    <a:pt x="16802" y="22619"/>
                  </a:lnTo>
                  <a:lnTo>
                    <a:pt x="16823" y="22682"/>
                  </a:lnTo>
                  <a:lnTo>
                    <a:pt x="16886" y="22703"/>
                  </a:lnTo>
                  <a:lnTo>
                    <a:pt x="16991" y="22619"/>
                  </a:lnTo>
                  <a:lnTo>
                    <a:pt x="16991" y="22536"/>
                  </a:lnTo>
                  <a:lnTo>
                    <a:pt x="16928" y="22515"/>
                  </a:lnTo>
                  <a:lnTo>
                    <a:pt x="16928" y="22473"/>
                  </a:lnTo>
                  <a:lnTo>
                    <a:pt x="17012" y="22431"/>
                  </a:lnTo>
                  <a:lnTo>
                    <a:pt x="17033" y="22494"/>
                  </a:lnTo>
                  <a:lnTo>
                    <a:pt x="17116" y="22515"/>
                  </a:lnTo>
                  <a:lnTo>
                    <a:pt x="17158" y="22410"/>
                  </a:lnTo>
                  <a:lnTo>
                    <a:pt x="17137" y="22326"/>
                  </a:lnTo>
                  <a:lnTo>
                    <a:pt x="17137" y="22264"/>
                  </a:lnTo>
                  <a:lnTo>
                    <a:pt x="17200" y="22264"/>
                  </a:lnTo>
                  <a:lnTo>
                    <a:pt x="17221" y="22305"/>
                  </a:lnTo>
                  <a:lnTo>
                    <a:pt x="17305" y="22326"/>
                  </a:lnTo>
                  <a:lnTo>
                    <a:pt x="17346" y="22284"/>
                  </a:lnTo>
                  <a:lnTo>
                    <a:pt x="17409" y="22264"/>
                  </a:lnTo>
                  <a:lnTo>
                    <a:pt x="17451" y="22264"/>
                  </a:lnTo>
                  <a:lnTo>
                    <a:pt x="17451" y="22180"/>
                  </a:lnTo>
                  <a:lnTo>
                    <a:pt x="17430" y="22117"/>
                  </a:lnTo>
                  <a:lnTo>
                    <a:pt x="17451" y="22096"/>
                  </a:lnTo>
                  <a:lnTo>
                    <a:pt x="17514" y="22117"/>
                  </a:lnTo>
                  <a:lnTo>
                    <a:pt x="17556" y="22180"/>
                  </a:lnTo>
                  <a:lnTo>
                    <a:pt x="17639" y="22159"/>
                  </a:lnTo>
                  <a:lnTo>
                    <a:pt x="17681" y="22096"/>
                  </a:lnTo>
                  <a:lnTo>
                    <a:pt x="17681" y="22012"/>
                  </a:lnTo>
                  <a:lnTo>
                    <a:pt x="17660" y="21992"/>
                  </a:lnTo>
                  <a:lnTo>
                    <a:pt x="17660" y="21950"/>
                  </a:lnTo>
                  <a:lnTo>
                    <a:pt x="17681" y="21908"/>
                  </a:lnTo>
                  <a:lnTo>
                    <a:pt x="17786" y="21908"/>
                  </a:lnTo>
                  <a:lnTo>
                    <a:pt x="17849" y="21950"/>
                  </a:lnTo>
                  <a:lnTo>
                    <a:pt x="17869" y="21887"/>
                  </a:lnTo>
                  <a:lnTo>
                    <a:pt x="17890" y="21845"/>
                  </a:lnTo>
                  <a:lnTo>
                    <a:pt x="17953" y="21866"/>
                  </a:lnTo>
                  <a:lnTo>
                    <a:pt x="17995" y="21908"/>
                  </a:lnTo>
                  <a:lnTo>
                    <a:pt x="18058" y="21950"/>
                  </a:lnTo>
                  <a:lnTo>
                    <a:pt x="18079" y="21908"/>
                  </a:lnTo>
                  <a:lnTo>
                    <a:pt x="18079" y="21866"/>
                  </a:lnTo>
                  <a:lnTo>
                    <a:pt x="18037" y="21803"/>
                  </a:lnTo>
                  <a:lnTo>
                    <a:pt x="18037" y="21761"/>
                  </a:lnTo>
                  <a:lnTo>
                    <a:pt x="18100" y="21699"/>
                  </a:lnTo>
                  <a:lnTo>
                    <a:pt x="18162" y="21740"/>
                  </a:lnTo>
                  <a:lnTo>
                    <a:pt x="18288" y="21699"/>
                  </a:lnTo>
                  <a:lnTo>
                    <a:pt x="18393" y="21636"/>
                  </a:lnTo>
                  <a:lnTo>
                    <a:pt x="18455" y="21531"/>
                  </a:lnTo>
                  <a:lnTo>
                    <a:pt x="18455" y="21489"/>
                  </a:lnTo>
                  <a:lnTo>
                    <a:pt x="18309" y="21552"/>
                  </a:lnTo>
                  <a:lnTo>
                    <a:pt x="18183" y="21552"/>
                  </a:lnTo>
                  <a:lnTo>
                    <a:pt x="18141" y="21531"/>
                  </a:lnTo>
                  <a:lnTo>
                    <a:pt x="17890" y="21531"/>
                  </a:lnTo>
                  <a:lnTo>
                    <a:pt x="17765" y="21489"/>
                  </a:lnTo>
                  <a:lnTo>
                    <a:pt x="17639" y="21447"/>
                  </a:lnTo>
                  <a:lnTo>
                    <a:pt x="17472" y="21427"/>
                  </a:lnTo>
                  <a:lnTo>
                    <a:pt x="17325" y="21280"/>
                  </a:lnTo>
                  <a:lnTo>
                    <a:pt x="17263" y="21238"/>
                  </a:lnTo>
                  <a:lnTo>
                    <a:pt x="17221" y="21238"/>
                  </a:lnTo>
                  <a:lnTo>
                    <a:pt x="17095" y="21301"/>
                  </a:lnTo>
                  <a:lnTo>
                    <a:pt x="17053" y="21259"/>
                  </a:lnTo>
                  <a:lnTo>
                    <a:pt x="17095" y="21217"/>
                  </a:lnTo>
                  <a:lnTo>
                    <a:pt x="17095" y="21175"/>
                  </a:lnTo>
                  <a:lnTo>
                    <a:pt x="17033" y="21238"/>
                  </a:lnTo>
                  <a:lnTo>
                    <a:pt x="16886" y="21343"/>
                  </a:lnTo>
                  <a:lnTo>
                    <a:pt x="16802" y="21385"/>
                  </a:lnTo>
                  <a:lnTo>
                    <a:pt x="16635" y="21385"/>
                  </a:lnTo>
                  <a:lnTo>
                    <a:pt x="16593" y="21427"/>
                  </a:lnTo>
                  <a:lnTo>
                    <a:pt x="16530" y="21385"/>
                  </a:lnTo>
                  <a:lnTo>
                    <a:pt x="16489" y="21364"/>
                  </a:lnTo>
                  <a:cubicBezTo>
                    <a:pt x="16489" y="21364"/>
                    <a:pt x="16426" y="21385"/>
                    <a:pt x="16405" y="21385"/>
                  </a:cubicBezTo>
                  <a:lnTo>
                    <a:pt x="16321" y="21385"/>
                  </a:lnTo>
                  <a:lnTo>
                    <a:pt x="16196" y="21531"/>
                  </a:lnTo>
                  <a:lnTo>
                    <a:pt x="16154" y="21594"/>
                  </a:lnTo>
                  <a:lnTo>
                    <a:pt x="16091" y="21531"/>
                  </a:lnTo>
                  <a:lnTo>
                    <a:pt x="16049" y="21489"/>
                  </a:lnTo>
                  <a:lnTo>
                    <a:pt x="15861" y="21489"/>
                  </a:lnTo>
                  <a:lnTo>
                    <a:pt x="15777" y="21468"/>
                  </a:lnTo>
                  <a:lnTo>
                    <a:pt x="15735" y="21489"/>
                  </a:lnTo>
                  <a:lnTo>
                    <a:pt x="15672" y="21447"/>
                  </a:lnTo>
                  <a:lnTo>
                    <a:pt x="15735" y="21364"/>
                  </a:lnTo>
                  <a:lnTo>
                    <a:pt x="15840" y="21364"/>
                  </a:lnTo>
                  <a:lnTo>
                    <a:pt x="15882" y="21427"/>
                  </a:lnTo>
                  <a:lnTo>
                    <a:pt x="15965" y="21447"/>
                  </a:lnTo>
                  <a:lnTo>
                    <a:pt x="16049" y="21385"/>
                  </a:lnTo>
                  <a:lnTo>
                    <a:pt x="16175" y="21364"/>
                  </a:lnTo>
                  <a:lnTo>
                    <a:pt x="16258" y="21280"/>
                  </a:lnTo>
                  <a:lnTo>
                    <a:pt x="16321" y="21280"/>
                  </a:lnTo>
                  <a:lnTo>
                    <a:pt x="16426" y="21322"/>
                  </a:lnTo>
                  <a:lnTo>
                    <a:pt x="16530" y="21280"/>
                  </a:lnTo>
                  <a:lnTo>
                    <a:pt x="16572" y="21238"/>
                  </a:lnTo>
                  <a:lnTo>
                    <a:pt x="16530" y="21175"/>
                  </a:lnTo>
                  <a:lnTo>
                    <a:pt x="16489" y="21175"/>
                  </a:lnTo>
                  <a:lnTo>
                    <a:pt x="16468" y="21134"/>
                  </a:lnTo>
                  <a:lnTo>
                    <a:pt x="16405" y="21134"/>
                  </a:lnTo>
                  <a:lnTo>
                    <a:pt x="16300" y="21155"/>
                  </a:lnTo>
                  <a:lnTo>
                    <a:pt x="16216" y="21134"/>
                  </a:lnTo>
                  <a:lnTo>
                    <a:pt x="16049" y="21134"/>
                  </a:lnTo>
                  <a:lnTo>
                    <a:pt x="15944" y="21155"/>
                  </a:lnTo>
                  <a:lnTo>
                    <a:pt x="15840" y="21155"/>
                  </a:lnTo>
                  <a:lnTo>
                    <a:pt x="15693" y="21134"/>
                  </a:lnTo>
                  <a:lnTo>
                    <a:pt x="15672" y="21071"/>
                  </a:lnTo>
                  <a:lnTo>
                    <a:pt x="15631" y="21050"/>
                  </a:lnTo>
                  <a:lnTo>
                    <a:pt x="15526" y="21071"/>
                  </a:lnTo>
                  <a:lnTo>
                    <a:pt x="15380" y="21071"/>
                  </a:lnTo>
                  <a:lnTo>
                    <a:pt x="15212" y="21175"/>
                  </a:lnTo>
                  <a:lnTo>
                    <a:pt x="15170" y="21155"/>
                  </a:lnTo>
                  <a:lnTo>
                    <a:pt x="15212" y="21071"/>
                  </a:lnTo>
                  <a:lnTo>
                    <a:pt x="15275" y="21008"/>
                  </a:lnTo>
                  <a:lnTo>
                    <a:pt x="15463" y="21008"/>
                  </a:lnTo>
                  <a:lnTo>
                    <a:pt x="15672" y="20903"/>
                  </a:lnTo>
                  <a:lnTo>
                    <a:pt x="15756" y="20841"/>
                  </a:lnTo>
                  <a:lnTo>
                    <a:pt x="15756" y="20757"/>
                  </a:lnTo>
                  <a:lnTo>
                    <a:pt x="15777" y="20715"/>
                  </a:lnTo>
                  <a:lnTo>
                    <a:pt x="15861" y="20715"/>
                  </a:lnTo>
                  <a:lnTo>
                    <a:pt x="15903" y="20694"/>
                  </a:lnTo>
                  <a:lnTo>
                    <a:pt x="15965" y="20611"/>
                  </a:lnTo>
                  <a:lnTo>
                    <a:pt x="15944" y="20548"/>
                  </a:lnTo>
                  <a:lnTo>
                    <a:pt x="15882" y="20506"/>
                  </a:lnTo>
                  <a:lnTo>
                    <a:pt x="15798" y="20485"/>
                  </a:lnTo>
                  <a:lnTo>
                    <a:pt x="15777" y="20443"/>
                  </a:lnTo>
                  <a:lnTo>
                    <a:pt x="15861" y="20401"/>
                  </a:lnTo>
                  <a:lnTo>
                    <a:pt x="15903" y="20401"/>
                  </a:lnTo>
                  <a:lnTo>
                    <a:pt x="15903" y="20422"/>
                  </a:lnTo>
                  <a:lnTo>
                    <a:pt x="15986" y="20443"/>
                  </a:lnTo>
                  <a:lnTo>
                    <a:pt x="16007" y="20422"/>
                  </a:lnTo>
                  <a:lnTo>
                    <a:pt x="15986" y="20380"/>
                  </a:lnTo>
                  <a:lnTo>
                    <a:pt x="15965" y="20339"/>
                  </a:lnTo>
                  <a:lnTo>
                    <a:pt x="15965" y="20234"/>
                  </a:lnTo>
                  <a:lnTo>
                    <a:pt x="16007" y="20276"/>
                  </a:lnTo>
                  <a:lnTo>
                    <a:pt x="16049" y="20318"/>
                  </a:lnTo>
                  <a:lnTo>
                    <a:pt x="16049" y="20401"/>
                  </a:lnTo>
                  <a:lnTo>
                    <a:pt x="16091" y="20506"/>
                  </a:lnTo>
                  <a:lnTo>
                    <a:pt x="16175" y="20548"/>
                  </a:lnTo>
                  <a:lnTo>
                    <a:pt x="16279" y="20527"/>
                  </a:lnTo>
                  <a:lnTo>
                    <a:pt x="16405" y="20527"/>
                  </a:lnTo>
                  <a:lnTo>
                    <a:pt x="16698" y="20401"/>
                  </a:lnTo>
                  <a:lnTo>
                    <a:pt x="16781" y="20401"/>
                  </a:lnTo>
                  <a:lnTo>
                    <a:pt x="16844" y="20380"/>
                  </a:lnTo>
                  <a:lnTo>
                    <a:pt x="16907" y="20297"/>
                  </a:lnTo>
                  <a:lnTo>
                    <a:pt x="16991" y="20276"/>
                  </a:lnTo>
                  <a:lnTo>
                    <a:pt x="17033" y="20171"/>
                  </a:lnTo>
                  <a:lnTo>
                    <a:pt x="16991" y="20067"/>
                  </a:lnTo>
                  <a:lnTo>
                    <a:pt x="16949" y="19983"/>
                  </a:lnTo>
                  <a:lnTo>
                    <a:pt x="16907" y="19983"/>
                  </a:lnTo>
                  <a:lnTo>
                    <a:pt x="16802" y="19920"/>
                  </a:lnTo>
                  <a:lnTo>
                    <a:pt x="16530" y="19857"/>
                  </a:lnTo>
                  <a:lnTo>
                    <a:pt x="16489" y="19857"/>
                  </a:lnTo>
                  <a:lnTo>
                    <a:pt x="16384" y="19899"/>
                  </a:lnTo>
                  <a:lnTo>
                    <a:pt x="16321" y="19857"/>
                  </a:lnTo>
                  <a:lnTo>
                    <a:pt x="16321" y="19732"/>
                  </a:lnTo>
                  <a:lnTo>
                    <a:pt x="16300" y="19690"/>
                  </a:lnTo>
                  <a:lnTo>
                    <a:pt x="16196" y="19753"/>
                  </a:lnTo>
                  <a:lnTo>
                    <a:pt x="16112" y="19753"/>
                  </a:lnTo>
                  <a:lnTo>
                    <a:pt x="16007" y="19815"/>
                  </a:lnTo>
                  <a:lnTo>
                    <a:pt x="15944" y="19815"/>
                  </a:lnTo>
                  <a:lnTo>
                    <a:pt x="15861" y="19774"/>
                  </a:lnTo>
                  <a:lnTo>
                    <a:pt x="15861" y="19690"/>
                  </a:lnTo>
                  <a:lnTo>
                    <a:pt x="15944" y="19753"/>
                  </a:lnTo>
                  <a:lnTo>
                    <a:pt x="16007" y="19690"/>
                  </a:lnTo>
                  <a:lnTo>
                    <a:pt x="16070" y="19648"/>
                  </a:lnTo>
                  <a:lnTo>
                    <a:pt x="16196" y="19648"/>
                  </a:lnTo>
                  <a:lnTo>
                    <a:pt x="16216" y="19585"/>
                  </a:lnTo>
                  <a:lnTo>
                    <a:pt x="16175" y="19523"/>
                  </a:lnTo>
                  <a:lnTo>
                    <a:pt x="16091" y="19418"/>
                  </a:lnTo>
                  <a:lnTo>
                    <a:pt x="16049" y="19376"/>
                  </a:lnTo>
                  <a:lnTo>
                    <a:pt x="15944" y="19376"/>
                  </a:lnTo>
                  <a:lnTo>
                    <a:pt x="15965" y="19355"/>
                  </a:lnTo>
                  <a:lnTo>
                    <a:pt x="16070" y="19292"/>
                  </a:lnTo>
                  <a:lnTo>
                    <a:pt x="16070" y="19251"/>
                  </a:lnTo>
                  <a:lnTo>
                    <a:pt x="16070" y="19146"/>
                  </a:lnTo>
                  <a:lnTo>
                    <a:pt x="16091" y="19104"/>
                  </a:lnTo>
                  <a:lnTo>
                    <a:pt x="16154" y="19167"/>
                  </a:lnTo>
                  <a:lnTo>
                    <a:pt x="16175" y="19313"/>
                  </a:lnTo>
                  <a:lnTo>
                    <a:pt x="16216" y="19355"/>
                  </a:lnTo>
                  <a:lnTo>
                    <a:pt x="16216" y="19418"/>
                  </a:lnTo>
                  <a:lnTo>
                    <a:pt x="16363" y="19543"/>
                  </a:lnTo>
                  <a:lnTo>
                    <a:pt x="16363" y="19585"/>
                  </a:lnTo>
                  <a:lnTo>
                    <a:pt x="16426" y="19669"/>
                  </a:lnTo>
                  <a:lnTo>
                    <a:pt x="16489" y="19690"/>
                  </a:lnTo>
                  <a:lnTo>
                    <a:pt x="16572" y="19669"/>
                  </a:lnTo>
                  <a:lnTo>
                    <a:pt x="16614" y="19648"/>
                  </a:lnTo>
                  <a:lnTo>
                    <a:pt x="16698" y="19690"/>
                  </a:lnTo>
                  <a:lnTo>
                    <a:pt x="16802" y="19669"/>
                  </a:lnTo>
                  <a:lnTo>
                    <a:pt x="16886" y="19648"/>
                  </a:lnTo>
                  <a:lnTo>
                    <a:pt x="16928" y="19690"/>
                  </a:lnTo>
                  <a:lnTo>
                    <a:pt x="16928" y="19774"/>
                  </a:lnTo>
                  <a:lnTo>
                    <a:pt x="17116" y="20004"/>
                  </a:lnTo>
                  <a:lnTo>
                    <a:pt x="17200" y="20067"/>
                  </a:lnTo>
                  <a:lnTo>
                    <a:pt x="17221" y="20004"/>
                  </a:lnTo>
                  <a:lnTo>
                    <a:pt x="17325" y="19983"/>
                  </a:lnTo>
                  <a:lnTo>
                    <a:pt x="17346" y="19983"/>
                  </a:lnTo>
                  <a:lnTo>
                    <a:pt x="17367" y="20025"/>
                  </a:lnTo>
                  <a:lnTo>
                    <a:pt x="17346" y="20108"/>
                  </a:lnTo>
                  <a:lnTo>
                    <a:pt x="17325" y="20213"/>
                  </a:lnTo>
                  <a:lnTo>
                    <a:pt x="17346" y="20339"/>
                  </a:lnTo>
                  <a:lnTo>
                    <a:pt x="17409" y="20422"/>
                  </a:lnTo>
                  <a:lnTo>
                    <a:pt x="17451" y="20527"/>
                  </a:lnTo>
                  <a:lnTo>
                    <a:pt x="17472" y="20715"/>
                  </a:lnTo>
                  <a:lnTo>
                    <a:pt x="17535" y="20757"/>
                  </a:lnTo>
                  <a:lnTo>
                    <a:pt x="17618" y="20841"/>
                  </a:lnTo>
                  <a:lnTo>
                    <a:pt x="17681" y="21029"/>
                  </a:lnTo>
                  <a:lnTo>
                    <a:pt x="17828" y="21134"/>
                  </a:lnTo>
                  <a:lnTo>
                    <a:pt x="17869" y="21175"/>
                  </a:lnTo>
                  <a:lnTo>
                    <a:pt x="17953" y="21155"/>
                  </a:lnTo>
                  <a:lnTo>
                    <a:pt x="18037" y="21134"/>
                  </a:lnTo>
                  <a:lnTo>
                    <a:pt x="18100" y="21134"/>
                  </a:lnTo>
                  <a:lnTo>
                    <a:pt x="18141" y="21113"/>
                  </a:lnTo>
                  <a:lnTo>
                    <a:pt x="18141" y="21029"/>
                  </a:lnTo>
                  <a:lnTo>
                    <a:pt x="18141" y="20903"/>
                  </a:lnTo>
                  <a:lnTo>
                    <a:pt x="18141" y="20757"/>
                  </a:lnTo>
                  <a:lnTo>
                    <a:pt x="18162" y="20652"/>
                  </a:lnTo>
                  <a:lnTo>
                    <a:pt x="18183" y="20611"/>
                  </a:lnTo>
                  <a:lnTo>
                    <a:pt x="18204" y="20611"/>
                  </a:lnTo>
                  <a:lnTo>
                    <a:pt x="18246" y="20652"/>
                  </a:lnTo>
                  <a:lnTo>
                    <a:pt x="18204" y="20736"/>
                  </a:lnTo>
                  <a:lnTo>
                    <a:pt x="18204" y="20820"/>
                  </a:lnTo>
                  <a:lnTo>
                    <a:pt x="18267" y="20924"/>
                  </a:lnTo>
                  <a:lnTo>
                    <a:pt x="18204" y="21008"/>
                  </a:lnTo>
                  <a:lnTo>
                    <a:pt x="18204" y="21071"/>
                  </a:lnTo>
                  <a:lnTo>
                    <a:pt x="18267" y="21113"/>
                  </a:lnTo>
                  <a:lnTo>
                    <a:pt x="18309" y="21071"/>
                  </a:lnTo>
                  <a:lnTo>
                    <a:pt x="18393" y="21050"/>
                  </a:lnTo>
                  <a:lnTo>
                    <a:pt x="18455" y="21071"/>
                  </a:lnTo>
                  <a:lnTo>
                    <a:pt x="18476" y="21134"/>
                  </a:lnTo>
                  <a:lnTo>
                    <a:pt x="18455" y="21175"/>
                  </a:lnTo>
                  <a:lnTo>
                    <a:pt x="18476" y="21217"/>
                  </a:lnTo>
                  <a:lnTo>
                    <a:pt x="18581" y="21217"/>
                  </a:lnTo>
                  <a:lnTo>
                    <a:pt x="18623" y="21155"/>
                  </a:lnTo>
                  <a:lnTo>
                    <a:pt x="18623" y="21071"/>
                  </a:lnTo>
                  <a:lnTo>
                    <a:pt x="18602" y="21008"/>
                  </a:lnTo>
                  <a:lnTo>
                    <a:pt x="18602" y="20820"/>
                  </a:lnTo>
                  <a:lnTo>
                    <a:pt x="18623" y="20736"/>
                  </a:lnTo>
                  <a:lnTo>
                    <a:pt x="18623" y="20631"/>
                  </a:lnTo>
                  <a:lnTo>
                    <a:pt x="18665" y="20590"/>
                  </a:lnTo>
                  <a:lnTo>
                    <a:pt x="18623" y="20527"/>
                  </a:lnTo>
                  <a:lnTo>
                    <a:pt x="18581" y="20527"/>
                  </a:lnTo>
                  <a:lnTo>
                    <a:pt x="18602" y="20485"/>
                  </a:lnTo>
                  <a:lnTo>
                    <a:pt x="18623" y="20422"/>
                  </a:lnTo>
                  <a:lnTo>
                    <a:pt x="18602" y="20401"/>
                  </a:lnTo>
                  <a:lnTo>
                    <a:pt x="18497" y="20443"/>
                  </a:lnTo>
                  <a:lnTo>
                    <a:pt x="18497" y="20401"/>
                  </a:lnTo>
                  <a:lnTo>
                    <a:pt x="18518" y="20339"/>
                  </a:lnTo>
                  <a:lnTo>
                    <a:pt x="18623" y="20318"/>
                  </a:lnTo>
                  <a:lnTo>
                    <a:pt x="18685" y="20276"/>
                  </a:lnTo>
                  <a:lnTo>
                    <a:pt x="18685" y="20171"/>
                  </a:lnTo>
                  <a:lnTo>
                    <a:pt x="18665" y="20108"/>
                  </a:lnTo>
                  <a:lnTo>
                    <a:pt x="18602" y="20129"/>
                  </a:lnTo>
                  <a:lnTo>
                    <a:pt x="18581" y="20087"/>
                  </a:lnTo>
                  <a:lnTo>
                    <a:pt x="18623" y="20004"/>
                  </a:lnTo>
                  <a:lnTo>
                    <a:pt x="18685" y="19899"/>
                  </a:lnTo>
                  <a:lnTo>
                    <a:pt x="18685" y="19857"/>
                  </a:lnTo>
                  <a:lnTo>
                    <a:pt x="18623" y="19857"/>
                  </a:lnTo>
                  <a:lnTo>
                    <a:pt x="18560" y="19899"/>
                  </a:lnTo>
                  <a:lnTo>
                    <a:pt x="18476" y="20025"/>
                  </a:lnTo>
                  <a:lnTo>
                    <a:pt x="18455" y="20171"/>
                  </a:lnTo>
                  <a:lnTo>
                    <a:pt x="18393" y="20192"/>
                  </a:lnTo>
                  <a:lnTo>
                    <a:pt x="18393" y="20129"/>
                  </a:lnTo>
                  <a:lnTo>
                    <a:pt x="18413" y="20004"/>
                  </a:lnTo>
                  <a:lnTo>
                    <a:pt x="18413" y="19962"/>
                  </a:lnTo>
                  <a:lnTo>
                    <a:pt x="18393" y="19899"/>
                  </a:lnTo>
                  <a:lnTo>
                    <a:pt x="18393" y="19857"/>
                  </a:lnTo>
                  <a:lnTo>
                    <a:pt x="18413" y="19774"/>
                  </a:lnTo>
                  <a:lnTo>
                    <a:pt x="18497" y="19690"/>
                  </a:lnTo>
                  <a:lnTo>
                    <a:pt x="18581" y="19648"/>
                  </a:lnTo>
                  <a:lnTo>
                    <a:pt x="18602" y="19564"/>
                  </a:lnTo>
                  <a:lnTo>
                    <a:pt x="18560" y="19502"/>
                  </a:lnTo>
                  <a:lnTo>
                    <a:pt x="18476" y="19502"/>
                  </a:lnTo>
                  <a:lnTo>
                    <a:pt x="18413" y="19564"/>
                  </a:lnTo>
                  <a:lnTo>
                    <a:pt x="18393" y="19606"/>
                  </a:lnTo>
                  <a:lnTo>
                    <a:pt x="18372" y="19648"/>
                  </a:lnTo>
                  <a:lnTo>
                    <a:pt x="18393" y="19543"/>
                  </a:lnTo>
                  <a:lnTo>
                    <a:pt x="18413" y="19481"/>
                  </a:lnTo>
                  <a:lnTo>
                    <a:pt x="18393" y="19460"/>
                  </a:lnTo>
                  <a:lnTo>
                    <a:pt x="18351" y="19481"/>
                  </a:lnTo>
                  <a:lnTo>
                    <a:pt x="18246" y="19564"/>
                  </a:lnTo>
                  <a:lnTo>
                    <a:pt x="18162" y="19648"/>
                  </a:lnTo>
                  <a:lnTo>
                    <a:pt x="18162" y="19606"/>
                  </a:lnTo>
                  <a:lnTo>
                    <a:pt x="18183" y="19543"/>
                  </a:lnTo>
                  <a:lnTo>
                    <a:pt x="18246" y="19460"/>
                  </a:lnTo>
                  <a:lnTo>
                    <a:pt x="18288" y="19397"/>
                  </a:lnTo>
                  <a:lnTo>
                    <a:pt x="18351" y="19292"/>
                  </a:lnTo>
                  <a:lnTo>
                    <a:pt x="18351" y="19271"/>
                  </a:lnTo>
                  <a:lnTo>
                    <a:pt x="18288" y="19230"/>
                  </a:lnTo>
                  <a:lnTo>
                    <a:pt x="18267" y="19167"/>
                  </a:lnTo>
                  <a:lnTo>
                    <a:pt x="18204" y="19167"/>
                  </a:lnTo>
                  <a:lnTo>
                    <a:pt x="18162" y="19125"/>
                  </a:lnTo>
                  <a:lnTo>
                    <a:pt x="18141" y="19041"/>
                  </a:lnTo>
                  <a:lnTo>
                    <a:pt x="18079" y="19020"/>
                  </a:lnTo>
                  <a:lnTo>
                    <a:pt x="17995" y="18937"/>
                  </a:lnTo>
                  <a:lnTo>
                    <a:pt x="17953" y="18937"/>
                  </a:lnTo>
                  <a:lnTo>
                    <a:pt x="17932" y="18916"/>
                  </a:lnTo>
                  <a:lnTo>
                    <a:pt x="17869" y="18916"/>
                  </a:lnTo>
                  <a:lnTo>
                    <a:pt x="17869" y="18853"/>
                  </a:lnTo>
                  <a:lnTo>
                    <a:pt x="17849" y="18811"/>
                  </a:lnTo>
                  <a:lnTo>
                    <a:pt x="17660" y="18665"/>
                  </a:lnTo>
                  <a:lnTo>
                    <a:pt x="17639" y="18623"/>
                  </a:lnTo>
                  <a:lnTo>
                    <a:pt x="17535" y="18560"/>
                  </a:lnTo>
                  <a:lnTo>
                    <a:pt x="17430" y="18560"/>
                  </a:lnTo>
                  <a:lnTo>
                    <a:pt x="17325" y="18602"/>
                  </a:lnTo>
                  <a:lnTo>
                    <a:pt x="17242" y="18707"/>
                  </a:lnTo>
                  <a:lnTo>
                    <a:pt x="17242" y="18644"/>
                  </a:lnTo>
                  <a:lnTo>
                    <a:pt x="17221" y="18560"/>
                  </a:lnTo>
                  <a:lnTo>
                    <a:pt x="17053" y="18518"/>
                  </a:lnTo>
                  <a:lnTo>
                    <a:pt x="16949" y="18518"/>
                  </a:lnTo>
                  <a:lnTo>
                    <a:pt x="16844" y="18539"/>
                  </a:lnTo>
                  <a:lnTo>
                    <a:pt x="16823" y="18518"/>
                  </a:lnTo>
                  <a:lnTo>
                    <a:pt x="16907" y="18434"/>
                  </a:lnTo>
                  <a:lnTo>
                    <a:pt x="16949" y="18476"/>
                  </a:lnTo>
                  <a:lnTo>
                    <a:pt x="17137" y="18476"/>
                  </a:lnTo>
                  <a:lnTo>
                    <a:pt x="17221" y="18497"/>
                  </a:lnTo>
                  <a:lnTo>
                    <a:pt x="17325" y="18497"/>
                  </a:lnTo>
                  <a:lnTo>
                    <a:pt x="17430" y="18476"/>
                  </a:lnTo>
                  <a:lnTo>
                    <a:pt x="17472" y="18393"/>
                  </a:lnTo>
                  <a:lnTo>
                    <a:pt x="17514" y="18204"/>
                  </a:lnTo>
                  <a:lnTo>
                    <a:pt x="17472" y="18121"/>
                  </a:lnTo>
                  <a:lnTo>
                    <a:pt x="17451" y="18100"/>
                  </a:lnTo>
                  <a:lnTo>
                    <a:pt x="17409" y="18100"/>
                  </a:lnTo>
                  <a:lnTo>
                    <a:pt x="17263" y="17995"/>
                  </a:lnTo>
                  <a:lnTo>
                    <a:pt x="17221" y="17974"/>
                  </a:lnTo>
                  <a:lnTo>
                    <a:pt x="17158" y="17974"/>
                  </a:lnTo>
                  <a:lnTo>
                    <a:pt x="17053" y="18058"/>
                  </a:lnTo>
                  <a:lnTo>
                    <a:pt x="17012" y="18058"/>
                  </a:lnTo>
                  <a:lnTo>
                    <a:pt x="16928" y="18079"/>
                  </a:lnTo>
                  <a:lnTo>
                    <a:pt x="16886" y="18162"/>
                  </a:lnTo>
                  <a:lnTo>
                    <a:pt x="16844" y="18162"/>
                  </a:lnTo>
                  <a:lnTo>
                    <a:pt x="16844" y="18079"/>
                  </a:lnTo>
                  <a:lnTo>
                    <a:pt x="16823" y="18016"/>
                  </a:lnTo>
                  <a:lnTo>
                    <a:pt x="16781" y="18016"/>
                  </a:lnTo>
                  <a:lnTo>
                    <a:pt x="16635" y="18058"/>
                  </a:lnTo>
                  <a:lnTo>
                    <a:pt x="16593" y="18079"/>
                  </a:lnTo>
                  <a:lnTo>
                    <a:pt x="16530" y="18079"/>
                  </a:lnTo>
                  <a:lnTo>
                    <a:pt x="16572" y="18058"/>
                  </a:lnTo>
                  <a:lnTo>
                    <a:pt x="16677" y="17995"/>
                  </a:lnTo>
                  <a:lnTo>
                    <a:pt x="16781" y="17974"/>
                  </a:lnTo>
                  <a:lnTo>
                    <a:pt x="16802" y="17911"/>
                  </a:lnTo>
                  <a:lnTo>
                    <a:pt x="16781" y="17870"/>
                  </a:lnTo>
                  <a:lnTo>
                    <a:pt x="16719" y="17849"/>
                  </a:lnTo>
                  <a:lnTo>
                    <a:pt x="16677" y="17870"/>
                  </a:lnTo>
                  <a:lnTo>
                    <a:pt x="16719" y="17807"/>
                  </a:lnTo>
                  <a:lnTo>
                    <a:pt x="16781" y="17807"/>
                  </a:lnTo>
                  <a:lnTo>
                    <a:pt x="16823" y="17849"/>
                  </a:lnTo>
                  <a:lnTo>
                    <a:pt x="16928" y="17953"/>
                  </a:lnTo>
                  <a:lnTo>
                    <a:pt x="17012" y="17974"/>
                  </a:lnTo>
                  <a:lnTo>
                    <a:pt x="17095" y="17953"/>
                  </a:lnTo>
                  <a:lnTo>
                    <a:pt x="17200" y="17870"/>
                  </a:lnTo>
                  <a:lnTo>
                    <a:pt x="17367" y="17870"/>
                  </a:lnTo>
                  <a:lnTo>
                    <a:pt x="17430" y="17786"/>
                  </a:lnTo>
                  <a:lnTo>
                    <a:pt x="17472" y="17765"/>
                  </a:lnTo>
                  <a:lnTo>
                    <a:pt x="17514" y="17702"/>
                  </a:lnTo>
                  <a:lnTo>
                    <a:pt x="17472" y="17639"/>
                  </a:lnTo>
                  <a:lnTo>
                    <a:pt x="17409" y="17577"/>
                  </a:lnTo>
                  <a:lnTo>
                    <a:pt x="17263" y="17556"/>
                  </a:lnTo>
                  <a:lnTo>
                    <a:pt x="17200" y="17493"/>
                  </a:lnTo>
                  <a:lnTo>
                    <a:pt x="17137" y="17451"/>
                  </a:lnTo>
                  <a:lnTo>
                    <a:pt x="17033" y="17451"/>
                  </a:lnTo>
                  <a:lnTo>
                    <a:pt x="16928" y="17430"/>
                  </a:lnTo>
                  <a:lnTo>
                    <a:pt x="16844" y="17451"/>
                  </a:lnTo>
                  <a:lnTo>
                    <a:pt x="16823" y="17493"/>
                  </a:lnTo>
                  <a:lnTo>
                    <a:pt x="16740" y="17556"/>
                  </a:lnTo>
                  <a:lnTo>
                    <a:pt x="16677" y="17535"/>
                  </a:lnTo>
                  <a:lnTo>
                    <a:pt x="16593" y="17493"/>
                  </a:lnTo>
                  <a:lnTo>
                    <a:pt x="16489" y="17493"/>
                  </a:lnTo>
                  <a:lnTo>
                    <a:pt x="16468" y="17556"/>
                  </a:lnTo>
                  <a:lnTo>
                    <a:pt x="16426" y="17598"/>
                  </a:lnTo>
                  <a:lnTo>
                    <a:pt x="16384" y="17577"/>
                  </a:lnTo>
                  <a:lnTo>
                    <a:pt x="16321" y="17535"/>
                  </a:lnTo>
                  <a:lnTo>
                    <a:pt x="16300" y="17535"/>
                  </a:lnTo>
                  <a:lnTo>
                    <a:pt x="16279" y="17472"/>
                  </a:lnTo>
                  <a:lnTo>
                    <a:pt x="16321" y="17430"/>
                  </a:lnTo>
                  <a:lnTo>
                    <a:pt x="16426" y="17388"/>
                  </a:lnTo>
                  <a:lnTo>
                    <a:pt x="16572" y="17430"/>
                  </a:lnTo>
                  <a:lnTo>
                    <a:pt x="16740" y="17430"/>
                  </a:lnTo>
                  <a:lnTo>
                    <a:pt x="16802" y="17367"/>
                  </a:lnTo>
                  <a:lnTo>
                    <a:pt x="16802" y="17326"/>
                  </a:lnTo>
                  <a:lnTo>
                    <a:pt x="16740" y="17221"/>
                  </a:lnTo>
                  <a:lnTo>
                    <a:pt x="16635" y="17137"/>
                  </a:lnTo>
                  <a:lnTo>
                    <a:pt x="16530" y="17074"/>
                  </a:lnTo>
                  <a:lnTo>
                    <a:pt x="16489" y="17012"/>
                  </a:lnTo>
                  <a:lnTo>
                    <a:pt x="16489" y="16907"/>
                  </a:lnTo>
                  <a:lnTo>
                    <a:pt x="16509" y="16865"/>
                  </a:lnTo>
                  <a:lnTo>
                    <a:pt x="16572" y="16907"/>
                  </a:lnTo>
                  <a:lnTo>
                    <a:pt x="16593" y="16949"/>
                  </a:lnTo>
                  <a:lnTo>
                    <a:pt x="16593" y="17012"/>
                  </a:lnTo>
                  <a:lnTo>
                    <a:pt x="16677" y="17054"/>
                  </a:lnTo>
                  <a:lnTo>
                    <a:pt x="16802" y="17158"/>
                  </a:lnTo>
                  <a:lnTo>
                    <a:pt x="16823" y="17221"/>
                  </a:lnTo>
                  <a:lnTo>
                    <a:pt x="16886" y="17242"/>
                  </a:lnTo>
                  <a:lnTo>
                    <a:pt x="16928" y="17242"/>
                  </a:lnTo>
                  <a:lnTo>
                    <a:pt x="17012" y="17326"/>
                  </a:lnTo>
                  <a:lnTo>
                    <a:pt x="17095" y="17326"/>
                  </a:lnTo>
                  <a:lnTo>
                    <a:pt x="17200" y="17284"/>
                  </a:lnTo>
                  <a:lnTo>
                    <a:pt x="17263" y="17242"/>
                  </a:lnTo>
                  <a:lnTo>
                    <a:pt x="17346" y="17221"/>
                  </a:lnTo>
                  <a:lnTo>
                    <a:pt x="17409" y="17158"/>
                  </a:lnTo>
                  <a:lnTo>
                    <a:pt x="17472" y="17116"/>
                  </a:lnTo>
                  <a:lnTo>
                    <a:pt x="17556" y="17074"/>
                  </a:lnTo>
                  <a:lnTo>
                    <a:pt x="17606" y="17074"/>
                  </a:lnTo>
                  <a:lnTo>
                    <a:pt x="17618" y="17116"/>
                  </a:lnTo>
                  <a:lnTo>
                    <a:pt x="17618" y="17074"/>
                  </a:lnTo>
                  <a:lnTo>
                    <a:pt x="17618" y="17033"/>
                  </a:lnTo>
                  <a:lnTo>
                    <a:pt x="17577" y="16970"/>
                  </a:lnTo>
                  <a:lnTo>
                    <a:pt x="17588" y="17010"/>
                  </a:lnTo>
                  <a:lnTo>
                    <a:pt x="17472" y="16844"/>
                  </a:lnTo>
                  <a:lnTo>
                    <a:pt x="17409" y="16802"/>
                  </a:lnTo>
                  <a:lnTo>
                    <a:pt x="17409" y="16740"/>
                  </a:lnTo>
                  <a:lnTo>
                    <a:pt x="17430" y="16719"/>
                  </a:lnTo>
                  <a:lnTo>
                    <a:pt x="17472" y="16719"/>
                  </a:lnTo>
                  <a:lnTo>
                    <a:pt x="17535" y="16761"/>
                  </a:lnTo>
                  <a:lnTo>
                    <a:pt x="17535" y="16823"/>
                  </a:lnTo>
                  <a:lnTo>
                    <a:pt x="17577" y="16865"/>
                  </a:lnTo>
                  <a:lnTo>
                    <a:pt x="17681" y="17074"/>
                  </a:lnTo>
                  <a:lnTo>
                    <a:pt x="17869" y="17284"/>
                  </a:lnTo>
                  <a:lnTo>
                    <a:pt x="17890" y="17326"/>
                  </a:lnTo>
                  <a:lnTo>
                    <a:pt x="17932" y="17263"/>
                  </a:lnTo>
                  <a:lnTo>
                    <a:pt x="17932" y="17179"/>
                  </a:lnTo>
                  <a:lnTo>
                    <a:pt x="17953" y="17012"/>
                  </a:lnTo>
                  <a:lnTo>
                    <a:pt x="17953" y="16907"/>
                  </a:lnTo>
                  <a:lnTo>
                    <a:pt x="17995" y="16844"/>
                  </a:lnTo>
                  <a:lnTo>
                    <a:pt x="18058" y="16844"/>
                  </a:lnTo>
                  <a:lnTo>
                    <a:pt x="18100" y="16865"/>
                  </a:lnTo>
                  <a:lnTo>
                    <a:pt x="18100" y="16949"/>
                  </a:lnTo>
                  <a:lnTo>
                    <a:pt x="18141" y="17012"/>
                  </a:lnTo>
                  <a:lnTo>
                    <a:pt x="18183" y="17012"/>
                  </a:lnTo>
                  <a:lnTo>
                    <a:pt x="18372" y="17074"/>
                  </a:lnTo>
                  <a:lnTo>
                    <a:pt x="18518" y="17179"/>
                  </a:lnTo>
                  <a:lnTo>
                    <a:pt x="18602" y="17221"/>
                  </a:lnTo>
                  <a:lnTo>
                    <a:pt x="18665" y="17179"/>
                  </a:lnTo>
                  <a:lnTo>
                    <a:pt x="18706" y="17179"/>
                  </a:lnTo>
                  <a:lnTo>
                    <a:pt x="18769" y="17221"/>
                  </a:lnTo>
                  <a:lnTo>
                    <a:pt x="18769" y="17263"/>
                  </a:lnTo>
                  <a:lnTo>
                    <a:pt x="18602" y="17284"/>
                  </a:lnTo>
                  <a:lnTo>
                    <a:pt x="18581" y="17326"/>
                  </a:lnTo>
                  <a:lnTo>
                    <a:pt x="18476" y="17221"/>
                  </a:lnTo>
                  <a:lnTo>
                    <a:pt x="18288" y="17116"/>
                  </a:lnTo>
                  <a:lnTo>
                    <a:pt x="18246" y="17074"/>
                  </a:lnTo>
                  <a:lnTo>
                    <a:pt x="18204" y="17054"/>
                  </a:lnTo>
                  <a:lnTo>
                    <a:pt x="18162" y="17054"/>
                  </a:lnTo>
                  <a:lnTo>
                    <a:pt x="18121" y="17074"/>
                  </a:lnTo>
                  <a:lnTo>
                    <a:pt x="18121" y="17137"/>
                  </a:lnTo>
                  <a:lnTo>
                    <a:pt x="18183" y="17221"/>
                  </a:lnTo>
                  <a:lnTo>
                    <a:pt x="18413" y="17430"/>
                  </a:lnTo>
                  <a:lnTo>
                    <a:pt x="18518" y="17535"/>
                  </a:lnTo>
                  <a:lnTo>
                    <a:pt x="18685" y="17598"/>
                  </a:lnTo>
                  <a:lnTo>
                    <a:pt x="18790" y="17681"/>
                  </a:lnTo>
                  <a:lnTo>
                    <a:pt x="18832" y="17702"/>
                  </a:lnTo>
                  <a:lnTo>
                    <a:pt x="18916" y="17681"/>
                  </a:lnTo>
                  <a:lnTo>
                    <a:pt x="18937" y="17639"/>
                  </a:lnTo>
                  <a:lnTo>
                    <a:pt x="18999" y="17556"/>
                  </a:lnTo>
                  <a:lnTo>
                    <a:pt x="19125" y="17556"/>
                  </a:lnTo>
                  <a:lnTo>
                    <a:pt x="19167" y="17493"/>
                  </a:lnTo>
                  <a:lnTo>
                    <a:pt x="19167" y="17430"/>
                  </a:lnTo>
                  <a:lnTo>
                    <a:pt x="19250" y="17367"/>
                  </a:lnTo>
                  <a:lnTo>
                    <a:pt x="19313" y="17367"/>
                  </a:lnTo>
                  <a:lnTo>
                    <a:pt x="19376" y="17388"/>
                  </a:lnTo>
                  <a:lnTo>
                    <a:pt x="19460" y="17430"/>
                  </a:lnTo>
                  <a:lnTo>
                    <a:pt x="19564" y="17388"/>
                  </a:lnTo>
                  <a:lnTo>
                    <a:pt x="19669" y="17388"/>
                  </a:lnTo>
                  <a:lnTo>
                    <a:pt x="19690" y="17346"/>
                  </a:lnTo>
                  <a:lnTo>
                    <a:pt x="19732" y="17221"/>
                  </a:lnTo>
                  <a:lnTo>
                    <a:pt x="19732" y="17116"/>
                  </a:lnTo>
                  <a:lnTo>
                    <a:pt x="19774" y="17033"/>
                  </a:lnTo>
                  <a:lnTo>
                    <a:pt x="19857" y="16907"/>
                  </a:lnTo>
                  <a:lnTo>
                    <a:pt x="19857" y="16823"/>
                  </a:lnTo>
                  <a:lnTo>
                    <a:pt x="19836" y="16761"/>
                  </a:lnTo>
                  <a:lnTo>
                    <a:pt x="19753" y="16740"/>
                  </a:lnTo>
                  <a:lnTo>
                    <a:pt x="19648" y="16761"/>
                  </a:lnTo>
                  <a:lnTo>
                    <a:pt x="19627" y="16802"/>
                  </a:lnTo>
                  <a:lnTo>
                    <a:pt x="19585" y="16761"/>
                  </a:lnTo>
                  <a:lnTo>
                    <a:pt x="19543" y="16761"/>
                  </a:lnTo>
                  <a:lnTo>
                    <a:pt x="19522" y="16802"/>
                  </a:lnTo>
                  <a:lnTo>
                    <a:pt x="19439" y="16740"/>
                  </a:lnTo>
                  <a:lnTo>
                    <a:pt x="19376" y="16656"/>
                  </a:lnTo>
                  <a:lnTo>
                    <a:pt x="19334" y="16614"/>
                  </a:lnTo>
                  <a:lnTo>
                    <a:pt x="19313" y="16530"/>
                  </a:lnTo>
                  <a:lnTo>
                    <a:pt x="19271" y="16530"/>
                  </a:lnTo>
                  <a:lnTo>
                    <a:pt x="19250" y="16614"/>
                  </a:lnTo>
                  <a:lnTo>
                    <a:pt x="19250" y="16719"/>
                  </a:lnTo>
                  <a:lnTo>
                    <a:pt x="19313" y="16740"/>
                  </a:lnTo>
                  <a:lnTo>
                    <a:pt x="19313" y="16823"/>
                  </a:lnTo>
                  <a:lnTo>
                    <a:pt x="19250" y="16907"/>
                  </a:lnTo>
                  <a:lnTo>
                    <a:pt x="19229" y="17012"/>
                  </a:lnTo>
                  <a:lnTo>
                    <a:pt x="19209" y="16949"/>
                  </a:lnTo>
                  <a:lnTo>
                    <a:pt x="19229" y="16823"/>
                  </a:lnTo>
                  <a:lnTo>
                    <a:pt x="19209" y="16719"/>
                  </a:lnTo>
                  <a:lnTo>
                    <a:pt x="19146" y="16698"/>
                  </a:lnTo>
                  <a:lnTo>
                    <a:pt x="19125" y="16551"/>
                  </a:lnTo>
                  <a:lnTo>
                    <a:pt x="19062" y="16530"/>
                  </a:lnTo>
                  <a:lnTo>
                    <a:pt x="19041" y="16489"/>
                  </a:lnTo>
                  <a:lnTo>
                    <a:pt x="19041" y="16447"/>
                  </a:lnTo>
                  <a:lnTo>
                    <a:pt x="19104" y="16426"/>
                  </a:lnTo>
                  <a:lnTo>
                    <a:pt x="19161" y="16311"/>
                  </a:lnTo>
                  <a:lnTo>
                    <a:pt x="19146" y="16279"/>
                  </a:lnTo>
                  <a:lnTo>
                    <a:pt x="19104" y="16238"/>
                  </a:lnTo>
                  <a:lnTo>
                    <a:pt x="19146" y="16217"/>
                  </a:lnTo>
                  <a:lnTo>
                    <a:pt x="19229" y="16217"/>
                  </a:lnTo>
                  <a:lnTo>
                    <a:pt x="19271" y="16175"/>
                  </a:lnTo>
                  <a:lnTo>
                    <a:pt x="19313" y="16091"/>
                  </a:lnTo>
                  <a:lnTo>
                    <a:pt x="19313" y="15966"/>
                  </a:lnTo>
                  <a:lnTo>
                    <a:pt x="19271" y="15903"/>
                  </a:lnTo>
                  <a:lnTo>
                    <a:pt x="19271" y="15861"/>
                  </a:lnTo>
                  <a:lnTo>
                    <a:pt x="19334" y="15861"/>
                  </a:lnTo>
                  <a:lnTo>
                    <a:pt x="19376" y="15903"/>
                  </a:lnTo>
                  <a:lnTo>
                    <a:pt x="19439" y="15986"/>
                  </a:lnTo>
                  <a:lnTo>
                    <a:pt x="19481" y="16007"/>
                  </a:lnTo>
                  <a:lnTo>
                    <a:pt x="19564" y="16007"/>
                  </a:lnTo>
                  <a:lnTo>
                    <a:pt x="19648" y="15966"/>
                  </a:lnTo>
                  <a:lnTo>
                    <a:pt x="19732" y="15986"/>
                  </a:lnTo>
                  <a:lnTo>
                    <a:pt x="19794" y="16028"/>
                  </a:lnTo>
                  <a:lnTo>
                    <a:pt x="19899" y="16070"/>
                  </a:lnTo>
                  <a:lnTo>
                    <a:pt x="20046" y="16175"/>
                  </a:lnTo>
                  <a:lnTo>
                    <a:pt x="20046" y="16238"/>
                  </a:lnTo>
                  <a:lnTo>
                    <a:pt x="20066" y="16321"/>
                  </a:lnTo>
                  <a:lnTo>
                    <a:pt x="20108" y="16384"/>
                  </a:lnTo>
                  <a:lnTo>
                    <a:pt x="20150" y="16447"/>
                  </a:lnTo>
                  <a:lnTo>
                    <a:pt x="20192" y="16489"/>
                  </a:lnTo>
                  <a:lnTo>
                    <a:pt x="20318" y="16405"/>
                  </a:lnTo>
                  <a:lnTo>
                    <a:pt x="20422" y="16238"/>
                  </a:lnTo>
                  <a:lnTo>
                    <a:pt x="20485" y="16133"/>
                  </a:lnTo>
                  <a:lnTo>
                    <a:pt x="20422" y="16091"/>
                  </a:lnTo>
                  <a:lnTo>
                    <a:pt x="20401" y="15986"/>
                  </a:lnTo>
                  <a:lnTo>
                    <a:pt x="20464" y="15924"/>
                  </a:lnTo>
                  <a:lnTo>
                    <a:pt x="20464" y="15882"/>
                  </a:lnTo>
                  <a:lnTo>
                    <a:pt x="20359" y="15861"/>
                  </a:lnTo>
                  <a:lnTo>
                    <a:pt x="20276" y="15903"/>
                  </a:lnTo>
                  <a:lnTo>
                    <a:pt x="20255" y="15966"/>
                  </a:lnTo>
                  <a:lnTo>
                    <a:pt x="20108" y="15882"/>
                  </a:lnTo>
                  <a:lnTo>
                    <a:pt x="20046" y="15777"/>
                  </a:lnTo>
                  <a:lnTo>
                    <a:pt x="19899" y="15756"/>
                  </a:lnTo>
                  <a:lnTo>
                    <a:pt x="19857" y="15777"/>
                  </a:lnTo>
                  <a:lnTo>
                    <a:pt x="19794" y="15714"/>
                  </a:lnTo>
                  <a:lnTo>
                    <a:pt x="19794" y="15673"/>
                  </a:lnTo>
                  <a:lnTo>
                    <a:pt x="19857" y="15673"/>
                  </a:lnTo>
                  <a:lnTo>
                    <a:pt x="19899" y="15589"/>
                  </a:lnTo>
                  <a:lnTo>
                    <a:pt x="19941" y="15401"/>
                  </a:lnTo>
                  <a:lnTo>
                    <a:pt x="19962" y="15380"/>
                  </a:lnTo>
                  <a:lnTo>
                    <a:pt x="19962" y="15296"/>
                  </a:lnTo>
                  <a:lnTo>
                    <a:pt x="19836" y="15254"/>
                  </a:lnTo>
                  <a:lnTo>
                    <a:pt x="19774" y="15254"/>
                  </a:lnTo>
                  <a:lnTo>
                    <a:pt x="19669" y="15359"/>
                  </a:lnTo>
                  <a:lnTo>
                    <a:pt x="19564" y="15380"/>
                  </a:lnTo>
                  <a:lnTo>
                    <a:pt x="19460" y="15359"/>
                  </a:lnTo>
                  <a:lnTo>
                    <a:pt x="19439" y="15296"/>
                  </a:lnTo>
                  <a:lnTo>
                    <a:pt x="19418" y="15191"/>
                  </a:lnTo>
                  <a:lnTo>
                    <a:pt x="19376" y="15149"/>
                  </a:lnTo>
                  <a:lnTo>
                    <a:pt x="19376" y="15066"/>
                  </a:lnTo>
                  <a:lnTo>
                    <a:pt x="19460" y="15129"/>
                  </a:lnTo>
                  <a:lnTo>
                    <a:pt x="19481" y="15170"/>
                  </a:lnTo>
                  <a:lnTo>
                    <a:pt x="19460" y="15233"/>
                  </a:lnTo>
                  <a:lnTo>
                    <a:pt x="19481" y="15296"/>
                  </a:lnTo>
                  <a:lnTo>
                    <a:pt x="19564" y="15359"/>
                  </a:lnTo>
                  <a:lnTo>
                    <a:pt x="19648" y="15359"/>
                  </a:lnTo>
                  <a:lnTo>
                    <a:pt x="19753" y="15254"/>
                  </a:lnTo>
                  <a:lnTo>
                    <a:pt x="19836" y="15233"/>
                  </a:lnTo>
                  <a:lnTo>
                    <a:pt x="19941" y="15233"/>
                  </a:lnTo>
                  <a:lnTo>
                    <a:pt x="19983" y="15275"/>
                  </a:lnTo>
                  <a:lnTo>
                    <a:pt x="20046" y="15275"/>
                  </a:lnTo>
                  <a:lnTo>
                    <a:pt x="20066" y="15233"/>
                  </a:lnTo>
                  <a:lnTo>
                    <a:pt x="20046" y="15170"/>
                  </a:lnTo>
                  <a:lnTo>
                    <a:pt x="19836" y="14961"/>
                  </a:lnTo>
                  <a:lnTo>
                    <a:pt x="19669" y="14836"/>
                  </a:lnTo>
                  <a:lnTo>
                    <a:pt x="19522" y="14836"/>
                  </a:lnTo>
                  <a:lnTo>
                    <a:pt x="19355" y="14752"/>
                  </a:lnTo>
                  <a:lnTo>
                    <a:pt x="19271" y="14647"/>
                  </a:lnTo>
                  <a:lnTo>
                    <a:pt x="19271" y="14564"/>
                  </a:lnTo>
                  <a:lnTo>
                    <a:pt x="19271" y="14522"/>
                  </a:lnTo>
                  <a:lnTo>
                    <a:pt x="19334" y="14564"/>
                  </a:lnTo>
                  <a:lnTo>
                    <a:pt x="19376" y="14668"/>
                  </a:lnTo>
                  <a:lnTo>
                    <a:pt x="19460" y="14731"/>
                  </a:lnTo>
                  <a:lnTo>
                    <a:pt x="19585" y="14731"/>
                  </a:lnTo>
                  <a:lnTo>
                    <a:pt x="19627" y="14668"/>
                  </a:lnTo>
                  <a:lnTo>
                    <a:pt x="19627" y="14626"/>
                  </a:lnTo>
                  <a:lnTo>
                    <a:pt x="19522" y="14522"/>
                  </a:lnTo>
                  <a:lnTo>
                    <a:pt x="19481" y="14459"/>
                  </a:lnTo>
                  <a:lnTo>
                    <a:pt x="19481" y="14438"/>
                  </a:lnTo>
                  <a:lnTo>
                    <a:pt x="19522" y="14438"/>
                  </a:lnTo>
                  <a:lnTo>
                    <a:pt x="19564" y="14459"/>
                  </a:lnTo>
                  <a:lnTo>
                    <a:pt x="19690" y="14626"/>
                  </a:lnTo>
                  <a:lnTo>
                    <a:pt x="19753" y="14731"/>
                  </a:lnTo>
                  <a:lnTo>
                    <a:pt x="19753" y="14773"/>
                  </a:lnTo>
                  <a:lnTo>
                    <a:pt x="19857" y="14857"/>
                  </a:lnTo>
                  <a:lnTo>
                    <a:pt x="19962" y="14940"/>
                  </a:lnTo>
                  <a:lnTo>
                    <a:pt x="20087" y="15087"/>
                  </a:lnTo>
                  <a:lnTo>
                    <a:pt x="20171" y="15129"/>
                  </a:lnTo>
                  <a:lnTo>
                    <a:pt x="20213" y="15087"/>
                  </a:lnTo>
                  <a:lnTo>
                    <a:pt x="20276" y="15129"/>
                  </a:lnTo>
                  <a:lnTo>
                    <a:pt x="20297" y="15170"/>
                  </a:lnTo>
                  <a:lnTo>
                    <a:pt x="20213" y="15233"/>
                  </a:lnTo>
                  <a:lnTo>
                    <a:pt x="20276" y="15296"/>
                  </a:lnTo>
                  <a:lnTo>
                    <a:pt x="20318" y="15359"/>
                  </a:lnTo>
                  <a:lnTo>
                    <a:pt x="20380" y="15359"/>
                  </a:lnTo>
                  <a:lnTo>
                    <a:pt x="20422" y="15275"/>
                  </a:lnTo>
                  <a:lnTo>
                    <a:pt x="20485" y="15087"/>
                  </a:lnTo>
                  <a:lnTo>
                    <a:pt x="20506" y="15045"/>
                  </a:lnTo>
                  <a:lnTo>
                    <a:pt x="20527" y="14982"/>
                  </a:lnTo>
                  <a:lnTo>
                    <a:pt x="20506" y="14877"/>
                  </a:lnTo>
                  <a:lnTo>
                    <a:pt x="20506" y="14836"/>
                  </a:lnTo>
                  <a:lnTo>
                    <a:pt x="20506" y="14710"/>
                  </a:lnTo>
                  <a:lnTo>
                    <a:pt x="20464" y="14626"/>
                  </a:lnTo>
                  <a:lnTo>
                    <a:pt x="20464" y="14564"/>
                  </a:lnTo>
                  <a:lnTo>
                    <a:pt x="20464" y="14543"/>
                  </a:lnTo>
                  <a:lnTo>
                    <a:pt x="20506" y="14564"/>
                  </a:lnTo>
                  <a:lnTo>
                    <a:pt x="20590" y="14605"/>
                  </a:lnTo>
                  <a:lnTo>
                    <a:pt x="20610" y="14605"/>
                  </a:lnTo>
                  <a:lnTo>
                    <a:pt x="20590" y="14543"/>
                  </a:lnTo>
                  <a:lnTo>
                    <a:pt x="20506" y="14459"/>
                  </a:lnTo>
                  <a:lnTo>
                    <a:pt x="20464" y="14354"/>
                  </a:lnTo>
                  <a:lnTo>
                    <a:pt x="20401" y="14313"/>
                  </a:lnTo>
                  <a:lnTo>
                    <a:pt x="20318" y="14292"/>
                  </a:lnTo>
                  <a:lnTo>
                    <a:pt x="19962" y="14292"/>
                  </a:lnTo>
                  <a:lnTo>
                    <a:pt x="19920" y="14208"/>
                  </a:lnTo>
                  <a:lnTo>
                    <a:pt x="19836" y="14145"/>
                  </a:lnTo>
                  <a:lnTo>
                    <a:pt x="19648" y="14145"/>
                  </a:lnTo>
                  <a:lnTo>
                    <a:pt x="19564" y="14187"/>
                  </a:lnTo>
                  <a:lnTo>
                    <a:pt x="19502" y="14187"/>
                  </a:lnTo>
                  <a:lnTo>
                    <a:pt x="19460" y="14124"/>
                  </a:lnTo>
                  <a:lnTo>
                    <a:pt x="19439" y="14103"/>
                  </a:lnTo>
                  <a:lnTo>
                    <a:pt x="19460" y="14041"/>
                  </a:lnTo>
                  <a:lnTo>
                    <a:pt x="19502" y="14103"/>
                  </a:lnTo>
                  <a:lnTo>
                    <a:pt x="19543" y="14124"/>
                  </a:lnTo>
                  <a:lnTo>
                    <a:pt x="19669" y="14103"/>
                  </a:lnTo>
                  <a:lnTo>
                    <a:pt x="19836" y="14082"/>
                  </a:lnTo>
                  <a:lnTo>
                    <a:pt x="19878" y="14124"/>
                  </a:lnTo>
                  <a:lnTo>
                    <a:pt x="19941" y="14103"/>
                  </a:lnTo>
                  <a:lnTo>
                    <a:pt x="20025" y="14082"/>
                  </a:lnTo>
                  <a:lnTo>
                    <a:pt x="20087" y="14103"/>
                  </a:lnTo>
                  <a:lnTo>
                    <a:pt x="20150" y="14124"/>
                  </a:lnTo>
                  <a:lnTo>
                    <a:pt x="20192" y="14103"/>
                  </a:lnTo>
                  <a:lnTo>
                    <a:pt x="20234" y="14082"/>
                  </a:lnTo>
                  <a:lnTo>
                    <a:pt x="20234" y="14020"/>
                  </a:lnTo>
                  <a:lnTo>
                    <a:pt x="20234" y="13915"/>
                  </a:lnTo>
                  <a:lnTo>
                    <a:pt x="20234" y="13873"/>
                  </a:lnTo>
                  <a:lnTo>
                    <a:pt x="20171" y="13831"/>
                  </a:lnTo>
                  <a:lnTo>
                    <a:pt x="20129" y="13873"/>
                  </a:lnTo>
                  <a:lnTo>
                    <a:pt x="20066" y="13894"/>
                  </a:lnTo>
                  <a:lnTo>
                    <a:pt x="19983" y="13873"/>
                  </a:lnTo>
                  <a:lnTo>
                    <a:pt x="19857" y="13873"/>
                  </a:lnTo>
                  <a:lnTo>
                    <a:pt x="19815" y="13810"/>
                  </a:lnTo>
                  <a:lnTo>
                    <a:pt x="19711" y="13706"/>
                  </a:lnTo>
                  <a:lnTo>
                    <a:pt x="19606" y="13727"/>
                  </a:lnTo>
                  <a:lnTo>
                    <a:pt x="19564" y="13789"/>
                  </a:lnTo>
                  <a:lnTo>
                    <a:pt x="19543" y="13789"/>
                  </a:lnTo>
                  <a:lnTo>
                    <a:pt x="19543" y="13685"/>
                  </a:lnTo>
                  <a:lnTo>
                    <a:pt x="19543" y="13601"/>
                  </a:lnTo>
                  <a:lnTo>
                    <a:pt x="19522" y="13538"/>
                  </a:lnTo>
                  <a:lnTo>
                    <a:pt x="19313" y="13538"/>
                  </a:lnTo>
                  <a:lnTo>
                    <a:pt x="19229" y="13497"/>
                  </a:lnTo>
                  <a:lnTo>
                    <a:pt x="19250" y="13455"/>
                  </a:lnTo>
                  <a:lnTo>
                    <a:pt x="19313" y="13455"/>
                  </a:lnTo>
                  <a:lnTo>
                    <a:pt x="19418" y="13476"/>
                  </a:lnTo>
                  <a:lnTo>
                    <a:pt x="19460" y="13455"/>
                  </a:lnTo>
                  <a:lnTo>
                    <a:pt x="19460" y="13392"/>
                  </a:lnTo>
                  <a:lnTo>
                    <a:pt x="19439" y="13371"/>
                  </a:lnTo>
                  <a:lnTo>
                    <a:pt x="19481" y="13308"/>
                  </a:lnTo>
                  <a:lnTo>
                    <a:pt x="19460" y="13266"/>
                  </a:lnTo>
                  <a:lnTo>
                    <a:pt x="19439" y="13204"/>
                  </a:lnTo>
                  <a:lnTo>
                    <a:pt x="19481" y="13162"/>
                  </a:lnTo>
                  <a:lnTo>
                    <a:pt x="19460" y="13078"/>
                  </a:lnTo>
                  <a:lnTo>
                    <a:pt x="19460" y="12994"/>
                  </a:lnTo>
                  <a:lnTo>
                    <a:pt x="19522" y="12973"/>
                  </a:lnTo>
                  <a:lnTo>
                    <a:pt x="19543" y="12994"/>
                  </a:lnTo>
                  <a:lnTo>
                    <a:pt x="19543" y="13078"/>
                  </a:lnTo>
                  <a:lnTo>
                    <a:pt x="19585" y="13141"/>
                  </a:lnTo>
                  <a:lnTo>
                    <a:pt x="19648" y="13162"/>
                  </a:lnTo>
                  <a:lnTo>
                    <a:pt x="19732" y="13078"/>
                  </a:lnTo>
                  <a:lnTo>
                    <a:pt x="19857" y="12953"/>
                  </a:lnTo>
                  <a:lnTo>
                    <a:pt x="19941" y="12932"/>
                  </a:lnTo>
                  <a:lnTo>
                    <a:pt x="19941" y="12890"/>
                  </a:lnTo>
                  <a:lnTo>
                    <a:pt x="19899" y="12869"/>
                  </a:lnTo>
                  <a:lnTo>
                    <a:pt x="19794" y="12848"/>
                  </a:lnTo>
                  <a:lnTo>
                    <a:pt x="19732" y="12848"/>
                  </a:lnTo>
                  <a:lnTo>
                    <a:pt x="19690" y="12827"/>
                  </a:lnTo>
                  <a:lnTo>
                    <a:pt x="19774" y="12785"/>
                  </a:lnTo>
                  <a:lnTo>
                    <a:pt x="19878" y="12785"/>
                  </a:lnTo>
                  <a:lnTo>
                    <a:pt x="19941" y="12827"/>
                  </a:lnTo>
                  <a:lnTo>
                    <a:pt x="19983" y="12827"/>
                  </a:lnTo>
                  <a:lnTo>
                    <a:pt x="19983" y="12764"/>
                  </a:lnTo>
                  <a:lnTo>
                    <a:pt x="19962" y="12743"/>
                  </a:lnTo>
                  <a:lnTo>
                    <a:pt x="20046" y="12722"/>
                  </a:lnTo>
                  <a:lnTo>
                    <a:pt x="20150" y="12722"/>
                  </a:lnTo>
                  <a:lnTo>
                    <a:pt x="20213" y="12785"/>
                  </a:lnTo>
                  <a:lnTo>
                    <a:pt x="20276" y="12827"/>
                  </a:lnTo>
                  <a:lnTo>
                    <a:pt x="20318" y="12785"/>
                  </a:lnTo>
                  <a:lnTo>
                    <a:pt x="20380" y="12827"/>
                  </a:lnTo>
                  <a:lnTo>
                    <a:pt x="20422" y="12890"/>
                  </a:lnTo>
                  <a:lnTo>
                    <a:pt x="20401" y="12973"/>
                  </a:lnTo>
                  <a:lnTo>
                    <a:pt x="20422" y="13036"/>
                  </a:lnTo>
                  <a:lnTo>
                    <a:pt x="20506" y="13057"/>
                  </a:lnTo>
                  <a:lnTo>
                    <a:pt x="20527" y="13036"/>
                  </a:lnTo>
                  <a:lnTo>
                    <a:pt x="20590" y="13057"/>
                  </a:lnTo>
                  <a:lnTo>
                    <a:pt x="20631" y="13141"/>
                  </a:lnTo>
                  <a:lnTo>
                    <a:pt x="20778" y="13183"/>
                  </a:lnTo>
                  <a:lnTo>
                    <a:pt x="20820" y="13266"/>
                  </a:lnTo>
                  <a:lnTo>
                    <a:pt x="20841" y="13287"/>
                  </a:lnTo>
                  <a:lnTo>
                    <a:pt x="20882" y="13245"/>
                  </a:lnTo>
                  <a:lnTo>
                    <a:pt x="20903" y="13141"/>
                  </a:lnTo>
                  <a:lnTo>
                    <a:pt x="20945" y="13057"/>
                  </a:lnTo>
                  <a:lnTo>
                    <a:pt x="21008" y="12890"/>
                  </a:lnTo>
                  <a:lnTo>
                    <a:pt x="21008" y="12848"/>
                  </a:lnTo>
                  <a:lnTo>
                    <a:pt x="21029" y="12722"/>
                  </a:lnTo>
                  <a:lnTo>
                    <a:pt x="21050" y="12555"/>
                  </a:lnTo>
                  <a:lnTo>
                    <a:pt x="21092" y="12513"/>
                  </a:lnTo>
                  <a:lnTo>
                    <a:pt x="21092" y="12429"/>
                  </a:lnTo>
                  <a:lnTo>
                    <a:pt x="21050" y="12346"/>
                  </a:lnTo>
                  <a:lnTo>
                    <a:pt x="20987" y="12304"/>
                  </a:lnTo>
                  <a:lnTo>
                    <a:pt x="20924" y="12241"/>
                  </a:lnTo>
                  <a:lnTo>
                    <a:pt x="20882" y="12241"/>
                  </a:lnTo>
                  <a:lnTo>
                    <a:pt x="20841" y="12199"/>
                  </a:lnTo>
                  <a:lnTo>
                    <a:pt x="20841" y="12136"/>
                  </a:lnTo>
                  <a:lnTo>
                    <a:pt x="20757" y="12136"/>
                  </a:lnTo>
                  <a:lnTo>
                    <a:pt x="20694" y="12220"/>
                  </a:lnTo>
                  <a:lnTo>
                    <a:pt x="20590" y="12325"/>
                  </a:lnTo>
                  <a:lnTo>
                    <a:pt x="20506" y="12346"/>
                  </a:lnTo>
                  <a:lnTo>
                    <a:pt x="20464" y="12304"/>
                  </a:lnTo>
                  <a:lnTo>
                    <a:pt x="20485" y="12241"/>
                  </a:lnTo>
                  <a:lnTo>
                    <a:pt x="20485" y="12157"/>
                  </a:lnTo>
                  <a:lnTo>
                    <a:pt x="20485" y="12136"/>
                  </a:lnTo>
                  <a:lnTo>
                    <a:pt x="20380" y="12116"/>
                  </a:lnTo>
                  <a:lnTo>
                    <a:pt x="20297" y="12116"/>
                  </a:lnTo>
                  <a:lnTo>
                    <a:pt x="20276" y="12053"/>
                  </a:lnTo>
                  <a:lnTo>
                    <a:pt x="20338" y="12032"/>
                  </a:lnTo>
                  <a:lnTo>
                    <a:pt x="20338" y="12011"/>
                  </a:lnTo>
                  <a:lnTo>
                    <a:pt x="20255" y="11948"/>
                  </a:lnTo>
                  <a:lnTo>
                    <a:pt x="20213" y="11906"/>
                  </a:lnTo>
                  <a:lnTo>
                    <a:pt x="20255" y="11885"/>
                  </a:lnTo>
                  <a:lnTo>
                    <a:pt x="20276" y="11906"/>
                  </a:lnTo>
                  <a:lnTo>
                    <a:pt x="20359" y="11927"/>
                  </a:lnTo>
                  <a:lnTo>
                    <a:pt x="20359" y="11885"/>
                  </a:lnTo>
                  <a:lnTo>
                    <a:pt x="20297" y="11802"/>
                  </a:lnTo>
                  <a:lnTo>
                    <a:pt x="20276" y="11718"/>
                  </a:lnTo>
                  <a:lnTo>
                    <a:pt x="20297" y="11676"/>
                  </a:lnTo>
                  <a:lnTo>
                    <a:pt x="20359" y="11634"/>
                  </a:lnTo>
                  <a:lnTo>
                    <a:pt x="20380" y="11676"/>
                  </a:lnTo>
                  <a:lnTo>
                    <a:pt x="20443" y="11697"/>
                  </a:lnTo>
                  <a:lnTo>
                    <a:pt x="20464" y="11739"/>
                  </a:lnTo>
                  <a:lnTo>
                    <a:pt x="20590" y="11885"/>
                  </a:lnTo>
                  <a:lnTo>
                    <a:pt x="20673" y="11927"/>
                  </a:lnTo>
                  <a:lnTo>
                    <a:pt x="20757" y="11906"/>
                  </a:lnTo>
                  <a:lnTo>
                    <a:pt x="20799" y="11844"/>
                  </a:lnTo>
                  <a:lnTo>
                    <a:pt x="20757" y="11718"/>
                  </a:lnTo>
                  <a:lnTo>
                    <a:pt x="20652" y="11613"/>
                  </a:lnTo>
                  <a:lnTo>
                    <a:pt x="20569" y="11572"/>
                  </a:lnTo>
                  <a:lnTo>
                    <a:pt x="20464" y="11530"/>
                  </a:lnTo>
                  <a:lnTo>
                    <a:pt x="20443" y="11404"/>
                  </a:lnTo>
                  <a:lnTo>
                    <a:pt x="20380" y="11320"/>
                  </a:lnTo>
                  <a:lnTo>
                    <a:pt x="20338" y="11258"/>
                  </a:lnTo>
                  <a:lnTo>
                    <a:pt x="20255" y="11216"/>
                  </a:lnTo>
                  <a:lnTo>
                    <a:pt x="20171" y="11174"/>
                  </a:lnTo>
                  <a:lnTo>
                    <a:pt x="20171" y="11111"/>
                  </a:lnTo>
                  <a:lnTo>
                    <a:pt x="20234" y="11069"/>
                  </a:lnTo>
                  <a:lnTo>
                    <a:pt x="20234" y="11007"/>
                  </a:lnTo>
                  <a:lnTo>
                    <a:pt x="20192" y="10986"/>
                  </a:lnTo>
                  <a:lnTo>
                    <a:pt x="20192" y="10944"/>
                  </a:lnTo>
                  <a:lnTo>
                    <a:pt x="20255" y="10881"/>
                  </a:lnTo>
                  <a:lnTo>
                    <a:pt x="20297" y="10881"/>
                  </a:lnTo>
                  <a:lnTo>
                    <a:pt x="20359" y="10860"/>
                  </a:lnTo>
                  <a:lnTo>
                    <a:pt x="20443" y="10881"/>
                  </a:lnTo>
                  <a:lnTo>
                    <a:pt x="20485" y="10944"/>
                  </a:lnTo>
                  <a:lnTo>
                    <a:pt x="20401" y="10986"/>
                  </a:lnTo>
                  <a:lnTo>
                    <a:pt x="20464" y="10986"/>
                  </a:lnTo>
                  <a:lnTo>
                    <a:pt x="20548" y="11048"/>
                  </a:lnTo>
                  <a:lnTo>
                    <a:pt x="20548" y="11090"/>
                  </a:lnTo>
                  <a:lnTo>
                    <a:pt x="20569" y="11174"/>
                  </a:lnTo>
                  <a:lnTo>
                    <a:pt x="20652" y="11195"/>
                  </a:lnTo>
                  <a:lnTo>
                    <a:pt x="20757" y="11111"/>
                  </a:lnTo>
                  <a:lnTo>
                    <a:pt x="20799" y="10986"/>
                  </a:lnTo>
                  <a:lnTo>
                    <a:pt x="20820" y="10860"/>
                  </a:lnTo>
                  <a:lnTo>
                    <a:pt x="20882" y="10776"/>
                  </a:lnTo>
                  <a:lnTo>
                    <a:pt x="20903" y="10735"/>
                  </a:lnTo>
                  <a:lnTo>
                    <a:pt x="20882" y="10588"/>
                  </a:lnTo>
                  <a:lnTo>
                    <a:pt x="20966" y="10525"/>
                  </a:lnTo>
                  <a:lnTo>
                    <a:pt x="21029" y="10463"/>
                  </a:lnTo>
                  <a:lnTo>
                    <a:pt x="21071" y="10316"/>
                  </a:lnTo>
                  <a:lnTo>
                    <a:pt x="21029" y="10212"/>
                  </a:lnTo>
                  <a:lnTo>
                    <a:pt x="20987" y="10128"/>
                  </a:lnTo>
                  <a:lnTo>
                    <a:pt x="21029" y="9919"/>
                  </a:lnTo>
                  <a:lnTo>
                    <a:pt x="21092" y="9751"/>
                  </a:lnTo>
                  <a:lnTo>
                    <a:pt x="21092" y="9605"/>
                  </a:lnTo>
                  <a:lnTo>
                    <a:pt x="21175" y="9521"/>
                  </a:lnTo>
                  <a:lnTo>
                    <a:pt x="21175" y="9437"/>
                  </a:lnTo>
                  <a:lnTo>
                    <a:pt x="21196" y="9312"/>
                  </a:lnTo>
                  <a:lnTo>
                    <a:pt x="21196" y="9165"/>
                  </a:lnTo>
                  <a:lnTo>
                    <a:pt x="21280" y="9082"/>
                  </a:lnTo>
                  <a:lnTo>
                    <a:pt x="21343" y="8956"/>
                  </a:lnTo>
                  <a:lnTo>
                    <a:pt x="21531" y="8684"/>
                  </a:lnTo>
                  <a:lnTo>
                    <a:pt x="21615" y="8538"/>
                  </a:lnTo>
                  <a:lnTo>
                    <a:pt x="21761" y="8391"/>
                  </a:lnTo>
                  <a:lnTo>
                    <a:pt x="21824" y="8287"/>
                  </a:lnTo>
                  <a:lnTo>
                    <a:pt x="21908" y="8224"/>
                  </a:lnTo>
                  <a:lnTo>
                    <a:pt x="21950" y="8077"/>
                  </a:lnTo>
                  <a:lnTo>
                    <a:pt x="22075" y="7973"/>
                  </a:lnTo>
                  <a:lnTo>
                    <a:pt x="22117" y="7952"/>
                  </a:lnTo>
                  <a:lnTo>
                    <a:pt x="22075" y="7910"/>
                  </a:lnTo>
                  <a:lnTo>
                    <a:pt x="22012" y="7847"/>
                  </a:lnTo>
                  <a:lnTo>
                    <a:pt x="21908" y="7826"/>
                  </a:lnTo>
                  <a:lnTo>
                    <a:pt x="21845" y="7763"/>
                  </a:lnTo>
                  <a:lnTo>
                    <a:pt x="21803" y="7722"/>
                  </a:lnTo>
                  <a:lnTo>
                    <a:pt x="21719" y="7743"/>
                  </a:lnTo>
                  <a:lnTo>
                    <a:pt x="21552" y="7805"/>
                  </a:lnTo>
                  <a:lnTo>
                    <a:pt x="21406" y="7847"/>
                  </a:lnTo>
                  <a:lnTo>
                    <a:pt x="21280" y="7910"/>
                  </a:lnTo>
                  <a:lnTo>
                    <a:pt x="21196" y="8015"/>
                  </a:lnTo>
                  <a:lnTo>
                    <a:pt x="21092" y="8056"/>
                  </a:lnTo>
                  <a:lnTo>
                    <a:pt x="21071" y="8119"/>
                  </a:lnTo>
                  <a:lnTo>
                    <a:pt x="21008" y="8140"/>
                  </a:lnTo>
                  <a:lnTo>
                    <a:pt x="20903" y="8077"/>
                  </a:lnTo>
                  <a:lnTo>
                    <a:pt x="20862" y="8035"/>
                  </a:lnTo>
                  <a:lnTo>
                    <a:pt x="20862" y="7973"/>
                  </a:lnTo>
                  <a:lnTo>
                    <a:pt x="20924" y="7973"/>
                  </a:lnTo>
                  <a:lnTo>
                    <a:pt x="20987" y="7952"/>
                  </a:lnTo>
                  <a:lnTo>
                    <a:pt x="20987" y="7847"/>
                  </a:lnTo>
                  <a:lnTo>
                    <a:pt x="20966" y="7805"/>
                  </a:lnTo>
                  <a:lnTo>
                    <a:pt x="20882" y="7805"/>
                  </a:lnTo>
                  <a:lnTo>
                    <a:pt x="20820" y="7763"/>
                  </a:lnTo>
                  <a:lnTo>
                    <a:pt x="20903" y="7743"/>
                  </a:lnTo>
                  <a:lnTo>
                    <a:pt x="20966" y="7701"/>
                  </a:lnTo>
                  <a:lnTo>
                    <a:pt x="21071" y="7617"/>
                  </a:lnTo>
                  <a:lnTo>
                    <a:pt x="21134" y="7491"/>
                  </a:lnTo>
                  <a:lnTo>
                    <a:pt x="21238" y="7408"/>
                  </a:lnTo>
                  <a:lnTo>
                    <a:pt x="21322" y="7408"/>
                  </a:lnTo>
                  <a:lnTo>
                    <a:pt x="21447" y="7429"/>
                  </a:lnTo>
                  <a:lnTo>
                    <a:pt x="21698" y="7617"/>
                  </a:lnTo>
                  <a:lnTo>
                    <a:pt x="21761" y="7659"/>
                  </a:lnTo>
                  <a:lnTo>
                    <a:pt x="21970" y="7659"/>
                  </a:lnTo>
                  <a:lnTo>
                    <a:pt x="22075" y="7638"/>
                  </a:lnTo>
                  <a:lnTo>
                    <a:pt x="22180" y="7659"/>
                  </a:lnTo>
                  <a:lnTo>
                    <a:pt x="22389" y="7617"/>
                  </a:lnTo>
                  <a:lnTo>
                    <a:pt x="22494" y="7554"/>
                  </a:lnTo>
                  <a:lnTo>
                    <a:pt x="22494" y="7491"/>
                  </a:lnTo>
                  <a:lnTo>
                    <a:pt x="22473" y="7429"/>
                  </a:lnTo>
                  <a:lnTo>
                    <a:pt x="22515" y="7429"/>
                  </a:lnTo>
                  <a:lnTo>
                    <a:pt x="22598" y="7408"/>
                  </a:lnTo>
                  <a:lnTo>
                    <a:pt x="22682" y="7324"/>
                  </a:lnTo>
                  <a:lnTo>
                    <a:pt x="22682" y="7240"/>
                  </a:lnTo>
                  <a:lnTo>
                    <a:pt x="22640" y="7178"/>
                  </a:lnTo>
                  <a:lnTo>
                    <a:pt x="22535" y="7136"/>
                  </a:lnTo>
                  <a:lnTo>
                    <a:pt x="22473" y="7094"/>
                  </a:lnTo>
                  <a:lnTo>
                    <a:pt x="22431" y="7073"/>
                  </a:lnTo>
                  <a:lnTo>
                    <a:pt x="22347" y="7073"/>
                  </a:lnTo>
                  <a:lnTo>
                    <a:pt x="22263" y="7136"/>
                  </a:lnTo>
                  <a:lnTo>
                    <a:pt x="22222" y="7136"/>
                  </a:lnTo>
                  <a:lnTo>
                    <a:pt x="22138" y="7073"/>
                  </a:lnTo>
                  <a:lnTo>
                    <a:pt x="21908" y="7073"/>
                  </a:lnTo>
                  <a:lnTo>
                    <a:pt x="21761" y="7031"/>
                  </a:lnTo>
                  <a:lnTo>
                    <a:pt x="21657" y="6989"/>
                  </a:lnTo>
                  <a:lnTo>
                    <a:pt x="21594" y="6989"/>
                  </a:lnTo>
                  <a:lnTo>
                    <a:pt x="21510" y="7010"/>
                  </a:lnTo>
                  <a:lnTo>
                    <a:pt x="21196" y="7010"/>
                  </a:lnTo>
                  <a:lnTo>
                    <a:pt x="21092" y="6968"/>
                  </a:lnTo>
                  <a:lnTo>
                    <a:pt x="21196" y="6968"/>
                  </a:lnTo>
                  <a:lnTo>
                    <a:pt x="21301" y="6989"/>
                  </a:lnTo>
                  <a:lnTo>
                    <a:pt x="21406" y="6927"/>
                  </a:lnTo>
                  <a:lnTo>
                    <a:pt x="21531" y="6906"/>
                  </a:lnTo>
                  <a:lnTo>
                    <a:pt x="21636" y="6927"/>
                  </a:lnTo>
                  <a:lnTo>
                    <a:pt x="21740" y="6968"/>
                  </a:lnTo>
                  <a:lnTo>
                    <a:pt x="21782" y="6927"/>
                  </a:lnTo>
                  <a:lnTo>
                    <a:pt x="21845" y="6885"/>
                  </a:lnTo>
                  <a:lnTo>
                    <a:pt x="21950" y="6885"/>
                  </a:lnTo>
                  <a:lnTo>
                    <a:pt x="21991" y="6822"/>
                  </a:lnTo>
                  <a:lnTo>
                    <a:pt x="22054" y="6801"/>
                  </a:lnTo>
                  <a:lnTo>
                    <a:pt x="22138" y="6822"/>
                  </a:lnTo>
                  <a:lnTo>
                    <a:pt x="22180" y="6822"/>
                  </a:lnTo>
                  <a:lnTo>
                    <a:pt x="22201" y="6780"/>
                  </a:lnTo>
                  <a:lnTo>
                    <a:pt x="22242" y="6759"/>
                  </a:lnTo>
                  <a:lnTo>
                    <a:pt x="22284" y="6759"/>
                  </a:lnTo>
                  <a:lnTo>
                    <a:pt x="22305" y="6780"/>
                  </a:lnTo>
                  <a:lnTo>
                    <a:pt x="22368" y="6801"/>
                  </a:lnTo>
                  <a:lnTo>
                    <a:pt x="22410" y="6822"/>
                  </a:lnTo>
                  <a:lnTo>
                    <a:pt x="22515" y="6822"/>
                  </a:lnTo>
                  <a:lnTo>
                    <a:pt x="22619" y="6864"/>
                  </a:lnTo>
                  <a:lnTo>
                    <a:pt x="22703" y="6906"/>
                  </a:lnTo>
                  <a:lnTo>
                    <a:pt x="22891" y="6906"/>
                  </a:lnTo>
                  <a:lnTo>
                    <a:pt x="22996" y="6822"/>
                  </a:lnTo>
                  <a:lnTo>
                    <a:pt x="23184" y="6759"/>
                  </a:lnTo>
                  <a:lnTo>
                    <a:pt x="23331" y="6759"/>
                  </a:lnTo>
                  <a:lnTo>
                    <a:pt x="23351" y="6675"/>
                  </a:lnTo>
                  <a:lnTo>
                    <a:pt x="23351" y="6592"/>
                  </a:lnTo>
                  <a:lnTo>
                    <a:pt x="23310" y="6571"/>
                  </a:lnTo>
                  <a:lnTo>
                    <a:pt x="23247" y="6487"/>
                  </a:lnTo>
                  <a:lnTo>
                    <a:pt x="23247" y="6445"/>
                  </a:lnTo>
                  <a:lnTo>
                    <a:pt x="23226" y="6403"/>
                  </a:lnTo>
                  <a:lnTo>
                    <a:pt x="23226" y="6362"/>
                  </a:lnTo>
                  <a:lnTo>
                    <a:pt x="23289" y="6257"/>
                  </a:lnTo>
                  <a:lnTo>
                    <a:pt x="23351" y="6194"/>
                  </a:lnTo>
                  <a:lnTo>
                    <a:pt x="23414" y="6194"/>
                  </a:lnTo>
                  <a:lnTo>
                    <a:pt x="23561" y="6299"/>
                  </a:lnTo>
                  <a:lnTo>
                    <a:pt x="23644" y="6341"/>
                  </a:lnTo>
                  <a:lnTo>
                    <a:pt x="23707" y="6299"/>
                  </a:lnTo>
                  <a:lnTo>
                    <a:pt x="23749" y="6236"/>
                  </a:lnTo>
                  <a:lnTo>
                    <a:pt x="23854" y="6069"/>
                  </a:lnTo>
                  <a:lnTo>
                    <a:pt x="23958" y="5985"/>
                  </a:lnTo>
                  <a:lnTo>
                    <a:pt x="24042" y="5964"/>
                  </a:lnTo>
                  <a:lnTo>
                    <a:pt x="24063" y="5922"/>
                  </a:lnTo>
                  <a:lnTo>
                    <a:pt x="24167" y="5838"/>
                  </a:lnTo>
                  <a:lnTo>
                    <a:pt x="24272" y="5776"/>
                  </a:lnTo>
                  <a:lnTo>
                    <a:pt x="24335" y="5713"/>
                  </a:lnTo>
                  <a:lnTo>
                    <a:pt x="24335" y="5566"/>
                  </a:lnTo>
                  <a:lnTo>
                    <a:pt x="24272" y="5420"/>
                  </a:lnTo>
                  <a:lnTo>
                    <a:pt x="24188" y="5336"/>
                  </a:lnTo>
                  <a:lnTo>
                    <a:pt x="24167" y="5253"/>
                  </a:lnTo>
                  <a:lnTo>
                    <a:pt x="24021" y="5127"/>
                  </a:lnTo>
                  <a:lnTo>
                    <a:pt x="24021" y="5085"/>
                  </a:lnTo>
                  <a:lnTo>
                    <a:pt x="23958" y="5002"/>
                  </a:lnTo>
                  <a:lnTo>
                    <a:pt x="23854" y="4939"/>
                  </a:lnTo>
                  <a:lnTo>
                    <a:pt x="23812" y="4939"/>
                  </a:lnTo>
                  <a:lnTo>
                    <a:pt x="23728" y="4876"/>
                  </a:lnTo>
                  <a:lnTo>
                    <a:pt x="23623" y="4813"/>
                  </a:lnTo>
                  <a:lnTo>
                    <a:pt x="23498" y="4813"/>
                  </a:lnTo>
                  <a:lnTo>
                    <a:pt x="23331" y="4771"/>
                  </a:lnTo>
                  <a:lnTo>
                    <a:pt x="23184" y="4688"/>
                  </a:lnTo>
                  <a:lnTo>
                    <a:pt x="23038" y="4667"/>
                  </a:lnTo>
                  <a:lnTo>
                    <a:pt x="22975" y="4688"/>
                  </a:lnTo>
                  <a:lnTo>
                    <a:pt x="22828" y="4688"/>
                  </a:lnTo>
                  <a:lnTo>
                    <a:pt x="22682" y="4730"/>
                  </a:lnTo>
                  <a:lnTo>
                    <a:pt x="22619" y="4792"/>
                  </a:lnTo>
                  <a:lnTo>
                    <a:pt x="22515" y="4834"/>
                  </a:lnTo>
                  <a:lnTo>
                    <a:pt x="22410" y="4792"/>
                  </a:lnTo>
                  <a:lnTo>
                    <a:pt x="22389" y="4730"/>
                  </a:lnTo>
                  <a:lnTo>
                    <a:pt x="22347" y="4771"/>
                  </a:lnTo>
                  <a:lnTo>
                    <a:pt x="22305" y="4834"/>
                  </a:lnTo>
                  <a:lnTo>
                    <a:pt x="22347" y="4918"/>
                  </a:lnTo>
                  <a:lnTo>
                    <a:pt x="22347" y="5022"/>
                  </a:lnTo>
                  <a:lnTo>
                    <a:pt x="22284" y="5106"/>
                  </a:lnTo>
                  <a:lnTo>
                    <a:pt x="22242" y="5106"/>
                  </a:lnTo>
                  <a:lnTo>
                    <a:pt x="22242" y="5148"/>
                  </a:lnTo>
                  <a:lnTo>
                    <a:pt x="22263" y="5211"/>
                  </a:lnTo>
                  <a:lnTo>
                    <a:pt x="22242" y="5294"/>
                  </a:lnTo>
                  <a:lnTo>
                    <a:pt x="22138" y="5336"/>
                  </a:lnTo>
                  <a:lnTo>
                    <a:pt x="22033" y="5336"/>
                  </a:lnTo>
                  <a:lnTo>
                    <a:pt x="21970" y="5253"/>
                  </a:lnTo>
                  <a:lnTo>
                    <a:pt x="21970" y="5190"/>
                  </a:lnTo>
                  <a:lnTo>
                    <a:pt x="21929" y="5148"/>
                  </a:lnTo>
                  <a:lnTo>
                    <a:pt x="21866" y="5211"/>
                  </a:lnTo>
                  <a:lnTo>
                    <a:pt x="21866" y="5315"/>
                  </a:lnTo>
                  <a:lnTo>
                    <a:pt x="21887" y="5336"/>
                  </a:lnTo>
                  <a:lnTo>
                    <a:pt x="21845" y="5420"/>
                  </a:lnTo>
                  <a:lnTo>
                    <a:pt x="21824" y="5525"/>
                  </a:lnTo>
                  <a:lnTo>
                    <a:pt x="21782" y="5566"/>
                  </a:lnTo>
                  <a:lnTo>
                    <a:pt x="21782" y="5504"/>
                  </a:lnTo>
                  <a:lnTo>
                    <a:pt x="21824" y="5441"/>
                  </a:lnTo>
                  <a:lnTo>
                    <a:pt x="21782" y="5315"/>
                  </a:lnTo>
                  <a:lnTo>
                    <a:pt x="21740" y="5232"/>
                  </a:lnTo>
                  <a:lnTo>
                    <a:pt x="21761" y="5148"/>
                  </a:lnTo>
                  <a:lnTo>
                    <a:pt x="21761" y="5064"/>
                  </a:lnTo>
                  <a:lnTo>
                    <a:pt x="21719" y="5002"/>
                  </a:lnTo>
                  <a:lnTo>
                    <a:pt x="21719" y="4918"/>
                  </a:lnTo>
                  <a:lnTo>
                    <a:pt x="21657" y="4939"/>
                  </a:lnTo>
                  <a:lnTo>
                    <a:pt x="21636" y="5002"/>
                  </a:lnTo>
                  <a:lnTo>
                    <a:pt x="21552" y="5064"/>
                  </a:lnTo>
                  <a:lnTo>
                    <a:pt x="21552" y="5148"/>
                  </a:lnTo>
                  <a:lnTo>
                    <a:pt x="21531" y="5253"/>
                  </a:lnTo>
                  <a:lnTo>
                    <a:pt x="21364" y="5420"/>
                  </a:lnTo>
                  <a:lnTo>
                    <a:pt x="21301" y="5483"/>
                  </a:lnTo>
                  <a:lnTo>
                    <a:pt x="21217" y="5483"/>
                  </a:lnTo>
                  <a:lnTo>
                    <a:pt x="21154" y="5546"/>
                  </a:lnTo>
                  <a:lnTo>
                    <a:pt x="21050" y="5629"/>
                  </a:lnTo>
                  <a:lnTo>
                    <a:pt x="20945" y="5629"/>
                  </a:lnTo>
                  <a:lnTo>
                    <a:pt x="20841" y="5734"/>
                  </a:lnTo>
                  <a:lnTo>
                    <a:pt x="20694" y="5818"/>
                  </a:lnTo>
                  <a:lnTo>
                    <a:pt x="20422" y="5818"/>
                  </a:lnTo>
                  <a:lnTo>
                    <a:pt x="20422" y="5859"/>
                  </a:lnTo>
                  <a:lnTo>
                    <a:pt x="20359" y="5901"/>
                  </a:lnTo>
                  <a:lnTo>
                    <a:pt x="20255" y="5901"/>
                  </a:lnTo>
                  <a:lnTo>
                    <a:pt x="20171" y="5880"/>
                  </a:lnTo>
                  <a:lnTo>
                    <a:pt x="20087" y="5943"/>
                  </a:lnTo>
                  <a:lnTo>
                    <a:pt x="19711" y="6131"/>
                  </a:lnTo>
                  <a:lnTo>
                    <a:pt x="19522" y="6278"/>
                  </a:lnTo>
                  <a:lnTo>
                    <a:pt x="19502" y="6382"/>
                  </a:lnTo>
                  <a:lnTo>
                    <a:pt x="19439" y="6403"/>
                  </a:lnTo>
                  <a:lnTo>
                    <a:pt x="19229" y="6571"/>
                  </a:lnTo>
                  <a:lnTo>
                    <a:pt x="19125" y="6675"/>
                  </a:lnTo>
                  <a:lnTo>
                    <a:pt x="19104" y="6613"/>
                  </a:lnTo>
                  <a:lnTo>
                    <a:pt x="19083" y="6613"/>
                  </a:lnTo>
                  <a:lnTo>
                    <a:pt x="18978" y="6696"/>
                  </a:lnTo>
                  <a:lnTo>
                    <a:pt x="18895" y="6822"/>
                  </a:lnTo>
                  <a:lnTo>
                    <a:pt x="18790" y="6968"/>
                  </a:lnTo>
                  <a:lnTo>
                    <a:pt x="18769" y="7031"/>
                  </a:lnTo>
                  <a:lnTo>
                    <a:pt x="18727" y="7094"/>
                  </a:lnTo>
                  <a:lnTo>
                    <a:pt x="18706" y="7031"/>
                  </a:lnTo>
                  <a:lnTo>
                    <a:pt x="18748" y="6906"/>
                  </a:lnTo>
                  <a:lnTo>
                    <a:pt x="18748" y="6801"/>
                  </a:lnTo>
                  <a:lnTo>
                    <a:pt x="18748" y="6696"/>
                  </a:lnTo>
                  <a:lnTo>
                    <a:pt x="18853" y="6696"/>
                  </a:lnTo>
                  <a:lnTo>
                    <a:pt x="18895" y="6654"/>
                  </a:lnTo>
                  <a:lnTo>
                    <a:pt x="19020" y="6550"/>
                  </a:lnTo>
                  <a:lnTo>
                    <a:pt x="19104" y="6508"/>
                  </a:lnTo>
                  <a:lnTo>
                    <a:pt x="19209" y="6403"/>
                  </a:lnTo>
                  <a:lnTo>
                    <a:pt x="19355" y="6278"/>
                  </a:lnTo>
                  <a:lnTo>
                    <a:pt x="19418" y="6194"/>
                  </a:lnTo>
                  <a:lnTo>
                    <a:pt x="19522" y="6152"/>
                  </a:lnTo>
                  <a:lnTo>
                    <a:pt x="19627" y="5985"/>
                  </a:lnTo>
                  <a:lnTo>
                    <a:pt x="19669" y="5922"/>
                  </a:lnTo>
                  <a:lnTo>
                    <a:pt x="19648" y="5838"/>
                  </a:lnTo>
                  <a:lnTo>
                    <a:pt x="19669" y="5776"/>
                  </a:lnTo>
                  <a:lnTo>
                    <a:pt x="19690" y="5818"/>
                  </a:lnTo>
                  <a:lnTo>
                    <a:pt x="19753" y="5838"/>
                  </a:lnTo>
                  <a:lnTo>
                    <a:pt x="19836" y="5755"/>
                  </a:lnTo>
                  <a:lnTo>
                    <a:pt x="19941" y="5713"/>
                  </a:lnTo>
                  <a:lnTo>
                    <a:pt x="19941" y="5629"/>
                  </a:lnTo>
                  <a:lnTo>
                    <a:pt x="20004" y="5504"/>
                  </a:lnTo>
                  <a:lnTo>
                    <a:pt x="20066" y="5462"/>
                  </a:lnTo>
                  <a:lnTo>
                    <a:pt x="20150" y="5504"/>
                  </a:lnTo>
                  <a:lnTo>
                    <a:pt x="20213" y="5420"/>
                  </a:lnTo>
                  <a:lnTo>
                    <a:pt x="20297" y="5399"/>
                  </a:lnTo>
                  <a:lnTo>
                    <a:pt x="20318" y="5420"/>
                  </a:lnTo>
                  <a:lnTo>
                    <a:pt x="20401" y="5420"/>
                  </a:lnTo>
                  <a:lnTo>
                    <a:pt x="20715" y="5127"/>
                  </a:lnTo>
                  <a:lnTo>
                    <a:pt x="20778" y="5022"/>
                  </a:lnTo>
                  <a:lnTo>
                    <a:pt x="20799" y="4897"/>
                  </a:lnTo>
                  <a:lnTo>
                    <a:pt x="20882" y="4709"/>
                  </a:lnTo>
                  <a:lnTo>
                    <a:pt x="20987" y="4583"/>
                  </a:lnTo>
                  <a:lnTo>
                    <a:pt x="20987" y="4458"/>
                  </a:lnTo>
                  <a:lnTo>
                    <a:pt x="20987" y="4269"/>
                  </a:lnTo>
                  <a:lnTo>
                    <a:pt x="20945" y="4165"/>
                  </a:lnTo>
                  <a:lnTo>
                    <a:pt x="20882" y="4144"/>
                  </a:lnTo>
                  <a:lnTo>
                    <a:pt x="20736" y="4165"/>
                  </a:lnTo>
                  <a:lnTo>
                    <a:pt x="20590" y="4165"/>
                  </a:lnTo>
                  <a:lnTo>
                    <a:pt x="20464" y="4102"/>
                  </a:lnTo>
                  <a:lnTo>
                    <a:pt x="20318" y="4102"/>
                  </a:lnTo>
                  <a:lnTo>
                    <a:pt x="20255" y="4165"/>
                  </a:lnTo>
                  <a:lnTo>
                    <a:pt x="20213" y="4248"/>
                  </a:lnTo>
                  <a:lnTo>
                    <a:pt x="20255" y="4290"/>
                  </a:lnTo>
                  <a:lnTo>
                    <a:pt x="20213" y="4353"/>
                  </a:lnTo>
                  <a:lnTo>
                    <a:pt x="20213" y="4499"/>
                  </a:lnTo>
                  <a:lnTo>
                    <a:pt x="20171" y="4646"/>
                  </a:lnTo>
                  <a:lnTo>
                    <a:pt x="20066" y="4792"/>
                  </a:lnTo>
                  <a:lnTo>
                    <a:pt x="20004" y="4730"/>
                  </a:lnTo>
                  <a:lnTo>
                    <a:pt x="19941" y="4709"/>
                  </a:lnTo>
                  <a:lnTo>
                    <a:pt x="19899" y="4709"/>
                  </a:lnTo>
                  <a:lnTo>
                    <a:pt x="19857" y="4771"/>
                  </a:lnTo>
                  <a:lnTo>
                    <a:pt x="19794" y="4792"/>
                  </a:lnTo>
                  <a:lnTo>
                    <a:pt x="19732" y="4730"/>
                  </a:lnTo>
                  <a:lnTo>
                    <a:pt x="19669" y="4730"/>
                  </a:lnTo>
                  <a:cubicBezTo>
                    <a:pt x="19669" y="4730"/>
                    <a:pt x="19481" y="4688"/>
                    <a:pt x="19481" y="4646"/>
                  </a:cubicBezTo>
                  <a:lnTo>
                    <a:pt x="19271" y="4646"/>
                  </a:lnTo>
                  <a:lnTo>
                    <a:pt x="19167" y="4709"/>
                  </a:lnTo>
                  <a:lnTo>
                    <a:pt x="19020" y="4730"/>
                  </a:lnTo>
                  <a:lnTo>
                    <a:pt x="18895" y="4792"/>
                  </a:lnTo>
                  <a:lnTo>
                    <a:pt x="18832" y="4750"/>
                  </a:lnTo>
                  <a:lnTo>
                    <a:pt x="18832" y="4709"/>
                  </a:lnTo>
                  <a:lnTo>
                    <a:pt x="18853" y="4625"/>
                  </a:lnTo>
                  <a:lnTo>
                    <a:pt x="18853" y="4541"/>
                  </a:lnTo>
                  <a:lnTo>
                    <a:pt x="18895" y="4478"/>
                  </a:lnTo>
                  <a:lnTo>
                    <a:pt x="18916" y="4478"/>
                  </a:lnTo>
                  <a:lnTo>
                    <a:pt x="18957" y="4499"/>
                  </a:lnTo>
                  <a:lnTo>
                    <a:pt x="19020" y="4499"/>
                  </a:lnTo>
                  <a:lnTo>
                    <a:pt x="19146" y="4437"/>
                  </a:lnTo>
                  <a:lnTo>
                    <a:pt x="19439" y="4416"/>
                  </a:lnTo>
                  <a:lnTo>
                    <a:pt x="19481" y="4395"/>
                  </a:lnTo>
                  <a:lnTo>
                    <a:pt x="19543" y="4290"/>
                  </a:lnTo>
                  <a:lnTo>
                    <a:pt x="19564" y="4206"/>
                  </a:lnTo>
                  <a:lnTo>
                    <a:pt x="19648" y="4165"/>
                  </a:lnTo>
                  <a:lnTo>
                    <a:pt x="19669" y="4102"/>
                  </a:lnTo>
                  <a:lnTo>
                    <a:pt x="19627" y="4060"/>
                  </a:lnTo>
                  <a:lnTo>
                    <a:pt x="19627" y="3997"/>
                  </a:lnTo>
                  <a:lnTo>
                    <a:pt x="19313" y="3997"/>
                  </a:lnTo>
                  <a:lnTo>
                    <a:pt x="19125" y="3955"/>
                  </a:lnTo>
                  <a:lnTo>
                    <a:pt x="19020" y="3893"/>
                  </a:lnTo>
                  <a:lnTo>
                    <a:pt x="18937" y="3872"/>
                  </a:lnTo>
                  <a:lnTo>
                    <a:pt x="18685" y="3893"/>
                  </a:lnTo>
                  <a:lnTo>
                    <a:pt x="18560" y="3872"/>
                  </a:lnTo>
                  <a:lnTo>
                    <a:pt x="18455" y="3830"/>
                  </a:lnTo>
                  <a:lnTo>
                    <a:pt x="18288" y="3830"/>
                  </a:lnTo>
                  <a:lnTo>
                    <a:pt x="18162" y="3851"/>
                  </a:lnTo>
                  <a:lnTo>
                    <a:pt x="18100" y="3830"/>
                  </a:lnTo>
                  <a:lnTo>
                    <a:pt x="17995" y="3788"/>
                  </a:lnTo>
                  <a:lnTo>
                    <a:pt x="17932" y="3788"/>
                  </a:lnTo>
                  <a:lnTo>
                    <a:pt x="17849" y="3893"/>
                  </a:lnTo>
                  <a:lnTo>
                    <a:pt x="17849" y="3976"/>
                  </a:lnTo>
                  <a:lnTo>
                    <a:pt x="17765" y="4039"/>
                  </a:lnTo>
                  <a:lnTo>
                    <a:pt x="17744" y="4039"/>
                  </a:lnTo>
                  <a:lnTo>
                    <a:pt x="17765" y="3955"/>
                  </a:lnTo>
                  <a:lnTo>
                    <a:pt x="17765" y="3934"/>
                  </a:lnTo>
                  <a:lnTo>
                    <a:pt x="17681" y="3934"/>
                  </a:lnTo>
                  <a:lnTo>
                    <a:pt x="17451" y="3997"/>
                  </a:lnTo>
                  <a:lnTo>
                    <a:pt x="17305" y="4060"/>
                  </a:lnTo>
                  <a:lnTo>
                    <a:pt x="17221" y="4144"/>
                  </a:lnTo>
                  <a:lnTo>
                    <a:pt x="17158" y="4186"/>
                  </a:lnTo>
                  <a:lnTo>
                    <a:pt x="17053" y="4186"/>
                  </a:lnTo>
                  <a:lnTo>
                    <a:pt x="16949" y="4206"/>
                  </a:lnTo>
                  <a:lnTo>
                    <a:pt x="16886" y="4269"/>
                  </a:lnTo>
                  <a:lnTo>
                    <a:pt x="16781" y="4290"/>
                  </a:lnTo>
                  <a:lnTo>
                    <a:pt x="16698" y="4374"/>
                  </a:lnTo>
                  <a:lnTo>
                    <a:pt x="16698" y="4458"/>
                  </a:lnTo>
                  <a:lnTo>
                    <a:pt x="16635" y="4520"/>
                  </a:lnTo>
                  <a:lnTo>
                    <a:pt x="16593" y="4520"/>
                  </a:lnTo>
                  <a:lnTo>
                    <a:pt x="16530" y="4458"/>
                  </a:lnTo>
                  <a:lnTo>
                    <a:pt x="16530" y="4374"/>
                  </a:lnTo>
                  <a:lnTo>
                    <a:pt x="16509" y="4290"/>
                  </a:lnTo>
                  <a:lnTo>
                    <a:pt x="16468" y="4248"/>
                  </a:lnTo>
                  <a:lnTo>
                    <a:pt x="16468" y="4165"/>
                  </a:lnTo>
                  <a:lnTo>
                    <a:pt x="16509" y="4081"/>
                  </a:lnTo>
                  <a:lnTo>
                    <a:pt x="16593" y="4081"/>
                  </a:lnTo>
                  <a:lnTo>
                    <a:pt x="16698" y="4039"/>
                  </a:lnTo>
                  <a:lnTo>
                    <a:pt x="16802" y="4039"/>
                  </a:lnTo>
                  <a:lnTo>
                    <a:pt x="16886" y="3997"/>
                  </a:lnTo>
                  <a:lnTo>
                    <a:pt x="16928" y="3955"/>
                  </a:lnTo>
                  <a:lnTo>
                    <a:pt x="17012" y="3934"/>
                  </a:lnTo>
                  <a:lnTo>
                    <a:pt x="17158" y="3893"/>
                  </a:lnTo>
                  <a:lnTo>
                    <a:pt x="17263" y="3851"/>
                  </a:lnTo>
                  <a:lnTo>
                    <a:pt x="17346" y="3788"/>
                  </a:lnTo>
                  <a:lnTo>
                    <a:pt x="17472" y="3788"/>
                  </a:lnTo>
                  <a:lnTo>
                    <a:pt x="17556" y="3746"/>
                  </a:lnTo>
                  <a:lnTo>
                    <a:pt x="17577" y="3662"/>
                  </a:lnTo>
                  <a:lnTo>
                    <a:pt x="17556" y="3621"/>
                  </a:lnTo>
                  <a:lnTo>
                    <a:pt x="17514" y="3558"/>
                  </a:lnTo>
                  <a:lnTo>
                    <a:pt x="17346" y="3558"/>
                  </a:lnTo>
                  <a:lnTo>
                    <a:pt x="17346" y="3516"/>
                  </a:lnTo>
                  <a:lnTo>
                    <a:pt x="17430" y="3516"/>
                  </a:lnTo>
                  <a:lnTo>
                    <a:pt x="17451" y="3537"/>
                  </a:lnTo>
                  <a:lnTo>
                    <a:pt x="17535" y="3537"/>
                  </a:lnTo>
                  <a:lnTo>
                    <a:pt x="17577" y="3558"/>
                  </a:lnTo>
                  <a:lnTo>
                    <a:pt x="17618" y="3662"/>
                  </a:lnTo>
                  <a:lnTo>
                    <a:pt x="17639" y="3662"/>
                  </a:lnTo>
                  <a:lnTo>
                    <a:pt x="17660" y="3641"/>
                  </a:lnTo>
                  <a:lnTo>
                    <a:pt x="17765" y="3579"/>
                  </a:lnTo>
                  <a:lnTo>
                    <a:pt x="17890" y="3621"/>
                  </a:lnTo>
                  <a:lnTo>
                    <a:pt x="17974" y="3579"/>
                  </a:lnTo>
                  <a:lnTo>
                    <a:pt x="18058" y="3537"/>
                  </a:lnTo>
                  <a:lnTo>
                    <a:pt x="18141" y="3516"/>
                  </a:lnTo>
                  <a:lnTo>
                    <a:pt x="18246" y="3537"/>
                  </a:lnTo>
                  <a:lnTo>
                    <a:pt x="18351" y="3537"/>
                  </a:lnTo>
                  <a:lnTo>
                    <a:pt x="18455" y="3516"/>
                  </a:lnTo>
                  <a:lnTo>
                    <a:pt x="18518" y="3537"/>
                  </a:lnTo>
                  <a:lnTo>
                    <a:pt x="18602" y="3579"/>
                  </a:lnTo>
                  <a:lnTo>
                    <a:pt x="18769" y="3579"/>
                  </a:lnTo>
                  <a:lnTo>
                    <a:pt x="18790" y="3621"/>
                  </a:lnTo>
                  <a:lnTo>
                    <a:pt x="18832" y="3621"/>
                  </a:lnTo>
                  <a:lnTo>
                    <a:pt x="18978" y="3725"/>
                  </a:lnTo>
                  <a:lnTo>
                    <a:pt x="19041" y="3746"/>
                  </a:lnTo>
                  <a:lnTo>
                    <a:pt x="19146" y="3725"/>
                  </a:lnTo>
                  <a:lnTo>
                    <a:pt x="19209" y="3662"/>
                  </a:lnTo>
                  <a:lnTo>
                    <a:pt x="19292" y="3662"/>
                  </a:lnTo>
                  <a:lnTo>
                    <a:pt x="19355" y="3683"/>
                  </a:lnTo>
                  <a:lnTo>
                    <a:pt x="19439" y="3683"/>
                  </a:lnTo>
                  <a:lnTo>
                    <a:pt x="19502" y="3725"/>
                  </a:lnTo>
                  <a:lnTo>
                    <a:pt x="19564" y="3725"/>
                  </a:lnTo>
                  <a:lnTo>
                    <a:pt x="19732" y="3662"/>
                  </a:lnTo>
                  <a:lnTo>
                    <a:pt x="19815" y="3621"/>
                  </a:lnTo>
                  <a:lnTo>
                    <a:pt x="19920" y="3621"/>
                  </a:lnTo>
                  <a:lnTo>
                    <a:pt x="19983" y="3662"/>
                  </a:lnTo>
                  <a:lnTo>
                    <a:pt x="20046" y="3662"/>
                  </a:lnTo>
                  <a:lnTo>
                    <a:pt x="20129" y="3621"/>
                  </a:lnTo>
                  <a:lnTo>
                    <a:pt x="20234" y="3641"/>
                  </a:lnTo>
                  <a:lnTo>
                    <a:pt x="20338" y="3641"/>
                  </a:lnTo>
                  <a:lnTo>
                    <a:pt x="20338" y="3579"/>
                  </a:lnTo>
                  <a:lnTo>
                    <a:pt x="20276" y="3558"/>
                  </a:lnTo>
                  <a:lnTo>
                    <a:pt x="20276" y="3516"/>
                  </a:lnTo>
                  <a:lnTo>
                    <a:pt x="20297" y="3474"/>
                  </a:lnTo>
                  <a:lnTo>
                    <a:pt x="20359" y="3537"/>
                  </a:lnTo>
                  <a:lnTo>
                    <a:pt x="20401" y="3579"/>
                  </a:lnTo>
                  <a:lnTo>
                    <a:pt x="20485" y="3579"/>
                  </a:lnTo>
                  <a:lnTo>
                    <a:pt x="20548" y="3558"/>
                  </a:lnTo>
                  <a:lnTo>
                    <a:pt x="20694" y="3558"/>
                  </a:lnTo>
                  <a:lnTo>
                    <a:pt x="20903" y="3474"/>
                  </a:lnTo>
                  <a:lnTo>
                    <a:pt x="21008" y="3432"/>
                  </a:lnTo>
                  <a:lnTo>
                    <a:pt x="21029" y="3369"/>
                  </a:lnTo>
                  <a:lnTo>
                    <a:pt x="21029" y="3328"/>
                  </a:lnTo>
                  <a:lnTo>
                    <a:pt x="21092" y="3307"/>
                  </a:lnTo>
                  <a:lnTo>
                    <a:pt x="21134" y="3328"/>
                  </a:lnTo>
                  <a:lnTo>
                    <a:pt x="21217" y="3307"/>
                  </a:lnTo>
                  <a:lnTo>
                    <a:pt x="21322" y="3223"/>
                  </a:lnTo>
                  <a:lnTo>
                    <a:pt x="21406" y="3202"/>
                  </a:lnTo>
                  <a:lnTo>
                    <a:pt x="21406" y="3118"/>
                  </a:lnTo>
                  <a:lnTo>
                    <a:pt x="21426" y="3056"/>
                  </a:lnTo>
                  <a:lnTo>
                    <a:pt x="21489" y="3035"/>
                  </a:lnTo>
                  <a:lnTo>
                    <a:pt x="21489" y="2930"/>
                  </a:lnTo>
                  <a:lnTo>
                    <a:pt x="21447" y="2888"/>
                  </a:lnTo>
                  <a:lnTo>
                    <a:pt x="21343" y="2805"/>
                  </a:lnTo>
                  <a:lnTo>
                    <a:pt x="21217" y="2742"/>
                  </a:lnTo>
                  <a:lnTo>
                    <a:pt x="21113" y="2637"/>
                  </a:lnTo>
                  <a:lnTo>
                    <a:pt x="21092" y="2574"/>
                  </a:lnTo>
                  <a:lnTo>
                    <a:pt x="21029" y="2512"/>
                  </a:lnTo>
                  <a:lnTo>
                    <a:pt x="20882" y="2491"/>
                  </a:lnTo>
                  <a:lnTo>
                    <a:pt x="20799" y="2407"/>
                  </a:lnTo>
                  <a:lnTo>
                    <a:pt x="20778" y="2323"/>
                  </a:lnTo>
                  <a:lnTo>
                    <a:pt x="20715" y="2302"/>
                  </a:lnTo>
                  <a:lnTo>
                    <a:pt x="20694" y="2323"/>
                  </a:lnTo>
                  <a:lnTo>
                    <a:pt x="20610" y="2365"/>
                  </a:lnTo>
                  <a:lnTo>
                    <a:pt x="20569" y="2323"/>
                  </a:lnTo>
                  <a:lnTo>
                    <a:pt x="20548" y="2261"/>
                  </a:lnTo>
                  <a:lnTo>
                    <a:pt x="20485" y="2198"/>
                  </a:lnTo>
                  <a:lnTo>
                    <a:pt x="20255" y="2198"/>
                  </a:lnTo>
                  <a:lnTo>
                    <a:pt x="20171" y="2219"/>
                  </a:lnTo>
                  <a:lnTo>
                    <a:pt x="20171" y="2302"/>
                  </a:lnTo>
                  <a:lnTo>
                    <a:pt x="20171" y="2365"/>
                  </a:lnTo>
                  <a:lnTo>
                    <a:pt x="20129" y="2302"/>
                  </a:lnTo>
                  <a:lnTo>
                    <a:pt x="20066" y="2302"/>
                  </a:lnTo>
                  <a:lnTo>
                    <a:pt x="19920" y="2386"/>
                  </a:lnTo>
                  <a:lnTo>
                    <a:pt x="19836" y="2407"/>
                  </a:lnTo>
                  <a:lnTo>
                    <a:pt x="19711" y="2365"/>
                  </a:lnTo>
                  <a:lnTo>
                    <a:pt x="19606" y="2365"/>
                  </a:lnTo>
                  <a:lnTo>
                    <a:pt x="19522" y="2323"/>
                  </a:lnTo>
                  <a:lnTo>
                    <a:pt x="19460" y="2261"/>
                  </a:lnTo>
                  <a:lnTo>
                    <a:pt x="19460" y="2177"/>
                  </a:lnTo>
                  <a:lnTo>
                    <a:pt x="19522" y="2177"/>
                  </a:lnTo>
                  <a:lnTo>
                    <a:pt x="19564" y="2219"/>
                  </a:lnTo>
                  <a:lnTo>
                    <a:pt x="19669" y="2261"/>
                  </a:lnTo>
                  <a:lnTo>
                    <a:pt x="19711" y="2219"/>
                  </a:lnTo>
                  <a:lnTo>
                    <a:pt x="19711" y="2177"/>
                  </a:lnTo>
                  <a:lnTo>
                    <a:pt x="19606" y="2093"/>
                  </a:lnTo>
                  <a:lnTo>
                    <a:pt x="19606" y="2009"/>
                  </a:lnTo>
                  <a:lnTo>
                    <a:pt x="19627" y="1989"/>
                  </a:lnTo>
                  <a:lnTo>
                    <a:pt x="19669" y="2072"/>
                  </a:lnTo>
                  <a:lnTo>
                    <a:pt x="19774" y="2114"/>
                  </a:lnTo>
                  <a:lnTo>
                    <a:pt x="19857" y="2156"/>
                  </a:lnTo>
                  <a:lnTo>
                    <a:pt x="20025" y="2093"/>
                  </a:lnTo>
                  <a:lnTo>
                    <a:pt x="20171" y="1968"/>
                  </a:lnTo>
                  <a:lnTo>
                    <a:pt x="20171" y="1884"/>
                  </a:lnTo>
                  <a:lnTo>
                    <a:pt x="20150" y="1842"/>
                  </a:lnTo>
                  <a:lnTo>
                    <a:pt x="20087" y="1800"/>
                  </a:lnTo>
                  <a:lnTo>
                    <a:pt x="20087" y="1758"/>
                  </a:lnTo>
                  <a:lnTo>
                    <a:pt x="20150" y="1696"/>
                  </a:lnTo>
                  <a:lnTo>
                    <a:pt x="20150" y="1675"/>
                  </a:lnTo>
                  <a:lnTo>
                    <a:pt x="20046" y="1591"/>
                  </a:lnTo>
                  <a:lnTo>
                    <a:pt x="19962" y="1486"/>
                  </a:lnTo>
                  <a:lnTo>
                    <a:pt x="19920" y="1465"/>
                  </a:lnTo>
                  <a:lnTo>
                    <a:pt x="19857" y="1486"/>
                  </a:lnTo>
                  <a:lnTo>
                    <a:pt x="19774" y="1570"/>
                  </a:lnTo>
                  <a:lnTo>
                    <a:pt x="19627" y="1654"/>
                  </a:lnTo>
                  <a:lnTo>
                    <a:pt x="19439" y="1654"/>
                  </a:lnTo>
                  <a:lnTo>
                    <a:pt x="19334" y="1737"/>
                  </a:lnTo>
                  <a:lnTo>
                    <a:pt x="19292" y="1737"/>
                  </a:lnTo>
                  <a:lnTo>
                    <a:pt x="19229" y="1675"/>
                  </a:lnTo>
                  <a:lnTo>
                    <a:pt x="19188" y="1654"/>
                  </a:lnTo>
                  <a:lnTo>
                    <a:pt x="19104" y="1675"/>
                  </a:lnTo>
                  <a:lnTo>
                    <a:pt x="19020" y="1696"/>
                  </a:lnTo>
                  <a:lnTo>
                    <a:pt x="18937" y="1675"/>
                  </a:lnTo>
                  <a:lnTo>
                    <a:pt x="18874" y="1633"/>
                  </a:lnTo>
                  <a:lnTo>
                    <a:pt x="18769" y="1591"/>
                  </a:lnTo>
                  <a:lnTo>
                    <a:pt x="18685" y="1549"/>
                  </a:lnTo>
                  <a:lnTo>
                    <a:pt x="18581" y="1528"/>
                  </a:lnTo>
                  <a:lnTo>
                    <a:pt x="18476" y="1445"/>
                  </a:lnTo>
                  <a:lnTo>
                    <a:pt x="18309" y="1424"/>
                  </a:lnTo>
                  <a:lnTo>
                    <a:pt x="18100" y="1445"/>
                  </a:lnTo>
                  <a:lnTo>
                    <a:pt x="17995" y="1465"/>
                  </a:lnTo>
                  <a:lnTo>
                    <a:pt x="17849" y="1528"/>
                  </a:lnTo>
                  <a:lnTo>
                    <a:pt x="17723" y="1549"/>
                  </a:lnTo>
                  <a:lnTo>
                    <a:pt x="17577" y="1570"/>
                  </a:lnTo>
                  <a:lnTo>
                    <a:pt x="17472" y="1549"/>
                  </a:lnTo>
                  <a:lnTo>
                    <a:pt x="17346" y="1570"/>
                  </a:lnTo>
                  <a:lnTo>
                    <a:pt x="17325" y="1591"/>
                  </a:lnTo>
                  <a:lnTo>
                    <a:pt x="17346" y="1737"/>
                  </a:lnTo>
                  <a:lnTo>
                    <a:pt x="17346" y="1800"/>
                  </a:lnTo>
                  <a:lnTo>
                    <a:pt x="17305" y="1800"/>
                  </a:lnTo>
                  <a:lnTo>
                    <a:pt x="17242" y="1779"/>
                  </a:lnTo>
                  <a:lnTo>
                    <a:pt x="17158" y="1654"/>
                  </a:lnTo>
                  <a:lnTo>
                    <a:pt x="17137" y="1570"/>
                  </a:lnTo>
                  <a:lnTo>
                    <a:pt x="17095" y="1549"/>
                  </a:lnTo>
                  <a:lnTo>
                    <a:pt x="17012" y="1570"/>
                  </a:lnTo>
                  <a:lnTo>
                    <a:pt x="16698" y="1570"/>
                  </a:lnTo>
                  <a:cubicBezTo>
                    <a:pt x="16698" y="1570"/>
                    <a:pt x="16593" y="1633"/>
                    <a:pt x="16572" y="1633"/>
                  </a:cubicBezTo>
                  <a:lnTo>
                    <a:pt x="16489" y="1737"/>
                  </a:lnTo>
                  <a:lnTo>
                    <a:pt x="16426" y="1884"/>
                  </a:lnTo>
                  <a:lnTo>
                    <a:pt x="16384" y="1968"/>
                  </a:lnTo>
                  <a:lnTo>
                    <a:pt x="16363" y="1968"/>
                  </a:lnTo>
                  <a:lnTo>
                    <a:pt x="16363" y="1905"/>
                  </a:lnTo>
                  <a:lnTo>
                    <a:pt x="16405" y="1800"/>
                  </a:lnTo>
                  <a:lnTo>
                    <a:pt x="16426" y="1737"/>
                  </a:lnTo>
                  <a:lnTo>
                    <a:pt x="16405" y="1696"/>
                  </a:lnTo>
                  <a:lnTo>
                    <a:pt x="16321" y="1737"/>
                  </a:lnTo>
                  <a:lnTo>
                    <a:pt x="16196" y="1737"/>
                  </a:lnTo>
                  <a:lnTo>
                    <a:pt x="16154" y="1779"/>
                  </a:lnTo>
                  <a:lnTo>
                    <a:pt x="16154" y="1842"/>
                  </a:lnTo>
                  <a:lnTo>
                    <a:pt x="16112" y="1884"/>
                  </a:lnTo>
                  <a:lnTo>
                    <a:pt x="16112" y="1989"/>
                  </a:lnTo>
                  <a:lnTo>
                    <a:pt x="16049" y="2009"/>
                  </a:lnTo>
                  <a:lnTo>
                    <a:pt x="16007" y="1968"/>
                  </a:lnTo>
                  <a:lnTo>
                    <a:pt x="16007" y="1905"/>
                  </a:lnTo>
                  <a:lnTo>
                    <a:pt x="16070" y="1842"/>
                  </a:lnTo>
                  <a:lnTo>
                    <a:pt x="16070" y="1675"/>
                  </a:lnTo>
                  <a:lnTo>
                    <a:pt x="16091" y="1591"/>
                  </a:lnTo>
                  <a:lnTo>
                    <a:pt x="16300" y="1465"/>
                  </a:lnTo>
                  <a:lnTo>
                    <a:pt x="16426" y="1382"/>
                  </a:lnTo>
                  <a:lnTo>
                    <a:pt x="16593" y="1382"/>
                  </a:lnTo>
                  <a:lnTo>
                    <a:pt x="16719" y="1424"/>
                  </a:lnTo>
                  <a:lnTo>
                    <a:pt x="16823" y="1424"/>
                  </a:lnTo>
                  <a:lnTo>
                    <a:pt x="16844" y="1382"/>
                  </a:lnTo>
                  <a:lnTo>
                    <a:pt x="17116" y="1382"/>
                  </a:lnTo>
                  <a:lnTo>
                    <a:pt x="17200" y="1340"/>
                  </a:lnTo>
                  <a:lnTo>
                    <a:pt x="17221" y="1256"/>
                  </a:lnTo>
                  <a:lnTo>
                    <a:pt x="17158" y="1256"/>
                  </a:lnTo>
                  <a:lnTo>
                    <a:pt x="17095" y="1173"/>
                  </a:lnTo>
                  <a:lnTo>
                    <a:pt x="17095" y="1068"/>
                  </a:lnTo>
                  <a:lnTo>
                    <a:pt x="17200" y="1005"/>
                  </a:lnTo>
                  <a:lnTo>
                    <a:pt x="17263" y="963"/>
                  </a:lnTo>
                  <a:lnTo>
                    <a:pt x="17346" y="963"/>
                  </a:lnTo>
                  <a:lnTo>
                    <a:pt x="17367" y="1026"/>
                  </a:lnTo>
                  <a:lnTo>
                    <a:pt x="17346" y="1068"/>
                  </a:lnTo>
                  <a:lnTo>
                    <a:pt x="17305" y="1068"/>
                  </a:lnTo>
                  <a:lnTo>
                    <a:pt x="17346" y="1152"/>
                  </a:lnTo>
                  <a:lnTo>
                    <a:pt x="17346" y="1256"/>
                  </a:lnTo>
                  <a:lnTo>
                    <a:pt x="17409" y="1340"/>
                  </a:lnTo>
                  <a:lnTo>
                    <a:pt x="17556" y="1340"/>
                  </a:lnTo>
                  <a:lnTo>
                    <a:pt x="17681" y="1277"/>
                  </a:lnTo>
                  <a:lnTo>
                    <a:pt x="17765" y="1277"/>
                  </a:lnTo>
                  <a:lnTo>
                    <a:pt x="17869" y="1319"/>
                  </a:lnTo>
                  <a:lnTo>
                    <a:pt x="17953" y="1277"/>
                  </a:lnTo>
                  <a:lnTo>
                    <a:pt x="18141" y="1214"/>
                  </a:lnTo>
                  <a:lnTo>
                    <a:pt x="18267" y="1214"/>
                  </a:lnTo>
                  <a:lnTo>
                    <a:pt x="18309" y="1256"/>
                  </a:lnTo>
                  <a:lnTo>
                    <a:pt x="18393" y="1256"/>
                  </a:lnTo>
                  <a:lnTo>
                    <a:pt x="18455" y="1214"/>
                  </a:lnTo>
                  <a:lnTo>
                    <a:pt x="18581" y="1214"/>
                  </a:lnTo>
                  <a:lnTo>
                    <a:pt x="18685" y="1256"/>
                  </a:lnTo>
                  <a:lnTo>
                    <a:pt x="18769" y="1256"/>
                  </a:lnTo>
                  <a:lnTo>
                    <a:pt x="18853" y="1277"/>
                  </a:lnTo>
                  <a:lnTo>
                    <a:pt x="19083" y="1382"/>
                  </a:lnTo>
                  <a:lnTo>
                    <a:pt x="19209" y="1382"/>
                  </a:lnTo>
                  <a:lnTo>
                    <a:pt x="19313" y="1361"/>
                  </a:lnTo>
                  <a:lnTo>
                    <a:pt x="19439" y="1361"/>
                  </a:lnTo>
                  <a:lnTo>
                    <a:pt x="19481" y="1277"/>
                  </a:lnTo>
                  <a:lnTo>
                    <a:pt x="19564" y="1235"/>
                  </a:lnTo>
                  <a:lnTo>
                    <a:pt x="19669" y="1256"/>
                  </a:lnTo>
                  <a:lnTo>
                    <a:pt x="19774" y="1256"/>
                  </a:lnTo>
                  <a:lnTo>
                    <a:pt x="19836" y="1173"/>
                  </a:lnTo>
                  <a:lnTo>
                    <a:pt x="19836" y="1131"/>
                  </a:lnTo>
                  <a:lnTo>
                    <a:pt x="19669" y="1026"/>
                  </a:lnTo>
                  <a:lnTo>
                    <a:pt x="19585" y="963"/>
                  </a:lnTo>
                  <a:lnTo>
                    <a:pt x="19543" y="859"/>
                  </a:lnTo>
                  <a:lnTo>
                    <a:pt x="19439" y="796"/>
                  </a:lnTo>
                  <a:lnTo>
                    <a:pt x="19250" y="733"/>
                  </a:lnTo>
                  <a:lnTo>
                    <a:pt x="19167" y="649"/>
                  </a:lnTo>
                  <a:lnTo>
                    <a:pt x="19062" y="628"/>
                  </a:lnTo>
                  <a:lnTo>
                    <a:pt x="18957" y="649"/>
                  </a:lnTo>
                  <a:lnTo>
                    <a:pt x="18916" y="608"/>
                  </a:lnTo>
                  <a:lnTo>
                    <a:pt x="18853" y="545"/>
                  </a:lnTo>
                  <a:lnTo>
                    <a:pt x="18727" y="587"/>
                  </a:lnTo>
                  <a:lnTo>
                    <a:pt x="18685" y="524"/>
                  </a:lnTo>
                  <a:lnTo>
                    <a:pt x="18455" y="503"/>
                  </a:lnTo>
                  <a:lnTo>
                    <a:pt x="18309" y="398"/>
                  </a:lnTo>
                  <a:lnTo>
                    <a:pt x="18246" y="398"/>
                  </a:lnTo>
                  <a:lnTo>
                    <a:pt x="18058" y="294"/>
                  </a:lnTo>
                  <a:lnTo>
                    <a:pt x="17995" y="294"/>
                  </a:lnTo>
                  <a:lnTo>
                    <a:pt x="17995" y="315"/>
                  </a:lnTo>
                  <a:lnTo>
                    <a:pt x="17932" y="336"/>
                  </a:lnTo>
                  <a:lnTo>
                    <a:pt x="17765" y="231"/>
                  </a:lnTo>
                  <a:lnTo>
                    <a:pt x="17744" y="168"/>
                  </a:lnTo>
                  <a:lnTo>
                    <a:pt x="17681" y="105"/>
                  </a:lnTo>
                  <a:lnTo>
                    <a:pt x="17597" y="126"/>
                  </a:lnTo>
                  <a:lnTo>
                    <a:pt x="17535" y="126"/>
                  </a:lnTo>
                  <a:lnTo>
                    <a:pt x="17472" y="84"/>
                  </a:lnTo>
                  <a:lnTo>
                    <a:pt x="17263" y="84"/>
                  </a:lnTo>
                  <a:lnTo>
                    <a:pt x="17158" y="22"/>
                  </a:lnTo>
                  <a:lnTo>
                    <a:pt x="17074" y="84"/>
                  </a:lnTo>
                  <a:lnTo>
                    <a:pt x="17033" y="84"/>
                  </a:lnTo>
                  <a:lnTo>
                    <a:pt x="17012" y="64"/>
                  </a:lnTo>
                  <a:lnTo>
                    <a:pt x="16928" y="1"/>
                  </a:lnTo>
                  <a:lnTo>
                    <a:pt x="16740" y="22"/>
                  </a:lnTo>
                  <a:lnTo>
                    <a:pt x="16614"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2947;p43">
              <a:extLst>
                <a:ext uri="{FF2B5EF4-FFF2-40B4-BE49-F238E27FC236}">
                  <a16:creationId xmlns:a16="http://schemas.microsoft.com/office/drawing/2014/main" id="{E9E0C31B-28D8-4DCA-B0F3-6438C4EEF323}"/>
                </a:ext>
              </a:extLst>
            </p:cNvPr>
            <p:cNvGrpSpPr/>
            <p:nvPr/>
          </p:nvGrpSpPr>
          <p:grpSpPr>
            <a:xfrm>
              <a:off x="1922950" y="1410350"/>
              <a:ext cx="1252825" cy="1162875"/>
              <a:chOff x="1922950" y="1410350"/>
              <a:chExt cx="1252825" cy="1162875"/>
            </a:xfrm>
          </p:grpSpPr>
          <p:sp>
            <p:nvSpPr>
              <p:cNvPr id="252" name="Google Shape;2948;p43">
                <a:extLst>
                  <a:ext uri="{FF2B5EF4-FFF2-40B4-BE49-F238E27FC236}">
                    <a16:creationId xmlns:a16="http://schemas.microsoft.com/office/drawing/2014/main" id="{648276CF-7E61-4830-A825-205E6935EB90}"/>
                  </a:ext>
                </a:extLst>
              </p:cNvPr>
              <p:cNvSpPr/>
              <p:nvPr/>
            </p:nvSpPr>
            <p:spPr>
              <a:xfrm>
                <a:off x="1988325" y="2333100"/>
                <a:ext cx="52325" cy="65925"/>
              </a:xfrm>
              <a:custGeom>
                <a:avLst/>
                <a:gdLst/>
                <a:ahLst/>
                <a:cxnLst/>
                <a:rect l="l" t="t" r="r" b="b"/>
                <a:pathLst>
                  <a:path w="2093" h="2637" extrusionOk="0">
                    <a:moveTo>
                      <a:pt x="210" y="0"/>
                    </a:moveTo>
                    <a:lnTo>
                      <a:pt x="189" y="63"/>
                    </a:lnTo>
                    <a:lnTo>
                      <a:pt x="1" y="21"/>
                    </a:lnTo>
                    <a:lnTo>
                      <a:pt x="63" y="188"/>
                    </a:lnTo>
                    <a:lnTo>
                      <a:pt x="105" y="209"/>
                    </a:lnTo>
                    <a:lnTo>
                      <a:pt x="168" y="335"/>
                    </a:lnTo>
                    <a:lnTo>
                      <a:pt x="440" y="377"/>
                    </a:lnTo>
                    <a:lnTo>
                      <a:pt x="314" y="439"/>
                    </a:lnTo>
                    <a:lnTo>
                      <a:pt x="189" y="439"/>
                    </a:lnTo>
                    <a:lnTo>
                      <a:pt x="105" y="544"/>
                    </a:lnTo>
                    <a:lnTo>
                      <a:pt x="168" y="607"/>
                    </a:lnTo>
                    <a:lnTo>
                      <a:pt x="105" y="732"/>
                    </a:lnTo>
                    <a:lnTo>
                      <a:pt x="126" y="774"/>
                    </a:lnTo>
                    <a:lnTo>
                      <a:pt x="273" y="732"/>
                    </a:lnTo>
                    <a:lnTo>
                      <a:pt x="293" y="837"/>
                    </a:lnTo>
                    <a:lnTo>
                      <a:pt x="419" y="837"/>
                    </a:lnTo>
                    <a:lnTo>
                      <a:pt x="419" y="942"/>
                    </a:lnTo>
                    <a:lnTo>
                      <a:pt x="524" y="1025"/>
                    </a:lnTo>
                    <a:lnTo>
                      <a:pt x="649" y="963"/>
                    </a:lnTo>
                    <a:lnTo>
                      <a:pt x="503" y="1130"/>
                    </a:lnTo>
                    <a:lnTo>
                      <a:pt x="545" y="1276"/>
                    </a:lnTo>
                    <a:lnTo>
                      <a:pt x="649" y="1255"/>
                    </a:lnTo>
                    <a:lnTo>
                      <a:pt x="649" y="1151"/>
                    </a:lnTo>
                    <a:lnTo>
                      <a:pt x="817" y="1109"/>
                    </a:lnTo>
                    <a:lnTo>
                      <a:pt x="817" y="1109"/>
                    </a:lnTo>
                    <a:lnTo>
                      <a:pt x="754" y="1235"/>
                    </a:lnTo>
                    <a:lnTo>
                      <a:pt x="691" y="1339"/>
                    </a:lnTo>
                    <a:lnTo>
                      <a:pt x="691" y="1423"/>
                    </a:lnTo>
                    <a:lnTo>
                      <a:pt x="733" y="1423"/>
                    </a:lnTo>
                    <a:lnTo>
                      <a:pt x="796" y="1548"/>
                    </a:lnTo>
                    <a:lnTo>
                      <a:pt x="963" y="1528"/>
                    </a:lnTo>
                    <a:lnTo>
                      <a:pt x="963" y="1632"/>
                    </a:lnTo>
                    <a:lnTo>
                      <a:pt x="1047" y="1632"/>
                    </a:lnTo>
                    <a:lnTo>
                      <a:pt x="1068" y="1737"/>
                    </a:lnTo>
                    <a:lnTo>
                      <a:pt x="1047" y="1820"/>
                    </a:lnTo>
                    <a:lnTo>
                      <a:pt x="1172" y="1967"/>
                    </a:lnTo>
                    <a:lnTo>
                      <a:pt x="1256" y="1883"/>
                    </a:lnTo>
                    <a:lnTo>
                      <a:pt x="1319" y="1946"/>
                    </a:lnTo>
                    <a:lnTo>
                      <a:pt x="1423" y="1946"/>
                    </a:lnTo>
                    <a:lnTo>
                      <a:pt x="1256" y="2113"/>
                    </a:lnTo>
                    <a:lnTo>
                      <a:pt x="1465" y="2323"/>
                    </a:lnTo>
                    <a:lnTo>
                      <a:pt x="1549" y="2364"/>
                    </a:lnTo>
                    <a:lnTo>
                      <a:pt x="1591" y="2427"/>
                    </a:lnTo>
                    <a:lnTo>
                      <a:pt x="1946" y="2636"/>
                    </a:lnTo>
                    <a:lnTo>
                      <a:pt x="1988" y="2595"/>
                    </a:lnTo>
                    <a:lnTo>
                      <a:pt x="2093" y="2616"/>
                    </a:lnTo>
                    <a:lnTo>
                      <a:pt x="2009" y="2302"/>
                    </a:lnTo>
                    <a:lnTo>
                      <a:pt x="2051" y="2176"/>
                    </a:lnTo>
                    <a:lnTo>
                      <a:pt x="2009" y="2072"/>
                    </a:lnTo>
                    <a:lnTo>
                      <a:pt x="2009" y="1820"/>
                    </a:lnTo>
                    <a:lnTo>
                      <a:pt x="1946" y="1695"/>
                    </a:lnTo>
                    <a:lnTo>
                      <a:pt x="1674" y="1548"/>
                    </a:lnTo>
                    <a:lnTo>
                      <a:pt x="1653" y="1214"/>
                    </a:lnTo>
                    <a:lnTo>
                      <a:pt x="1528" y="1004"/>
                    </a:lnTo>
                    <a:lnTo>
                      <a:pt x="1486" y="774"/>
                    </a:lnTo>
                    <a:lnTo>
                      <a:pt x="1444" y="732"/>
                    </a:lnTo>
                    <a:lnTo>
                      <a:pt x="1319" y="711"/>
                    </a:lnTo>
                    <a:lnTo>
                      <a:pt x="1130" y="607"/>
                    </a:lnTo>
                    <a:lnTo>
                      <a:pt x="1005" y="607"/>
                    </a:lnTo>
                    <a:lnTo>
                      <a:pt x="858" y="544"/>
                    </a:lnTo>
                    <a:lnTo>
                      <a:pt x="817" y="439"/>
                    </a:lnTo>
                    <a:lnTo>
                      <a:pt x="628" y="377"/>
                    </a:lnTo>
                    <a:lnTo>
                      <a:pt x="545" y="251"/>
                    </a:lnTo>
                    <a:lnTo>
                      <a:pt x="524" y="167"/>
                    </a:lnTo>
                    <a:lnTo>
                      <a:pt x="398" y="167"/>
                    </a:lnTo>
                    <a:lnTo>
                      <a:pt x="314" y="21"/>
                    </a:lnTo>
                    <a:lnTo>
                      <a:pt x="210"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949;p43">
                <a:extLst>
                  <a:ext uri="{FF2B5EF4-FFF2-40B4-BE49-F238E27FC236}">
                    <a16:creationId xmlns:a16="http://schemas.microsoft.com/office/drawing/2014/main" id="{9F6D704F-D0CE-42CB-A430-50EAAA97FD4B}"/>
                  </a:ext>
                </a:extLst>
              </p:cNvPr>
              <p:cNvSpPr/>
              <p:nvPr/>
            </p:nvSpPr>
            <p:spPr>
              <a:xfrm>
                <a:off x="1953800" y="2242075"/>
                <a:ext cx="23050" cy="54425"/>
              </a:xfrm>
              <a:custGeom>
                <a:avLst/>
                <a:gdLst/>
                <a:ahLst/>
                <a:cxnLst/>
                <a:rect l="l" t="t" r="r" b="b"/>
                <a:pathLst>
                  <a:path w="922" h="2177" extrusionOk="0">
                    <a:moveTo>
                      <a:pt x="210" y="0"/>
                    </a:moveTo>
                    <a:lnTo>
                      <a:pt x="21" y="314"/>
                    </a:lnTo>
                    <a:lnTo>
                      <a:pt x="42" y="523"/>
                    </a:lnTo>
                    <a:lnTo>
                      <a:pt x="1" y="628"/>
                    </a:lnTo>
                    <a:lnTo>
                      <a:pt x="1" y="733"/>
                    </a:lnTo>
                    <a:lnTo>
                      <a:pt x="105" y="754"/>
                    </a:lnTo>
                    <a:lnTo>
                      <a:pt x="189" y="837"/>
                    </a:lnTo>
                    <a:lnTo>
                      <a:pt x="189" y="942"/>
                    </a:lnTo>
                    <a:lnTo>
                      <a:pt x="126" y="921"/>
                    </a:lnTo>
                    <a:lnTo>
                      <a:pt x="21" y="900"/>
                    </a:lnTo>
                    <a:lnTo>
                      <a:pt x="21" y="984"/>
                    </a:lnTo>
                    <a:lnTo>
                      <a:pt x="105" y="1047"/>
                    </a:lnTo>
                    <a:lnTo>
                      <a:pt x="21" y="1193"/>
                    </a:lnTo>
                    <a:lnTo>
                      <a:pt x="105" y="1214"/>
                    </a:lnTo>
                    <a:lnTo>
                      <a:pt x="210" y="1339"/>
                    </a:lnTo>
                    <a:lnTo>
                      <a:pt x="84" y="1319"/>
                    </a:lnTo>
                    <a:lnTo>
                      <a:pt x="21" y="1402"/>
                    </a:lnTo>
                    <a:lnTo>
                      <a:pt x="42" y="1507"/>
                    </a:lnTo>
                    <a:lnTo>
                      <a:pt x="210" y="1528"/>
                    </a:lnTo>
                    <a:lnTo>
                      <a:pt x="147" y="1611"/>
                    </a:lnTo>
                    <a:lnTo>
                      <a:pt x="189" y="1758"/>
                    </a:lnTo>
                    <a:lnTo>
                      <a:pt x="356" y="2135"/>
                    </a:lnTo>
                    <a:lnTo>
                      <a:pt x="503" y="2176"/>
                    </a:lnTo>
                    <a:lnTo>
                      <a:pt x="565" y="2072"/>
                    </a:lnTo>
                    <a:lnTo>
                      <a:pt x="524" y="1988"/>
                    </a:lnTo>
                    <a:lnTo>
                      <a:pt x="440" y="1988"/>
                    </a:lnTo>
                    <a:lnTo>
                      <a:pt x="398" y="1863"/>
                    </a:lnTo>
                    <a:lnTo>
                      <a:pt x="335" y="1653"/>
                    </a:lnTo>
                    <a:lnTo>
                      <a:pt x="356" y="1507"/>
                    </a:lnTo>
                    <a:lnTo>
                      <a:pt x="314" y="1402"/>
                    </a:lnTo>
                    <a:lnTo>
                      <a:pt x="398" y="1235"/>
                    </a:lnTo>
                    <a:lnTo>
                      <a:pt x="545" y="1235"/>
                    </a:lnTo>
                    <a:lnTo>
                      <a:pt x="524" y="1109"/>
                    </a:lnTo>
                    <a:lnTo>
                      <a:pt x="419" y="1109"/>
                    </a:lnTo>
                    <a:lnTo>
                      <a:pt x="335" y="1130"/>
                    </a:lnTo>
                    <a:lnTo>
                      <a:pt x="231" y="1130"/>
                    </a:lnTo>
                    <a:lnTo>
                      <a:pt x="314" y="1026"/>
                    </a:lnTo>
                    <a:lnTo>
                      <a:pt x="419" y="1026"/>
                    </a:lnTo>
                    <a:lnTo>
                      <a:pt x="545" y="921"/>
                    </a:lnTo>
                    <a:lnTo>
                      <a:pt x="565" y="733"/>
                    </a:lnTo>
                    <a:lnTo>
                      <a:pt x="670" y="607"/>
                    </a:lnTo>
                    <a:lnTo>
                      <a:pt x="712" y="419"/>
                    </a:lnTo>
                    <a:lnTo>
                      <a:pt x="921" y="210"/>
                    </a:lnTo>
                    <a:lnTo>
                      <a:pt x="858" y="189"/>
                    </a:lnTo>
                    <a:lnTo>
                      <a:pt x="670" y="272"/>
                    </a:lnTo>
                    <a:lnTo>
                      <a:pt x="545" y="461"/>
                    </a:lnTo>
                    <a:lnTo>
                      <a:pt x="461" y="628"/>
                    </a:lnTo>
                    <a:lnTo>
                      <a:pt x="335" y="670"/>
                    </a:lnTo>
                    <a:lnTo>
                      <a:pt x="335" y="586"/>
                    </a:lnTo>
                    <a:lnTo>
                      <a:pt x="252" y="523"/>
                    </a:lnTo>
                    <a:lnTo>
                      <a:pt x="461" y="461"/>
                    </a:lnTo>
                    <a:lnTo>
                      <a:pt x="565" y="377"/>
                    </a:lnTo>
                    <a:lnTo>
                      <a:pt x="607" y="231"/>
                    </a:lnTo>
                    <a:lnTo>
                      <a:pt x="607" y="168"/>
                    </a:lnTo>
                    <a:lnTo>
                      <a:pt x="503" y="105"/>
                    </a:lnTo>
                    <a:lnTo>
                      <a:pt x="440" y="189"/>
                    </a:lnTo>
                    <a:lnTo>
                      <a:pt x="356" y="210"/>
                    </a:lnTo>
                    <a:lnTo>
                      <a:pt x="398" y="63"/>
                    </a:lnTo>
                    <a:lnTo>
                      <a:pt x="210"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950;p43">
                <a:extLst>
                  <a:ext uri="{FF2B5EF4-FFF2-40B4-BE49-F238E27FC236}">
                    <a16:creationId xmlns:a16="http://schemas.microsoft.com/office/drawing/2014/main" id="{DBD616F7-F54E-4EDE-BCB0-5243EBA62D01}"/>
                  </a:ext>
                </a:extLst>
              </p:cNvPr>
              <p:cNvSpPr/>
              <p:nvPr/>
            </p:nvSpPr>
            <p:spPr>
              <a:xfrm>
                <a:off x="2552225" y="1885325"/>
                <a:ext cx="48150" cy="48675"/>
              </a:xfrm>
              <a:custGeom>
                <a:avLst/>
                <a:gdLst/>
                <a:ahLst/>
                <a:cxnLst/>
                <a:rect l="l" t="t" r="r" b="b"/>
                <a:pathLst>
                  <a:path w="1926" h="1947" extrusionOk="0">
                    <a:moveTo>
                      <a:pt x="1402" y="0"/>
                    </a:moveTo>
                    <a:lnTo>
                      <a:pt x="1256" y="21"/>
                    </a:lnTo>
                    <a:lnTo>
                      <a:pt x="1067" y="189"/>
                    </a:lnTo>
                    <a:lnTo>
                      <a:pt x="984" y="356"/>
                    </a:lnTo>
                    <a:lnTo>
                      <a:pt x="1046" y="544"/>
                    </a:lnTo>
                    <a:lnTo>
                      <a:pt x="942" y="524"/>
                    </a:lnTo>
                    <a:lnTo>
                      <a:pt x="900" y="356"/>
                    </a:lnTo>
                    <a:lnTo>
                      <a:pt x="858" y="356"/>
                    </a:lnTo>
                    <a:lnTo>
                      <a:pt x="837" y="503"/>
                    </a:lnTo>
                    <a:lnTo>
                      <a:pt x="753" y="503"/>
                    </a:lnTo>
                    <a:lnTo>
                      <a:pt x="795" y="607"/>
                    </a:lnTo>
                    <a:lnTo>
                      <a:pt x="753" y="712"/>
                    </a:lnTo>
                    <a:lnTo>
                      <a:pt x="649" y="712"/>
                    </a:lnTo>
                    <a:lnTo>
                      <a:pt x="586" y="816"/>
                    </a:lnTo>
                    <a:lnTo>
                      <a:pt x="419" y="775"/>
                    </a:lnTo>
                    <a:lnTo>
                      <a:pt x="335" y="837"/>
                    </a:lnTo>
                    <a:lnTo>
                      <a:pt x="251" y="816"/>
                    </a:lnTo>
                    <a:lnTo>
                      <a:pt x="0" y="963"/>
                    </a:lnTo>
                    <a:lnTo>
                      <a:pt x="21" y="1088"/>
                    </a:lnTo>
                    <a:lnTo>
                      <a:pt x="147" y="1235"/>
                    </a:lnTo>
                    <a:lnTo>
                      <a:pt x="230" y="1172"/>
                    </a:lnTo>
                    <a:lnTo>
                      <a:pt x="209" y="1088"/>
                    </a:lnTo>
                    <a:lnTo>
                      <a:pt x="251" y="1026"/>
                    </a:lnTo>
                    <a:lnTo>
                      <a:pt x="356" y="1130"/>
                    </a:lnTo>
                    <a:lnTo>
                      <a:pt x="314" y="1277"/>
                    </a:lnTo>
                    <a:lnTo>
                      <a:pt x="440" y="1381"/>
                    </a:lnTo>
                    <a:lnTo>
                      <a:pt x="523" y="1256"/>
                    </a:lnTo>
                    <a:lnTo>
                      <a:pt x="544" y="1340"/>
                    </a:lnTo>
                    <a:lnTo>
                      <a:pt x="523" y="1423"/>
                    </a:lnTo>
                    <a:lnTo>
                      <a:pt x="649" y="1591"/>
                    </a:lnTo>
                    <a:lnTo>
                      <a:pt x="753" y="1612"/>
                    </a:lnTo>
                    <a:lnTo>
                      <a:pt x="795" y="1779"/>
                    </a:lnTo>
                    <a:lnTo>
                      <a:pt x="879" y="1863"/>
                    </a:lnTo>
                    <a:lnTo>
                      <a:pt x="963" y="1716"/>
                    </a:lnTo>
                    <a:lnTo>
                      <a:pt x="984" y="1821"/>
                    </a:lnTo>
                    <a:lnTo>
                      <a:pt x="1109" y="1946"/>
                    </a:lnTo>
                    <a:lnTo>
                      <a:pt x="1214" y="1925"/>
                    </a:lnTo>
                    <a:lnTo>
                      <a:pt x="1318" y="1925"/>
                    </a:lnTo>
                    <a:lnTo>
                      <a:pt x="1423" y="1821"/>
                    </a:lnTo>
                    <a:lnTo>
                      <a:pt x="1507" y="1800"/>
                    </a:lnTo>
                    <a:lnTo>
                      <a:pt x="1632" y="1695"/>
                    </a:lnTo>
                    <a:lnTo>
                      <a:pt x="1695" y="1800"/>
                    </a:lnTo>
                    <a:lnTo>
                      <a:pt x="1737" y="1758"/>
                    </a:lnTo>
                    <a:lnTo>
                      <a:pt x="1925" y="1653"/>
                    </a:lnTo>
                    <a:lnTo>
                      <a:pt x="1925" y="1549"/>
                    </a:lnTo>
                    <a:lnTo>
                      <a:pt x="1800" y="1591"/>
                    </a:lnTo>
                    <a:lnTo>
                      <a:pt x="1716" y="1507"/>
                    </a:lnTo>
                    <a:lnTo>
                      <a:pt x="1841" y="1277"/>
                    </a:lnTo>
                    <a:lnTo>
                      <a:pt x="1883" y="1151"/>
                    </a:lnTo>
                    <a:lnTo>
                      <a:pt x="1737" y="1235"/>
                    </a:lnTo>
                    <a:lnTo>
                      <a:pt x="1674" y="1402"/>
                    </a:lnTo>
                    <a:lnTo>
                      <a:pt x="1674" y="1277"/>
                    </a:lnTo>
                    <a:lnTo>
                      <a:pt x="1737" y="1026"/>
                    </a:lnTo>
                    <a:lnTo>
                      <a:pt x="1695" y="649"/>
                    </a:lnTo>
                    <a:lnTo>
                      <a:pt x="1528" y="544"/>
                    </a:lnTo>
                    <a:lnTo>
                      <a:pt x="1528" y="419"/>
                    </a:lnTo>
                    <a:lnTo>
                      <a:pt x="1423" y="419"/>
                    </a:lnTo>
                    <a:lnTo>
                      <a:pt x="1360" y="524"/>
                    </a:lnTo>
                    <a:lnTo>
                      <a:pt x="1360" y="398"/>
                    </a:lnTo>
                    <a:lnTo>
                      <a:pt x="1423" y="314"/>
                    </a:lnTo>
                    <a:lnTo>
                      <a:pt x="1381" y="210"/>
                    </a:lnTo>
                    <a:lnTo>
                      <a:pt x="1402" y="105"/>
                    </a:lnTo>
                    <a:lnTo>
                      <a:pt x="1402"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951;p43">
                <a:extLst>
                  <a:ext uri="{FF2B5EF4-FFF2-40B4-BE49-F238E27FC236}">
                    <a16:creationId xmlns:a16="http://schemas.microsoft.com/office/drawing/2014/main" id="{E8FC128B-FE2C-4EE9-97C5-1105DD229F6A}"/>
                  </a:ext>
                </a:extLst>
              </p:cNvPr>
              <p:cNvSpPr/>
              <p:nvPr/>
            </p:nvSpPr>
            <p:spPr>
              <a:xfrm>
                <a:off x="2722750" y="1634775"/>
                <a:ext cx="145950" cy="133925"/>
              </a:xfrm>
              <a:custGeom>
                <a:avLst/>
                <a:gdLst/>
                <a:ahLst/>
                <a:cxnLst/>
                <a:rect l="l" t="t" r="r" b="b"/>
                <a:pathLst>
                  <a:path w="5838" h="5357" extrusionOk="0">
                    <a:moveTo>
                      <a:pt x="502" y="0"/>
                    </a:moveTo>
                    <a:lnTo>
                      <a:pt x="440" y="84"/>
                    </a:lnTo>
                    <a:lnTo>
                      <a:pt x="230" y="105"/>
                    </a:lnTo>
                    <a:lnTo>
                      <a:pt x="210" y="126"/>
                    </a:lnTo>
                    <a:lnTo>
                      <a:pt x="147" y="126"/>
                    </a:lnTo>
                    <a:lnTo>
                      <a:pt x="105" y="230"/>
                    </a:lnTo>
                    <a:lnTo>
                      <a:pt x="189" y="335"/>
                    </a:lnTo>
                    <a:lnTo>
                      <a:pt x="230" y="439"/>
                    </a:lnTo>
                    <a:lnTo>
                      <a:pt x="147" y="439"/>
                    </a:lnTo>
                    <a:lnTo>
                      <a:pt x="21" y="272"/>
                    </a:lnTo>
                    <a:lnTo>
                      <a:pt x="0" y="398"/>
                    </a:lnTo>
                    <a:lnTo>
                      <a:pt x="21" y="502"/>
                    </a:lnTo>
                    <a:lnTo>
                      <a:pt x="147" y="544"/>
                    </a:lnTo>
                    <a:lnTo>
                      <a:pt x="251" y="732"/>
                    </a:lnTo>
                    <a:lnTo>
                      <a:pt x="356" y="732"/>
                    </a:lnTo>
                    <a:lnTo>
                      <a:pt x="293" y="816"/>
                    </a:lnTo>
                    <a:lnTo>
                      <a:pt x="210" y="816"/>
                    </a:lnTo>
                    <a:lnTo>
                      <a:pt x="189" y="921"/>
                    </a:lnTo>
                    <a:lnTo>
                      <a:pt x="314" y="1109"/>
                    </a:lnTo>
                    <a:lnTo>
                      <a:pt x="440" y="1151"/>
                    </a:lnTo>
                    <a:lnTo>
                      <a:pt x="419" y="1235"/>
                    </a:lnTo>
                    <a:lnTo>
                      <a:pt x="398" y="1172"/>
                    </a:lnTo>
                    <a:lnTo>
                      <a:pt x="210" y="1151"/>
                    </a:lnTo>
                    <a:lnTo>
                      <a:pt x="210" y="1235"/>
                    </a:lnTo>
                    <a:lnTo>
                      <a:pt x="147" y="1255"/>
                    </a:lnTo>
                    <a:lnTo>
                      <a:pt x="105" y="1360"/>
                    </a:lnTo>
                    <a:lnTo>
                      <a:pt x="251" y="1276"/>
                    </a:lnTo>
                    <a:lnTo>
                      <a:pt x="335" y="1360"/>
                    </a:lnTo>
                    <a:lnTo>
                      <a:pt x="523" y="1276"/>
                    </a:lnTo>
                    <a:lnTo>
                      <a:pt x="544" y="1360"/>
                    </a:lnTo>
                    <a:lnTo>
                      <a:pt x="649" y="1381"/>
                    </a:lnTo>
                    <a:lnTo>
                      <a:pt x="670" y="1465"/>
                    </a:lnTo>
                    <a:lnTo>
                      <a:pt x="837" y="1590"/>
                    </a:lnTo>
                    <a:lnTo>
                      <a:pt x="879" y="1590"/>
                    </a:lnTo>
                    <a:lnTo>
                      <a:pt x="879" y="1527"/>
                    </a:lnTo>
                    <a:lnTo>
                      <a:pt x="942" y="1548"/>
                    </a:lnTo>
                    <a:lnTo>
                      <a:pt x="1046" y="1486"/>
                    </a:lnTo>
                    <a:lnTo>
                      <a:pt x="1130" y="1527"/>
                    </a:lnTo>
                    <a:lnTo>
                      <a:pt x="1151" y="1590"/>
                    </a:lnTo>
                    <a:lnTo>
                      <a:pt x="1130" y="1674"/>
                    </a:lnTo>
                    <a:lnTo>
                      <a:pt x="1130" y="1883"/>
                    </a:lnTo>
                    <a:lnTo>
                      <a:pt x="1067" y="2051"/>
                    </a:lnTo>
                    <a:lnTo>
                      <a:pt x="1067" y="2113"/>
                    </a:lnTo>
                    <a:lnTo>
                      <a:pt x="1151" y="2260"/>
                    </a:lnTo>
                    <a:lnTo>
                      <a:pt x="1088" y="2385"/>
                    </a:lnTo>
                    <a:lnTo>
                      <a:pt x="1088" y="2469"/>
                    </a:lnTo>
                    <a:lnTo>
                      <a:pt x="1067" y="2595"/>
                    </a:lnTo>
                    <a:lnTo>
                      <a:pt x="879" y="2699"/>
                    </a:lnTo>
                    <a:lnTo>
                      <a:pt x="754" y="2741"/>
                    </a:lnTo>
                    <a:lnTo>
                      <a:pt x="733" y="2825"/>
                    </a:lnTo>
                    <a:lnTo>
                      <a:pt x="628" y="2992"/>
                    </a:lnTo>
                    <a:lnTo>
                      <a:pt x="628" y="3055"/>
                    </a:lnTo>
                    <a:lnTo>
                      <a:pt x="523" y="3118"/>
                    </a:lnTo>
                    <a:lnTo>
                      <a:pt x="461" y="3222"/>
                    </a:lnTo>
                    <a:lnTo>
                      <a:pt x="461" y="3348"/>
                    </a:lnTo>
                    <a:lnTo>
                      <a:pt x="544" y="3369"/>
                    </a:lnTo>
                    <a:lnTo>
                      <a:pt x="544" y="3452"/>
                    </a:lnTo>
                    <a:lnTo>
                      <a:pt x="440" y="3473"/>
                    </a:lnTo>
                    <a:lnTo>
                      <a:pt x="419" y="3578"/>
                    </a:lnTo>
                    <a:lnTo>
                      <a:pt x="461" y="3641"/>
                    </a:lnTo>
                    <a:lnTo>
                      <a:pt x="398" y="3745"/>
                    </a:lnTo>
                    <a:lnTo>
                      <a:pt x="356" y="3850"/>
                    </a:lnTo>
                    <a:lnTo>
                      <a:pt x="419" y="3955"/>
                    </a:lnTo>
                    <a:lnTo>
                      <a:pt x="502" y="3976"/>
                    </a:lnTo>
                    <a:lnTo>
                      <a:pt x="502" y="4059"/>
                    </a:lnTo>
                    <a:lnTo>
                      <a:pt x="565" y="4143"/>
                    </a:lnTo>
                    <a:lnTo>
                      <a:pt x="628" y="4143"/>
                    </a:lnTo>
                    <a:lnTo>
                      <a:pt x="649" y="4038"/>
                    </a:lnTo>
                    <a:lnTo>
                      <a:pt x="670" y="3955"/>
                    </a:lnTo>
                    <a:lnTo>
                      <a:pt x="733" y="3996"/>
                    </a:lnTo>
                    <a:lnTo>
                      <a:pt x="774" y="3996"/>
                    </a:lnTo>
                    <a:lnTo>
                      <a:pt x="879" y="3871"/>
                    </a:lnTo>
                    <a:lnTo>
                      <a:pt x="942" y="3892"/>
                    </a:lnTo>
                    <a:lnTo>
                      <a:pt x="879" y="4059"/>
                    </a:lnTo>
                    <a:lnTo>
                      <a:pt x="774" y="4080"/>
                    </a:lnTo>
                    <a:lnTo>
                      <a:pt x="754" y="4143"/>
                    </a:lnTo>
                    <a:lnTo>
                      <a:pt x="816" y="4185"/>
                    </a:lnTo>
                    <a:lnTo>
                      <a:pt x="816" y="4268"/>
                    </a:lnTo>
                    <a:lnTo>
                      <a:pt x="921" y="4394"/>
                    </a:lnTo>
                    <a:lnTo>
                      <a:pt x="1026" y="4352"/>
                    </a:lnTo>
                    <a:lnTo>
                      <a:pt x="1067" y="4394"/>
                    </a:lnTo>
                    <a:lnTo>
                      <a:pt x="1193" y="4415"/>
                    </a:lnTo>
                    <a:lnTo>
                      <a:pt x="1256" y="4352"/>
                    </a:lnTo>
                    <a:lnTo>
                      <a:pt x="1402" y="4310"/>
                    </a:lnTo>
                    <a:lnTo>
                      <a:pt x="1381" y="4164"/>
                    </a:lnTo>
                    <a:lnTo>
                      <a:pt x="1465" y="4164"/>
                    </a:lnTo>
                    <a:lnTo>
                      <a:pt x="1507" y="4101"/>
                    </a:lnTo>
                    <a:lnTo>
                      <a:pt x="1507" y="4185"/>
                    </a:lnTo>
                    <a:lnTo>
                      <a:pt x="1486" y="4206"/>
                    </a:lnTo>
                    <a:lnTo>
                      <a:pt x="1507" y="4310"/>
                    </a:lnTo>
                    <a:lnTo>
                      <a:pt x="1570" y="4289"/>
                    </a:lnTo>
                    <a:lnTo>
                      <a:pt x="1653" y="4143"/>
                    </a:lnTo>
                    <a:lnTo>
                      <a:pt x="1695" y="4080"/>
                    </a:lnTo>
                    <a:lnTo>
                      <a:pt x="1716" y="4143"/>
                    </a:lnTo>
                    <a:lnTo>
                      <a:pt x="1695" y="4268"/>
                    </a:lnTo>
                    <a:lnTo>
                      <a:pt x="1570" y="4478"/>
                    </a:lnTo>
                    <a:lnTo>
                      <a:pt x="1486" y="4520"/>
                    </a:lnTo>
                    <a:lnTo>
                      <a:pt x="1486" y="4624"/>
                    </a:lnTo>
                    <a:lnTo>
                      <a:pt x="1611" y="4666"/>
                    </a:lnTo>
                    <a:lnTo>
                      <a:pt x="1695" y="4729"/>
                    </a:lnTo>
                    <a:lnTo>
                      <a:pt x="1800" y="4729"/>
                    </a:lnTo>
                    <a:lnTo>
                      <a:pt x="1821" y="4771"/>
                    </a:lnTo>
                    <a:lnTo>
                      <a:pt x="1967" y="4792"/>
                    </a:lnTo>
                    <a:lnTo>
                      <a:pt x="1988" y="4708"/>
                    </a:lnTo>
                    <a:lnTo>
                      <a:pt x="2114" y="4708"/>
                    </a:lnTo>
                    <a:lnTo>
                      <a:pt x="2072" y="4771"/>
                    </a:lnTo>
                    <a:lnTo>
                      <a:pt x="2093" y="4833"/>
                    </a:lnTo>
                    <a:lnTo>
                      <a:pt x="2176" y="4833"/>
                    </a:lnTo>
                    <a:lnTo>
                      <a:pt x="2239" y="4917"/>
                    </a:lnTo>
                    <a:lnTo>
                      <a:pt x="2323" y="4875"/>
                    </a:lnTo>
                    <a:lnTo>
                      <a:pt x="2302" y="4792"/>
                    </a:lnTo>
                    <a:lnTo>
                      <a:pt x="2281" y="4708"/>
                    </a:lnTo>
                    <a:lnTo>
                      <a:pt x="2344" y="4603"/>
                    </a:lnTo>
                    <a:lnTo>
                      <a:pt x="2386" y="4687"/>
                    </a:lnTo>
                    <a:lnTo>
                      <a:pt x="2344" y="4792"/>
                    </a:lnTo>
                    <a:lnTo>
                      <a:pt x="2386" y="4917"/>
                    </a:lnTo>
                    <a:lnTo>
                      <a:pt x="2448" y="4917"/>
                    </a:lnTo>
                    <a:lnTo>
                      <a:pt x="2490" y="4792"/>
                    </a:lnTo>
                    <a:lnTo>
                      <a:pt x="2532" y="4729"/>
                    </a:lnTo>
                    <a:lnTo>
                      <a:pt x="2616" y="4708"/>
                    </a:lnTo>
                    <a:lnTo>
                      <a:pt x="2616" y="4792"/>
                    </a:lnTo>
                    <a:lnTo>
                      <a:pt x="2553" y="4833"/>
                    </a:lnTo>
                    <a:lnTo>
                      <a:pt x="2553" y="4917"/>
                    </a:lnTo>
                    <a:lnTo>
                      <a:pt x="2720" y="4917"/>
                    </a:lnTo>
                    <a:lnTo>
                      <a:pt x="2804" y="4875"/>
                    </a:lnTo>
                    <a:lnTo>
                      <a:pt x="2867" y="4687"/>
                    </a:lnTo>
                    <a:lnTo>
                      <a:pt x="2909" y="4792"/>
                    </a:lnTo>
                    <a:lnTo>
                      <a:pt x="2846" y="4833"/>
                    </a:lnTo>
                    <a:lnTo>
                      <a:pt x="2846" y="4938"/>
                    </a:lnTo>
                    <a:lnTo>
                      <a:pt x="2971" y="4917"/>
                    </a:lnTo>
                    <a:lnTo>
                      <a:pt x="3013" y="4771"/>
                    </a:lnTo>
                    <a:lnTo>
                      <a:pt x="3055" y="4687"/>
                    </a:lnTo>
                    <a:lnTo>
                      <a:pt x="3055" y="4687"/>
                    </a:lnTo>
                    <a:lnTo>
                      <a:pt x="3034" y="4917"/>
                    </a:lnTo>
                    <a:lnTo>
                      <a:pt x="3055" y="5001"/>
                    </a:lnTo>
                    <a:lnTo>
                      <a:pt x="3160" y="5001"/>
                    </a:lnTo>
                    <a:lnTo>
                      <a:pt x="3327" y="5105"/>
                    </a:lnTo>
                    <a:lnTo>
                      <a:pt x="3432" y="5043"/>
                    </a:lnTo>
                    <a:lnTo>
                      <a:pt x="3495" y="5022"/>
                    </a:lnTo>
                    <a:lnTo>
                      <a:pt x="3536" y="5105"/>
                    </a:lnTo>
                    <a:lnTo>
                      <a:pt x="3662" y="5084"/>
                    </a:lnTo>
                    <a:lnTo>
                      <a:pt x="3746" y="5022"/>
                    </a:lnTo>
                    <a:lnTo>
                      <a:pt x="3746" y="4896"/>
                    </a:lnTo>
                    <a:lnTo>
                      <a:pt x="3850" y="4792"/>
                    </a:lnTo>
                    <a:lnTo>
                      <a:pt x="3892" y="4729"/>
                    </a:lnTo>
                    <a:lnTo>
                      <a:pt x="3850" y="4603"/>
                    </a:lnTo>
                    <a:lnTo>
                      <a:pt x="3871" y="4520"/>
                    </a:lnTo>
                    <a:lnTo>
                      <a:pt x="3913" y="4520"/>
                    </a:lnTo>
                    <a:lnTo>
                      <a:pt x="3955" y="4666"/>
                    </a:lnTo>
                    <a:lnTo>
                      <a:pt x="3997" y="4687"/>
                    </a:lnTo>
                    <a:lnTo>
                      <a:pt x="3997" y="4729"/>
                    </a:lnTo>
                    <a:lnTo>
                      <a:pt x="3913" y="4812"/>
                    </a:lnTo>
                    <a:lnTo>
                      <a:pt x="3871" y="4980"/>
                    </a:lnTo>
                    <a:lnTo>
                      <a:pt x="3892" y="5210"/>
                    </a:lnTo>
                    <a:lnTo>
                      <a:pt x="3997" y="5252"/>
                    </a:lnTo>
                    <a:lnTo>
                      <a:pt x="4101" y="5210"/>
                    </a:lnTo>
                    <a:lnTo>
                      <a:pt x="4122" y="5315"/>
                    </a:lnTo>
                    <a:lnTo>
                      <a:pt x="4227" y="5315"/>
                    </a:lnTo>
                    <a:lnTo>
                      <a:pt x="4269" y="5357"/>
                    </a:lnTo>
                    <a:lnTo>
                      <a:pt x="4373" y="5357"/>
                    </a:lnTo>
                    <a:lnTo>
                      <a:pt x="4583" y="5231"/>
                    </a:lnTo>
                    <a:lnTo>
                      <a:pt x="4687" y="5210"/>
                    </a:lnTo>
                    <a:lnTo>
                      <a:pt x="4855" y="5315"/>
                    </a:lnTo>
                    <a:lnTo>
                      <a:pt x="4938" y="5294"/>
                    </a:lnTo>
                    <a:lnTo>
                      <a:pt x="5022" y="5336"/>
                    </a:lnTo>
                    <a:lnTo>
                      <a:pt x="5064" y="5252"/>
                    </a:lnTo>
                    <a:lnTo>
                      <a:pt x="5064" y="5210"/>
                    </a:lnTo>
                    <a:lnTo>
                      <a:pt x="5147" y="5084"/>
                    </a:lnTo>
                    <a:lnTo>
                      <a:pt x="5231" y="5043"/>
                    </a:lnTo>
                    <a:lnTo>
                      <a:pt x="5231" y="5001"/>
                    </a:lnTo>
                    <a:lnTo>
                      <a:pt x="5168" y="4875"/>
                    </a:lnTo>
                    <a:lnTo>
                      <a:pt x="5168" y="4729"/>
                    </a:lnTo>
                    <a:lnTo>
                      <a:pt x="5231" y="4812"/>
                    </a:lnTo>
                    <a:lnTo>
                      <a:pt x="5231" y="4896"/>
                    </a:lnTo>
                    <a:lnTo>
                      <a:pt x="5336" y="5022"/>
                    </a:lnTo>
                    <a:lnTo>
                      <a:pt x="5378" y="4938"/>
                    </a:lnTo>
                    <a:lnTo>
                      <a:pt x="5524" y="4938"/>
                    </a:lnTo>
                    <a:lnTo>
                      <a:pt x="5566" y="4980"/>
                    </a:lnTo>
                    <a:lnTo>
                      <a:pt x="5587" y="4896"/>
                    </a:lnTo>
                    <a:lnTo>
                      <a:pt x="5566" y="4792"/>
                    </a:lnTo>
                    <a:lnTo>
                      <a:pt x="5566" y="4708"/>
                    </a:lnTo>
                    <a:lnTo>
                      <a:pt x="5524" y="4666"/>
                    </a:lnTo>
                    <a:lnTo>
                      <a:pt x="5378" y="4687"/>
                    </a:lnTo>
                    <a:lnTo>
                      <a:pt x="5252" y="4708"/>
                    </a:lnTo>
                    <a:lnTo>
                      <a:pt x="5231" y="4603"/>
                    </a:lnTo>
                    <a:lnTo>
                      <a:pt x="5273" y="4582"/>
                    </a:lnTo>
                    <a:lnTo>
                      <a:pt x="5336" y="4603"/>
                    </a:lnTo>
                    <a:lnTo>
                      <a:pt x="5461" y="4561"/>
                    </a:lnTo>
                    <a:lnTo>
                      <a:pt x="5545" y="4457"/>
                    </a:lnTo>
                    <a:lnTo>
                      <a:pt x="5587" y="4520"/>
                    </a:lnTo>
                    <a:lnTo>
                      <a:pt x="5671" y="4499"/>
                    </a:lnTo>
                    <a:lnTo>
                      <a:pt x="5733" y="4394"/>
                    </a:lnTo>
                    <a:lnTo>
                      <a:pt x="5691" y="4310"/>
                    </a:lnTo>
                    <a:lnTo>
                      <a:pt x="5775" y="4206"/>
                    </a:lnTo>
                    <a:lnTo>
                      <a:pt x="5754" y="4143"/>
                    </a:lnTo>
                    <a:lnTo>
                      <a:pt x="5796" y="4143"/>
                    </a:lnTo>
                    <a:lnTo>
                      <a:pt x="5838" y="4080"/>
                    </a:lnTo>
                    <a:lnTo>
                      <a:pt x="5691" y="4038"/>
                    </a:lnTo>
                    <a:lnTo>
                      <a:pt x="5566" y="4059"/>
                    </a:lnTo>
                    <a:lnTo>
                      <a:pt x="5629" y="3976"/>
                    </a:lnTo>
                    <a:lnTo>
                      <a:pt x="5691" y="3955"/>
                    </a:lnTo>
                    <a:lnTo>
                      <a:pt x="5691" y="3850"/>
                    </a:lnTo>
                    <a:lnTo>
                      <a:pt x="5587" y="3766"/>
                    </a:lnTo>
                    <a:lnTo>
                      <a:pt x="5357" y="3766"/>
                    </a:lnTo>
                    <a:lnTo>
                      <a:pt x="5336" y="3724"/>
                    </a:lnTo>
                    <a:lnTo>
                      <a:pt x="5336" y="3641"/>
                    </a:lnTo>
                    <a:lnTo>
                      <a:pt x="5378" y="3620"/>
                    </a:lnTo>
                    <a:lnTo>
                      <a:pt x="5357" y="3515"/>
                    </a:lnTo>
                    <a:lnTo>
                      <a:pt x="5168" y="3348"/>
                    </a:lnTo>
                    <a:lnTo>
                      <a:pt x="5106" y="3348"/>
                    </a:lnTo>
                    <a:lnTo>
                      <a:pt x="5001" y="3432"/>
                    </a:lnTo>
                    <a:lnTo>
                      <a:pt x="4834" y="3432"/>
                    </a:lnTo>
                    <a:lnTo>
                      <a:pt x="4687" y="3452"/>
                    </a:lnTo>
                    <a:lnTo>
                      <a:pt x="4478" y="3327"/>
                    </a:lnTo>
                    <a:lnTo>
                      <a:pt x="4436" y="3243"/>
                    </a:lnTo>
                    <a:lnTo>
                      <a:pt x="4394" y="3222"/>
                    </a:lnTo>
                    <a:lnTo>
                      <a:pt x="4290" y="3264"/>
                    </a:lnTo>
                    <a:lnTo>
                      <a:pt x="4206" y="3264"/>
                    </a:lnTo>
                    <a:lnTo>
                      <a:pt x="4122" y="3306"/>
                    </a:lnTo>
                    <a:lnTo>
                      <a:pt x="4018" y="3306"/>
                    </a:lnTo>
                    <a:lnTo>
                      <a:pt x="3976" y="3411"/>
                    </a:lnTo>
                    <a:lnTo>
                      <a:pt x="3913" y="3348"/>
                    </a:lnTo>
                    <a:lnTo>
                      <a:pt x="3808" y="3264"/>
                    </a:lnTo>
                    <a:lnTo>
                      <a:pt x="3704" y="3327"/>
                    </a:lnTo>
                    <a:lnTo>
                      <a:pt x="3578" y="3348"/>
                    </a:lnTo>
                    <a:lnTo>
                      <a:pt x="3578" y="3411"/>
                    </a:lnTo>
                    <a:lnTo>
                      <a:pt x="3536" y="3452"/>
                    </a:lnTo>
                    <a:lnTo>
                      <a:pt x="3536" y="3369"/>
                    </a:lnTo>
                    <a:lnTo>
                      <a:pt x="3474" y="3327"/>
                    </a:lnTo>
                    <a:lnTo>
                      <a:pt x="3369" y="3348"/>
                    </a:lnTo>
                    <a:lnTo>
                      <a:pt x="3139" y="3327"/>
                    </a:lnTo>
                    <a:lnTo>
                      <a:pt x="3076" y="3348"/>
                    </a:lnTo>
                    <a:lnTo>
                      <a:pt x="3160" y="3432"/>
                    </a:lnTo>
                    <a:lnTo>
                      <a:pt x="3160" y="3536"/>
                    </a:lnTo>
                    <a:lnTo>
                      <a:pt x="3264" y="3620"/>
                    </a:lnTo>
                    <a:lnTo>
                      <a:pt x="3139" y="3578"/>
                    </a:lnTo>
                    <a:lnTo>
                      <a:pt x="3076" y="3515"/>
                    </a:lnTo>
                    <a:lnTo>
                      <a:pt x="3013" y="3473"/>
                    </a:lnTo>
                    <a:lnTo>
                      <a:pt x="2867" y="3536"/>
                    </a:lnTo>
                    <a:lnTo>
                      <a:pt x="2804" y="3473"/>
                    </a:lnTo>
                    <a:lnTo>
                      <a:pt x="2930" y="3432"/>
                    </a:lnTo>
                    <a:lnTo>
                      <a:pt x="2930" y="3348"/>
                    </a:lnTo>
                    <a:lnTo>
                      <a:pt x="2804" y="3222"/>
                    </a:lnTo>
                    <a:lnTo>
                      <a:pt x="2825" y="3139"/>
                    </a:lnTo>
                    <a:lnTo>
                      <a:pt x="2762" y="3097"/>
                    </a:lnTo>
                    <a:lnTo>
                      <a:pt x="2637" y="3160"/>
                    </a:lnTo>
                    <a:lnTo>
                      <a:pt x="2658" y="3243"/>
                    </a:lnTo>
                    <a:lnTo>
                      <a:pt x="2637" y="3306"/>
                    </a:lnTo>
                    <a:lnTo>
                      <a:pt x="2532" y="3264"/>
                    </a:lnTo>
                    <a:lnTo>
                      <a:pt x="2595" y="3201"/>
                    </a:lnTo>
                    <a:lnTo>
                      <a:pt x="2553" y="3139"/>
                    </a:lnTo>
                    <a:lnTo>
                      <a:pt x="2448" y="3097"/>
                    </a:lnTo>
                    <a:lnTo>
                      <a:pt x="2406" y="3139"/>
                    </a:lnTo>
                    <a:lnTo>
                      <a:pt x="2323" y="3139"/>
                    </a:lnTo>
                    <a:lnTo>
                      <a:pt x="2344" y="3034"/>
                    </a:lnTo>
                    <a:lnTo>
                      <a:pt x="2344" y="2992"/>
                    </a:lnTo>
                    <a:lnTo>
                      <a:pt x="2323" y="2888"/>
                    </a:lnTo>
                    <a:lnTo>
                      <a:pt x="2218" y="2908"/>
                    </a:lnTo>
                    <a:lnTo>
                      <a:pt x="2093" y="3034"/>
                    </a:lnTo>
                    <a:lnTo>
                      <a:pt x="2114" y="3160"/>
                    </a:lnTo>
                    <a:lnTo>
                      <a:pt x="2030" y="3160"/>
                    </a:lnTo>
                    <a:lnTo>
                      <a:pt x="1988" y="3055"/>
                    </a:lnTo>
                    <a:lnTo>
                      <a:pt x="2030" y="2992"/>
                    </a:lnTo>
                    <a:lnTo>
                      <a:pt x="2030" y="2908"/>
                    </a:lnTo>
                    <a:lnTo>
                      <a:pt x="2093" y="2720"/>
                    </a:lnTo>
                    <a:lnTo>
                      <a:pt x="2009" y="2636"/>
                    </a:lnTo>
                    <a:lnTo>
                      <a:pt x="1883" y="2699"/>
                    </a:lnTo>
                    <a:lnTo>
                      <a:pt x="1883" y="2636"/>
                    </a:lnTo>
                    <a:lnTo>
                      <a:pt x="1988" y="2616"/>
                    </a:lnTo>
                    <a:lnTo>
                      <a:pt x="2030" y="2490"/>
                    </a:lnTo>
                    <a:lnTo>
                      <a:pt x="2009" y="2385"/>
                    </a:lnTo>
                    <a:lnTo>
                      <a:pt x="1925" y="2427"/>
                    </a:lnTo>
                    <a:lnTo>
                      <a:pt x="1862" y="2385"/>
                    </a:lnTo>
                    <a:lnTo>
                      <a:pt x="1800" y="2427"/>
                    </a:lnTo>
                    <a:lnTo>
                      <a:pt x="1695" y="2427"/>
                    </a:lnTo>
                    <a:lnTo>
                      <a:pt x="1758" y="2385"/>
                    </a:lnTo>
                    <a:lnTo>
                      <a:pt x="1758" y="2323"/>
                    </a:lnTo>
                    <a:lnTo>
                      <a:pt x="1653" y="2323"/>
                    </a:lnTo>
                    <a:lnTo>
                      <a:pt x="1590" y="2406"/>
                    </a:lnTo>
                    <a:lnTo>
                      <a:pt x="1444" y="2427"/>
                    </a:lnTo>
                    <a:lnTo>
                      <a:pt x="1444" y="2364"/>
                    </a:lnTo>
                    <a:lnTo>
                      <a:pt x="1507" y="2323"/>
                    </a:lnTo>
                    <a:lnTo>
                      <a:pt x="1570" y="2218"/>
                    </a:lnTo>
                    <a:lnTo>
                      <a:pt x="1590" y="2155"/>
                    </a:lnTo>
                    <a:lnTo>
                      <a:pt x="1674" y="2155"/>
                    </a:lnTo>
                    <a:lnTo>
                      <a:pt x="1779" y="2260"/>
                    </a:lnTo>
                    <a:lnTo>
                      <a:pt x="1925" y="2260"/>
                    </a:lnTo>
                    <a:lnTo>
                      <a:pt x="1904" y="2197"/>
                    </a:lnTo>
                    <a:lnTo>
                      <a:pt x="1800" y="2071"/>
                    </a:lnTo>
                    <a:lnTo>
                      <a:pt x="1695" y="2071"/>
                    </a:lnTo>
                    <a:lnTo>
                      <a:pt x="1758" y="2009"/>
                    </a:lnTo>
                    <a:lnTo>
                      <a:pt x="1611" y="1883"/>
                    </a:lnTo>
                    <a:lnTo>
                      <a:pt x="1507" y="1841"/>
                    </a:lnTo>
                    <a:lnTo>
                      <a:pt x="1570" y="1799"/>
                    </a:lnTo>
                    <a:lnTo>
                      <a:pt x="1590" y="1737"/>
                    </a:lnTo>
                    <a:lnTo>
                      <a:pt x="1653" y="1737"/>
                    </a:lnTo>
                    <a:lnTo>
                      <a:pt x="1695" y="1841"/>
                    </a:lnTo>
                    <a:lnTo>
                      <a:pt x="1800" y="1967"/>
                    </a:lnTo>
                    <a:lnTo>
                      <a:pt x="1967" y="1988"/>
                    </a:lnTo>
                    <a:lnTo>
                      <a:pt x="2030" y="2092"/>
                    </a:lnTo>
                    <a:lnTo>
                      <a:pt x="2114" y="2009"/>
                    </a:lnTo>
                    <a:lnTo>
                      <a:pt x="2176" y="2092"/>
                    </a:lnTo>
                    <a:lnTo>
                      <a:pt x="2344" y="2155"/>
                    </a:lnTo>
                    <a:lnTo>
                      <a:pt x="2448" y="2155"/>
                    </a:lnTo>
                    <a:lnTo>
                      <a:pt x="2511" y="2051"/>
                    </a:lnTo>
                    <a:lnTo>
                      <a:pt x="2490" y="1904"/>
                    </a:lnTo>
                    <a:lnTo>
                      <a:pt x="2239" y="1758"/>
                    </a:lnTo>
                    <a:lnTo>
                      <a:pt x="2134" y="1653"/>
                    </a:lnTo>
                    <a:lnTo>
                      <a:pt x="2072" y="1653"/>
                    </a:lnTo>
                    <a:lnTo>
                      <a:pt x="2030" y="1548"/>
                    </a:lnTo>
                    <a:lnTo>
                      <a:pt x="1925" y="1444"/>
                    </a:lnTo>
                    <a:lnTo>
                      <a:pt x="1883" y="1444"/>
                    </a:lnTo>
                    <a:lnTo>
                      <a:pt x="1821" y="1381"/>
                    </a:lnTo>
                    <a:lnTo>
                      <a:pt x="1883" y="1318"/>
                    </a:lnTo>
                    <a:lnTo>
                      <a:pt x="1967" y="1339"/>
                    </a:lnTo>
                    <a:lnTo>
                      <a:pt x="2030" y="1444"/>
                    </a:lnTo>
                    <a:lnTo>
                      <a:pt x="2114" y="1444"/>
                    </a:lnTo>
                    <a:lnTo>
                      <a:pt x="2134" y="1548"/>
                    </a:lnTo>
                    <a:lnTo>
                      <a:pt x="2197" y="1548"/>
                    </a:lnTo>
                    <a:lnTo>
                      <a:pt x="2239" y="1465"/>
                    </a:lnTo>
                    <a:lnTo>
                      <a:pt x="2197" y="1276"/>
                    </a:lnTo>
                    <a:lnTo>
                      <a:pt x="2072" y="1130"/>
                    </a:lnTo>
                    <a:lnTo>
                      <a:pt x="1988" y="1130"/>
                    </a:lnTo>
                    <a:lnTo>
                      <a:pt x="1967" y="1109"/>
                    </a:lnTo>
                    <a:lnTo>
                      <a:pt x="1821" y="1109"/>
                    </a:lnTo>
                    <a:lnTo>
                      <a:pt x="1695" y="1172"/>
                    </a:lnTo>
                    <a:lnTo>
                      <a:pt x="1590" y="1172"/>
                    </a:lnTo>
                    <a:lnTo>
                      <a:pt x="1486" y="1109"/>
                    </a:lnTo>
                    <a:lnTo>
                      <a:pt x="1402" y="1130"/>
                    </a:lnTo>
                    <a:lnTo>
                      <a:pt x="1360" y="1025"/>
                    </a:lnTo>
                    <a:lnTo>
                      <a:pt x="1235" y="1214"/>
                    </a:lnTo>
                    <a:lnTo>
                      <a:pt x="1067" y="1276"/>
                    </a:lnTo>
                    <a:lnTo>
                      <a:pt x="1046" y="1381"/>
                    </a:lnTo>
                    <a:lnTo>
                      <a:pt x="963" y="1423"/>
                    </a:lnTo>
                    <a:lnTo>
                      <a:pt x="963" y="1339"/>
                    </a:lnTo>
                    <a:lnTo>
                      <a:pt x="1046" y="1235"/>
                    </a:lnTo>
                    <a:lnTo>
                      <a:pt x="1088" y="1235"/>
                    </a:lnTo>
                    <a:lnTo>
                      <a:pt x="1339" y="1004"/>
                    </a:lnTo>
                    <a:lnTo>
                      <a:pt x="1360" y="921"/>
                    </a:lnTo>
                    <a:lnTo>
                      <a:pt x="1298" y="816"/>
                    </a:lnTo>
                    <a:lnTo>
                      <a:pt x="1298" y="544"/>
                    </a:lnTo>
                    <a:lnTo>
                      <a:pt x="1339" y="523"/>
                    </a:lnTo>
                    <a:lnTo>
                      <a:pt x="1256" y="419"/>
                    </a:lnTo>
                    <a:lnTo>
                      <a:pt x="1193" y="481"/>
                    </a:lnTo>
                    <a:lnTo>
                      <a:pt x="1088" y="481"/>
                    </a:lnTo>
                    <a:lnTo>
                      <a:pt x="1026" y="419"/>
                    </a:lnTo>
                    <a:lnTo>
                      <a:pt x="1026" y="314"/>
                    </a:lnTo>
                    <a:lnTo>
                      <a:pt x="1026" y="230"/>
                    </a:lnTo>
                    <a:lnTo>
                      <a:pt x="816" y="188"/>
                    </a:lnTo>
                    <a:lnTo>
                      <a:pt x="733" y="84"/>
                    </a:lnTo>
                    <a:lnTo>
                      <a:pt x="628" y="84"/>
                    </a:lnTo>
                    <a:lnTo>
                      <a:pt x="502"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952;p43">
                <a:extLst>
                  <a:ext uri="{FF2B5EF4-FFF2-40B4-BE49-F238E27FC236}">
                    <a16:creationId xmlns:a16="http://schemas.microsoft.com/office/drawing/2014/main" id="{05BD5DCE-BE5B-4711-955C-AFD73314CD6C}"/>
                  </a:ext>
                </a:extLst>
              </p:cNvPr>
              <p:cNvSpPr/>
              <p:nvPr/>
            </p:nvSpPr>
            <p:spPr>
              <a:xfrm>
                <a:off x="2687175" y="1694400"/>
                <a:ext cx="33500" cy="37675"/>
              </a:xfrm>
              <a:custGeom>
                <a:avLst/>
                <a:gdLst/>
                <a:ahLst/>
                <a:cxnLst/>
                <a:rect l="l" t="t" r="r" b="b"/>
                <a:pathLst>
                  <a:path w="1340" h="1507" extrusionOk="0">
                    <a:moveTo>
                      <a:pt x="796" y="0"/>
                    </a:moveTo>
                    <a:lnTo>
                      <a:pt x="670" y="21"/>
                    </a:lnTo>
                    <a:lnTo>
                      <a:pt x="607" y="84"/>
                    </a:lnTo>
                    <a:lnTo>
                      <a:pt x="691" y="147"/>
                    </a:lnTo>
                    <a:lnTo>
                      <a:pt x="691" y="231"/>
                    </a:lnTo>
                    <a:lnTo>
                      <a:pt x="628" y="210"/>
                    </a:lnTo>
                    <a:lnTo>
                      <a:pt x="565" y="147"/>
                    </a:lnTo>
                    <a:lnTo>
                      <a:pt x="461" y="126"/>
                    </a:lnTo>
                    <a:lnTo>
                      <a:pt x="419" y="210"/>
                    </a:lnTo>
                    <a:lnTo>
                      <a:pt x="524" y="210"/>
                    </a:lnTo>
                    <a:lnTo>
                      <a:pt x="565" y="251"/>
                    </a:lnTo>
                    <a:lnTo>
                      <a:pt x="524" y="293"/>
                    </a:lnTo>
                    <a:lnTo>
                      <a:pt x="398" y="314"/>
                    </a:lnTo>
                    <a:lnTo>
                      <a:pt x="356" y="335"/>
                    </a:lnTo>
                    <a:lnTo>
                      <a:pt x="398" y="440"/>
                    </a:lnTo>
                    <a:lnTo>
                      <a:pt x="419" y="461"/>
                    </a:lnTo>
                    <a:lnTo>
                      <a:pt x="419" y="523"/>
                    </a:lnTo>
                    <a:lnTo>
                      <a:pt x="293" y="461"/>
                    </a:lnTo>
                    <a:lnTo>
                      <a:pt x="168" y="503"/>
                    </a:lnTo>
                    <a:lnTo>
                      <a:pt x="84" y="565"/>
                    </a:lnTo>
                    <a:lnTo>
                      <a:pt x="42" y="712"/>
                    </a:lnTo>
                    <a:lnTo>
                      <a:pt x="0" y="733"/>
                    </a:lnTo>
                    <a:lnTo>
                      <a:pt x="0" y="754"/>
                    </a:lnTo>
                    <a:lnTo>
                      <a:pt x="63" y="754"/>
                    </a:lnTo>
                    <a:lnTo>
                      <a:pt x="42" y="837"/>
                    </a:lnTo>
                    <a:lnTo>
                      <a:pt x="42" y="879"/>
                    </a:lnTo>
                    <a:lnTo>
                      <a:pt x="63" y="921"/>
                    </a:lnTo>
                    <a:lnTo>
                      <a:pt x="147" y="816"/>
                    </a:lnTo>
                    <a:lnTo>
                      <a:pt x="168" y="837"/>
                    </a:lnTo>
                    <a:lnTo>
                      <a:pt x="105" y="963"/>
                    </a:lnTo>
                    <a:lnTo>
                      <a:pt x="147" y="1026"/>
                    </a:lnTo>
                    <a:lnTo>
                      <a:pt x="210" y="1067"/>
                    </a:lnTo>
                    <a:lnTo>
                      <a:pt x="272" y="1047"/>
                    </a:lnTo>
                    <a:lnTo>
                      <a:pt x="293" y="1067"/>
                    </a:lnTo>
                    <a:lnTo>
                      <a:pt x="314" y="1151"/>
                    </a:lnTo>
                    <a:lnTo>
                      <a:pt x="356" y="1151"/>
                    </a:lnTo>
                    <a:lnTo>
                      <a:pt x="398" y="1088"/>
                    </a:lnTo>
                    <a:lnTo>
                      <a:pt x="461" y="1130"/>
                    </a:lnTo>
                    <a:lnTo>
                      <a:pt x="461" y="1256"/>
                    </a:lnTo>
                    <a:lnTo>
                      <a:pt x="482" y="1298"/>
                    </a:lnTo>
                    <a:lnTo>
                      <a:pt x="586" y="1277"/>
                    </a:lnTo>
                    <a:lnTo>
                      <a:pt x="607" y="1402"/>
                    </a:lnTo>
                    <a:lnTo>
                      <a:pt x="712" y="1402"/>
                    </a:lnTo>
                    <a:lnTo>
                      <a:pt x="837" y="1486"/>
                    </a:lnTo>
                    <a:lnTo>
                      <a:pt x="942" y="1486"/>
                    </a:lnTo>
                    <a:lnTo>
                      <a:pt x="1005" y="1507"/>
                    </a:lnTo>
                    <a:lnTo>
                      <a:pt x="1026" y="1486"/>
                    </a:lnTo>
                    <a:lnTo>
                      <a:pt x="1005" y="1402"/>
                    </a:lnTo>
                    <a:lnTo>
                      <a:pt x="1088" y="1381"/>
                    </a:lnTo>
                    <a:lnTo>
                      <a:pt x="1151" y="1235"/>
                    </a:lnTo>
                    <a:lnTo>
                      <a:pt x="1130" y="1088"/>
                    </a:lnTo>
                    <a:lnTo>
                      <a:pt x="1214" y="942"/>
                    </a:lnTo>
                    <a:lnTo>
                      <a:pt x="1235" y="921"/>
                    </a:lnTo>
                    <a:lnTo>
                      <a:pt x="1319" y="712"/>
                    </a:lnTo>
                    <a:lnTo>
                      <a:pt x="1319" y="565"/>
                    </a:lnTo>
                    <a:lnTo>
                      <a:pt x="1340" y="523"/>
                    </a:lnTo>
                    <a:lnTo>
                      <a:pt x="1319" y="419"/>
                    </a:lnTo>
                    <a:lnTo>
                      <a:pt x="1235" y="335"/>
                    </a:lnTo>
                    <a:lnTo>
                      <a:pt x="1235" y="210"/>
                    </a:lnTo>
                    <a:lnTo>
                      <a:pt x="1193" y="147"/>
                    </a:lnTo>
                    <a:lnTo>
                      <a:pt x="1151" y="42"/>
                    </a:lnTo>
                    <a:lnTo>
                      <a:pt x="1005" y="0"/>
                    </a:lnTo>
                    <a:lnTo>
                      <a:pt x="900" y="42"/>
                    </a:lnTo>
                    <a:lnTo>
                      <a:pt x="796"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953;p43">
                <a:extLst>
                  <a:ext uri="{FF2B5EF4-FFF2-40B4-BE49-F238E27FC236}">
                    <a16:creationId xmlns:a16="http://schemas.microsoft.com/office/drawing/2014/main" id="{8739C284-8BEC-4D02-A958-A56410C9E093}"/>
                  </a:ext>
                </a:extLst>
              </p:cNvPr>
              <p:cNvSpPr/>
              <p:nvPr/>
            </p:nvSpPr>
            <p:spPr>
              <a:xfrm>
                <a:off x="2605050" y="1520200"/>
                <a:ext cx="42400" cy="26175"/>
              </a:xfrm>
              <a:custGeom>
                <a:avLst/>
                <a:gdLst/>
                <a:ahLst/>
                <a:cxnLst/>
                <a:rect l="l" t="t" r="r" b="b"/>
                <a:pathLst>
                  <a:path w="1696" h="1047" extrusionOk="0">
                    <a:moveTo>
                      <a:pt x="1570" y="1"/>
                    </a:moveTo>
                    <a:lnTo>
                      <a:pt x="1486" y="64"/>
                    </a:lnTo>
                    <a:lnTo>
                      <a:pt x="1256" y="64"/>
                    </a:lnTo>
                    <a:lnTo>
                      <a:pt x="1130" y="168"/>
                    </a:lnTo>
                    <a:lnTo>
                      <a:pt x="963" y="168"/>
                    </a:lnTo>
                    <a:lnTo>
                      <a:pt x="921" y="189"/>
                    </a:lnTo>
                    <a:lnTo>
                      <a:pt x="816" y="105"/>
                    </a:lnTo>
                    <a:lnTo>
                      <a:pt x="712" y="84"/>
                    </a:lnTo>
                    <a:lnTo>
                      <a:pt x="356" y="189"/>
                    </a:lnTo>
                    <a:lnTo>
                      <a:pt x="126" y="189"/>
                    </a:lnTo>
                    <a:lnTo>
                      <a:pt x="105" y="273"/>
                    </a:lnTo>
                    <a:lnTo>
                      <a:pt x="0" y="377"/>
                    </a:lnTo>
                    <a:lnTo>
                      <a:pt x="0" y="482"/>
                    </a:lnTo>
                    <a:lnTo>
                      <a:pt x="105" y="461"/>
                    </a:lnTo>
                    <a:lnTo>
                      <a:pt x="231" y="461"/>
                    </a:lnTo>
                    <a:lnTo>
                      <a:pt x="314" y="419"/>
                    </a:lnTo>
                    <a:lnTo>
                      <a:pt x="398" y="461"/>
                    </a:lnTo>
                    <a:lnTo>
                      <a:pt x="503" y="461"/>
                    </a:lnTo>
                    <a:lnTo>
                      <a:pt x="565" y="503"/>
                    </a:lnTo>
                    <a:lnTo>
                      <a:pt x="503" y="587"/>
                    </a:lnTo>
                    <a:lnTo>
                      <a:pt x="544" y="712"/>
                    </a:lnTo>
                    <a:lnTo>
                      <a:pt x="628" y="817"/>
                    </a:lnTo>
                    <a:lnTo>
                      <a:pt x="712" y="712"/>
                    </a:lnTo>
                    <a:lnTo>
                      <a:pt x="712" y="628"/>
                    </a:lnTo>
                    <a:lnTo>
                      <a:pt x="754" y="587"/>
                    </a:lnTo>
                    <a:lnTo>
                      <a:pt x="858" y="712"/>
                    </a:lnTo>
                    <a:lnTo>
                      <a:pt x="837" y="838"/>
                    </a:lnTo>
                    <a:lnTo>
                      <a:pt x="984" y="1005"/>
                    </a:lnTo>
                    <a:lnTo>
                      <a:pt x="1088" y="984"/>
                    </a:lnTo>
                    <a:lnTo>
                      <a:pt x="1151" y="1047"/>
                    </a:lnTo>
                    <a:lnTo>
                      <a:pt x="1360" y="1047"/>
                    </a:lnTo>
                    <a:lnTo>
                      <a:pt x="1465" y="942"/>
                    </a:lnTo>
                    <a:lnTo>
                      <a:pt x="1591" y="900"/>
                    </a:lnTo>
                    <a:lnTo>
                      <a:pt x="1674" y="670"/>
                    </a:lnTo>
                    <a:lnTo>
                      <a:pt x="1591" y="503"/>
                    </a:lnTo>
                    <a:lnTo>
                      <a:pt x="1695" y="356"/>
                    </a:lnTo>
                    <a:lnTo>
                      <a:pt x="1695" y="273"/>
                    </a:lnTo>
                    <a:lnTo>
                      <a:pt x="1612" y="147"/>
                    </a:lnTo>
                    <a:lnTo>
                      <a:pt x="1653" y="64"/>
                    </a:lnTo>
                    <a:lnTo>
                      <a:pt x="1570"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954;p43">
                <a:extLst>
                  <a:ext uri="{FF2B5EF4-FFF2-40B4-BE49-F238E27FC236}">
                    <a16:creationId xmlns:a16="http://schemas.microsoft.com/office/drawing/2014/main" id="{63B38C74-A24F-40E8-A6EA-AA96468AC1C9}"/>
                  </a:ext>
                </a:extLst>
              </p:cNvPr>
              <p:cNvSpPr/>
              <p:nvPr/>
            </p:nvSpPr>
            <p:spPr>
              <a:xfrm>
                <a:off x="2443425" y="1547400"/>
                <a:ext cx="109875" cy="60700"/>
              </a:xfrm>
              <a:custGeom>
                <a:avLst/>
                <a:gdLst/>
                <a:ahLst/>
                <a:cxnLst/>
                <a:rect l="l" t="t" r="r" b="b"/>
                <a:pathLst>
                  <a:path w="4395" h="2428" extrusionOk="0">
                    <a:moveTo>
                      <a:pt x="4268" y="1"/>
                    </a:moveTo>
                    <a:lnTo>
                      <a:pt x="4185" y="43"/>
                    </a:lnTo>
                    <a:lnTo>
                      <a:pt x="4059" y="105"/>
                    </a:lnTo>
                    <a:lnTo>
                      <a:pt x="4059" y="252"/>
                    </a:lnTo>
                    <a:lnTo>
                      <a:pt x="4038" y="336"/>
                    </a:lnTo>
                    <a:lnTo>
                      <a:pt x="4059" y="377"/>
                    </a:lnTo>
                    <a:lnTo>
                      <a:pt x="3955" y="419"/>
                    </a:lnTo>
                    <a:lnTo>
                      <a:pt x="3934" y="315"/>
                    </a:lnTo>
                    <a:lnTo>
                      <a:pt x="3892" y="315"/>
                    </a:lnTo>
                    <a:lnTo>
                      <a:pt x="3871" y="377"/>
                    </a:lnTo>
                    <a:lnTo>
                      <a:pt x="3829" y="440"/>
                    </a:lnTo>
                    <a:lnTo>
                      <a:pt x="3766" y="357"/>
                    </a:lnTo>
                    <a:lnTo>
                      <a:pt x="3745" y="168"/>
                    </a:lnTo>
                    <a:lnTo>
                      <a:pt x="3641" y="64"/>
                    </a:lnTo>
                    <a:lnTo>
                      <a:pt x="3578" y="64"/>
                    </a:lnTo>
                    <a:lnTo>
                      <a:pt x="3557" y="126"/>
                    </a:lnTo>
                    <a:lnTo>
                      <a:pt x="3432" y="126"/>
                    </a:lnTo>
                    <a:lnTo>
                      <a:pt x="3306" y="64"/>
                    </a:lnTo>
                    <a:lnTo>
                      <a:pt x="3222" y="64"/>
                    </a:lnTo>
                    <a:lnTo>
                      <a:pt x="2992" y="43"/>
                    </a:lnTo>
                    <a:lnTo>
                      <a:pt x="2846" y="126"/>
                    </a:lnTo>
                    <a:lnTo>
                      <a:pt x="2804" y="231"/>
                    </a:lnTo>
                    <a:lnTo>
                      <a:pt x="2741" y="315"/>
                    </a:lnTo>
                    <a:lnTo>
                      <a:pt x="2699" y="273"/>
                    </a:lnTo>
                    <a:lnTo>
                      <a:pt x="2636" y="273"/>
                    </a:lnTo>
                    <a:lnTo>
                      <a:pt x="2364" y="482"/>
                    </a:lnTo>
                    <a:lnTo>
                      <a:pt x="2281" y="566"/>
                    </a:lnTo>
                    <a:lnTo>
                      <a:pt x="2197" y="566"/>
                    </a:lnTo>
                    <a:lnTo>
                      <a:pt x="2051" y="670"/>
                    </a:lnTo>
                    <a:lnTo>
                      <a:pt x="1946" y="691"/>
                    </a:lnTo>
                    <a:lnTo>
                      <a:pt x="1862" y="775"/>
                    </a:lnTo>
                    <a:lnTo>
                      <a:pt x="1841" y="859"/>
                    </a:lnTo>
                    <a:lnTo>
                      <a:pt x="1653" y="859"/>
                    </a:lnTo>
                    <a:lnTo>
                      <a:pt x="1590" y="880"/>
                    </a:lnTo>
                    <a:lnTo>
                      <a:pt x="1465" y="859"/>
                    </a:lnTo>
                    <a:lnTo>
                      <a:pt x="1423" y="901"/>
                    </a:lnTo>
                    <a:lnTo>
                      <a:pt x="1339" y="901"/>
                    </a:lnTo>
                    <a:lnTo>
                      <a:pt x="1151" y="1068"/>
                    </a:lnTo>
                    <a:lnTo>
                      <a:pt x="1025" y="1152"/>
                    </a:lnTo>
                    <a:lnTo>
                      <a:pt x="900" y="1089"/>
                    </a:lnTo>
                    <a:lnTo>
                      <a:pt x="795" y="1152"/>
                    </a:lnTo>
                    <a:lnTo>
                      <a:pt x="523" y="1193"/>
                    </a:lnTo>
                    <a:lnTo>
                      <a:pt x="398" y="1382"/>
                    </a:lnTo>
                    <a:lnTo>
                      <a:pt x="314" y="1382"/>
                    </a:lnTo>
                    <a:lnTo>
                      <a:pt x="167" y="1403"/>
                    </a:lnTo>
                    <a:lnTo>
                      <a:pt x="105" y="1528"/>
                    </a:lnTo>
                    <a:lnTo>
                      <a:pt x="209" y="1528"/>
                    </a:lnTo>
                    <a:lnTo>
                      <a:pt x="272" y="1591"/>
                    </a:lnTo>
                    <a:lnTo>
                      <a:pt x="167" y="1591"/>
                    </a:lnTo>
                    <a:lnTo>
                      <a:pt x="126" y="1633"/>
                    </a:lnTo>
                    <a:lnTo>
                      <a:pt x="209" y="1717"/>
                    </a:lnTo>
                    <a:lnTo>
                      <a:pt x="188" y="1779"/>
                    </a:lnTo>
                    <a:lnTo>
                      <a:pt x="0" y="1842"/>
                    </a:lnTo>
                    <a:lnTo>
                      <a:pt x="0" y="1905"/>
                    </a:lnTo>
                    <a:lnTo>
                      <a:pt x="126" y="1926"/>
                    </a:lnTo>
                    <a:lnTo>
                      <a:pt x="230" y="1905"/>
                    </a:lnTo>
                    <a:lnTo>
                      <a:pt x="293" y="1821"/>
                    </a:lnTo>
                    <a:lnTo>
                      <a:pt x="377" y="1800"/>
                    </a:lnTo>
                    <a:lnTo>
                      <a:pt x="481" y="1842"/>
                    </a:lnTo>
                    <a:lnTo>
                      <a:pt x="586" y="1989"/>
                    </a:lnTo>
                    <a:lnTo>
                      <a:pt x="586" y="2114"/>
                    </a:lnTo>
                    <a:lnTo>
                      <a:pt x="691" y="2156"/>
                    </a:lnTo>
                    <a:lnTo>
                      <a:pt x="732" y="2114"/>
                    </a:lnTo>
                    <a:lnTo>
                      <a:pt x="732" y="2009"/>
                    </a:lnTo>
                    <a:lnTo>
                      <a:pt x="753" y="1989"/>
                    </a:lnTo>
                    <a:lnTo>
                      <a:pt x="816" y="1821"/>
                    </a:lnTo>
                    <a:lnTo>
                      <a:pt x="858" y="1821"/>
                    </a:lnTo>
                    <a:lnTo>
                      <a:pt x="1004" y="1779"/>
                    </a:lnTo>
                    <a:lnTo>
                      <a:pt x="1067" y="1800"/>
                    </a:lnTo>
                    <a:lnTo>
                      <a:pt x="1046" y="1884"/>
                    </a:lnTo>
                    <a:lnTo>
                      <a:pt x="942" y="1926"/>
                    </a:lnTo>
                    <a:lnTo>
                      <a:pt x="900" y="2093"/>
                    </a:lnTo>
                    <a:lnTo>
                      <a:pt x="942" y="2156"/>
                    </a:lnTo>
                    <a:lnTo>
                      <a:pt x="858" y="2240"/>
                    </a:lnTo>
                    <a:lnTo>
                      <a:pt x="816" y="2323"/>
                    </a:lnTo>
                    <a:lnTo>
                      <a:pt x="858" y="2407"/>
                    </a:lnTo>
                    <a:lnTo>
                      <a:pt x="921" y="2323"/>
                    </a:lnTo>
                    <a:lnTo>
                      <a:pt x="1004" y="2344"/>
                    </a:lnTo>
                    <a:lnTo>
                      <a:pt x="1004" y="2428"/>
                    </a:lnTo>
                    <a:lnTo>
                      <a:pt x="1046" y="2428"/>
                    </a:lnTo>
                    <a:lnTo>
                      <a:pt x="1235" y="2323"/>
                    </a:lnTo>
                    <a:lnTo>
                      <a:pt x="1318" y="2219"/>
                    </a:lnTo>
                    <a:lnTo>
                      <a:pt x="1381" y="2240"/>
                    </a:lnTo>
                    <a:lnTo>
                      <a:pt x="1444" y="2135"/>
                    </a:lnTo>
                    <a:lnTo>
                      <a:pt x="1444" y="2009"/>
                    </a:lnTo>
                    <a:lnTo>
                      <a:pt x="1527" y="2009"/>
                    </a:lnTo>
                    <a:lnTo>
                      <a:pt x="1590" y="1905"/>
                    </a:lnTo>
                    <a:lnTo>
                      <a:pt x="1590" y="1779"/>
                    </a:lnTo>
                    <a:lnTo>
                      <a:pt x="1653" y="1717"/>
                    </a:lnTo>
                    <a:lnTo>
                      <a:pt x="1674" y="1779"/>
                    </a:lnTo>
                    <a:lnTo>
                      <a:pt x="1653" y="1842"/>
                    </a:lnTo>
                    <a:lnTo>
                      <a:pt x="1674" y="1926"/>
                    </a:lnTo>
                    <a:lnTo>
                      <a:pt x="1653" y="2051"/>
                    </a:lnTo>
                    <a:lnTo>
                      <a:pt x="1674" y="2198"/>
                    </a:lnTo>
                    <a:lnTo>
                      <a:pt x="1737" y="2198"/>
                    </a:lnTo>
                    <a:lnTo>
                      <a:pt x="1841" y="2051"/>
                    </a:lnTo>
                    <a:lnTo>
                      <a:pt x="1862" y="1926"/>
                    </a:lnTo>
                    <a:lnTo>
                      <a:pt x="1883" y="1884"/>
                    </a:lnTo>
                    <a:lnTo>
                      <a:pt x="1967" y="1842"/>
                    </a:lnTo>
                    <a:lnTo>
                      <a:pt x="2092" y="1696"/>
                    </a:lnTo>
                    <a:lnTo>
                      <a:pt x="2113" y="1570"/>
                    </a:lnTo>
                    <a:lnTo>
                      <a:pt x="2092" y="1465"/>
                    </a:lnTo>
                    <a:lnTo>
                      <a:pt x="2155" y="1361"/>
                    </a:lnTo>
                    <a:lnTo>
                      <a:pt x="2197" y="1486"/>
                    </a:lnTo>
                    <a:lnTo>
                      <a:pt x="2406" y="1361"/>
                    </a:lnTo>
                    <a:lnTo>
                      <a:pt x="2469" y="1193"/>
                    </a:lnTo>
                    <a:lnTo>
                      <a:pt x="2490" y="1089"/>
                    </a:lnTo>
                    <a:lnTo>
                      <a:pt x="2595" y="1068"/>
                    </a:lnTo>
                    <a:lnTo>
                      <a:pt x="2636" y="1047"/>
                    </a:lnTo>
                    <a:lnTo>
                      <a:pt x="2720" y="1089"/>
                    </a:lnTo>
                    <a:lnTo>
                      <a:pt x="2825" y="984"/>
                    </a:lnTo>
                    <a:lnTo>
                      <a:pt x="2888" y="1047"/>
                    </a:lnTo>
                    <a:lnTo>
                      <a:pt x="2825" y="1256"/>
                    </a:lnTo>
                    <a:lnTo>
                      <a:pt x="2678" y="1403"/>
                    </a:lnTo>
                    <a:lnTo>
                      <a:pt x="2636" y="1507"/>
                    </a:lnTo>
                    <a:lnTo>
                      <a:pt x="2574" y="1591"/>
                    </a:lnTo>
                    <a:lnTo>
                      <a:pt x="2574" y="1633"/>
                    </a:lnTo>
                    <a:lnTo>
                      <a:pt x="2469" y="1696"/>
                    </a:lnTo>
                    <a:lnTo>
                      <a:pt x="2323" y="1926"/>
                    </a:lnTo>
                    <a:lnTo>
                      <a:pt x="2323" y="1989"/>
                    </a:lnTo>
                    <a:lnTo>
                      <a:pt x="2385" y="2093"/>
                    </a:lnTo>
                    <a:lnTo>
                      <a:pt x="2364" y="2198"/>
                    </a:lnTo>
                    <a:lnTo>
                      <a:pt x="2427" y="2219"/>
                    </a:lnTo>
                    <a:lnTo>
                      <a:pt x="2532" y="2261"/>
                    </a:lnTo>
                    <a:lnTo>
                      <a:pt x="2616" y="2198"/>
                    </a:lnTo>
                    <a:lnTo>
                      <a:pt x="2720" y="2135"/>
                    </a:lnTo>
                    <a:lnTo>
                      <a:pt x="2741" y="2030"/>
                    </a:lnTo>
                    <a:lnTo>
                      <a:pt x="2741" y="1926"/>
                    </a:lnTo>
                    <a:lnTo>
                      <a:pt x="2825" y="1842"/>
                    </a:lnTo>
                    <a:lnTo>
                      <a:pt x="2888" y="1737"/>
                    </a:lnTo>
                    <a:lnTo>
                      <a:pt x="2950" y="1737"/>
                    </a:lnTo>
                    <a:lnTo>
                      <a:pt x="3013" y="1717"/>
                    </a:lnTo>
                    <a:lnTo>
                      <a:pt x="3097" y="1779"/>
                    </a:lnTo>
                    <a:lnTo>
                      <a:pt x="3201" y="1779"/>
                    </a:lnTo>
                    <a:lnTo>
                      <a:pt x="3243" y="1717"/>
                    </a:lnTo>
                    <a:lnTo>
                      <a:pt x="3432" y="1717"/>
                    </a:lnTo>
                    <a:lnTo>
                      <a:pt x="3515" y="1612"/>
                    </a:lnTo>
                    <a:lnTo>
                      <a:pt x="3557" y="1403"/>
                    </a:lnTo>
                    <a:lnTo>
                      <a:pt x="3662" y="1256"/>
                    </a:lnTo>
                    <a:lnTo>
                      <a:pt x="3662" y="1152"/>
                    </a:lnTo>
                    <a:lnTo>
                      <a:pt x="3683" y="1089"/>
                    </a:lnTo>
                    <a:lnTo>
                      <a:pt x="3766" y="1214"/>
                    </a:lnTo>
                    <a:lnTo>
                      <a:pt x="3871" y="1256"/>
                    </a:lnTo>
                    <a:lnTo>
                      <a:pt x="3892" y="1193"/>
                    </a:lnTo>
                    <a:lnTo>
                      <a:pt x="3892" y="1110"/>
                    </a:lnTo>
                    <a:lnTo>
                      <a:pt x="3787" y="963"/>
                    </a:lnTo>
                    <a:lnTo>
                      <a:pt x="3787" y="880"/>
                    </a:lnTo>
                    <a:lnTo>
                      <a:pt x="3934" y="775"/>
                    </a:lnTo>
                    <a:lnTo>
                      <a:pt x="4038" y="754"/>
                    </a:lnTo>
                    <a:lnTo>
                      <a:pt x="4143" y="691"/>
                    </a:lnTo>
                    <a:lnTo>
                      <a:pt x="4206" y="733"/>
                    </a:lnTo>
                    <a:lnTo>
                      <a:pt x="4289" y="733"/>
                    </a:lnTo>
                    <a:lnTo>
                      <a:pt x="4394" y="587"/>
                    </a:lnTo>
                    <a:lnTo>
                      <a:pt x="4373" y="524"/>
                    </a:lnTo>
                    <a:lnTo>
                      <a:pt x="4352" y="273"/>
                    </a:lnTo>
                    <a:lnTo>
                      <a:pt x="4373" y="231"/>
                    </a:lnTo>
                    <a:lnTo>
                      <a:pt x="4352" y="168"/>
                    </a:lnTo>
                    <a:lnTo>
                      <a:pt x="4352" y="22"/>
                    </a:lnTo>
                    <a:lnTo>
                      <a:pt x="4268"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955;p43">
                <a:extLst>
                  <a:ext uri="{FF2B5EF4-FFF2-40B4-BE49-F238E27FC236}">
                    <a16:creationId xmlns:a16="http://schemas.microsoft.com/office/drawing/2014/main" id="{CCE13F3A-B4BE-42D8-BADE-61C4B1F34D96}"/>
                  </a:ext>
                </a:extLst>
              </p:cNvPr>
              <p:cNvSpPr/>
              <p:nvPr/>
            </p:nvSpPr>
            <p:spPr>
              <a:xfrm>
                <a:off x="2580975" y="1547400"/>
                <a:ext cx="48150" cy="32475"/>
              </a:xfrm>
              <a:custGeom>
                <a:avLst/>
                <a:gdLst/>
                <a:ahLst/>
                <a:cxnLst/>
                <a:rect l="l" t="t" r="r" b="b"/>
                <a:pathLst>
                  <a:path w="1926" h="1299" extrusionOk="0">
                    <a:moveTo>
                      <a:pt x="796" y="1"/>
                    </a:moveTo>
                    <a:lnTo>
                      <a:pt x="524" y="43"/>
                    </a:lnTo>
                    <a:lnTo>
                      <a:pt x="440" y="43"/>
                    </a:lnTo>
                    <a:lnTo>
                      <a:pt x="336" y="126"/>
                    </a:lnTo>
                    <a:lnTo>
                      <a:pt x="231" y="168"/>
                    </a:lnTo>
                    <a:lnTo>
                      <a:pt x="210" y="315"/>
                    </a:lnTo>
                    <a:lnTo>
                      <a:pt x="64" y="419"/>
                    </a:lnTo>
                    <a:lnTo>
                      <a:pt x="64" y="524"/>
                    </a:lnTo>
                    <a:lnTo>
                      <a:pt x="1" y="629"/>
                    </a:lnTo>
                    <a:lnTo>
                      <a:pt x="22" y="754"/>
                    </a:lnTo>
                    <a:lnTo>
                      <a:pt x="22" y="880"/>
                    </a:lnTo>
                    <a:lnTo>
                      <a:pt x="106" y="880"/>
                    </a:lnTo>
                    <a:lnTo>
                      <a:pt x="231" y="963"/>
                    </a:lnTo>
                    <a:lnTo>
                      <a:pt x="315" y="1110"/>
                    </a:lnTo>
                    <a:lnTo>
                      <a:pt x="231" y="1193"/>
                    </a:lnTo>
                    <a:lnTo>
                      <a:pt x="252" y="1214"/>
                    </a:lnTo>
                    <a:lnTo>
                      <a:pt x="378" y="1214"/>
                    </a:lnTo>
                    <a:lnTo>
                      <a:pt x="524" y="1256"/>
                    </a:lnTo>
                    <a:lnTo>
                      <a:pt x="566" y="1214"/>
                    </a:lnTo>
                    <a:lnTo>
                      <a:pt x="691" y="1298"/>
                    </a:lnTo>
                    <a:lnTo>
                      <a:pt x="838" y="1298"/>
                    </a:lnTo>
                    <a:lnTo>
                      <a:pt x="943" y="1256"/>
                    </a:lnTo>
                    <a:lnTo>
                      <a:pt x="1068" y="1256"/>
                    </a:lnTo>
                    <a:lnTo>
                      <a:pt x="1110" y="1152"/>
                    </a:lnTo>
                    <a:lnTo>
                      <a:pt x="1110" y="1089"/>
                    </a:lnTo>
                    <a:lnTo>
                      <a:pt x="1215" y="1068"/>
                    </a:lnTo>
                    <a:lnTo>
                      <a:pt x="1256" y="984"/>
                    </a:lnTo>
                    <a:lnTo>
                      <a:pt x="1403" y="796"/>
                    </a:lnTo>
                    <a:lnTo>
                      <a:pt x="1382" y="733"/>
                    </a:lnTo>
                    <a:lnTo>
                      <a:pt x="1319" y="754"/>
                    </a:lnTo>
                    <a:lnTo>
                      <a:pt x="1215" y="733"/>
                    </a:lnTo>
                    <a:lnTo>
                      <a:pt x="1215" y="670"/>
                    </a:lnTo>
                    <a:lnTo>
                      <a:pt x="1361" y="545"/>
                    </a:lnTo>
                    <a:lnTo>
                      <a:pt x="1466" y="545"/>
                    </a:lnTo>
                    <a:lnTo>
                      <a:pt x="1738" y="440"/>
                    </a:lnTo>
                    <a:lnTo>
                      <a:pt x="1821" y="461"/>
                    </a:lnTo>
                    <a:lnTo>
                      <a:pt x="1926" y="273"/>
                    </a:lnTo>
                    <a:lnTo>
                      <a:pt x="1905" y="231"/>
                    </a:lnTo>
                    <a:lnTo>
                      <a:pt x="1779" y="210"/>
                    </a:lnTo>
                    <a:lnTo>
                      <a:pt x="1717" y="147"/>
                    </a:lnTo>
                    <a:lnTo>
                      <a:pt x="1591" y="126"/>
                    </a:lnTo>
                    <a:lnTo>
                      <a:pt x="1424" y="126"/>
                    </a:lnTo>
                    <a:lnTo>
                      <a:pt x="1403" y="105"/>
                    </a:lnTo>
                    <a:lnTo>
                      <a:pt x="1256" y="43"/>
                    </a:lnTo>
                    <a:lnTo>
                      <a:pt x="1173" y="64"/>
                    </a:lnTo>
                    <a:lnTo>
                      <a:pt x="1047" y="64"/>
                    </a:lnTo>
                    <a:lnTo>
                      <a:pt x="963" y="43"/>
                    </a:lnTo>
                    <a:lnTo>
                      <a:pt x="859" y="43"/>
                    </a:lnTo>
                    <a:lnTo>
                      <a:pt x="796"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956;p43">
                <a:extLst>
                  <a:ext uri="{FF2B5EF4-FFF2-40B4-BE49-F238E27FC236}">
                    <a16:creationId xmlns:a16="http://schemas.microsoft.com/office/drawing/2014/main" id="{7A183F01-7F7C-4747-8AD3-BABCA628B18D}"/>
                  </a:ext>
                </a:extLst>
              </p:cNvPr>
              <p:cNvSpPr/>
              <p:nvPr/>
            </p:nvSpPr>
            <p:spPr>
              <a:xfrm>
                <a:off x="2474800" y="1600250"/>
                <a:ext cx="142825" cy="88425"/>
              </a:xfrm>
              <a:custGeom>
                <a:avLst/>
                <a:gdLst/>
                <a:ahLst/>
                <a:cxnLst/>
                <a:rect l="l" t="t" r="r" b="b"/>
                <a:pathLst>
                  <a:path w="5713" h="3537" extrusionOk="0">
                    <a:moveTo>
                      <a:pt x="2177" y="0"/>
                    </a:moveTo>
                    <a:lnTo>
                      <a:pt x="1863" y="84"/>
                    </a:lnTo>
                    <a:lnTo>
                      <a:pt x="1800" y="126"/>
                    </a:lnTo>
                    <a:lnTo>
                      <a:pt x="1863" y="188"/>
                    </a:lnTo>
                    <a:lnTo>
                      <a:pt x="1863" y="293"/>
                    </a:lnTo>
                    <a:lnTo>
                      <a:pt x="1988" y="356"/>
                    </a:lnTo>
                    <a:lnTo>
                      <a:pt x="2051" y="460"/>
                    </a:lnTo>
                    <a:lnTo>
                      <a:pt x="1967" y="439"/>
                    </a:lnTo>
                    <a:lnTo>
                      <a:pt x="1842" y="335"/>
                    </a:lnTo>
                    <a:lnTo>
                      <a:pt x="1758" y="335"/>
                    </a:lnTo>
                    <a:lnTo>
                      <a:pt x="1695" y="293"/>
                    </a:lnTo>
                    <a:lnTo>
                      <a:pt x="1591" y="293"/>
                    </a:lnTo>
                    <a:lnTo>
                      <a:pt x="1465" y="335"/>
                    </a:lnTo>
                    <a:lnTo>
                      <a:pt x="1381" y="335"/>
                    </a:lnTo>
                    <a:lnTo>
                      <a:pt x="1319" y="398"/>
                    </a:lnTo>
                    <a:lnTo>
                      <a:pt x="1256" y="502"/>
                    </a:lnTo>
                    <a:lnTo>
                      <a:pt x="1130" y="607"/>
                    </a:lnTo>
                    <a:lnTo>
                      <a:pt x="1214" y="711"/>
                    </a:lnTo>
                    <a:lnTo>
                      <a:pt x="1444" y="753"/>
                    </a:lnTo>
                    <a:lnTo>
                      <a:pt x="1549" y="753"/>
                    </a:lnTo>
                    <a:lnTo>
                      <a:pt x="1653" y="837"/>
                    </a:lnTo>
                    <a:lnTo>
                      <a:pt x="1737" y="837"/>
                    </a:lnTo>
                    <a:lnTo>
                      <a:pt x="1758" y="879"/>
                    </a:lnTo>
                    <a:lnTo>
                      <a:pt x="1695" y="921"/>
                    </a:lnTo>
                    <a:lnTo>
                      <a:pt x="1570" y="879"/>
                    </a:lnTo>
                    <a:lnTo>
                      <a:pt x="1319" y="858"/>
                    </a:lnTo>
                    <a:lnTo>
                      <a:pt x="1109" y="879"/>
                    </a:lnTo>
                    <a:lnTo>
                      <a:pt x="1026" y="858"/>
                    </a:lnTo>
                    <a:lnTo>
                      <a:pt x="921" y="879"/>
                    </a:lnTo>
                    <a:lnTo>
                      <a:pt x="754" y="1046"/>
                    </a:lnTo>
                    <a:lnTo>
                      <a:pt x="607" y="1193"/>
                    </a:lnTo>
                    <a:lnTo>
                      <a:pt x="628" y="1256"/>
                    </a:lnTo>
                    <a:lnTo>
                      <a:pt x="754" y="1256"/>
                    </a:lnTo>
                    <a:lnTo>
                      <a:pt x="942" y="1297"/>
                    </a:lnTo>
                    <a:lnTo>
                      <a:pt x="1068" y="1276"/>
                    </a:lnTo>
                    <a:lnTo>
                      <a:pt x="1214" y="1276"/>
                    </a:lnTo>
                    <a:lnTo>
                      <a:pt x="1256" y="1339"/>
                    </a:lnTo>
                    <a:lnTo>
                      <a:pt x="1340" y="1381"/>
                    </a:lnTo>
                    <a:lnTo>
                      <a:pt x="1214" y="1486"/>
                    </a:lnTo>
                    <a:lnTo>
                      <a:pt x="1068" y="1486"/>
                    </a:lnTo>
                    <a:lnTo>
                      <a:pt x="963" y="1569"/>
                    </a:lnTo>
                    <a:lnTo>
                      <a:pt x="837" y="1548"/>
                    </a:lnTo>
                    <a:lnTo>
                      <a:pt x="712" y="1465"/>
                    </a:lnTo>
                    <a:lnTo>
                      <a:pt x="503" y="1465"/>
                    </a:lnTo>
                    <a:lnTo>
                      <a:pt x="419" y="1444"/>
                    </a:lnTo>
                    <a:lnTo>
                      <a:pt x="314" y="1465"/>
                    </a:lnTo>
                    <a:lnTo>
                      <a:pt x="84" y="1611"/>
                    </a:lnTo>
                    <a:lnTo>
                      <a:pt x="126" y="1674"/>
                    </a:lnTo>
                    <a:lnTo>
                      <a:pt x="126" y="1800"/>
                    </a:lnTo>
                    <a:lnTo>
                      <a:pt x="0" y="1800"/>
                    </a:lnTo>
                    <a:lnTo>
                      <a:pt x="0" y="1862"/>
                    </a:lnTo>
                    <a:lnTo>
                      <a:pt x="189" y="1988"/>
                    </a:lnTo>
                    <a:lnTo>
                      <a:pt x="314" y="2134"/>
                    </a:lnTo>
                    <a:lnTo>
                      <a:pt x="377" y="2134"/>
                    </a:lnTo>
                    <a:lnTo>
                      <a:pt x="398" y="2030"/>
                    </a:lnTo>
                    <a:lnTo>
                      <a:pt x="482" y="2072"/>
                    </a:lnTo>
                    <a:lnTo>
                      <a:pt x="419" y="2134"/>
                    </a:lnTo>
                    <a:lnTo>
                      <a:pt x="544" y="2239"/>
                    </a:lnTo>
                    <a:lnTo>
                      <a:pt x="544" y="2385"/>
                    </a:lnTo>
                    <a:lnTo>
                      <a:pt x="649" y="2427"/>
                    </a:lnTo>
                    <a:lnTo>
                      <a:pt x="733" y="2344"/>
                    </a:lnTo>
                    <a:lnTo>
                      <a:pt x="733" y="2218"/>
                    </a:lnTo>
                    <a:lnTo>
                      <a:pt x="796" y="2239"/>
                    </a:lnTo>
                    <a:lnTo>
                      <a:pt x="900" y="2239"/>
                    </a:lnTo>
                    <a:lnTo>
                      <a:pt x="837" y="2323"/>
                    </a:lnTo>
                    <a:lnTo>
                      <a:pt x="837" y="2427"/>
                    </a:lnTo>
                    <a:lnTo>
                      <a:pt x="963" y="2511"/>
                    </a:lnTo>
                    <a:lnTo>
                      <a:pt x="1068" y="2490"/>
                    </a:lnTo>
                    <a:lnTo>
                      <a:pt x="1109" y="2406"/>
                    </a:lnTo>
                    <a:lnTo>
                      <a:pt x="1277" y="2323"/>
                    </a:lnTo>
                    <a:lnTo>
                      <a:pt x="1319" y="2197"/>
                    </a:lnTo>
                    <a:lnTo>
                      <a:pt x="1340" y="2176"/>
                    </a:lnTo>
                    <a:lnTo>
                      <a:pt x="1423" y="2281"/>
                    </a:lnTo>
                    <a:lnTo>
                      <a:pt x="1465" y="2197"/>
                    </a:lnTo>
                    <a:lnTo>
                      <a:pt x="1591" y="2176"/>
                    </a:lnTo>
                    <a:lnTo>
                      <a:pt x="1674" y="2176"/>
                    </a:lnTo>
                    <a:lnTo>
                      <a:pt x="1549" y="2281"/>
                    </a:lnTo>
                    <a:lnTo>
                      <a:pt x="1423" y="2344"/>
                    </a:lnTo>
                    <a:lnTo>
                      <a:pt x="1423" y="2448"/>
                    </a:lnTo>
                    <a:lnTo>
                      <a:pt x="1570" y="2511"/>
                    </a:lnTo>
                    <a:lnTo>
                      <a:pt x="1674" y="2490"/>
                    </a:lnTo>
                    <a:lnTo>
                      <a:pt x="1737" y="2532"/>
                    </a:lnTo>
                    <a:lnTo>
                      <a:pt x="1842" y="2511"/>
                    </a:lnTo>
                    <a:lnTo>
                      <a:pt x="1946" y="2490"/>
                    </a:lnTo>
                    <a:lnTo>
                      <a:pt x="2009" y="2406"/>
                    </a:lnTo>
                    <a:lnTo>
                      <a:pt x="2093" y="2490"/>
                    </a:lnTo>
                    <a:lnTo>
                      <a:pt x="2093" y="2553"/>
                    </a:lnTo>
                    <a:lnTo>
                      <a:pt x="2260" y="2553"/>
                    </a:lnTo>
                    <a:lnTo>
                      <a:pt x="2407" y="2490"/>
                    </a:lnTo>
                    <a:lnTo>
                      <a:pt x="2407" y="2553"/>
                    </a:lnTo>
                    <a:lnTo>
                      <a:pt x="2574" y="2553"/>
                    </a:lnTo>
                    <a:lnTo>
                      <a:pt x="2637" y="2490"/>
                    </a:lnTo>
                    <a:lnTo>
                      <a:pt x="2700" y="2532"/>
                    </a:lnTo>
                    <a:lnTo>
                      <a:pt x="2616" y="2595"/>
                    </a:lnTo>
                    <a:lnTo>
                      <a:pt x="2595" y="2657"/>
                    </a:lnTo>
                    <a:lnTo>
                      <a:pt x="2323" y="2657"/>
                    </a:lnTo>
                    <a:lnTo>
                      <a:pt x="2218" y="2741"/>
                    </a:lnTo>
                    <a:lnTo>
                      <a:pt x="2156" y="2720"/>
                    </a:lnTo>
                    <a:lnTo>
                      <a:pt x="2009" y="2720"/>
                    </a:lnTo>
                    <a:lnTo>
                      <a:pt x="1842" y="2657"/>
                    </a:lnTo>
                    <a:lnTo>
                      <a:pt x="1653" y="2657"/>
                    </a:lnTo>
                    <a:lnTo>
                      <a:pt x="1486" y="2741"/>
                    </a:lnTo>
                    <a:lnTo>
                      <a:pt x="1381" y="2741"/>
                    </a:lnTo>
                    <a:lnTo>
                      <a:pt x="1256" y="2720"/>
                    </a:lnTo>
                    <a:lnTo>
                      <a:pt x="1172" y="2762"/>
                    </a:lnTo>
                    <a:lnTo>
                      <a:pt x="1005" y="2720"/>
                    </a:lnTo>
                    <a:lnTo>
                      <a:pt x="837" y="2762"/>
                    </a:lnTo>
                    <a:lnTo>
                      <a:pt x="816" y="2950"/>
                    </a:lnTo>
                    <a:lnTo>
                      <a:pt x="837" y="3034"/>
                    </a:lnTo>
                    <a:lnTo>
                      <a:pt x="796" y="3160"/>
                    </a:lnTo>
                    <a:lnTo>
                      <a:pt x="921" y="3285"/>
                    </a:lnTo>
                    <a:lnTo>
                      <a:pt x="963" y="3390"/>
                    </a:lnTo>
                    <a:lnTo>
                      <a:pt x="1130" y="3432"/>
                    </a:lnTo>
                    <a:lnTo>
                      <a:pt x="1319" y="3494"/>
                    </a:lnTo>
                    <a:lnTo>
                      <a:pt x="1465" y="3494"/>
                    </a:lnTo>
                    <a:lnTo>
                      <a:pt x="1633" y="3452"/>
                    </a:lnTo>
                    <a:lnTo>
                      <a:pt x="1779" y="3452"/>
                    </a:lnTo>
                    <a:lnTo>
                      <a:pt x="1800" y="3536"/>
                    </a:lnTo>
                    <a:lnTo>
                      <a:pt x="1946" y="3536"/>
                    </a:lnTo>
                    <a:lnTo>
                      <a:pt x="2072" y="3473"/>
                    </a:lnTo>
                    <a:lnTo>
                      <a:pt x="2093" y="3473"/>
                    </a:lnTo>
                    <a:lnTo>
                      <a:pt x="2218" y="3452"/>
                    </a:lnTo>
                    <a:lnTo>
                      <a:pt x="2260" y="3369"/>
                    </a:lnTo>
                    <a:lnTo>
                      <a:pt x="2386" y="3369"/>
                    </a:lnTo>
                    <a:lnTo>
                      <a:pt x="2428" y="3348"/>
                    </a:lnTo>
                    <a:lnTo>
                      <a:pt x="2469" y="3243"/>
                    </a:lnTo>
                    <a:lnTo>
                      <a:pt x="2532" y="3222"/>
                    </a:lnTo>
                    <a:lnTo>
                      <a:pt x="2616" y="3222"/>
                    </a:lnTo>
                    <a:lnTo>
                      <a:pt x="2679" y="3139"/>
                    </a:lnTo>
                    <a:lnTo>
                      <a:pt x="2741" y="3180"/>
                    </a:lnTo>
                    <a:lnTo>
                      <a:pt x="2909" y="3180"/>
                    </a:lnTo>
                    <a:lnTo>
                      <a:pt x="2930" y="3222"/>
                    </a:lnTo>
                    <a:lnTo>
                      <a:pt x="3055" y="3222"/>
                    </a:lnTo>
                    <a:lnTo>
                      <a:pt x="3118" y="3160"/>
                    </a:lnTo>
                    <a:lnTo>
                      <a:pt x="3306" y="3076"/>
                    </a:lnTo>
                    <a:lnTo>
                      <a:pt x="3369" y="3076"/>
                    </a:lnTo>
                    <a:lnTo>
                      <a:pt x="3453" y="3055"/>
                    </a:lnTo>
                    <a:lnTo>
                      <a:pt x="3453" y="2971"/>
                    </a:lnTo>
                    <a:lnTo>
                      <a:pt x="3537" y="3013"/>
                    </a:lnTo>
                    <a:lnTo>
                      <a:pt x="3557" y="3076"/>
                    </a:lnTo>
                    <a:lnTo>
                      <a:pt x="3516" y="3160"/>
                    </a:lnTo>
                    <a:lnTo>
                      <a:pt x="3516" y="3222"/>
                    </a:lnTo>
                    <a:lnTo>
                      <a:pt x="3662" y="3264"/>
                    </a:lnTo>
                    <a:lnTo>
                      <a:pt x="3746" y="3243"/>
                    </a:lnTo>
                    <a:lnTo>
                      <a:pt x="3767" y="3160"/>
                    </a:lnTo>
                    <a:lnTo>
                      <a:pt x="3892" y="3118"/>
                    </a:lnTo>
                    <a:lnTo>
                      <a:pt x="3934" y="3118"/>
                    </a:lnTo>
                    <a:lnTo>
                      <a:pt x="3955" y="3180"/>
                    </a:lnTo>
                    <a:lnTo>
                      <a:pt x="3871" y="3264"/>
                    </a:lnTo>
                    <a:lnTo>
                      <a:pt x="3892" y="3348"/>
                    </a:lnTo>
                    <a:lnTo>
                      <a:pt x="4039" y="3390"/>
                    </a:lnTo>
                    <a:lnTo>
                      <a:pt x="4206" y="3369"/>
                    </a:lnTo>
                    <a:lnTo>
                      <a:pt x="4394" y="3285"/>
                    </a:lnTo>
                    <a:lnTo>
                      <a:pt x="4478" y="3285"/>
                    </a:lnTo>
                    <a:lnTo>
                      <a:pt x="4583" y="3264"/>
                    </a:lnTo>
                    <a:lnTo>
                      <a:pt x="4666" y="3327"/>
                    </a:lnTo>
                    <a:lnTo>
                      <a:pt x="4708" y="3285"/>
                    </a:lnTo>
                    <a:lnTo>
                      <a:pt x="4708" y="3243"/>
                    </a:lnTo>
                    <a:lnTo>
                      <a:pt x="4771" y="3222"/>
                    </a:lnTo>
                    <a:lnTo>
                      <a:pt x="4834" y="3222"/>
                    </a:lnTo>
                    <a:lnTo>
                      <a:pt x="4876" y="3139"/>
                    </a:lnTo>
                    <a:lnTo>
                      <a:pt x="4876" y="3055"/>
                    </a:lnTo>
                    <a:lnTo>
                      <a:pt x="4980" y="2971"/>
                    </a:lnTo>
                    <a:lnTo>
                      <a:pt x="5085" y="2971"/>
                    </a:lnTo>
                    <a:lnTo>
                      <a:pt x="5190" y="2804"/>
                    </a:lnTo>
                    <a:lnTo>
                      <a:pt x="5190" y="2720"/>
                    </a:lnTo>
                    <a:lnTo>
                      <a:pt x="5210" y="2657"/>
                    </a:lnTo>
                    <a:lnTo>
                      <a:pt x="5294" y="2657"/>
                    </a:lnTo>
                    <a:lnTo>
                      <a:pt x="5399" y="2616"/>
                    </a:lnTo>
                    <a:lnTo>
                      <a:pt x="5524" y="2490"/>
                    </a:lnTo>
                    <a:lnTo>
                      <a:pt x="5650" y="2218"/>
                    </a:lnTo>
                    <a:lnTo>
                      <a:pt x="5713" y="2072"/>
                    </a:lnTo>
                    <a:lnTo>
                      <a:pt x="5650" y="1967"/>
                    </a:lnTo>
                    <a:lnTo>
                      <a:pt x="5566" y="1779"/>
                    </a:lnTo>
                    <a:lnTo>
                      <a:pt x="5441" y="1695"/>
                    </a:lnTo>
                    <a:lnTo>
                      <a:pt x="5357" y="1695"/>
                    </a:lnTo>
                    <a:lnTo>
                      <a:pt x="5190" y="1820"/>
                    </a:lnTo>
                    <a:lnTo>
                      <a:pt x="5190" y="1925"/>
                    </a:lnTo>
                    <a:lnTo>
                      <a:pt x="5106" y="2072"/>
                    </a:lnTo>
                    <a:lnTo>
                      <a:pt x="5127" y="2092"/>
                    </a:lnTo>
                    <a:lnTo>
                      <a:pt x="5106" y="2134"/>
                    </a:lnTo>
                    <a:lnTo>
                      <a:pt x="5022" y="2134"/>
                    </a:lnTo>
                    <a:lnTo>
                      <a:pt x="4918" y="2239"/>
                    </a:lnTo>
                    <a:lnTo>
                      <a:pt x="4897" y="2197"/>
                    </a:lnTo>
                    <a:lnTo>
                      <a:pt x="4980" y="2009"/>
                    </a:lnTo>
                    <a:lnTo>
                      <a:pt x="5001" y="1883"/>
                    </a:lnTo>
                    <a:lnTo>
                      <a:pt x="4834" y="1800"/>
                    </a:lnTo>
                    <a:lnTo>
                      <a:pt x="4771" y="1820"/>
                    </a:lnTo>
                    <a:lnTo>
                      <a:pt x="4687" y="1904"/>
                    </a:lnTo>
                    <a:lnTo>
                      <a:pt x="4499" y="2009"/>
                    </a:lnTo>
                    <a:lnTo>
                      <a:pt x="4457" y="2113"/>
                    </a:lnTo>
                    <a:lnTo>
                      <a:pt x="4394" y="2030"/>
                    </a:lnTo>
                    <a:lnTo>
                      <a:pt x="4415" y="1925"/>
                    </a:lnTo>
                    <a:lnTo>
                      <a:pt x="4583" y="1800"/>
                    </a:lnTo>
                    <a:lnTo>
                      <a:pt x="4771" y="1695"/>
                    </a:lnTo>
                    <a:lnTo>
                      <a:pt x="4834" y="1569"/>
                    </a:lnTo>
                    <a:lnTo>
                      <a:pt x="4813" y="1507"/>
                    </a:lnTo>
                    <a:lnTo>
                      <a:pt x="4666" y="1507"/>
                    </a:lnTo>
                    <a:lnTo>
                      <a:pt x="4562" y="1548"/>
                    </a:lnTo>
                    <a:lnTo>
                      <a:pt x="4499" y="1548"/>
                    </a:lnTo>
                    <a:lnTo>
                      <a:pt x="4499" y="1486"/>
                    </a:lnTo>
                    <a:lnTo>
                      <a:pt x="4583" y="1402"/>
                    </a:lnTo>
                    <a:lnTo>
                      <a:pt x="4771" y="1276"/>
                    </a:lnTo>
                    <a:lnTo>
                      <a:pt x="4813" y="1276"/>
                    </a:lnTo>
                    <a:lnTo>
                      <a:pt x="4876" y="1235"/>
                    </a:lnTo>
                    <a:lnTo>
                      <a:pt x="4876" y="942"/>
                    </a:lnTo>
                    <a:lnTo>
                      <a:pt x="4834" y="921"/>
                    </a:lnTo>
                    <a:lnTo>
                      <a:pt x="4834" y="753"/>
                    </a:lnTo>
                    <a:lnTo>
                      <a:pt x="4876" y="649"/>
                    </a:lnTo>
                    <a:lnTo>
                      <a:pt x="4876" y="565"/>
                    </a:lnTo>
                    <a:lnTo>
                      <a:pt x="4938" y="502"/>
                    </a:lnTo>
                    <a:lnTo>
                      <a:pt x="5022" y="502"/>
                    </a:lnTo>
                    <a:lnTo>
                      <a:pt x="5085" y="419"/>
                    </a:lnTo>
                    <a:lnTo>
                      <a:pt x="5022" y="335"/>
                    </a:lnTo>
                    <a:lnTo>
                      <a:pt x="5043" y="251"/>
                    </a:lnTo>
                    <a:lnTo>
                      <a:pt x="4897" y="188"/>
                    </a:lnTo>
                    <a:lnTo>
                      <a:pt x="4813" y="188"/>
                    </a:lnTo>
                    <a:lnTo>
                      <a:pt x="4562" y="419"/>
                    </a:lnTo>
                    <a:lnTo>
                      <a:pt x="4415" y="460"/>
                    </a:lnTo>
                    <a:lnTo>
                      <a:pt x="4374" y="565"/>
                    </a:lnTo>
                    <a:lnTo>
                      <a:pt x="4394" y="628"/>
                    </a:lnTo>
                    <a:lnTo>
                      <a:pt x="4290" y="628"/>
                    </a:lnTo>
                    <a:lnTo>
                      <a:pt x="4248" y="607"/>
                    </a:lnTo>
                    <a:lnTo>
                      <a:pt x="4143" y="649"/>
                    </a:lnTo>
                    <a:lnTo>
                      <a:pt x="4039" y="816"/>
                    </a:lnTo>
                    <a:lnTo>
                      <a:pt x="4081" y="942"/>
                    </a:lnTo>
                    <a:lnTo>
                      <a:pt x="4081" y="1067"/>
                    </a:lnTo>
                    <a:lnTo>
                      <a:pt x="4143" y="1130"/>
                    </a:lnTo>
                    <a:lnTo>
                      <a:pt x="4206" y="1297"/>
                    </a:lnTo>
                    <a:lnTo>
                      <a:pt x="4143" y="1465"/>
                    </a:lnTo>
                    <a:lnTo>
                      <a:pt x="4039" y="1465"/>
                    </a:lnTo>
                    <a:lnTo>
                      <a:pt x="3871" y="1507"/>
                    </a:lnTo>
                    <a:lnTo>
                      <a:pt x="3788" y="1507"/>
                    </a:lnTo>
                    <a:lnTo>
                      <a:pt x="3746" y="1569"/>
                    </a:lnTo>
                    <a:lnTo>
                      <a:pt x="3788" y="1674"/>
                    </a:lnTo>
                    <a:lnTo>
                      <a:pt x="3788" y="1758"/>
                    </a:lnTo>
                    <a:lnTo>
                      <a:pt x="3892" y="1883"/>
                    </a:lnTo>
                    <a:lnTo>
                      <a:pt x="3955" y="2072"/>
                    </a:lnTo>
                    <a:lnTo>
                      <a:pt x="3767" y="2134"/>
                    </a:lnTo>
                    <a:lnTo>
                      <a:pt x="3788" y="2197"/>
                    </a:lnTo>
                    <a:lnTo>
                      <a:pt x="3829" y="2239"/>
                    </a:lnTo>
                    <a:lnTo>
                      <a:pt x="3746" y="2281"/>
                    </a:lnTo>
                    <a:lnTo>
                      <a:pt x="3662" y="2134"/>
                    </a:lnTo>
                    <a:lnTo>
                      <a:pt x="3453" y="2092"/>
                    </a:lnTo>
                    <a:lnTo>
                      <a:pt x="3411" y="2113"/>
                    </a:lnTo>
                    <a:lnTo>
                      <a:pt x="3265" y="2092"/>
                    </a:lnTo>
                    <a:lnTo>
                      <a:pt x="3244" y="2009"/>
                    </a:lnTo>
                    <a:lnTo>
                      <a:pt x="3202" y="1967"/>
                    </a:lnTo>
                    <a:lnTo>
                      <a:pt x="3118" y="2030"/>
                    </a:lnTo>
                    <a:lnTo>
                      <a:pt x="2993" y="2092"/>
                    </a:lnTo>
                    <a:lnTo>
                      <a:pt x="2930" y="2030"/>
                    </a:lnTo>
                    <a:lnTo>
                      <a:pt x="2930" y="1820"/>
                    </a:lnTo>
                    <a:lnTo>
                      <a:pt x="3034" y="1758"/>
                    </a:lnTo>
                    <a:lnTo>
                      <a:pt x="3118" y="1507"/>
                    </a:lnTo>
                    <a:lnTo>
                      <a:pt x="3034" y="1507"/>
                    </a:lnTo>
                    <a:lnTo>
                      <a:pt x="2909" y="1465"/>
                    </a:lnTo>
                    <a:lnTo>
                      <a:pt x="2804" y="1486"/>
                    </a:lnTo>
                    <a:lnTo>
                      <a:pt x="2783" y="1402"/>
                    </a:lnTo>
                    <a:lnTo>
                      <a:pt x="2888" y="1381"/>
                    </a:lnTo>
                    <a:lnTo>
                      <a:pt x="2993" y="1402"/>
                    </a:lnTo>
                    <a:lnTo>
                      <a:pt x="3034" y="1339"/>
                    </a:lnTo>
                    <a:lnTo>
                      <a:pt x="3013" y="1088"/>
                    </a:lnTo>
                    <a:lnTo>
                      <a:pt x="2909" y="963"/>
                    </a:lnTo>
                    <a:lnTo>
                      <a:pt x="2951" y="879"/>
                    </a:lnTo>
                    <a:lnTo>
                      <a:pt x="3013" y="858"/>
                    </a:lnTo>
                    <a:lnTo>
                      <a:pt x="3034" y="774"/>
                    </a:lnTo>
                    <a:lnTo>
                      <a:pt x="2951" y="711"/>
                    </a:lnTo>
                    <a:lnTo>
                      <a:pt x="2951" y="649"/>
                    </a:lnTo>
                    <a:lnTo>
                      <a:pt x="2909" y="565"/>
                    </a:lnTo>
                    <a:lnTo>
                      <a:pt x="2825" y="565"/>
                    </a:lnTo>
                    <a:lnTo>
                      <a:pt x="2783" y="523"/>
                    </a:lnTo>
                    <a:lnTo>
                      <a:pt x="2700" y="565"/>
                    </a:lnTo>
                    <a:lnTo>
                      <a:pt x="2490" y="565"/>
                    </a:lnTo>
                    <a:lnTo>
                      <a:pt x="2428" y="502"/>
                    </a:lnTo>
                    <a:lnTo>
                      <a:pt x="2532" y="335"/>
                    </a:lnTo>
                    <a:lnTo>
                      <a:pt x="2616" y="293"/>
                    </a:lnTo>
                    <a:lnTo>
                      <a:pt x="2574" y="126"/>
                    </a:lnTo>
                    <a:lnTo>
                      <a:pt x="2469" y="21"/>
                    </a:lnTo>
                    <a:lnTo>
                      <a:pt x="2281" y="21"/>
                    </a:lnTo>
                    <a:lnTo>
                      <a:pt x="2177"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957;p43">
                <a:extLst>
                  <a:ext uri="{FF2B5EF4-FFF2-40B4-BE49-F238E27FC236}">
                    <a16:creationId xmlns:a16="http://schemas.microsoft.com/office/drawing/2014/main" id="{51ABDDAF-E2EB-4FBD-961C-C2DD377BAB50}"/>
                  </a:ext>
                </a:extLst>
              </p:cNvPr>
              <p:cNvSpPr/>
              <p:nvPr/>
            </p:nvSpPr>
            <p:spPr>
              <a:xfrm>
                <a:off x="2638000" y="1637900"/>
                <a:ext cx="69075" cy="67500"/>
              </a:xfrm>
              <a:custGeom>
                <a:avLst/>
                <a:gdLst/>
                <a:ahLst/>
                <a:cxnLst/>
                <a:rect l="l" t="t" r="r" b="b"/>
                <a:pathLst>
                  <a:path w="2763" h="2700" extrusionOk="0">
                    <a:moveTo>
                      <a:pt x="1884" y="1"/>
                    </a:moveTo>
                    <a:lnTo>
                      <a:pt x="1758" y="84"/>
                    </a:lnTo>
                    <a:lnTo>
                      <a:pt x="1654" y="84"/>
                    </a:lnTo>
                    <a:lnTo>
                      <a:pt x="1612" y="126"/>
                    </a:lnTo>
                    <a:lnTo>
                      <a:pt x="1507" y="126"/>
                    </a:lnTo>
                    <a:lnTo>
                      <a:pt x="1423" y="189"/>
                    </a:lnTo>
                    <a:lnTo>
                      <a:pt x="1423" y="335"/>
                    </a:lnTo>
                    <a:lnTo>
                      <a:pt x="1403" y="398"/>
                    </a:lnTo>
                    <a:lnTo>
                      <a:pt x="1423" y="545"/>
                    </a:lnTo>
                    <a:lnTo>
                      <a:pt x="1528" y="649"/>
                    </a:lnTo>
                    <a:lnTo>
                      <a:pt x="1549" y="733"/>
                    </a:lnTo>
                    <a:lnTo>
                      <a:pt x="1549" y="733"/>
                    </a:lnTo>
                    <a:lnTo>
                      <a:pt x="1444" y="691"/>
                    </a:lnTo>
                    <a:lnTo>
                      <a:pt x="1361" y="691"/>
                    </a:lnTo>
                    <a:lnTo>
                      <a:pt x="1340" y="733"/>
                    </a:lnTo>
                    <a:lnTo>
                      <a:pt x="1528" y="858"/>
                    </a:lnTo>
                    <a:lnTo>
                      <a:pt x="1528" y="963"/>
                    </a:lnTo>
                    <a:lnTo>
                      <a:pt x="1423" y="1005"/>
                    </a:lnTo>
                    <a:lnTo>
                      <a:pt x="1403" y="1151"/>
                    </a:lnTo>
                    <a:lnTo>
                      <a:pt x="1444" y="1235"/>
                    </a:lnTo>
                    <a:lnTo>
                      <a:pt x="1340" y="1319"/>
                    </a:lnTo>
                    <a:lnTo>
                      <a:pt x="1235" y="1256"/>
                    </a:lnTo>
                    <a:lnTo>
                      <a:pt x="1235" y="1214"/>
                    </a:lnTo>
                    <a:lnTo>
                      <a:pt x="1256" y="1110"/>
                    </a:lnTo>
                    <a:lnTo>
                      <a:pt x="1235" y="796"/>
                    </a:lnTo>
                    <a:lnTo>
                      <a:pt x="1151" y="712"/>
                    </a:lnTo>
                    <a:lnTo>
                      <a:pt x="1131" y="628"/>
                    </a:lnTo>
                    <a:lnTo>
                      <a:pt x="1151" y="586"/>
                    </a:lnTo>
                    <a:lnTo>
                      <a:pt x="1151" y="482"/>
                    </a:lnTo>
                    <a:lnTo>
                      <a:pt x="1110" y="419"/>
                    </a:lnTo>
                    <a:lnTo>
                      <a:pt x="1089" y="314"/>
                    </a:lnTo>
                    <a:lnTo>
                      <a:pt x="1026" y="273"/>
                    </a:lnTo>
                    <a:lnTo>
                      <a:pt x="900" y="314"/>
                    </a:lnTo>
                    <a:lnTo>
                      <a:pt x="879" y="377"/>
                    </a:lnTo>
                    <a:lnTo>
                      <a:pt x="775" y="461"/>
                    </a:lnTo>
                    <a:lnTo>
                      <a:pt x="733" y="524"/>
                    </a:lnTo>
                    <a:lnTo>
                      <a:pt x="796" y="566"/>
                    </a:lnTo>
                    <a:lnTo>
                      <a:pt x="838" y="566"/>
                    </a:lnTo>
                    <a:lnTo>
                      <a:pt x="900" y="628"/>
                    </a:lnTo>
                    <a:lnTo>
                      <a:pt x="796" y="670"/>
                    </a:lnTo>
                    <a:lnTo>
                      <a:pt x="775" y="733"/>
                    </a:lnTo>
                    <a:lnTo>
                      <a:pt x="670" y="796"/>
                    </a:lnTo>
                    <a:lnTo>
                      <a:pt x="628" y="942"/>
                    </a:lnTo>
                    <a:lnTo>
                      <a:pt x="733" y="984"/>
                    </a:lnTo>
                    <a:lnTo>
                      <a:pt x="733" y="1026"/>
                    </a:lnTo>
                    <a:lnTo>
                      <a:pt x="607" y="1068"/>
                    </a:lnTo>
                    <a:lnTo>
                      <a:pt x="587" y="1172"/>
                    </a:lnTo>
                    <a:lnTo>
                      <a:pt x="628" y="1256"/>
                    </a:lnTo>
                    <a:lnTo>
                      <a:pt x="670" y="1361"/>
                    </a:lnTo>
                    <a:lnTo>
                      <a:pt x="607" y="1423"/>
                    </a:lnTo>
                    <a:lnTo>
                      <a:pt x="566" y="1382"/>
                    </a:lnTo>
                    <a:lnTo>
                      <a:pt x="566" y="1235"/>
                    </a:lnTo>
                    <a:lnTo>
                      <a:pt x="503" y="1214"/>
                    </a:lnTo>
                    <a:lnTo>
                      <a:pt x="503" y="1110"/>
                    </a:lnTo>
                    <a:lnTo>
                      <a:pt x="461" y="1130"/>
                    </a:lnTo>
                    <a:lnTo>
                      <a:pt x="294" y="1130"/>
                    </a:lnTo>
                    <a:lnTo>
                      <a:pt x="273" y="1214"/>
                    </a:lnTo>
                    <a:lnTo>
                      <a:pt x="335" y="1256"/>
                    </a:lnTo>
                    <a:lnTo>
                      <a:pt x="252" y="1298"/>
                    </a:lnTo>
                    <a:lnTo>
                      <a:pt x="168" y="1235"/>
                    </a:lnTo>
                    <a:lnTo>
                      <a:pt x="84" y="1298"/>
                    </a:lnTo>
                    <a:lnTo>
                      <a:pt x="1" y="1256"/>
                    </a:lnTo>
                    <a:lnTo>
                      <a:pt x="1" y="1402"/>
                    </a:lnTo>
                    <a:lnTo>
                      <a:pt x="63" y="1444"/>
                    </a:lnTo>
                    <a:lnTo>
                      <a:pt x="147" y="1444"/>
                    </a:lnTo>
                    <a:lnTo>
                      <a:pt x="189" y="1465"/>
                    </a:lnTo>
                    <a:lnTo>
                      <a:pt x="252" y="1444"/>
                    </a:lnTo>
                    <a:lnTo>
                      <a:pt x="356" y="1444"/>
                    </a:lnTo>
                    <a:lnTo>
                      <a:pt x="419" y="1465"/>
                    </a:lnTo>
                    <a:lnTo>
                      <a:pt x="503" y="1444"/>
                    </a:lnTo>
                    <a:lnTo>
                      <a:pt x="628" y="1507"/>
                    </a:lnTo>
                    <a:lnTo>
                      <a:pt x="796" y="1465"/>
                    </a:lnTo>
                    <a:lnTo>
                      <a:pt x="879" y="1528"/>
                    </a:lnTo>
                    <a:lnTo>
                      <a:pt x="984" y="1528"/>
                    </a:lnTo>
                    <a:lnTo>
                      <a:pt x="1444" y="1612"/>
                    </a:lnTo>
                    <a:lnTo>
                      <a:pt x="1507" y="1654"/>
                    </a:lnTo>
                    <a:lnTo>
                      <a:pt x="1423" y="1695"/>
                    </a:lnTo>
                    <a:lnTo>
                      <a:pt x="1298" y="1674"/>
                    </a:lnTo>
                    <a:lnTo>
                      <a:pt x="1151" y="1674"/>
                    </a:lnTo>
                    <a:lnTo>
                      <a:pt x="1047" y="1737"/>
                    </a:lnTo>
                    <a:lnTo>
                      <a:pt x="879" y="1758"/>
                    </a:lnTo>
                    <a:lnTo>
                      <a:pt x="921" y="1758"/>
                    </a:lnTo>
                    <a:lnTo>
                      <a:pt x="984" y="1800"/>
                    </a:lnTo>
                    <a:lnTo>
                      <a:pt x="921" y="1842"/>
                    </a:lnTo>
                    <a:lnTo>
                      <a:pt x="754" y="1779"/>
                    </a:lnTo>
                    <a:lnTo>
                      <a:pt x="670" y="1758"/>
                    </a:lnTo>
                    <a:lnTo>
                      <a:pt x="587" y="1800"/>
                    </a:lnTo>
                    <a:lnTo>
                      <a:pt x="607" y="1863"/>
                    </a:lnTo>
                    <a:lnTo>
                      <a:pt x="587" y="1905"/>
                    </a:lnTo>
                    <a:lnTo>
                      <a:pt x="524" y="1863"/>
                    </a:lnTo>
                    <a:lnTo>
                      <a:pt x="482" y="1863"/>
                    </a:lnTo>
                    <a:lnTo>
                      <a:pt x="503" y="1905"/>
                    </a:lnTo>
                    <a:lnTo>
                      <a:pt x="503" y="1967"/>
                    </a:lnTo>
                    <a:lnTo>
                      <a:pt x="566" y="2009"/>
                    </a:lnTo>
                    <a:lnTo>
                      <a:pt x="649" y="2051"/>
                    </a:lnTo>
                    <a:lnTo>
                      <a:pt x="607" y="2114"/>
                    </a:lnTo>
                    <a:lnTo>
                      <a:pt x="670" y="2198"/>
                    </a:lnTo>
                    <a:lnTo>
                      <a:pt x="607" y="2198"/>
                    </a:lnTo>
                    <a:lnTo>
                      <a:pt x="566" y="2114"/>
                    </a:lnTo>
                    <a:lnTo>
                      <a:pt x="503" y="2114"/>
                    </a:lnTo>
                    <a:lnTo>
                      <a:pt x="461" y="2218"/>
                    </a:lnTo>
                    <a:lnTo>
                      <a:pt x="461" y="2281"/>
                    </a:lnTo>
                    <a:lnTo>
                      <a:pt x="440" y="2323"/>
                    </a:lnTo>
                    <a:lnTo>
                      <a:pt x="440" y="2428"/>
                    </a:lnTo>
                    <a:lnTo>
                      <a:pt x="503" y="2491"/>
                    </a:lnTo>
                    <a:lnTo>
                      <a:pt x="607" y="2491"/>
                    </a:lnTo>
                    <a:lnTo>
                      <a:pt x="670" y="2532"/>
                    </a:lnTo>
                    <a:lnTo>
                      <a:pt x="712" y="2532"/>
                    </a:lnTo>
                    <a:lnTo>
                      <a:pt x="775" y="2470"/>
                    </a:lnTo>
                    <a:lnTo>
                      <a:pt x="900" y="2407"/>
                    </a:lnTo>
                    <a:lnTo>
                      <a:pt x="817" y="2511"/>
                    </a:lnTo>
                    <a:lnTo>
                      <a:pt x="859" y="2595"/>
                    </a:lnTo>
                    <a:lnTo>
                      <a:pt x="921" y="2595"/>
                    </a:lnTo>
                    <a:lnTo>
                      <a:pt x="1005" y="2511"/>
                    </a:lnTo>
                    <a:lnTo>
                      <a:pt x="1026" y="2574"/>
                    </a:lnTo>
                    <a:lnTo>
                      <a:pt x="1068" y="2679"/>
                    </a:lnTo>
                    <a:lnTo>
                      <a:pt x="1382" y="2700"/>
                    </a:lnTo>
                    <a:lnTo>
                      <a:pt x="1444" y="2595"/>
                    </a:lnTo>
                    <a:lnTo>
                      <a:pt x="1423" y="2511"/>
                    </a:lnTo>
                    <a:lnTo>
                      <a:pt x="1444" y="2407"/>
                    </a:lnTo>
                    <a:lnTo>
                      <a:pt x="1507" y="2365"/>
                    </a:lnTo>
                    <a:lnTo>
                      <a:pt x="1528" y="2407"/>
                    </a:lnTo>
                    <a:lnTo>
                      <a:pt x="1528" y="2511"/>
                    </a:lnTo>
                    <a:lnTo>
                      <a:pt x="1570" y="2616"/>
                    </a:lnTo>
                    <a:lnTo>
                      <a:pt x="1612" y="2574"/>
                    </a:lnTo>
                    <a:lnTo>
                      <a:pt x="1612" y="2470"/>
                    </a:lnTo>
                    <a:lnTo>
                      <a:pt x="1612" y="2407"/>
                    </a:lnTo>
                    <a:lnTo>
                      <a:pt x="1654" y="2323"/>
                    </a:lnTo>
                    <a:lnTo>
                      <a:pt x="1675" y="2281"/>
                    </a:lnTo>
                    <a:lnTo>
                      <a:pt x="1570" y="2302"/>
                    </a:lnTo>
                    <a:lnTo>
                      <a:pt x="1486" y="2344"/>
                    </a:lnTo>
                    <a:lnTo>
                      <a:pt x="1528" y="2239"/>
                    </a:lnTo>
                    <a:lnTo>
                      <a:pt x="1633" y="2198"/>
                    </a:lnTo>
                    <a:lnTo>
                      <a:pt x="1695" y="2135"/>
                    </a:lnTo>
                    <a:lnTo>
                      <a:pt x="1758" y="2072"/>
                    </a:lnTo>
                    <a:lnTo>
                      <a:pt x="1758" y="1988"/>
                    </a:lnTo>
                    <a:lnTo>
                      <a:pt x="1821" y="1967"/>
                    </a:lnTo>
                    <a:lnTo>
                      <a:pt x="1905" y="1988"/>
                    </a:lnTo>
                    <a:lnTo>
                      <a:pt x="1905" y="2072"/>
                    </a:lnTo>
                    <a:lnTo>
                      <a:pt x="1905" y="2156"/>
                    </a:lnTo>
                    <a:lnTo>
                      <a:pt x="1947" y="2093"/>
                    </a:lnTo>
                    <a:lnTo>
                      <a:pt x="2072" y="1926"/>
                    </a:lnTo>
                    <a:lnTo>
                      <a:pt x="2072" y="1863"/>
                    </a:lnTo>
                    <a:lnTo>
                      <a:pt x="1947" y="1779"/>
                    </a:lnTo>
                    <a:lnTo>
                      <a:pt x="1947" y="1737"/>
                    </a:lnTo>
                    <a:lnTo>
                      <a:pt x="1988" y="1674"/>
                    </a:lnTo>
                    <a:lnTo>
                      <a:pt x="2051" y="1716"/>
                    </a:lnTo>
                    <a:lnTo>
                      <a:pt x="2135" y="1716"/>
                    </a:lnTo>
                    <a:lnTo>
                      <a:pt x="2156" y="1612"/>
                    </a:lnTo>
                    <a:lnTo>
                      <a:pt x="2156" y="1549"/>
                    </a:lnTo>
                    <a:lnTo>
                      <a:pt x="2260" y="1423"/>
                    </a:lnTo>
                    <a:lnTo>
                      <a:pt x="2281" y="1340"/>
                    </a:lnTo>
                    <a:lnTo>
                      <a:pt x="2407" y="1214"/>
                    </a:lnTo>
                    <a:lnTo>
                      <a:pt x="2511" y="1151"/>
                    </a:lnTo>
                    <a:lnTo>
                      <a:pt x="2553" y="1089"/>
                    </a:lnTo>
                    <a:lnTo>
                      <a:pt x="2511" y="942"/>
                    </a:lnTo>
                    <a:lnTo>
                      <a:pt x="2616" y="775"/>
                    </a:lnTo>
                    <a:lnTo>
                      <a:pt x="2742" y="691"/>
                    </a:lnTo>
                    <a:lnTo>
                      <a:pt x="2763" y="586"/>
                    </a:lnTo>
                    <a:lnTo>
                      <a:pt x="2700" y="482"/>
                    </a:lnTo>
                    <a:lnTo>
                      <a:pt x="2595" y="461"/>
                    </a:lnTo>
                    <a:lnTo>
                      <a:pt x="2553" y="356"/>
                    </a:lnTo>
                    <a:lnTo>
                      <a:pt x="2595" y="356"/>
                    </a:lnTo>
                    <a:lnTo>
                      <a:pt x="2616" y="294"/>
                    </a:lnTo>
                    <a:lnTo>
                      <a:pt x="2595" y="252"/>
                    </a:lnTo>
                    <a:lnTo>
                      <a:pt x="2616" y="168"/>
                    </a:lnTo>
                    <a:lnTo>
                      <a:pt x="2595" y="84"/>
                    </a:lnTo>
                    <a:lnTo>
                      <a:pt x="2511" y="84"/>
                    </a:lnTo>
                    <a:lnTo>
                      <a:pt x="2553" y="147"/>
                    </a:lnTo>
                    <a:lnTo>
                      <a:pt x="2553" y="252"/>
                    </a:lnTo>
                    <a:lnTo>
                      <a:pt x="2470" y="273"/>
                    </a:lnTo>
                    <a:lnTo>
                      <a:pt x="2386" y="189"/>
                    </a:lnTo>
                    <a:lnTo>
                      <a:pt x="2302" y="273"/>
                    </a:lnTo>
                    <a:lnTo>
                      <a:pt x="2302" y="461"/>
                    </a:lnTo>
                    <a:lnTo>
                      <a:pt x="2260" y="503"/>
                    </a:lnTo>
                    <a:lnTo>
                      <a:pt x="2198" y="503"/>
                    </a:lnTo>
                    <a:lnTo>
                      <a:pt x="2156" y="566"/>
                    </a:lnTo>
                    <a:lnTo>
                      <a:pt x="2093" y="566"/>
                    </a:lnTo>
                    <a:lnTo>
                      <a:pt x="2093" y="482"/>
                    </a:lnTo>
                    <a:lnTo>
                      <a:pt x="2177" y="398"/>
                    </a:lnTo>
                    <a:lnTo>
                      <a:pt x="2219" y="168"/>
                    </a:lnTo>
                    <a:lnTo>
                      <a:pt x="2156" y="105"/>
                    </a:lnTo>
                    <a:lnTo>
                      <a:pt x="2072" y="126"/>
                    </a:lnTo>
                    <a:lnTo>
                      <a:pt x="1988" y="84"/>
                    </a:lnTo>
                    <a:lnTo>
                      <a:pt x="1967"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958;p43">
                <a:extLst>
                  <a:ext uri="{FF2B5EF4-FFF2-40B4-BE49-F238E27FC236}">
                    <a16:creationId xmlns:a16="http://schemas.microsoft.com/office/drawing/2014/main" id="{6D8F10EB-5474-49F8-B4E7-B104738BF626}"/>
                  </a:ext>
                </a:extLst>
              </p:cNvPr>
              <p:cNvSpPr/>
              <p:nvPr/>
            </p:nvSpPr>
            <p:spPr>
              <a:xfrm>
                <a:off x="2686125" y="1510800"/>
                <a:ext cx="62275" cy="87900"/>
              </a:xfrm>
              <a:custGeom>
                <a:avLst/>
                <a:gdLst/>
                <a:ahLst/>
                <a:cxnLst/>
                <a:rect l="l" t="t" r="r" b="b"/>
                <a:pathLst>
                  <a:path w="2491" h="3516" extrusionOk="0">
                    <a:moveTo>
                      <a:pt x="1026" y="0"/>
                    </a:moveTo>
                    <a:lnTo>
                      <a:pt x="921" y="63"/>
                    </a:lnTo>
                    <a:lnTo>
                      <a:pt x="879" y="147"/>
                    </a:lnTo>
                    <a:lnTo>
                      <a:pt x="754" y="230"/>
                    </a:lnTo>
                    <a:lnTo>
                      <a:pt x="733" y="335"/>
                    </a:lnTo>
                    <a:lnTo>
                      <a:pt x="607" y="481"/>
                    </a:lnTo>
                    <a:lnTo>
                      <a:pt x="607" y="586"/>
                    </a:lnTo>
                    <a:lnTo>
                      <a:pt x="712" y="649"/>
                    </a:lnTo>
                    <a:lnTo>
                      <a:pt x="754" y="586"/>
                    </a:lnTo>
                    <a:lnTo>
                      <a:pt x="879" y="565"/>
                    </a:lnTo>
                    <a:lnTo>
                      <a:pt x="921" y="628"/>
                    </a:lnTo>
                    <a:lnTo>
                      <a:pt x="775" y="753"/>
                    </a:lnTo>
                    <a:lnTo>
                      <a:pt x="649" y="837"/>
                    </a:lnTo>
                    <a:lnTo>
                      <a:pt x="545" y="984"/>
                    </a:lnTo>
                    <a:lnTo>
                      <a:pt x="545" y="1046"/>
                    </a:lnTo>
                    <a:lnTo>
                      <a:pt x="712" y="963"/>
                    </a:lnTo>
                    <a:lnTo>
                      <a:pt x="858" y="837"/>
                    </a:lnTo>
                    <a:lnTo>
                      <a:pt x="942" y="837"/>
                    </a:lnTo>
                    <a:lnTo>
                      <a:pt x="1026" y="774"/>
                    </a:lnTo>
                    <a:lnTo>
                      <a:pt x="1068" y="858"/>
                    </a:lnTo>
                    <a:lnTo>
                      <a:pt x="1047" y="984"/>
                    </a:lnTo>
                    <a:lnTo>
                      <a:pt x="963" y="984"/>
                    </a:lnTo>
                    <a:lnTo>
                      <a:pt x="838" y="1109"/>
                    </a:lnTo>
                    <a:lnTo>
                      <a:pt x="775" y="1193"/>
                    </a:lnTo>
                    <a:lnTo>
                      <a:pt x="838" y="1276"/>
                    </a:lnTo>
                    <a:lnTo>
                      <a:pt x="984" y="1256"/>
                    </a:lnTo>
                    <a:lnTo>
                      <a:pt x="1089" y="1297"/>
                    </a:lnTo>
                    <a:lnTo>
                      <a:pt x="963" y="1381"/>
                    </a:lnTo>
                    <a:lnTo>
                      <a:pt x="817" y="1465"/>
                    </a:lnTo>
                    <a:lnTo>
                      <a:pt x="712" y="1402"/>
                    </a:lnTo>
                    <a:lnTo>
                      <a:pt x="712" y="1486"/>
                    </a:lnTo>
                    <a:lnTo>
                      <a:pt x="838" y="1528"/>
                    </a:lnTo>
                    <a:lnTo>
                      <a:pt x="838" y="1590"/>
                    </a:lnTo>
                    <a:lnTo>
                      <a:pt x="649" y="1779"/>
                    </a:lnTo>
                    <a:lnTo>
                      <a:pt x="607" y="1779"/>
                    </a:lnTo>
                    <a:lnTo>
                      <a:pt x="545" y="1611"/>
                    </a:lnTo>
                    <a:lnTo>
                      <a:pt x="440" y="1569"/>
                    </a:lnTo>
                    <a:lnTo>
                      <a:pt x="335" y="1423"/>
                    </a:lnTo>
                    <a:lnTo>
                      <a:pt x="126" y="1528"/>
                    </a:lnTo>
                    <a:lnTo>
                      <a:pt x="126" y="1590"/>
                    </a:lnTo>
                    <a:lnTo>
                      <a:pt x="1" y="1800"/>
                    </a:lnTo>
                    <a:lnTo>
                      <a:pt x="105" y="1925"/>
                    </a:lnTo>
                    <a:lnTo>
                      <a:pt x="105" y="2051"/>
                    </a:lnTo>
                    <a:lnTo>
                      <a:pt x="189" y="2093"/>
                    </a:lnTo>
                    <a:lnTo>
                      <a:pt x="294" y="2009"/>
                    </a:lnTo>
                    <a:lnTo>
                      <a:pt x="356" y="2009"/>
                    </a:lnTo>
                    <a:lnTo>
                      <a:pt x="545" y="2051"/>
                    </a:lnTo>
                    <a:lnTo>
                      <a:pt x="733" y="2051"/>
                    </a:lnTo>
                    <a:lnTo>
                      <a:pt x="754" y="2113"/>
                    </a:lnTo>
                    <a:lnTo>
                      <a:pt x="942" y="2051"/>
                    </a:lnTo>
                    <a:lnTo>
                      <a:pt x="942" y="2134"/>
                    </a:lnTo>
                    <a:lnTo>
                      <a:pt x="838" y="2155"/>
                    </a:lnTo>
                    <a:lnTo>
                      <a:pt x="775" y="2239"/>
                    </a:lnTo>
                    <a:lnTo>
                      <a:pt x="817" y="2344"/>
                    </a:lnTo>
                    <a:lnTo>
                      <a:pt x="963" y="2323"/>
                    </a:lnTo>
                    <a:lnTo>
                      <a:pt x="1089" y="2427"/>
                    </a:lnTo>
                    <a:lnTo>
                      <a:pt x="1172" y="2616"/>
                    </a:lnTo>
                    <a:lnTo>
                      <a:pt x="1256" y="2616"/>
                    </a:lnTo>
                    <a:lnTo>
                      <a:pt x="1298" y="2657"/>
                    </a:lnTo>
                    <a:lnTo>
                      <a:pt x="1256" y="2741"/>
                    </a:lnTo>
                    <a:lnTo>
                      <a:pt x="1256" y="2867"/>
                    </a:lnTo>
                    <a:lnTo>
                      <a:pt x="1068" y="3201"/>
                    </a:lnTo>
                    <a:lnTo>
                      <a:pt x="1130" y="3390"/>
                    </a:lnTo>
                    <a:lnTo>
                      <a:pt x="1172" y="3494"/>
                    </a:lnTo>
                    <a:lnTo>
                      <a:pt x="1256" y="3494"/>
                    </a:lnTo>
                    <a:lnTo>
                      <a:pt x="1361" y="3473"/>
                    </a:lnTo>
                    <a:lnTo>
                      <a:pt x="1403" y="3515"/>
                    </a:lnTo>
                    <a:lnTo>
                      <a:pt x="1486" y="3515"/>
                    </a:lnTo>
                    <a:lnTo>
                      <a:pt x="1654" y="3411"/>
                    </a:lnTo>
                    <a:lnTo>
                      <a:pt x="1654" y="3348"/>
                    </a:lnTo>
                    <a:lnTo>
                      <a:pt x="1758" y="3285"/>
                    </a:lnTo>
                    <a:lnTo>
                      <a:pt x="1821" y="3160"/>
                    </a:lnTo>
                    <a:lnTo>
                      <a:pt x="1863" y="3034"/>
                    </a:lnTo>
                    <a:lnTo>
                      <a:pt x="1884" y="2846"/>
                    </a:lnTo>
                    <a:lnTo>
                      <a:pt x="1988" y="2678"/>
                    </a:lnTo>
                    <a:lnTo>
                      <a:pt x="1905" y="2657"/>
                    </a:lnTo>
                    <a:lnTo>
                      <a:pt x="1905" y="2574"/>
                    </a:lnTo>
                    <a:lnTo>
                      <a:pt x="1988" y="2532"/>
                    </a:lnTo>
                    <a:lnTo>
                      <a:pt x="2072" y="2365"/>
                    </a:lnTo>
                    <a:lnTo>
                      <a:pt x="2135" y="2365"/>
                    </a:lnTo>
                    <a:lnTo>
                      <a:pt x="2219" y="2260"/>
                    </a:lnTo>
                    <a:lnTo>
                      <a:pt x="2344" y="2197"/>
                    </a:lnTo>
                    <a:lnTo>
                      <a:pt x="2386" y="2030"/>
                    </a:lnTo>
                    <a:lnTo>
                      <a:pt x="2386" y="1925"/>
                    </a:lnTo>
                    <a:lnTo>
                      <a:pt x="2491" y="1841"/>
                    </a:lnTo>
                    <a:lnTo>
                      <a:pt x="2491" y="1800"/>
                    </a:lnTo>
                    <a:lnTo>
                      <a:pt x="2428" y="1695"/>
                    </a:lnTo>
                    <a:lnTo>
                      <a:pt x="2407" y="1569"/>
                    </a:lnTo>
                    <a:lnTo>
                      <a:pt x="2344" y="1569"/>
                    </a:lnTo>
                    <a:lnTo>
                      <a:pt x="2239" y="1507"/>
                    </a:lnTo>
                    <a:lnTo>
                      <a:pt x="2114" y="1507"/>
                    </a:lnTo>
                    <a:lnTo>
                      <a:pt x="2093" y="1465"/>
                    </a:lnTo>
                    <a:lnTo>
                      <a:pt x="2135" y="1360"/>
                    </a:lnTo>
                    <a:lnTo>
                      <a:pt x="2302" y="1276"/>
                    </a:lnTo>
                    <a:lnTo>
                      <a:pt x="2302" y="1193"/>
                    </a:lnTo>
                    <a:lnTo>
                      <a:pt x="2239" y="1109"/>
                    </a:lnTo>
                    <a:lnTo>
                      <a:pt x="2239" y="984"/>
                    </a:lnTo>
                    <a:lnTo>
                      <a:pt x="2281" y="879"/>
                    </a:lnTo>
                    <a:lnTo>
                      <a:pt x="2177" y="774"/>
                    </a:lnTo>
                    <a:lnTo>
                      <a:pt x="2093" y="774"/>
                    </a:lnTo>
                    <a:lnTo>
                      <a:pt x="1967" y="858"/>
                    </a:lnTo>
                    <a:lnTo>
                      <a:pt x="1779" y="900"/>
                    </a:lnTo>
                    <a:lnTo>
                      <a:pt x="1758" y="984"/>
                    </a:lnTo>
                    <a:lnTo>
                      <a:pt x="1675" y="1088"/>
                    </a:lnTo>
                    <a:lnTo>
                      <a:pt x="1591" y="1067"/>
                    </a:lnTo>
                    <a:lnTo>
                      <a:pt x="1570" y="963"/>
                    </a:lnTo>
                    <a:lnTo>
                      <a:pt x="1695" y="900"/>
                    </a:lnTo>
                    <a:lnTo>
                      <a:pt x="1758" y="837"/>
                    </a:lnTo>
                    <a:lnTo>
                      <a:pt x="1758" y="670"/>
                    </a:lnTo>
                    <a:lnTo>
                      <a:pt x="1800" y="460"/>
                    </a:lnTo>
                    <a:lnTo>
                      <a:pt x="1758" y="356"/>
                    </a:lnTo>
                    <a:lnTo>
                      <a:pt x="1695" y="272"/>
                    </a:lnTo>
                    <a:lnTo>
                      <a:pt x="1654" y="168"/>
                    </a:lnTo>
                    <a:lnTo>
                      <a:pt x="1507" y="105"/>
                    </a:lnTo>
                    <a:lnTo>
                      <a:pt x="1403" y="147"/>
                    </a:lnTo>
                    <a:lnTo>
                      <a:pt x="1277" y="105"/>
                    </a:lnTo>
                    <a:lnTo>
                      <a:pt x="1130" y="230"/>
                    </a:lnTo>
                    <a:lnTo>
                      <a:pt x="1047" y="209"/>
                    </a:lnTo>
                    <a:lnTo>
                      <a:pt x="1047" y="21"/>
                    </a:lnTo>
                    <a:lnTo>
                      <a:pt x="1026"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959;p43">
                <a:extLst>
                  <a:ext uri="{FF2B5EF4-FFF2-40B4-BE49-F238E27FC236}">
                    <a16:creationId xmlns:a16="http://schemas.microsoft.com/office/drawing/2014/main" id="{A17776A3-D17E-4974-BCAA-A36CD2EC05FF}"/>
                  </a:ext>
                </a:extLst>
              </p:cNvPr>
              <p:cNvSpPr/>
              <p:nvPr/>
            </p:nvSpPr>
            <p:spPr>
              <a:xfrm>
                <a:off x="2799125" y="1455875"/>
                <a:ext cx="96775" cy="158525"/>
              </a:xfrm>
              <a:custGeom>
                <a:avLst/>
                <a:gdLst/>
                <a:ahLst/>
                <a:cxnLst/>
                <a:rect l="l" t="t" r="r" b="b"/>
                <a:pathLst>
                  <a:path w="3871" h="6341" extrusionOk="0">
                    <a:moveTo>
                      <a:pt x="2385" y="0"/>
                    </a:moveTo>
                    <a:lnTo>
                      <a:pt x="2385" y="126"/>
                    </a:lnTo>
                    <a:lnTo>
                      <a:pt x="2302" y="272"/>
                    </a:lnTo>
                    <a:lnTo>
                      <a:pt x="2385" y="356"/>
                    </a:lnTo>
                    <a:lnTo>
                      <a:pt x="2490" y="356"/>
                    </a:lnTo>
                    <a:lnTo>
                      <a:pt x="2595" y="314"/>
                    </a:lnTo>
                    <a:lnTo>
                      <a:pt x="2741" y="377"/>
                    </a:lnTo>
                    <a:lnTo>
                      <a:pt x="2783" y="460"/>
                    </a:lnTo>
                    <a:lnTo>
                      <a:pt x="2888" y="481"/>
                    </a:lnTo>
                    <a:lnTo>
                      <a:pt x="2888" y="565"/>
                    </a:lnTo>
                    <a:lnTo>
                      <a:pt x="2699" y="733"/>
                    </a:lnTo>
                    <a:lnTo>
                      <a:pt x="2616" y="733"/>
                    </a:lnTo>
                    <a:lnTo>
                      <a:pt x="2490" y="649"/>
                    </a:lnTo>
                    <a:lnTo>
                      <a:pt x="2385" y="649"/>
                    </a:lnTo>
                    <a:lnTo>
                      <a:pt x="2281" y="628"/>
                    </a:lnTo>
                    <a:lnTo>
                      <a:pt x="2281" y="628"/>
                    </a:lnTo>
                    <a:lnTo>
                      <a:pt x="2323" y="733"/>
                    </a:lnTo>
                    <a:lnTo>
                      <a:pt x="2406" y="753"/>
                    </a:lnTo>
                    <a:lnTo>
                      <a:pt x="2323" y="837"/>
                    </a:lnTo>
                    <a:lnTo>
                      <a:pt x="2218" y="858"/>
                    </a:lnTo>
                    <a:lnTo>
                      <a:pt x="2072" y="691"/>
                    </a:lnTo>
                    <a:lnTo>
                      <a:pt x="1904" y="774"/>
                    </a:lnTo>
                    <a:lnTo>
                      <a:pt x="1862" y="942"/>
                    </a:lnTo>
                    <a:lnTo>
                      <a:pt x="1779" y="1005"/>
                    </a:lnTo>
                    <a:lnTo>
                      <a:pt x="1779" y="1088"/>
                    </a:lnTo>
                    <a:lnTo>
                      <a:pt x="1883" y="1109"/>
                    </a:lnTo>
                    <a:lnTo>
                      <a:pt x="1904" y="1256"/>
                    </a:lnTo>
                    <a:lnTo>
                      <a:pt x="2051" y="1318"/>
                    </a:lnTo>
                    <a:lnTo>
                      <a:pt x="2051" y="1381"/>
                    </a:lnTo>
                    <a:lnTo>
                      <a:pt x="1946" y="1381"/>
                    </a:lnTo>
                    <a:lnTo>
                      <a:pt x="1946" y="1465"/>
                    </a:lnTo>
                    <a:lnTo>
                      <a:pt x="1988" y="1528"/>
                    </a:lnTo>
                    <a:lnTo>
                      <a:pt x="1988" y="1611"/>
                    </a:lnTo>
                    <a:lnTo>
                      <a:pt x="1904" y="1590"/>
                    </a:lnTo>
                    <a:lnTo>
                      <a:pt x="1841" y="1528"/>
                    </a:lnTo>
                    <a:lnTo>
                      <a:pt x="1695" y="1507"/>
                    </a:lnTo>
                    <a:lnTo>
                      <a:pt x="1590" y="1423"/>
                    </a:lnTo>
                    <a:lnTo>
                      <a:pt x="1528" y="1402"/>
                    </a:lnTo>
                    <a:lnTo>
                      <a:pt x="1423" y="1486"/>
                    </a:lnTo>
                    <a:lnTo>
                      <a:pt x="1381" y="1569"/>
                    </a:lnTo>
                    <a:lnTo>
                      <a:pt x="1465" y="1674"/>
                    </a:lnTo>
                    <a:lnTo>
                      <a:pt x="1423" y="1779"/>
                    </a:lnTo>
                    <a:lnTo>
                      <a:pt x="1360" y="1737"/>
                    </a:lnTo>
                    <a:lnTo>
                      <a:pt x="1360" y="1674"/>
                    </a:lnTo>
                    <a:lnTo>
                      <a:pt x="1276" y="1611"/>
                    </a:lnTo>
                    <a:lnTo>
                      <a:pt x="1151" y="1569"/>
                    </a:lnTo>
                    <a:lnTo>
                      <a:pt x="1109" y="1569"/>
                    </a:lnTo>
                    <a:lnTo>
                      <a:pt x="1025" y="1486"/>
                    </a:lnTo>
                    <a:lnTo>
                      <a:pt x="942" y="1465"/>
                    </a:lnTo>
                    <a:lnTo>
                      <a:pt x="921" y="1528"/>
                    </a:lnTo>
                    <a:lnTo>
                      <a:pt x="963" y="1674"/>
                    </a:lnTo>
                    <a:lnTo>
                      <a:pt x="963" y="1800"/>
                    </a:lnTo>
                    <a:lnTo>
                      <a:pt x="1004" y="1946"/>
                    </a:lnTo>
                    <a:lnTo>
                      <a:pt x="1109" y="2009"/>
                    </a:lnTo>
                    <a:lnTo>
                      <a:pt x="1235" y="2030"/>
                    </a:lnTo>
                    <a:lnTo>
                      <a:pt x="1276" y="2093"/>
                    </a:lnTo>
                    <a:lnTo>
                      <a:pt x="1256" y="2113"/>
                    </a:lnTo>
                    <a:lnTo>
                      <a:pt x="1130" y="2113"/>
                    </a:lnTo>
                    <a:lnTo>
                      <a:pt x="1256" y="2197"/>
                    </a:lnTo>
                    <a:lnTo>
                      <a:pt x="1318" y="2260"/>
                    </a:lnTo>
                    <a:lnTo>
                      <a:pt x="1423" y="2344"/>
                    </a:lnTo>
                    <a:lnTo>
                      <a:pt x="1548" y="2344"/>
                    </a:lnTo>
                    <a:lnTo>
                      <a:pt x="1632" y="2260"/>
                    </a:lnTo>
                    <a:lnTo>
                      <a:pt x="1674" y="2260"/>
                    </a:lnTo>
                    <a:lnTo>
                      <a:pt x="1674" y="2344"/>
                    </a:lnTo>
                    <a:lnTo>
                      <a:pt x="1590" y="2427"/>
                    </a:lnTo>
                    <a:lnTo>
                      <a:pt x="1548" y="2616"/>
                    </a:lnTo>
                    <a:lnTo>
                      <a:pt x="1486" y="2616"/>
                    </a:lnTo>
                    <a:lnTo>
                      <a:pt x="1339" y="2469"/>
                    </a:lnTo>
                    <a:lnTo>
                      <a:pt x="1025" y="2427"/>
                    </a:lnTo>
                    <a:lnTo>
                      <a:pt x="921" y="2260"/>
                    </a:lnTo>
                    <a:lnTo>
                      <a:pt x="837" y="2239"/>
                    </a:lnTo>
                    <a:lnTo>
                      <a:pt x="795" y="2155"/>
                    </a:lnTo>
                    <a:lnTo>
                      <a:pt x="753" y="2155"/>
                    </a:lnTo>
                    <a:lnTo>
                      <a:pt x="712" y="2302"/>
                    </a:lnTo>
                    <a:lnTo>
                      <a:pt x="712" y="2344"/>
                    </a:lnTo>
                    <a:lnTo>
                      <a:pt x="649" y="2406"/>
                    </a:lnTo>
                    <a:lnTo>
                      <a:pt x="712" y="2574"/>
                    </a:lnTo>
                    <a:lnTo>
                      <a:pt x="628" y="2637"/>
                    </a:lnTo>
                    <a:lnTo>
                      <a:pt x="544" y="2616"/>
                    </a:lnTo>
                    <a:lnTo>
                      <a:pt x="544" y="2762"/>
                    </a:lnTo>
                    <a:lnTo>
                      <a:pt x="502" y="2783"/>
                    </a:lnTo>
                    <a:lnTo>
                      <a:pt x="502" y="3034"/>
                    </a:lnTo>
                    <a:lnTo>
                      <a:pt x="586" y="3097"/>
                    </a:lnTo>
                    <a:lnTo>
                      <a:pt x="732" y="3097"/>
                    </a:lnTo>
                    <a:lnTo>
                      <a:pt x="837" y="3160"/>
                    </a:lnTo>
                    <a:lnTo>
                      <a:pt x="942" y="3139"/>
                    </a:lnTo>
                    <a:lnTo>
                      <a:pt x="942" y="3181"/>
                    </a:lnTo>
                    <a:lnTo>
                      <a:pt x="858" y="3243"/>
                    </a:lnTo>
                    <a:lnTo>
                      <a:pt x="753" y="3181"/>
                    </a:lnTo>
                    <a:lnTo>
                      <a:pt x="586" y="3181"/>
                    </a:lnTo>
                    <a:lnTo>
                      <a:pt x="523" y="3160"/>
                    </a:lnTo>
                    <a:lnTo>
                      <a:pt x="419" y="3181"/>
                    </a:lnTo>
                    <a:lnTo>
                      <a:pt x="272" y="3369"/>
                    </a:lnTo>
                    <a:lnTo>
                      <a:pt x="230" y="3473"/>
                    </a:lnTo>
                    <a:lnTo>
                      <a:pt x="314" y="3557"/>
                    </a:lnTo>
                    <a:lnTo>
                      <a:pt x="293" y="3599"/>
                    </a:lnTo>
                    <a:lnTo>
                      <a:pt x="209" y="3620"/>
                    </a:lnTo>
                    <a:lnTo>
                      <a:pt x="209" y="3725"/>
                    </a:lnTo>
                    <a:lnTo>
                      <a:pt x="293" y="3787"/>
                    </a:lnTo>
                    <a:lnTo>
                      <a:pt x="335" y="3725"/>
                    </a:lnTo>
                    <a:lnTo>
                      <a:pt x="502" y="3725"/>
                    </a:lnTo>
                    <a:lnTo>
                      <a:pt x="586" y="3662"/>
                    </a:lnTo>
                    <a:lnTo>
                      <a:pt x="628" y="3704"/>
                    </a:lnTo>
                    <a:lnTo>
                      <a:pt x="628" y="3787"/>
                    </a:lnTo>
                    <a:lnTo>
                      <a:pt x="523" y="3808"/>
                    </a:lnTo>
                    <a:lnTo>
                      <a:pt x="440" y="3913"/>
                    </a:lnTo>
                    <a:lnTo>
                      <a:pt x="502" y="3976"/>
                    </a:lnTo>
                    <a:lnTo>
                      <a:pt x="586" y="3976"/>
                    </a:lnTo>
                    <a:lnTo>
                      <a:pt x="691" y="3892"/>
                    </a:lnTo>
                    <a:lnTo>
                      <a:pt x="753" y="3892"/>
                    </a:lnTo>
                    <a:lnTo>
                      <a:pt x="858" y="3808"/>
                    </a:lnTo>
                    <a:lnTo>
                      <a:pt x="858" y="3871"/>
                    </a:lnTo>
                    <a:lnTo>
                      <a:pt x="816" y="3934"/>
                    </a:lnTo>
                    <a:lnTo>
                      <a:pt x="858" y="3976"/>
                    </a:lnTo>
                    <a:lnTo>
                      <a:pt x="1046" y="3976"/>
                    </a:lnTo>
                    <a:lnTo>
                      <a:pt x="1067" y="4018"/>
                    </a:lnTo>
                    <a:lnTo>
                      <a:pt x="963" y="4038"/>
                    </a:lnTo>
                    <a:lnTo>
                      <a:pt x="963" y="4122"/>
                    </a:lnTo>
                    <a:lnTo>
                      <a:pt x="1067" y="4143"/>
                    </a:lnTo>
                    <a:lnTo>
                      <a:pt x="1172" y="4122"/>
                    </a:lnTo>
                    <a:lnTo>
                      <a:pt x="1318" y="4206"/>
                    </a:lnTo>
                    <a:lnTo>
                      <a:pt x="1590" y="4290"/>
                    </a:lnTo>
                    <a:lnTo>
                      <a:pt x="1632" y="4331"/>
                    </a:lnTo>
                    <a:lnTo>
                      <a:pt x="1381" y="4310"/>
                    </a:lnTo>
                    <a:lnTo>
                      <a:pt x="1276" y="4331"/>
                    </a:lnTo>
                    <a:lnTo>
                      <a:pt x="1130" y="4227"/>
                    </a:lnTo>
                    <a:lnTo>
                      <a:pt x="963" y="4290"/>
                    </a:lnTo>
                    <a:lnTo>
                      <a:pt x="963" y="4352"/>
                    </a:lnTo>
                    <a:lnTo>
                      <a:pt x="1130" y="4415"/>
                    </a:lnTo>
                    <a:lnTo>
                      <a:pt x="1339" y="4436"/>
                    </a:lnTo>
                    <a:lnTo>
                      <a:pt x="1569" y="4436"/>
                    </a:lnTo>
                    <a:lnTo>
                      <a:pt x="1653" y="4499"/>
                    </a:lnTo>
                    <a:lnTo>
                      <a:pt x="1423" y="4541"/>
                    </a:lnTo>
                    <a:lnTo>
                      <a:pt x="1339" y="4520"/>
                    </a:lnTo>
                    <a:lnTo>
                      <a:pt x="1109" y="4499"/>
                    </a:lnTo>
                    <a:lnTo>
                      <a:pt x="942" y="4457"/>
                    </a:lnTo>
                    <a:lnTo>
                      <a:pt x="900" y="4394"/>
                    </a:lnTo>
                    <a:lnTo>
                      <a:pt x="753" y="4352"/>
                    </a:lnTo>
                    <a:lnTo>
                      <a:pt x="607" y="4206"/>
                    </a:lnTo>
                    <a:lnTo>
                      <a:pt x="544" y="4248"/>
                    </a:lnTo>
                    <a:lnTo>
                      <a:pt x="481" y="4331"/>
                    </a:lnTo>
                    <a:lnTo>
                      <a:pt x="293" y="4352"/>
                    </a:lnTo>
                    <a:lnTo>
                      <a:pt x="209" y="4415"/>
                    </a:lnTo>
                    <a:lnTo>
                      <a:pt x="188" y="4624"/>
                    </a:lnTo>
                    <a:lnTo>
                      <a:pt x="314" y="4729"/>
                    </a:lnTo>
                    <a:lnTo>
                      <a:pt x="314" y="4854"/>
                    </a:lnTo>
                    <a:lnTo>
                      <a:pt x="272" y="4917"/>
                    </a:lnTo>
                    <a:lnTo>
                      <a:pt x="188" y="4729"/>
                    </a:lnTo>
                    <a:lnTo>
                      <a:pt x="126" y="4729"/>
                    </a:lnTo>
                    <a:lnTo>
                      <a:pt x="63" y="4980"/>
                    </a:lnTo>
                    <a:lnTo>
                      <a:pt x="84" y="5126"/>
                    </a:lnTo>
                    <a:lnTo>
                      <a:pt x="168" y="5147"/>
                    </a:lnTo>
                    <a:lnTo>
                      <a:pt x="188" y="5126"/>
                    </a:lnTo>
                    <a:lnTo>
                      <a:pt x="272" y="5126"/>
                    </a:lnTo>
                    <a:lnTo>
                      <a:pt x="335" y="5252"/>
                    </a:lnTo>
                    <a:lnTo>
                      <a:pt x="419" y="5273"/>
                    </a:lnTo>
                    <a:lnTo>
                      <a:pt x="335" y="5294"/>
                    </a:lnTo>
                    <a:lnTo>
                      <a:pt x="272" y="5336"/>
                    </a:lnTo>
                    <a:lnTo>
                      <a:pt x="188" y="5231"/>
                    </a:lnTo>
                    <a:lnTo>
                      <a:pt x="21" y="5252"/>
                    </a:lnTo>
                    <a:lnTo>
                      <a:pt x="0" y="5461"/>
                    </a:lnTo>
                    <a:lnTo>
                      <a:pt x="63" y="5503"/>
                    </a:lnTo>
                    <a:lnTo>
                      <a:pt x="126" y="5482"/>
                    </a:lnTo>
                    <a:lnTo>
                      <a:pt x="84" y="5566"/>
                    </a:lnTo>
                    <a:lnTo>
                      <a:pt x="84" y="5817"/>
                    </a:lnTo>
                    <a:lnTo>
                      <a:pt x="168" y="5754"/>
                    </a:lnTo>
                    <a:lnTo>
                      <a:pt x="230" y="5775"/>
                    </a:lnTo>
                    <a:lnTo>
                      <a:pt x="230" y="5963"/>
                    </a:lnTo>
                    <a:lnTo>
                      <a:pt x="398" y="6005"/>
                    </a:lnTo>
                    <a:lnTo>
                      <a:pt x="628" y="6173"/>
                    </a:lnTo>
                    <a:lnTo>
                      <a:pt x="732" y="6110"/>
                    </a:lnTo>
                    <a:lnTo>
                      <a:pt x="795" y="6005"/>
                    </a:lnTo>
                    <a:lnTo>
                      <a:pt x="753" y="5922"/>
                    </a:lnTo>
                    <a:lnTo>
                      <a:pt x="921" y="5922"/>
                    </a:lnTo>
                    <a:lnTo>
                      <a:pt x="942" y="6026"/>
                    </a:lnTo>
                    <a:lnTo>
                      <a:pt x="921" y="6131"/>
                    </a:lnTo>
                    <a:lnTo>
                      <a:pt x="942" y="6235"/>
                    </a:lnTo>
                    <a:lnTo>
                      <a:pt x="1004" y="6214"/>
                    </a:lnTo>
                    <a:lnTo>
                      <a:pt x="1067" y="5963"/>
                    </a:lnTo>
                    <a:lnTo>
                      <a:pt x="1067" y="5712"/>
                    </a:lnTo>
                    <a:lnTo>
                      <a:pt x="1130" y="5566"/>
                    </a:lnTo>
                    <a:lnTo>
                      <a:pt x="1256" y="5440"/>
                    </a:lnTo>
                    <a:lnTo>
                      <a:pt x="1318" y="5294"/>
                    </a:lnTo>
                    <a:lnTo>
                      <a:pt x="1318" y="5461"/>
                    </a:lnTo>
                    <a:lnTo>
                      <a:pt x="1172" y="5670"/>
                    </a:lnTo>
                    <a:lnTo>
                      <a:pt x="1151" y="5817"/>
                    </a:lnTo>
                    <a:lnTo>
                      <a:pt x="1172" y="5922"/>
                    </a:lnTo>
                    <a:lnTo>
                      <a:pt x="1130" y="6131"/>
                    </a:lnTo>
                    <a:lnTo>
                      <a:pt x="1172" y="6235"/>
                    </a:lnTo>
                    <a:lnTo>
                      <a:pt x="1151" y="6319"/>
                    </a:lnTo>
                    <a:lnTo>
                      <a:pt x="1214" y="6340"/>
                    </a:lnTo>
                    <a:lnTo>
                      <a:pt x="1256" y="6298"/>
                    </a:lnTo>
                    <a:lnTo>
                      <a:pt x="1339" y="6173"/>
                    </a:lnTo>
                    <a:lnTo>
                      <a:pt x="1528" y="5984"/>
                    </a:lnTo>
                    <a:lnTo>
                      <a:pt x="1590" y="5691"/>
                    </a:lnTo>
                    <a:lnTo>
                      <a:pt x="1674" y="5650"/>
                    </a:lnTo>
                    <a:lnTo>
                      <a:pt x="1674" y="5754"/>
                    </a:lnTo>
                    <a:lnTo>
                      <a:pt x="1632" y="5880"/>
                    </a:lnTo>
                    <a:lnTo>
                      <a:pt x="1632" y="5963"/>
                    </a:lnTo>
                    <a:lnTo>
                      <a:pt x="1737" y="5984"/>
                    </a:lnTo>
                    <a:lnTo>
                      <a:pt x="1862" y="5859"/>
                    </a:lnTo>
                    <a:lnTo>
                      <a:pt x="1946" y="5775"/>
                    </a:lnTo>
                    <a:lnTo>
                      <a:pt x="1946" y="5670"/>
                    </a:lnTo>
                    <a:lnTo>
                      <a:pt x="1841" y="5650"/>
                    </a:lnTo>
                    <a:lnTo>
                      <a:pt x="1841" y="5608"/>
                    </a:lnTo>
                    <a:lnTo>
                      <a:pt x="1946" y="5566"/>
                    </a:lnTo>
                    <a:lnTo>
                      <a:pt x="1946" y="5398"/>
                    </a:lnTo>
                    <a:lnTo>
                      <a:pt x="1904" y="5336"/>
                    </a:lnTo>
                    <a:lnTo>
                      <a:pt x="1904" y="5231"/>
                    </a:lnTo>
                    <a:lnTo>
                      <a:pt x="2072" y="5126"/>
                    </a:lnTo>
                    <a:lnTo>
                      <a:pt x="2113" y="4938"/>
                    </a:lnTo>
                    <a:lnTo>
                      <a:pt x="2218" y="4875"/>
                    </a:lnTo>
                    <a:lnTo>
                      <a:pt x="2281" y="4813"/>
                    </a:lnTo>
                    <a:lnTo>
                      <a:pt x="2281" y="4917"/>
                    </a:lnTo>
                    <a:lnTo>
                      <a:pt x="2281" y="4959"/>
                    </a:lnTo>
                    <a:lnTo>
                      <a:pt x="2197" y="4980"/>
                    </a:lnTo>
                    <a:lnTo>
                      <a:pt x="2113" y="5168"/>
                    </a:lnTo>
                    <a:lnTo>
                      <a:pt x="2051" y="5294"/>
                    </a:lnTo>
                    <a:lnTo>
                      <a:pt x="2009" y="5461"/>
                    </a:lnTo>
                    <a:lnTo>
                      <a:pt x="2072" y="5566"/>
                    </a:lnTo>
                    <a:lnTo>
                      <a:pt x="2092" y="5691"/>
                    </a:lnTo>
                    <a:lnTo>
                      <a:pt x="2155" y="5650"/>
                    </a:lnTo>
                    <a:lnTo>
                      <a:pt x="2260" y="5461"/>
                    </a:lnTo>
                    <a:lnTo>
                      <a:pt x="2469" y="5273"/>
                    </a:lnTo>
                    <a:lnTo>
                      <a:pt x="2532" y="5147"/>
                    </a:lnTo>
                    <a:lnTo>
                      <a:pt x="2532" y="4980"/>
                    </a:lnTo>
                    <a:lnTo>
                      <a:pt x="2616" y="4875"/>
                    </a:lnTo>
                    <a:lnTo>
                      <a:pt x="2699" y="4854"/>
                    </a:lnTo>
                    <a:lnTo>
                      <a:pt x="2699" y="4917"/>
                    </a:lnTo>
                    <a:lnTo>
                      <a:pt x="2678" y="4959"/>
                    </a:lnTo>
                    <a:lnTo>
                      <a:pt x="2678" y="5085"/>
                    </a:lnTo>
                    <a:lnTo>
                      <a:pt x="2741" y="5064"/>
                    </a:lnTo>
                    <a:lnTo>
                      <a:pt x="2888" y="4875"/>
                    </a:lnTo>
                    <a:lnTo>
                      <a:pt x="2971" y="4875"/>
                    </a:lnTo>
                    <a:lnTo>
                      <a:pt x="3139" y="4917"/>
                    </a:lnTo>
                    <a:lnTo>
                      <a:pt x="3327" y="4854"/>
                    </a:lnTo>
                    <a:lnTo>
                      <a:pt x="3432" y="4834"/>
                    </a:lnTo>
                    <a:lnTo>
                      <a:pt x="3494" y="4750"/>
                    </a:lnTo>
                    <a:lnTo>
                      <a:pt x="3620" y="4729"/>
                    </a:lnTo>
                    <a:lnTo>
                      <a:pt x="3662" y="4624"/>
                    </a:lnTo>
                    <a:lnTo>
                      <a:pt x="3662" y="4541"/>
                    </a:lnTo>
                    <a:lnTo>
                      <a:pt x="3683" y="4457"/>
                    </a:lnTo>
                    <a:lnTo>
                      <a:pt x="3620" y="4394"/>
                    </a:lnTo>
                    <a:lnTo>
                      <a:pt x="3662" y="4227"/>
                    </a:lnTo>
                    <a:lnTo>
                      <a:pt x="3662" y="3976"/>
                    </a:lnTo>
                    <a:lnTo>
                      <a:pt x="3620" y="3976"/>
                    </a:lnTo>
                    <a:lnTo>
                      <a:pt x="3536" y="4122"/>
                    </a:lnTo>
                    <a:lnTo>
                      <a:pt x="3411" y="4290"/>
                    </a:lnTo>
                    <a:lnTo>
                      <a:pt x="3348" y="4290"/>
                    </a:lnTo>
                    <a:lnTo>
                      <a:pt x="3348" y="4206"/>
                    </a:lnTo>
                    <a:lnTo>
                      <a:pt x="3432" y="4101"/>
                    </a:lnTo>
                    <a:lnTo>
                      <a:pt x="3536" y="4018"/>
                    </a:lnTo>
                    <a:lnTo>
                      <a:pt x="3557" y="3934"/>
                    </a:lnTo>
                    <a:lnTo>
                      <a:pt x="3432" y="3829"/>
                    </a:lnTo>
                    <a:lnTo>
                      <a:pt x="3411" y="3725"/>
                    </a:lnTo>
                    <a:lnTo>
                      <a:pt x="3348" y="3725"/>
                    </a:lnTo>
                    <a:lnTo>
                      <a:pt x="3306" y="3766"/>
                    </a:lnTo>
                    <a:lnTo>
                      <a:pt x="3264" y="3829"/>
                    </a:lnTo>
                    <a:lnTo>
                      <a:pt x="3201" y="3787"/>
                    </a:lnTo>
                    <a:lnTo>
                      <a:pt x="3097" y="3808"/>
                    </a:lnTo>
                    <a:lnTo>
                      <a:pt x="3013" y="3871"/>
                    </a:lnTo>
                    <a:lnTo>
                      <a:pt x="2909" y="3829"/>
                    </a:lnTo>
                    <a:lnTo>
                      <a:pt x="2950" y="3787"/>
                    </a:lnTo>
                    <a:lnTo>
                      <a:pt x="3222" y="3683"/>
                    </a:lnTo>
                    <a:lnTo>
                      <a:pt x="3327" y="3662"/>
                    </a:lnTo>
                    <a:lnTo>
                      <a:pt x="3536" y="3453"/>
                    </a:lnTo>
                    <a:lnTo>
                      <a:pt x="3578" y="3390"/>
                    </a:lnTo>
                    <a:lnTo>
                      <a:pt x="3725" y="3160"/>
                    </a:lnTo>
                    <a:lnTo>
                      <a:pt x="3766" y="2971"/>
                    </a:lnTo>
                    <a:lnTo>
                      <a:pt x="3725" y="2950"/>
                    </a:lnTo>
                    <a:lnTo>
                      <a:pt x="3641" y="2971"/>
                    </a:lnTo>
                    <a:lnTo>
                      <a:pt x="3578" y="3034"/>
                    </a:lnTo>
                    <a:lnTo>
                      <a:pt x="3536" y="2950"/>
                    </a:lnTo>
                    <a:lnTo>
                      <a:pt x="3578" y="2888"/>
                    </a:lnTo>
                    <a:lnTo>
                      <a:pt x="3641" y="2846"/>
                    </a:lnTo>
                    <a:lnTo>
                      <a:pt x="3725" y="2867"/>
                    </a:lnTo>
                    <a:lnTo>
                      <a:pt x="3766" y="2783"/>
                    </a:lnTo>
                    <a:lnTo>
                      <a:pt x="3766" y="2657"/>
                    </a:lnTo>
                    <a:lnTo>
                      <a:pt x="3871" y="2553"/>
                    </a:lnTo>
                    <a:lnTo>
                      <a:pt x="3871" y="2427"/>
                    </a:lnTo>
                    <a:lnTo>
                      <a:pt x="3850" y="2365"/>
                    </a:lnTo>
                    <a:lnTo>
                      <a:pt x="3850" y="2302"/>
                    </a:lnTo>
                    <a:lnTo>
                      <a:pt x="3745" y="2260"/>
                    </a:lnTo>
                    <a:lnTo>
                      <a:pt x="3641" y="2302"/>
                    </a:lnTo>
                    <a:lnTo>
                      <a:pt x="3494" y="2553"/>
                    </a:lnTo>
                    <a:lnTo>
                      <a:pt x="3494" y="2678"/>
                    </a:lnTo>
                    <a:lnTo>
                      <a:pt x="3557" y="2762"/>
                    </a:lnTo>
                    <a:lnTo>
                      <a:pt x="3473" y="2846"/>
                    </a:lnTo>
                    <a:lnTo>
                      <a:pt x="3432" y="2888"/>
                    </a:lnTo>
                    <a:lnTo>
                      <a:pt x="3369" y="2867"/>
                    </a:lnTo>
                    <a:lnTo>
                      <a:pt x="3411" y="2825"/>
                    </a:lnTo>
                    <a:lnTo>
                      <a:pt x="3348" y="2762"/>
                    </a:lnTo>
                    <a:lnTo>
                      <a:pt x="3348" y="2657"/>
                    </a:lnTo>
                    <a:lnTo>
                      <a:pt x="3453" y="2448"/>
                    </a:lnTo>
                    <a:lnTo>
                      <a:pt x="3432" y="2344"/>
                    </a:lnTo>
                    <a:lnTo>
                      <a:pt x="3453" y="2302"/>
                    </a:lnTo>
                    <a:lnTo>
                      <a:pt x="3473" y="2323"/>
                    </a:lnTo>
                    <a:lnTo>
                      <a:pt x="3557" y="2302"/>
                    </a:lnTo>
                    <a:lnTo>
                      <a:pt x="3536" y="2134"/>
                    </a:lnTo>
                    <a:lnTo>
                      <a:pt x="3453" y="2030"/>
                    </a:lnTo>
                    <a:lnTo>
                      <a:pt x="3348" y="2030"/>
                    </a:lnTo>
                    <a:lnTo>
                      <a:pt x="3222" y="2051"/>
                    </a:lnTo>
                    <a:lnTo>
                      <a:pt x="3160" y="2155"/>
                    </a:lnTo>
                    <a:lnTo>
                      <a:pt x="3139" y="2113"/>
                    </a:lnTo>
                    <a:lnTo>
                      <a:pt x="3118" y="2051"/>
                    </a:lnTo>
                    <a:lnTo>
                      <a:pt x="3139" y="1904"/>
                    </a:lnTo>
                    <a:lnTo>
                      <a:pt x="3055" y="1737"/>
                    </a:lnTo>
                    <a:lnTo>
                      <a:pt x="3097" y="1507"/>
                    </a:lnTo>
                    <a:lnTo>
                      <a:pt x="3097" y="1318"/>
                    </a:lnTo>
                    <a:lnTo>
                      <a:pt x="3139" y="1193"/>
                    </a:lnTo>
                    <a:lnTo>
                      <a:pt x="3160" y="1005"/>
                    </a:lnTo>
                    <a:lnTo>
                      <a:pt x="3139" y="858"/>
                    </a:lnTo>
                    <a:lnTo>
                      <a:pt x="3243" y="670"/>
                    </a:lnTo>
                    <a:lnTo>
                      <a:pt x="3243" y="523"/>
                    </a:lnTo>
                    <a:lnTo>
                      <a:pt x="3139" y="419"/>
                    </a:lnTo>
                    <a:lnTo>
                      <a:pt x="3118" y="272"/>
                    </a:lnTo>
                    <a:lnTo>
                      <a:pt x="2950" y="147"/>
                    </a:lnTo>
                    <a:lnTo>
                      <a:pt x="2909" y="63"/>
                    </a:lnTo>
                    <a:lnTo>
                      <a:pt x="2741" y="0"/>
                    </a:lnTo>
                    <a:lnTo>
                      <a:pt x="2699" y="21"/>
                    </a:lnTo>
                    <a:lnTo>
                      <a:pt x="2699" y="105"/>
                    </a:lnTo>
                    <a:lnTo>
                      <a:pt x="2678" y="126"/>
                    </a:lnTo>
                    <a:lnTo>
                      <a:pt x="2511"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960;p43">
                <a:extLst>
                  <a:ext uri="{FF2B5EF4-FFF2-40B4-BE49-F238E27FC236}">
                    <a16:creationId xmlns:a16="http://schemas.microsoft.com/office/drawing/2014/main" id="{797A4E7D-ED64-4BE1-ABDE-105D52B8EB27}"/>
                  </a:ext>
                </a:extLst>
              </p:cNvPr>
              <p:cNvSpPr/>
              <p:nvPr/>
            </p:nvSpPr>
            <p:spPr>
              <a:xfrm>
                <a:off x="2744725" y="1557875"/>
                <a:ext cx="36625" cy="48150"/>
              </a:xfrm>
              <a:custGeom>
                <a:avLst/>
                <a:gdLst/>
                <a:ahLst/>
                <a:cxnLst/>
                <a:rect l="l" t="t" r="r" b="b"/>
                <a:pathLst>
                  <a:path w="1465" h="1926" extrusionOk="0">
                    <a:moveTo>
                      <a:pt x="711" y="0"/>
                    </a:moveTo>
                    <a:lnTo>
                      <a:pt x="586" y="105"/>
                    </a:lnTo>
                    <a:lnTo>
                      <a:pt x="502" y="168"/>
                    </a:lnTo>
                    <a:lnTo>
                      <a:pt x="502" y="356"/>
                    </a:lnTo>
                    <a:lnTo>
                      <a:pt x="419" y="419"/>
                    </a:lnTo>
                    <a:lnTo>
                      <a:pt x="356" y="377"/>
                    </a:lnTo>
                    <a:lnTo>
                      <a:pt x="272" y="544"/>
                    </a:lnTo>
                    <a:lnTo>
                      <a:pt x="272" y="733"/>
                    </a:lnTo>
                    <a:lnTo>
                      <a:pt x="188" y="837"/>
                    </a:lnTo>
                    <a:lnTo>
                      <a:pt x="272" y="963"/>
                    </a:lnTo>
                    <a:lnTo>
                      <a:pt x="147" y="963"/>
                    </a:lnTo>
                    <a:lnTo>
                      <a:pt x="167" y="1005"/>
                    </a:lnTo>
                    <a:lnTo>
                      <a:pt x="272" y="1088"/>
                    </a:lnTo>
                    <a:lnTo>
                      <a:pt x="398" y="1256"/>
                    </a:lnTo>
                    <a:lnTo>
                      <a:pt x="377" y="1360"/>
                    </a:lnTo>
                    <a:lnTo>
                      <a:pt x="356" y="1360"/>
                    </a:lnTo>
                    <a:lnTo>
                      <a:pt x="209" y="1256"/>
                    </a:lnTo>
                    <a:lnTo>
                      <a:pt x="84" y="1256"/>
                    </a:lnTo>
                    <a:lnTo>
                      <a:pt x="63" y="1318"/>
                    </a:lnTo>
                    <a:lnTo>
                      <a:pt x="0" y="1402"/>
                    </a:lnTo>
                    <a:lnTo>
                      <a:pt x="105" y="1465"/>
                    </a:lnTo>
                    <a:lnTo>
                      <a:pt x="147" y="1590"/>
                    </a:lnTo>
                    <a:lnTo>
                      <a:pt x="188" y="1632"/>
                    </a:lnTo>
                    <a:lnTo>
                      <a:pt x="105" y="1737"/>
                    </a:lnTo>
                    <a:lnTo>
                      <a:pt x="105" y="1883"/>
                    </a:lnTo>
                    <a:lnTo>
                      <a:pt x="251" y="1821"/>
                    </a:lnTo>
                    <a:lnTo>
                      <a:pt x="272" y="1737"/>
                    </a:lnTo>
                    <a:lnTo>
                      <a:pt x="356" y="1737"/>
                    </a:lnTo>
                    <a:lnTo>
                      <a:pt x="377" y="1883"/>
                    </a:lnTo>
                    <a:lnTo>
                      <a:pt x="460" y="1883"/>
                    </a:lnTo>
                    <a:lnTo>
                      <a:pt x="607" y="1842"/>
                    </a:lnTo>
                    <a:lnTo>
                      <a:pt x="711" y="1883"/>
                    </a:lnTo>
                    <a:lnTo>
                      <a:pt x="837" y="1779"/>
                    </a:lnTo>
                    <a:lnTo>
                      <a:pt x="900" y="1821"/>
                    </a:lnTo>
                    <a:lnTo>
                      <a:pt x="900" y="1925"/>
                    </a:lnTo>
                    <a:lnTo>
                      <a:pt x="983" y="1925"/>
                    </a:lnTo>
                    <a:lnTo>
                      <a:pt x="1025" y="1883"/>
                    </a:lnTo>
                    <a:lnTo>
                      <a:pt x="1235" y="1737"/>
                    </a:lnTo>
                    <a:lnTo>
                      <a:pt x="1235" y="1632"/>
                    </a:lnTo>
                    <a:lnTo>
                      <a:pt x="1214" y="1465"/>
                    </a:lnTo>
                    <a:lnTo>
                      <a:pt x="1151" y="1465"/>
                    </a:lnTo>
                    <a:lnTo>
                      <a:pt x="1109" y="1402"/>
                    </a:lnTo>
                    <a:lnTo>
                      <a:pt x="1193" y="1360"/>
                    </a:lnTo>
                    <a:lnTo>
                      <a:pt x="1297" y="1381"/>
                    </a:lnTo>
                    <a:lnTo>
                      <a:pt x="1339" y="1298"/>
                    </a:lnTo>
                    <a:lnTo>
                      <a:pt x="1465" y="1214"/>
                    </a:lnTo>
                    <a:lnTo>
                      <a:pt x="1423" y="984"/>
                    </a:lnTo>
                    <a:lnTo>
                      <a:pt x="1360" y="900"/>
                    </a:lnTo>
                    <a:lnTo>
                      <a:pt x="1360" y="837"/>
                    </a:lnTo>
                    <a:lnTo>
                      <a:pt x="1235" y="837"/>
                    </a:lnTo>
                    <a:lnTo>
                      <a:pt x="1193" y="691"/>
                    </a:lnTo>
                    <a:lnTo>
                      <a:pt x="1193" y="649"/>
                    </a:lnTo>
                    <a:lnTo>
                      <a:pt x="1130" y="586"/>
                    </a:lnTo>
                    <a:lnTo>
                      <a:pt x="1109" y="482"/>
                    </a:lnTo>
                    <a:lnTo>
                      <a:pt x="1046" y="461"/>
                    </a:lnTo>
                    <a:lnTo>
                      <a:pt x="1004" y="377"/>
                    </a:lnTo>
                    <a:lnTo>
                      <a:pt x="1025" y="272"/>
                    </a:lnTo>
                    <a:lnTo>
                      <a:pt x="983" y="168"/>
                    </a:lnTo>
                    <a:lnTo>
                      <a:pt x="837"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961;p43">
                <a:extLst>
                  <a:ext uri="{FF2B5EF4-FFF2-40B4-BE49-F238E27FC236}">
                    <a16:creationId xmlns:a16="http://schemas.microsoft.com/office/drawing/2014/main" id="{F7B7C7DE-E563-4FF9-95FA-A474960A5ACF}"/>
                  </a:ext>
                </a:extLst>
              </p:cNvPr>
              <p:cNvSpPr/>
              <p:nvPr/>
            </p:nvSpPr>
            <p:spPr>
              <a:xfrm>
                <a:off x="2789175" y="1410350"/>
                <a:ext cx="386600" cy="302375"/>
              </a:xfrm>
              <a:custGeom>
                <a:avLst/>
                <a:gdLst/>
                <a:ahLst/>
                <a:cxnLst/>
                <a:rect l="l" t="t" r="r" b="b"/>
                <a:pathLst>
                  <a:path w="15464" h="12095" extrusionOk="0">
                    <a:moveTo>
                      <a:pt x="9625" y="1"/>
                    </a:moveTo>
                    <a:lnTo>
                      <a:pt x="9521" y="105"/>
                    </a:lnTo>
                    <a:lnTo>
                      <a:pt x="9416" y="105"/>
                    </a:lnTo>
                    <a:lnTo>
                      <a:pt x="9353" y="168"/>
                    </a:lnTo>
                    <a:lnTo>
                      <a:pt x="9416" y="252"/>
                    </a:lnTo>
                    <a:lnTo>
                      <a:pt x="9521" y="273"/>
                    </a:lnTo>
                    <a:lnTo>
                      <a:pt x="9584" y="315"/>
                    </a:lnTo>
                    <a:lnTo>
                      <a:pt x="9458" y="315"/>
                    </a:lnTo>
                    <a:lnTo>
                      <a:pt x="9395" y="377"/>
                    </a:lnTo>
                    <a:lnTo>
                      <a:pt x="9458" y="461"/>
                    </a:lnTo>
                    <a:lnTo>
                      <a:pt x="9584" y="566"/>
                    </a:lnTo>
                    <a:lnTo>
                      <a:pt x="9563" y="629"/>
                    </a:lnTo>
                    <a:lnTo>
                      <a:pt x="9521" y="691"/>
                    </a:lnTo>
                    <a:lnTo>
                      <a:pt x="9625" y="796"/>
                    </a:lnTo>
                    <a:lnTo>
                      <a:pt x="9709" y="817"/>
                    </a:lnTo>
                    <a:lnTo>
                      <a:pt x="9709" y="880"/>
                    </a:lnTo>
                    <a:lnTo>
                      <a:pt x="9605" y="901"/>
                    </a:lnTo>
                    <a:lnTo>
                      <a:pt x="9605" y="942"/>
                    </a:lnTo>
                    <a:lnTo>
                      <a:pt x="9395" y="712"/>
                    </a:lnTo>
                    <a:lnTo>
                      <a:pt x="9353" y="712"/>
                    </a:lnTo>
                    <a:lnTo>
                      <a:pt x="9312" y="796"/>
                    </a:lnTo>
                    <a:lnTo>
                      <a:pt x="9312" y="901"/>
                    </a:lnTo>
                    <a:lnTo>
                      <a:pt x="9270" y="880"/>
                    </a:lnTo>
                    <a:lnTo>
                      <a:pt x="9249" y="691"/>
                    </a:lnTo>
                    <a:lnTo>
                      <a:pt x="9270" y="566"/>
                    </a:lnTo>
                    <a:lnTo>
                      <a:pt x="9186" y="419"/>
                    </a:lnTo>
                    <a:lnTo>
                      <a:pt x="9186" y="273"/>
                    </a:lnTo>
                    <a:lnTo>
                      <a:pt x="9123" y="210"/>
                    </a:lnTo>
                    <a:lnTo>
                      <a:pt x="9081" y="252"/>
                    </a:lnTo>
                    <a:lnTo>
                      <a:pt x="8956" y="147"/>
                    </a:lnTo>
                    <a:lnTo>
                      <a:pt x="8872" y="105"/>
                    </a:lnTo>
                    <a:lnTo>
                      <a:pt x="8851" y="252"/>
                    </a:lnTo>
                    <a:lnTo>
                      <a:pt x="8872" y="461"/>
                    </a:lnTo>
                    <a:lnTo>
                      <a:pt x="8851" y="670"/>
                    </a:lnTo>
                    <a:lnTo>
                      <a:pt x="8893" y="817"/>
                    </a:lnTo>
                    <a:lnTo>
                      <a:pt x="8935" y="984"/>
                    </a:lnTo>
                    <a:lnTo>
                      <a:pt x="8935" y="1047"/>
                    </a:lnTo>
                    <a:lnTo>
                      <a:pt x="8935" y="1193"/>
                    </a:lnTo>
                    <a:lnTo>
                      <a:pt x="8872" y="1235"/>
                    </a:lnTo>
                    <a:lnTo>
                      <a:pt x="8830" y="1131"/>
                    </a:lnTo>
                    <a:lnTo>
                      <a:pt x="8788" y="984"/>
                    </a:lnTo>
                    <a:lnTo>
                      <a:pt x="8747" y="901"/>
                    </a:lnTo>
                    <a:lnTo>
                      <a:pt x="8747" y="775"/>
                    </a:lnTo>
                    <a:lnTo>
                      <a:pt x="8726" y="629"/>
                    </a:lnTo>
                    <a:lnTo>
                      <a:pt x="8684" y="482"/>
                    </a:lnTo>
                    <a:lnTo>
                      <a:pt x="8475" y="357"/>
                    </a:lnTo>
                    <a:lnTo>
                      <a:pt x="8412" y="357"/>
                    </a:lnTo>
                    <a:lnTo>
                      <a:pt x="8370" y="482"/>
                    </a:lnTo>
                    <a:lnTo>
                      <a:pt x="8349" y="524"/>
                    </a:lnTo>
                    <a:lnTo>
                      <a:pt x="8370" y="691"/>
                    </a:lnTo>
                    <a:lnTo>
                      <a:pt x="8558" y="817"/>
                    </a:lnTo>
                    <a:lnTo>
                      <a:pt x="8558" y="901"/>
                    </a:lnTo>
                    <a:lnTo>
                      <a:pt x="8370" y="880"/>
                    </a:lnTo>
                    <a:lnTo>
                      <a:pt x="8328" y="838"/>
                    </a:lnTo>
                    <a:lnTo>
                      <a:pt x="8244" y="838"/>
                    </a:lnTo>
                    <a:lnTo>
                      <a:pt x="8161" y="921"/>
                    </a:lnTo>
                    <a:lnTo>
                      <a:pt x="8244" y="1131"/>
                    </a:lnTo>
                    <a:lnTo>
                      <a:pt x="8224" y="1193"/>
                    </a:lnTo>
                    <a:lnTo>
                      <a:pt x="8077" y="1235"/>
                    </a:lnTo>
                    <a:lnTo>
                      <a:pt x="8035" y="1340"/>
                    </a:lnTo>
                    <a:lnTo>
                      <a:pt x="7952" y="1403"/>
                    </a:lnTo>
                    <a:lnTo>
                      <a:pt x="7910" y="1319"/>
                    </a:lnTo>
                    <a:lnTo>
                      <a:pt x="7910" y="1214"/>
                    </a:lnTo>
                    <a:lnTo>
                      <a:pt x="7847" y="1214"/>
                    </a:lnTo>
                    <a:lnTo>
                      <a:pt x="7784" y="1361"/>
                    </a:lnTo>
                    <a:lnTo>
                      <a:pt x="7700" y="1403"/>
                    </a:lnTo>
                    <a:lnTo>
                      <a:pt x="7680" y="1131"/>
                    </a:lnTo>
                    <a:lnTo>
                      <a:pt x="7700" y="984"/>
                    </a:lnTo>
                    <a:lnTo>
                      <a:pt x="7700" y="921"/>
                    </a:lnTo>
                    <a:lnTo>
                      <a:pt x="7491" y="838"/>
                    </a:lnTo>
                    <a:lnTo>
                      <a:pt x="7470" y="775"/>
                    </a:lnTo>
                    <a:lnTo>
                      <a:pt x="7533" y="691"/>
                    </a:lnTo>
                    <a:lnTo>
                      <a:pt x="7554" y="608"/>
                    </a:lnTo>
                    <a:lnTo>
                      <a:pt x="7470" y="566"/>
                    </a:lnTo>
                    <a:lnTo>
                      <a:pt x="7261" y="524"/>
                    </a:lnTo>
                    <a:lnTo>
                      <a:pt x="7219" y="482"/>
                    </a:lnTo>
                    <a:lnTo>
                      <a:pt x="7073" y="524"/>
                    </a:lnTo>
                    <a:lnTo>
                      <a:pt x="7031" y="629"/>
                    </a:lnTo>
                    <a:lnTo>
                      <a:pt x="7115" y="712"/>
                    </a:lnTo>
                    <a:lnTo>
                      <a:pt x="7115" y="921"/>
                    </a:lnTo>
                    <a:lnTo>
                      <a:pt x="7073" y="984"/>
                    </a:lnTo>
                    <a:lnTo>
                      <a:pt x="6968" y="942"/>
                    </a:lnTo>
                    <a:lnTo>
                      <a:pt x="6864" y="984"/>
                    </a:lnTo>
                    <a:lnTo>
                      <a:pt x="6780" y="901"/>
                    </a:lnTo>
                    <a:lnTo>
                      <a:pt x="6654" y="901"/>
                    </a:lnTo>
                    <a:lnTo>
                      <a:pt x="6633" y="1026"/>
                    </a:lnTo>
                    <a:lnTo>
                      <a:pt x="6675" y="1089"/>
                    </a:lnTo>
                    <a:lnTo>
                      <a:pt x="6738" y="1193"/>
                    </a:lnTo>
                    <a:lnTo>
                      <a:pt x="6801" y="1256"/>
                    </a:lnTo>
                    <a:lnTo>
                      <a:pt x="6801" y="1403"/>
                    </a:lnTo>
                    <a:lnTo>
                      <a:pt x="6864" y="1465"/>
                    </a:lnTo>
                    <a:lnTo>
                      <a:pt x="6905" y="1465"/>
                    </a:lnTo>
                    <a:lnTo>
                      <a:pt x="7010" y="1633"/>
                    </a:lnTo>
                    <a:lnTo>
                      <a:pt x="7010" y="1779"/>
                    </a:lnTo>
                    <a:lnTo>
                      <a:pt x="6968" y="1842"/>
                    </a:lnTo>
                    <a:lnTo>
                      <a:pt x="6989" y="1717"/>
                    </a:lnTo>
                    <a:lnTo>
                      <a:pt x="6947" y="1717"/>
                    </a:lnTo>
                    <a:lnTo>
                      <a:pt x="6843" y="1842"/>
                    </a:lnTo>
                    <a:lnTo>
                      <a:pt x="6780" y="1758"/>
                    </a:lnTo>
                    <a:lnTo>
                      <a:pt x="6780" y="1654"/>
                    </a:lnTo>
                    <a:lnTo>
                      <a:pt x="6801" y="1633"/>
                    </a:lnTo>
                    <a:lnTo>
                      <a:pt x="6780" y="1549"/>
                    </a:lnTo>
                    <a:lnTo>
                      <a:pt x="6738" y="1612"/>
                    </a:lnTo>
                    <a:lnTo>
                      <a:pt x="6654" y="1612"/>
                    </a:lnTo>
                    <a:lnTo>
                      <a:pt x="6654" y="1758"/>
                    </a:lnTo>
                    <a:lnTo>
                      <a:pt x="6592" y="1842"/>
                    </a:lnTo>
                    <a:lnTo>
                      <a:pt x="6571" y="1758"/>
                    </a:lnTo>
                    <a:lnTo>
                      <a:pt x="6508" y="1675"/>
                    </a:lnTo>
                    <a:lnTo>
                      <a:pt x="6550" y="1570"/>
                    </a:lnTo>
                    <a:lnTo>
                      <a:pt x="6550" y="1424"/>
                    </a:lnTo>
                    <a:lnTo>
                      <a:pt x="6445" y="1298"/>
                    </a:lnTo>
                    <a:lnTo>
                      <a:pt x="6382" y="1298"/>
                    </a:lnTo>
                    <a:lnTo>
                      <a:pt x="6257" y="1465"/>
                    </a:lnTo>
                    <a:lnTo>
                      <a:pt x="6215" y="1507"/>
                    </a:lnTo>
                    <a:lnTo>
                      <a:pt x="6215" y="1633"/>
                    </a:lnTo>
                    <a:lnTo>
                      <a:pt x="6257" y="1717"/>
                    </a:lnTo>
                    <a:lnTo>
                      <a:pt x="6215" y="1758"/>
                    </a:lnTo>
                    <a:lnTo>
                      <a:pt x="6131" y="1675"/>
                    </a:lnTo>
                    <a:lnTo>
                      <a:pt x="6152" y="1612"/>
                    </a:lnTo>
                    <a:lnTo>
                      <a:pt x="6110" y="1528"/>
                    </a:lnTo>
                    <a:lnTo>
                      <a:pt x="6131" y="1424"/>
                    </a:lnTo>
                    <a:lnTo>
                      <a:pt x="6110" y="1298"/>
                    </a:lnTo>
                    <a:lnTo>
                      <a:pt x="5985" y="1235"/>
                    </a:lnTo>
                    <a:lnTo>
                      <a:pt x="5985" y="1089"/>
                    </a:lnTo>
                    <a:lnTo>
                      <a:pt x="5985" y="984"/>
                    </a:lnTo>
                    <a:lnTo>
                      <a:pt x="5943" y="984"/>
                    </a:lnTo>
                    <a:lnTo>
                      <a:pt x="5796" y="1110"/>
                    </a:lnTo>
                    <a:lnTo>
                      <a:pt x="5713" y="1131"/>
                    </a:lnTo>
                    <a:lnTo>
                      <a:pt x="5692" y="1256"/>
                    </a:lnTo>
                    <a:lnTo>
                      <a:pt x="5713" y="1340"/>
                    </a:lnTo>
                    <a:lnTo>
                      <a:pt x="5692" y="1403"/>
                    </a:lnTo>
                    <a:lnTo>
                      <a:pt x="5692" y="1465"/>
                    </a:lnTo>
                    <a:lnTo>
                      <a:pt x="5608" y="1528"/>
                    </a:lnTo>
                    <a:lnTo>
                      <a:pt x="5608" y="1445"/>
                    </a:lnTo>
                    <a:lnTo>
                      <a:pt x="5629" y="1403"/>
                    </a:lnTo>
                    <a:lnTo>
                      <a:pt x="5608" y="1340"/>
                    </a:lnTo>
                    <a:lnTo>
                      <a:pt x="5524" y="1424"/>
                    </a:lnTo>
                    <a:lnTo>
                      <a:pt x="5462" y="1570"/>
                    </a:lnTo>
                    <a:lnTo>
                      <a:pt x="5399" y="1612"/>
                    </a:lnTo>
                    <a:lnTo>
                      <a:pt x="5399" y="1340"/>
                    </a:lnTo>
                    <a:lnTo>
                      <a:pt x="5420" y="1256"/>
                    </a:lnTo>
                    <a:lnTo>
                      <a:pt x="5420" y="1193"/>
                    </a:lnTo>
                    <a:lnTo>
                      <a:pt x="5336" y="1152"/>
                    </a:lnTo>
                    <a:lnTo>
                      <a:pt x="5273" y="1214"/>
                    </a:lnTo>
                    <a:lnTo>
                      <a:pt x="5022" y="1214"/>
                    </a:lnTo>
                    <a:lnTo>
                      <a:pt x="4876" y="1319"/>
                    </a:lnTo>
                    <a:lnTo>
                      <a:pt x="4771" y="1298"/>
                    </a:lnTo>
                    <a:lnTo>
                      <a:pt x="4646" y="1361"/>
                    </a:lnTo>
                    <a:lnTo>
                      <a:pt x="4583" y="1465"/>
                    </a:lnTo>
                    <a:lnTo>
                      <a:pt x="4457" y="1465"/>
                    </a:lnTo>
                    <a:lnTo>
                      <a:pt x="4353" y="1528"/>
                    </a:lnTo>
                    <a:lnTo>
                      <a:pt x="4332" y="1654"/>
                    </a:lnTo>
                    <a:lnTo>
                      <a:pt x="4248" y="1612"/>
                    </a:lnTo>
                    <a:lnTo>
                      <a:pt x="4227" y="1633"/>
                    </a:lnTo>
                    <a:lnTo>
                      <a:pt x="4248" y="1737"/>
                    </a:lnTo>
                    <a:lnTo>
                      <a:pt x="4290" y="1758"/>
                    </a:lnTo>
                    <a:lnTo>
                      <a:pt x="4269" y="1863"/>
                    </a:lnTo>
                    <a:lnTo>
                      <a:pt x="4290" y="1968"/>
                    </a:lnTo>
                    <a:lnTo>
                      <a:pt x="4415" y="1947"/>
                    </a:lnTo>
                    <a:lnTo>
                      <a:pt x="4478" y="1863"/>
                    </a:lnTo>
                    <a:lnTo>
                      <a:pt x="4478" y="1779"/>
                    </a:lnTo>
                    <a:lnTo>
                      <a:pt x="4604" y="1758"/>
                    </a:lnTo>
                    <a:lnTo>
                      <a:pt x="4667" y="1717"/>
                    </a:lnTo>
                    <a:lnTo>
                      <a:pt x="4708" y="1675"/>
                    </a:lnTo>
                    <a:lnTo>
                      <a:pt x="4750" y="1821"/>
                    </a:lnTo>
                    <a:lnTo>
                      <a:pt x="4813" y="1758"/>
                    </a:lnTo>
                    <a:lnTo>
                      <a:pt x="4855" y="1654"/>
                    </a:lnTo>
                    <a:lnTo>
                      <a:pt x="4897" y="1633"/>
                    </a:lnTo>
                    <a:lnTo>
                      <a:pt x="4876" y="1779"/>
                    </a:lnTo>
                    <a:lnTo>
                      <a:pt x="4918" y="1842"/>
                    </a:lnTo>
                    <a:lnTo>
                      <a:pt x="5064" y="1842"/>
                    </a:lnTo>
                    <a:lnTo>
                      <a:pt x="4939" y="1884"/>
                    </a:lnTo>
                    <a:lnTo>
                      <a:pt x="4771" y="1926"/>
                    </a:lnTo>
                    <a:lnTo>
                      <a:pt x="4604" y="2051"/>
                    </a:lnTo>
                    <a:lnTo>
                      <a:pt x="4478" y="2093"/>
                    </a:lnTo>
                    <a:lnTo>
                      <a:pt x="4499" y="2198"/>
                    </a:lnTo>
                    <a:lnTo>
                      <a:pt x="4499" y="2281"/>
                    </a:lnTo>
                    <a:lnTo>
                      <a:pt x="4583" y="2281"/>
                    </a:lnTo>
                    <a:lnTo>
                      <a:pt x="4667" y="2198"/>
                    </a:lnTo>
                    <a:lnTo>
                      <a:pt x="4771" y="2198"/>
                    </a:lnTo>
                    <a:lnTo>
                      <a:pt x="4918" y="2156"/>
                    </a:lnTo>
                    <a:lnTo>
                      <a:pt x="5127" y="2135"/>
                    </a:lnTo>
                    <a:lnTo>
                      <a:pt x="5378" y="2072"/>
                    </a:lnTo>
                    <a:lnTo>
                      <a:pt x="5420" y="2135"/>
                    </a:lnTo>
                    <a:lnTo>
                      <a:pt x="5420" y="2198"/>
                    </a:lnTo>
                    <a:lnTo>
                      <a:pt x="5336" y="2240"/>
                    </a:lnTo>
                    <a:lnTo>
                      <a:pt x="5273" y="2177"/>
                    </a:lnTo>
                    <a:lnTo>
                      <a:pt x="5169" y="2177"/>
                    </a:lnTo>
                    <a:lnTo>
                      <a:pt x="5064" y="2261"/>
                    </a:lnTo>
                    <a:lnTo>
                      <a:pt x="4876" y="2261"/>
                    </a:lnTo>
                    <a:lnTo>
                      <a:pt x="4708" y="2386"/>
                    </a:lnTo>
                    <a:lnTo>
                      <a:pt x="4562" y="2386"/>
                    </a:lnTo>
                    <a:lnTo>
                      <a:pt x="4541" y="2449"/>
                    </a:lnTo>
                    <a:lnTo>
                      <a:pt x="4604" y="2554"/>
                    </a:lnTo>
                    <a:lnTo>
                      <a:pt x="4708" y="2554"/>
                    </a:lnTo>
                    <a:lnTo>
                      <a:pt x="4813" y="2616"/>
                    </a:lnTo>
                    <a:lnTo>
                      <a:pt x="4750" y="2658"/>
                    </a:lnTo>
                    <a:lnTo>
                      <a:pt x="4562" y="2658"/>
                    </a:lnTo>
                    <a:lnTo>
                      <a:pt x="4478" y="2574"/>
                    </a:lnTo>
                    <a:lnTo>
                      <a:pt x="4415" y="2574"/>
                    </a:lnTo>
                    <a:lnTo>
                      <a:pt x="4353" y="2616"/>
                    </a:lnTo>
                    <a:lnTo>
                      <a:pt x="4353" y="2763"/>
                    </a:lnTo>
                    <a:lnTo>
                      <a:pt x="4290" y="2826"/>
                    </a:lnTo>
                    <a:lnTo>
                      <a:pt x="4332" y="2909"/>
                    </a:lnTo>
                    <a:lnTo>
                      <a:pt x="4415" y="2972"/>
                    </a:lnTo>
                    <a:lnTo>
                      <a:pt x="4562" y="2909"/>
                    </a:lnTo>
                    <a:lnTo>
                      <a:pt x="4750" y="3014"/>
                    </a:lnTo>
                    <a:lnTo>
                      <a:pt x="4897" y="2993"/>
                    </a:lnTo>
                    <a:lnTo>
                      <a:pt x="4918" y="3035"/>
                    </a:lnTo>
                    <a:lnTo>
                      <a:pt x="5022" y="3035"/>
                    </a:lnTo>
                    <a:lnTo>
                      <a:pt x="5169" y="3139"/>
                    </a:lnTo>
                    <a:lnTo>
                      <a:pt x="5231" y="3139"/>
                    </a:lnTo>
                    <a:lnTo>
                      <a:pt x="5315" y="3118"/>
                    </a:lnTo>
                    <a:lnTo>
                      <a:pt x="5462" y="3139"/>
                    </a:lnTo>
                    <a:lnTo>
                      <a:pt x="5545" y="3139"/>
                    </a:lnTo>
                    <a:lnTo>
                      <a:pt x="5713" y="3035"/>
                    </a:lnTo>
                    <a:lnTo>
                      <a:pt x="5943" y="3035"/>
                    </a:lnTo>
                    <a:lnTo>
                      <a:pt x="6110" y="3014"/>
                    </a:lnTo>
                    <a:lnTo>
                      <a:pt x="6173" y="2972"/>
                    </a:lnTo>
                    <a:lnTo>
                      <a:pt x="6236" y="2930"/>
                    </a:lnTo>
                    <a:lnTo>
                      <a:pt x="6320" y="2930"/>
                    </a:lnTo>
                    <a:lnTo>
                      <a:pt x="6320" y="2993"/>
                    </a:lnTo>
                    <a:lnTo>
                      <a:pt x="6278" y="3077"/>
                    </a:lnTo>
                    <a:lnTo>
                      <a:pt x="6068" y="3098"/>
                    </a:lnTo>
                    <a:lnTo>
                      <a:pt x="5838" y="3139"/>
                    </a:lnTo>
                    <a:lnTo>
                      <a:pt x="5755" y="3202"/>
                    </a:lnTo>
                    <a:lnTo>
                      <a:pt x="5650" y="3223"/>
                    </a:lnTo>
                    <a:lnTo>
                      <a:pt x="5629" y="3244"/>
                    </a:lnTo>
                    <a:lnTo>
                      <a:pt x="5462" y="3223"/>
                    </a:lnTo>
                    <a:lnTo>
                      <a:pt x="5336" y="3286"/>
                    </a:lnTo>
                    <a:lnTo>
                      <a:pt x="5231" y="3286"/>
                    </a:lnTo>
                    <a:lnTo>
                      <a:pt x="5190" y="3223"/>
                    </a:lnTo>
                    <a:lnTo>
                      <a:pt x="5085" y="3223"/>
                    </a:lnTo>
                    <a:lnTo>
                      <a:pt x="4897" y="3118"/>
                    </a:lnTo>
                    <a:lnTo>
                      <a:pt x="4562" y="3118"/>
                    </a:lnTo>
                    <a:lnTo>
                      <a:pt x="4499" y="3077"/>
                    </a:lnTo>
                    <a:lnTo>
                      <a:pt x="4374" y="3098"/>
                    </a:lnTo>
                    <a:lnTo>
                      <a:pt x="4269" y="3077"/>
                    </a:lnTo>
                    <a:lnTo>
                      <a:pt x="4227" y="3118"/>
                    </a:lnTo>
                    <a:lnTo>
                      <a:pt x="4248" y="3286"/>
                    </a:lnTo>
                    <a:lnTo>
                      <a:pt x="4290" y="3328"/>
                    </a:lnTo>
                    <a:lnTo>
                      <a:pt x="4290" y="3516"/>
                    </a:lnTo>
                    <a:lnTo>
                      <a:pt x="4353" y="3642"/>
                    </a:lnTo>
                    <a:lnTo>
                      <a:pt x="4395" y="3704"/>
                    </a:lnTo>
                    <a:lnTo>
                      <a:pt x="4478" y="3725"/>
                    </a:lnTo>
                    <a:lnTo>
                      <a:pt x="4646" y="3934"/>
                    </a:lnTo>
                    <a:lnTo>
                      <a:pt x="4708" y="3976"/>
                    </a:lnTo>
                    <a:lnTo>
                      <a:pt x="4771" y="3955"/>
                    </a:lnTo>
                    <a:lnTo>
                      <a:pt x="4897" y="3767"/>
                    </a:lnTo>
                    <a:lnTo>
                      <a:pt x="5106" y="3662"/>
                    </a:lnTo>
                    <a:lnTo>
                      <a:pt x="5315" y="3537"/>
                    </a:lnTo>
                    <a:lnTo>
                      <a:pt x="5441" y="3432"/>
                    </a:lnTo>
                    <a:lnTo>
                      <a:pt x="5503" y="3349"/>
                    </a:lnTo>
                    <a:lnTo>
                      <a:pt x="5545" y="3349"/>
                    </a:lnTo>
                    <a:lnTo>
                      <a:pt x="5817" y="3411"/>
                    </a:lnTo>
                    <a:lnTo>
                      <a:pt x="6027" y="3390"/>
                    </a:lnTo>
                    <a:lnTo>
                      <a:pt x="6173" y="3390"/>
                    </a:lnTo>
                    <a:lnTo>
                      <a:pt x="6320" y="3495"/>
                    </a:lnTo>
                    <a:lnTo>
                      <a:pt x="6571" y="3516"/>
                    </a:lnTo>
                    <a:lnTo>
                      <a:pt x="6780" y="3516"/>
                    </a:lnTo>
                    <a:lnTo>
                      <a:pt x="6864" y="3558"/>
                    </a:lnTo>
                    <a:lnTo>
                      <a:pt x="6843" y="3600"/>
                    </a:lnTo>
                    <a:lnTo>
                      <a:pt x="6654" y="3621"/>
                    </a:lnTo>
                    <a:lnTo>
                      <a:pt x="6550" y="3600"/>
                    </a:lnTo>
                    <a:lnTo>
                      <a:pt x="6361" y="3558"/>
                    </a:lnTo>
                    <a:lnTo>
                      <a:pt x="6152" y="3453"/>
                    </a:lnTo>
                    <a:lnTo>
                      <a:pt x="6047" y="3453"/>
                    </a:lnTo>
                    <a:lnTo>
                      <a:pt x="5964" y="3495"/>
                    </a:lnTo>
                    <a:lnTo>
                      <a:pt x="5734" y="3453"/>
                    </a:lnTo>
                    <a:lnTo>
                      <a:pt x="5608" y="3432"/>
                    </a:lnTo>
                    <a:lnTo>
                      <a:pt x="5545" y="3516"/>
                    </a:lnTo>
                    <a:lnTo>
                      <a:pt x="5399" y="3600"/>
                    </a:lnTo>
                    <a:lnTo>
                      <a:pt x="5294" y="3725"/>
                    </a:lnTo>
                    <a:lnTo>
                      <a:pt x="5106" y="3830"/>
                    </a:lnTo>
                    <a:lnTo>
                      <a:pt x="5022" y="3976"/>
                    </a:lnTo>
                    <a:lnTo>
                      <a:pt x="4939" y="4060"/>
                    </a:lnTo>
                    <a:lnTo>
                      <a:pt x="4918" y="4123"/>
                    </a:lnTo>
                    <a:lnTo>
                      <a:pt x="5064" y="4227"/>
                    </a:lnTo>
                    <a:lnTo>
                      <a:pt x="5190" y="4227"/>
                    </a:lnTo>
                    <a:lnTo>
                      <a:pt x="5190" y="4290"/>
                    </a:lnTo>
                    <a:lnTo>
                      <a:pt x="5294" y="4395"/>
                    </a:lnTo>
                    <a:lnTo>
                      <a:pt x="5503" y="4395"/>
                    </a:lnTo>
                    <a:lnTo>
                      <a:pt x="5755" y="4478"/>
                    </a:lnTo>
                    <a:lnTo>
                      <a:pt x="5943" y="4478"/>
                    </a:lnTo>
                    <a:lnTo>
                      <a:pt x="6110" y="4332"/>
                    </a:lnTo>
                    <a:lnTo>
                      <a:pt x="6131" y="4144"/>
                    </a:lnTo>
                    <a:lnTo>
                      <a:pt x="6278" y="4081"/>
                    </a:lnTo>
                    <a:lnTo>
                      <a:pt x="6382" y="4123"/>
                    </a:lnTo>
                    <a:lnTo>
                      <a:pt x="6257" y="4165"/>
                    </a:lnTo>
                    <a:lnTo>
                      <a:pt x="6257" y="4269"/>
                    </a:lnTo>
                    <a:lnTo>
                      <a:pt x="6361" y="4290"/>
                    </a:lnTo>
                    <a:lnTo>
                      <a:pt x="6508" y="4248"/>
                    </a:lnTo>
                    <a:lnTo>
                      <a:pt x="6654" y="4269"/>
                    </a:lnTo>
                    <a:lnTo>
                      <a:pt x="6780" y="4186"/>
                    </a:lnTo>
                    <a:lnTo>
                      <a:pt x="6884" y="4227"/>
                    </a:lnTo>
                    <a:lnTo>
                      <a:pt x="6780" y="4332"/>
                    </a:lnTo>
                    <a:lnTo>
                      <a:pt x="6571" y="4353"/>
                    </a:lnTo>
                    <a:lnTo>
                      <a:pt x="6466" y="4374"/>
                    </a:lnTo>
                    <a:lnTo>
                      <a:pt x="6320" y="4374"/>
                    </a:lnTo>
                    <a:lnTo>
                      <a:pt x="6152" y="4541"/>
                    </a:lnTo>
                    <a:lnTo>
                      <a:pt x="6173" y="4604"/>
                    </a:lnTo>
                    <a:lnTo>
                      <a:pt x="6257" y="4646"/>
                    </a:lnTo>
                    <a:lnTo>
                      <a:pt x="6445" y="4604"/>
                    </a:lnTo>
                    <a:lnTo>
                      <a:pt x="6571" y="4771"/>
                    </a:lnTo>
                    <a:lnTo>
                      <a:pt x="7010" y="4771"/>
                    </a:lnTo>
                    <a:lnTo>
                      <a:pt x="7156" y="4750"/>
                    </a:lnTo>
                    <a:lnTo>
                      <a:pt x="7554" y="4583"/>
                    </a:lnTo>
                    <a:lnTo>
                      <a:pt x="7680" y="4562"/>
                    </a:lnTo>
                    <a:lnTo>
                      <a:pt x="7889" y="4395"/>
                    </a:lnTo>
                    <a:lnTo>
                      <a:pt x="7847" y="4353"/>
                    </a:lnTo>
                    <a:lnTo>
                      <a:pt x="7805" y="4353"/>
                    </a:lnTo>
                    <a:lnTo>
                      <a:pt x="7952" y="4165"/>
                    </a:lnTo>
                    <a:lnTo>
                      <a:pt x="8056" y="4165"/>
                    </a:lnTo>
                    <a:lnTo>
                      <a:pt x="8140" y="4039"/>
                    </a:lnTo>
                    <a:lnTo>
                      <a:pt x="8161" y="4060"/>
                    </a:lnTo>
                    <a:lnTo>
                      <a:pt x="8224" y="4165"/>
                    </a:lnTo>
                    <a:lnTo>
                      <a:pt x="8265" y="4165"/>
                    </a:lnTo>
                    <a:lnTo>
                      <a:pt x="8265" y="4060"/>
                    </a:lnTo>
                    <a:lnTo>
                      <a:pt x="8579" y="3830"/>
                    </a:lnTo>
                    <a:lnTo>
                      <a:pt x="8788" y="3809"/>
                    </a:lnTo>
                    <a:lnTo>
                      <a:pt x="9123" y="3662"/>
                    </a:lnTo>
                    <a:lnTo>
                      <a:pt x="9123" y="3746"/>
                    </a:lnTo>
                    <a:lnTo>
                      <a:pt x="8851" y="3872"/>
                    </a:lnTo>
                    <a:lnTo>
                      <a:pt x="8684" y="3872"/>
                    </a:lnTo>
                    <a:lnTo>
                      <a:pt x="8370" y="4060"/>
                    </a:lnTo>
                    <a:lnTo>
                      <a:pt x="8328" y="4227"/>
                    </a:lnTo>
                    <a:lnTo>
                      <a:pt x="8203" y="4332"/>
                    </a:lnTo>
                    <a:lnTo>
                      <a:pt x="8056" y="4332"/>
                    </a:lnTo>
                    <a:lnTo>
                      <a:pt x="8014" y="4478"/>
                    </a:lnTo>
                    <a:lnTo>
                      <a:pt x="7952" y="4541"/>
                    </a:lnTo>
                    <a:lnTo>
                      <a:pt x="7952" y="4583"/>
                    </a:lnTo>
                    <a:lnTo>
                      <a:pt x="8244" y="4562"/>
                    </a:lnTo>
                    <a:lnTo>
                      <a:pt x="8328" y="4604"/>
                    </a:lnTo>
                    <a:lnTo>
                      <a:pt x="8454" y="4604"/>
                    </a:lnTo>
                    <a:lnTo>
                      <a:pt x="8579" y="4688"/>
                    </a:lnTo>
                    <a:lnTo>
                      <a:pt x="8558" y="4750"/>
                    </a:lnTo>
                    <a:lnTo>
                      <a:pt x="8663" y="4792"/>
                    </a:lnTo>
                    <a:lnTo>
                      <a:pt x="8747" y="4792"/>
                    </a:lnTo>
                    <a:lnTo>
                      <a:pt x="8788" y="4855"/>
                    </a:lnTo>
                    <a:lnTo>
                      <a:pt x="8663" y="4876"/>
                    </a:lnTo>
                    <a:lnTo>
                      <a:pt x="8558" y="4918"/>
                    </a:lnTo>
                    <a:lnTo>
                      <a:pt x="8433" y="4813"/>
                    </a:lnTo>
                    <a:lnTo>
                      <a:pt x="8224" y="4750"/>
                    </a:lnTo>
                    <a:lnTo>
                      <a:pt x="7952" y="4771"/>
                    </a:lnTo>
                    <a:lnTo>
                      <a:pt x="7554" y="4813"/>
                    </a:lnTo>
                    <a:lnTo>
                      <a:pt x="7408" y="4876"/>
                    </a:lnTo>
                    <a:lnTo>
                      <a:pt x="7303" y="4876"/>
                    </a:lnTo>
                    <a:lnTo>
                      <a:pt x="7303" y="4918"/>
                    </a:lnTo>
                    <a:lnTo>
                      <a:pt x="7324" y="4981"/>
                    </a:lnTo>
                    <a:lnTo>
                      <a:pt x="7512" y="5022"/>
                    </a:lnTo>
                    <a:lnTo>
                      <a:pt x="7680" y="5022"/>
                    </a:lnTo>
                    <a:lnTo>
                      <a:pt x="7784" y="5085"/>
                    </a:lnTo>
                    <a:lnTo>
                      <a:pt x="7784" y="5169"/>
                    </a:lnTo>
                    <a:lnTo>
                      <a:pt x="7638" y="5190"/>
                    </a:lnTo>
                    <a:lnTo>
                      <a:pt x="7533" y="5106"/>
                    </a:lnTo>
                    <a:lnTo>
                      <a:pt x="7324" y="5085"/>
                    </a:lnTo>
                    <a:lnTo>
                      <a:pt x="7219" y="5002"/>
                    </a:lnTo>
                    <a:lnTo>
                      <a:pt x="7115" y="4981"/>
                    </a:lnTo>
                    <a:lnTo>
                      <a:pt x="6947" y="5064"/>
                    </a:lnTo>
                    <a:lnTo>
                      <a:pt x="6696" y="5085"/>
                    </a:lnTo>
                    <a:lnTo>
                      <a:pt x="6508" y="5002"/>
                    </a:lnTo>
                    <a:lnTo>
                      <a:pt x="6361" y="5002"/>
                    </a:lnTo>
                    <a:lnTo>
                      <a:pt x="6215" y="4960"/>
                    </a:lnTo>
                    <a:lnTo>
                      <a:pt x="6131" y="4897"/>
                    </a:lnTo>
                    <a:lnTo>
                      <a:pt x="5922" y="4918"/>
                    </a:lnTo>
                    <a:lnTo>
                      <a:pt x="5859" y="5064"/>
                    </a:lnTo>
                    <a:lnTo>
                      <a:pt x="5922" y="5169"/>
                    </a:lnTo>
                    <a:lnTo>
                      <a:pt x="5922" y="5587"/>
                    </a:lnTo>
                    <a:lnTo>
                      <a:pt x="5943" y="5629"/>
                    </a:lnTo>
                    <a:lnTo>
                      <a:pt x="5838" y="5755"/>
                    </a:lnTo>
                    <a:lnTo>
                      <a:pt x="5838" y="5839"/>
                    </a:lnTo>
                    <a:lnTo>
                      <a:pt x="5922" y="5901"/>
                    </a:lnTo>
                    <a:lnTo>
                      <a:pt x="5985" y="6006"/>
                    </a:lnTo>
                    <a:lnTo>
                      <a:pt x="6131" y="6006"/>
                    </a:lnTo>
                    <a:lnTo>
                      <a:pt x="6236" y="6069"/>
                    </a:lnTo>
                    <a:lnTo>
                      <a:pt x="6110" y="6048"/>
                    </a:lnTo>
                    <a:lnTo>
                      <a:pt x="6027" y="6111"/>
                    </a:lnTo>
                    <a:lnTo>
                      <a:pt x="5985" y="6173"/>
                    </a:lnTo>
                    <a:lnTo>
                      <a:pt x="5964" y="6069"/>
                    </a:lnTo>
                    <a:lnTo>
                      <a:pt x="5859" y="5964"/>
                    </a:lnTo>
                    <a:lnTo>
                      <a:pt x="5817" y="5964"/>
                    </a:lnTo>
                    <a:lnTo>
                      <a:pt x="5796" y="6027"/>
                    </a:lnTo>
                    <a:lnTo>
                      <a:pt x="5713" y="5922"/>
                    </a:lnTo>
                    <a:lnTo>
                      <a:pt x="5692" y="5734"/>
                    </a:lnTo>
                    <a:lnTo>
                      <a:pt x="5692" y="5525"/>
                    </a:lnTo>
                    <a:lnTo>
                      <a:pt x="5629" y="5232"/>
                    </a:lnTo>
                    <a:lnTo>
                      <a:pt x="5503" y="5085"/>
                    </a:lnTo>
                    <a:lnTo>
                      <a:pt x="5503" y="4981"/>
                    </a:lnTo>
                    <a:lnTo>
                      <a:pt x="5231" y="4792"/>
                    </a:lnTo>
                    <a:lnTo>
                      <a:pt x="5169" y="4792"/>
                    </a:lnTo>
                    <a:lnTo>
                      <a:pt x="5001" y="4688"/>
                    </a:lnTo>
                    <a:lnTo>
                      <a:pt x="4980" y="4583"/>
                    </a:lnTo>
                    <a:lnTo>
                      <a:pt x="4876" y="4541"/>
                    </a:lnTo>
                    <a:lnTo>
                      <a:pt x="4708" y="4583"/>
                    </a:lnTo>
                    <a:lnTo>
                      <a:pt x="4353" y="4981"/>
                    </a:lnTo>
                    <a:lnTo>
                      <a:pt x="4290" y="5106"/>
                    </a:lnTo>
                    <a:lnTo>
                      <a:pt x="4290" y="5211"/>
                    </a:lnTo>
                    <a:lnTo>
                      <a:pt x="4374" y="5274"/>
                    </a:lnTo>
                    <a:lnTo>
                      <a:pt x="4499" y="5315"/>
                    </a:lnTo>
                    <a:lnTo>
                      <a:pt x="4562" y="5441"/>
                    </a:lnTo>
                    <a:lnTo>
                      <a:pt x="4562" y="5525"/>
                    </a:lnTo>
                    <a:lnTo>
                      <a:pt x="4541" y="5546"/>
                    </a:lnTo>
                    <a:lnTo>
                      <a:pt x="4457" y="5420"/>
                    </a:lnTo>
                    <a:lnTo>
                      <a:pt x="4374" y="5399"/>
                    </a:lnTo>
                    <a:lnTo>
                      <a:pt x="4290" y="5336"/>
                    </a:lnTo>
                    <a:lnTo>
                      <a:pt x="4248" y="5378"/>
                    </a:lnTo>
                    <a:lnTo>
                      <a:pt x="4164" y="5399"/>
                    </a:lnTo>
                    <a:lnTo>
                      <a:pt x="4143" y="5483"/>
                    </a:lnTo>
                    <a:lnTo>
                      <a:pt x="4185" y="5608"/>
                    </a:lnTo>
                    <a:lnTo>
                      <a:pt x="4269" y="5650"/>
                    </a:lnTo>
                    <a:lnTo>
                      <a:pt x="4332" y="5818"/>
                    </a:lnTo>
                    <a:lnTo>
                      <a:pt x="4353" y="6131"/>
                    </a:lnTo>
                    <a:lnTo>
                      <a:pt x="4269" y="6278"/>
                    </a:lnTo>
                    <a:lnTo>
                      <a:pt x="4269" y="6445"/>
                    </a:lnTo>
                    <a:lnTo>
                      <a:pt x="4185" y="6634"/>
                    </a:lnTo>
                    <a:lnTo>
                      <a:pt x="4185" y="6759"/>
                    </a:lnTo>
                    <a:lnTo>
                      <a:pt x="4227" y="6780"/>
                    </a:lnTo>
                    <a:lnTo>
                      <a:pt x="4290" y="6759"/>
                    </a:lnTo>
                    <a:lnTo>
                      <a:pt x="4290" y="6759"/>
                    </a:lnTo>
                    <a:lnTo>
                      <a:pt x="4269" y="6906"/>
                    </a:lnTo>
                    <a:lnTo>
                      <a:pt x="4185" y="7052"/>
                    </a:lnTo>
                    <a:lnTo>
                      <a:pt x="4143" y="6968"/>
                    </a:lnTo>
                    <a:lnTo>
                      <a:pt x="4123" y="6864"/>
                    </a:lnTo>
                    <a:lnTo>
                      <a:pt x="4018" y="6780"/>
                    </a:lnTo>
                    <a:lnTo>
                      <a:pt x="3934" y="6864"/>
                    </a:lnTo>
                    <a:lnTo>
                      <a:pt x="3934" y="7052"/>
                    </a:lnTo>
                    <a:lnTo>
                      <a:pt x="4081" y="7303"/>
                    </a:lnTo>
                    <a:lnTo>
                      <a:pt x="4248" y="7282"/>
                    </a:lnTo>
                    <a:lnTo>
                      <a:pt x="4353" y="7324"/>
                    </a:lnTo>
                    <a:lnTo>
                      <a:pt x="4395" y="7408"/>
                    </a:lnTo>
                    <a:lnTo>
                      <a:pt x="4583" y="7408"/>
                    </a:lnTo>
                    <a:lnTo>
                      <a:pt x="4792" y="7491"/>
                    </a:lnTo>
                    <a:lnTo>
                      <a:pt x="4876" y="7408"/>
                    </a:lnTo>
                    <a:lnTo>
                      <a:pt x="5001" y="7324"/>
                    </a:lnTo>
                    <a:lnTo>
                      <a:pt x="5001" y="7261"/>
                    </a:lnTo>
                    <a:lnTo>
                      <a:pt x="5085" y="7219"/>
                    </a:lnTo>
                    <a:lnTo>
                      <a:pt x="5085" y="7303"/>
                    </a:lnTo>
                    <a:lnTo>
                      <a:pt x="5022" y="7408"/>
                    </a:lnTo>
                    <a:lnTo>
                      <a:pt x="5022" y="7533"/>
                    </a:lnTo>
                    <a:lnTo>
                      <a:pt x="4980" y="7596"/>
                    </a:lnTo>
                    <a:lnTo>
                      <a:pt x="4876" y="7533"/>
                    </a:lnTo>
                    <a:lnTo>
                      <a:pt x="4646" y="7533"/>
                    </a:lnTo>
                    <a:lnTo>
                      <a:pt x="4541" y="7575"/>
                    </a:lnTo>
                    <a:lnTo>
                      <a:pt x="4541" y="7680"/>
                    </a:lnTo>
                    <a:lnTo>
                      <a:pt x="4583" y="7701"/>
                    </a:lnTo>
                    <a:lnTo>
                      <a:pt x="4708" y="7701"/>
                    </a:lnTo>
                    <a:lnTo>
                      <a:pt x="4750" y="7784"/>
                    </a:lnTo>
                    <a:lnTo>
                      <a:pt x="4646" y="7784"/>
                    </a:lnTo>
                    <a:lnTo>
                      <a:pt x="4646" y="7952"/>
                    </a:lnTo>
                    <a:lnTo>
                      <a:pt x="4478" y="7722"/>
                    </a:lnTo>
                    <a:lnTo>
                      <a:pt x="4395" y="7722"/>
                    </a:lnTo>
                    <a:lnTo>
                      <a:pt x="4353" y="7617"/>
                    </a:lnTo>
                    <a:lnTo>
                      <a:pt x="4290" y="7533"/>
                    </a:lnTo>
                    <a:lnTo>
                      <a:pt x="4039" y="7366"/>
                    </a:lnTo>
                    <a:lnTo>
                      <a:pt x="3976" y="7366"/>
                    </a:lnTo>
                    <a:lnTo>
                      <a:pt x="3830" y="7199"/>
                    </a:lnTo>
                    <a:lnTo>
                      <a:pt x="3830" y="7178"/>
                    </a:lnTo>
                    <a:lnTo>
                      <a:pt x="3725" y="7178"/>
                    </a:lnTo>
                    <a:lnTo>
                      <a:pt x="3620" y="7261"/>
                    </a:lnTo>
                    <a:lnTo>
                      <a:pt x="3516" y="7261"/>
                    </a:lnTo>
                    <a:lnTo>
                      <a:pt x="3432" y="7303"/>
                    </a:lnTo>
                    <a:lnTo>
                      <a:pt x="3286" y="7261"/>
                    </a:lnTo>
                    <a:lnTo>
                      <a:pt x="3034" y="7303"/>
                    </a:lnTo>
                    <a:lnTo>
                      <a:pt x="2972" y="7282"/>
                    </a:lnTo>
                    <a:lnTo>
                      <a:pt x="2783" y="7471"/>
                    </a:lnTo>
                    <a:lnTo>
                      <a:pt x="2700" y="7617"/>
                    </a:lnTo>
                    <a:lnTo>
                      <a:pt x="2700" y="7743"/>
                    </a:lnTo>
                    <a:lnTo>
                      <a:pt x="2595" y="7784"/>
                    </a:lnTo>
                    <a:lnTo>
                      <a:pt x="2490" y="7847"/>
                    </a:lnTo>
                    <a:lnTo>
                      <a:pt x="2365" y="7910"/>
                    </a:lnTo>
                    <a:lnTo>
                      <a:pt x="2344" y="7994"/>
                    </a:lnTo>
                    <a:lnTo>
                      <a:pt x="2198" y="8098"/>
                    </a:lnTo>
                    <a:lnTo>
                      <a:pt x="2177" y="8224"/>
                    </a:lnTo>
                    <a:lnTo>
                      <a:pt x="2260" y="8224"/>
                    </a:lnTo>
                    <a:lnTo>
                      <a:pt x="2281" y="8307"/>
                    </a:lnTo>
                    <a:lnTo>
                      <a:pt x="2177" y="8307"/>
                    </a:lnTo>
                    <a:lnTo>
                      <a:pt x="2093" y="8349"/>
                    </a:lnTo>
                    <a:lnTo>
                      <a:pt x="2260" y="8475"/>
                    </a:lnTo>
                    <a:lnTo>
                      <a:pt x="2407" y="8517"/>
                    </a:lnTo>
                    <a:lnTo>
                      <a:pt x="2511" y="8433"/>
                    </a:lnTo>
                    <a:lnTo>
                      <a:pt x="2490" y="8349"/>
                    </a:lnTo>
                    <a:lnTo>
                      <a:pt x="2658" y="8370"/>
                    </a:lnTo>
                    <a:lnTo>
                      <a:pt x="2825" y="8245"/>
                    </a:lnTo>
                    <a:lnTo>
                      <a:pt x="2825" y="8349"/>
                    </a:lnTo>
                    <a:lnTo>
                      <a:pt x="2700" y="8412"/>
                    </a:lnTo>
                    <a:lnTo>
                      <a:pt x="2616" y="8538"/>
                    </a:lnTo>
                    <a:lnTo>
                      <a:pt x="2616" y="8621"/>
                    </a:lnTo>
                    <a:lnTo>
                      <a:pt x="2783" y="8621"/>
                    </a:lnTo>
                    <a:lnTo>
                      <a:pt x="2888" y="8642"/>
                    </a:lnTo>
                    <a:lnTo>
                      <a:pt x="3014" y="8475"/>
                    </a:lnTo>
                    <a:lnTo>
                      <a:pt x="3202" y="8349"/>
                    </a:lnTo>
                    <a:lnTo>
                      <a:pt x="3307" y="8119"/>
                    </a:lnTo>
                    <a:lnTo>
                      <a:pt x="3453" y="7931"/>
                    </a:lnTo>
                    <a:lnTo>
                      <a:pt x="3558" y="7910"/>
                    </a:lnTo>
                    <a:lnTo>
                      <a:pt x="3558" y="7910"/>
                    </a:lnTo>
                    <a:lnTo>
                      <a:pt x="3537" y="7994"/>
                    </a:lnTo>
                    <a:lnTo>
                      <a:pt x="3453" y="8035"/>
                    </a:lnTo>
                    <a:lnTo>
                      <a:pt x="3307" y="8245"/>
                    </a:lnTo>
                    <a:lnTo>
                      <a:pt x="3348" y="8349"/>
                    </a:lnTo>
                    <a:lnTo>
                      <a:pt x="3244" y="8349"/>
                    </a:lnTo>
                    <a:lnTo>
                      <a:pt x="3181" y="8454"/>
                    </a:lnTo>
                    <a:lnTo>
                      <a:pt x="3202" y="8538"/>
                    </a:lnTo>
                    <a:lnTo>
                      <a:pt x="3286" y="8538"/>
                    </a:lnTo>
                    <a:lnTo>
                      <a:pt x="3223" y="8580"/>
                    </a:lnTo>
                    <a:lnTo>
                      <a:pt x="3139" y="8580"/>
                    </a:lnTo>
                    <a:lnTo>
                      <a:pt x="3034" y="8684"/>
                    </a:lnTo>
                    <a:lnTo>
                      <a:pt x="3076" y="8747"/>
                    </a:lnTo>
                    <a:lnTo>
                      <a:pt x="3202" y="8747"/>
                    </a:lnTo>
                    <a:lnTo>
                      <a:pt x="3118" y="8789"/>
                    </a:lnTo>
                    <a:lnTo>
                      <a:pt x="2993" y="8747"/>
                    </a:lnTo>
                    <a:lnTo>
                      <a:pt x="2888" y="8747"/>
                    </a:lnTo>
                    <a:lnTo>
                      <a:pt x="2804" y="8789"/>
                    </a:lnTo>
                    <a:lnTo>
                      <a:pt x="2721" y="8831"/>
                    </a:lnTo>
                    <a:lnTo>
                      <a:pt x="2679" y="8872"/>
                    </a:lnTo>
                    <a:lnTo>
                      <a:pt x="2721" y="8977"/>
                    </a:lnTo>
                    <a:lnTo>
                      <a:pt x="2804" y="8977"/>
                    </a:lnTo>
                    <a:lnTo>
                      <a:pt x="2867" y="8935"/>
                    </a:lnTo>
                    <a:lnTo>
                      <a:pt x="2909" y="8956"/>
                    </a:lnTo>
                    <a:lnTo>
                      <a:pt x="3014" y="8956"/>
                    </a:lnTo>
                    <a:lnTo>
                      <a:pt x="3014" y="9040"/>
                    </a:lnTo>
                    <a:lnTo>
                      <a:pt x="2930" y="9040"/>
                    </a:lnTo>
                    <a:lnTo>
                      <a:pt x="2825" y="8998"/>
                    </a:lnTo>
                    <a:lnTo>
                      <a:pt x="2783" y="9040"/>
                    </a:lnTo>
                    <a:lnTo>
                      <a:pt x="2783" y="9082"/>
                    </a:lnTo>
                    <a:lnTo>
                      <a:pt x="2888" y="9103"/>
                    </a:lnTo>
                    <a:lnTo>
                      <a:pt x="2867" y="9144"/>
                    </a:lnTo>
                    <a:lnTo>
                      <a:pt x="2783" y="9186"/>
                    </a:lnTo>
                    <a:lnTo>
                      <a:pt x="2700" y="9186"/>
                    </a:lnTo>
                    <a:lnTo>
                      <a:pt x="2700" y="9249"/>
                    </a:lnTo>
                    <a:lnTo>
                      <a:pt x="2783" y="9396"/>
                    </a:lnTo>
                    <a:lnTo>
                      <a:pt x="2867" y="9396"/>
                    </a:lnTo>
                    <a:lnTo>
                      <a:pt x="2909" y="9312"/>
                    </a:lnTo>
                    <a:lnTo>
                      <a:pt x="3034" y="9207"/>
                    </a:lnTo>
                    <a:lnTo>
                      <a:pt x="3014" y="9312"/>
                    </a:lnTo>
                    <a:lnTo>
                      <a:pt x="2909" y="9396"/>
                    </a:lnTo>
                    <a:lnTo>
                      <a:pt x="2825" y="9479"/>
                    </a:lnTo>
                    <a:lnTo>
                      <a:pt x="2804" y="9563"/>
                    </a:lnTo>
                    <a:lnTo>
                      <a:pt x="2972" y="9626"/>
                    </a:lnTo>
                    <a:lnTo>
                      <a:pt x="3097" y="9626"/>
                    </a:lnTo>
                    <a:lnTo>
                      <a:pt x="3118" y="9605"/>
                    </a:lnTo>
                    <a:lnTo>
                      <a:pt x="3181" y="9605"/>
                    </a:lnTo>
                    <a:lnTo>
                      <a:pt x="3244" y="9668"/>
                    </a:lnTo>
                    <a:lnTo>
                      <a:pt x="3432" y="9584"/>
                    </a:lnTo>
                    <a:lnTo>
                      <a:pt x="3620" y="9416"/>
                    </a:lnTo>
                    <a:lnTo>
                      <a:pt x="3620" y="9396"/>
                    </a:lnTo>
                    <a:lnTo>
                      <a:pt x="3725" y="9312"/>
                    </a:lnTo>
                    <a:lnTo>
                      <a:pt x="3934" y="9103"/>
                    </a:lnTo>
                    <a:lnTo>
                      <a:pt x="3934" y="9040"/>
                    </a:lnTo>
                    <a:lnTo>
                      <a:pt x="4018" y="8956"/>
                    </a:lnTo>
                    <a:lnTo>
                      <a:pt x="4081" y="8956"/>
                    </a:lnTo>
                    <a:lnTo>
                      <a:pt x="4018" y="9040"/>
                    </a:lnTo>
                    <a:lnTo>
                      <a:pt x="3976" y="9144"/>
                    </a:lnTo>
                    <a:lnTo>
                      <a:pt x="3809" y="9354"/>
                    </a:lnTo>
                    <a:lnTo>
                      <a:pt x="3599" y="9479"/>
                    </a:lnTo>
                    <a:lnTo>
                      <a:pt x="3453" y="9626"/>
                    </a:lnTo>
                    <a:lnTo>
                      <a:pt x="3307" y="9709"/>
                    </a:lnTo>
                    <a:lnTo>
                      <a:pt x="3223" y="9793"/>
                    </a:lnTo>
                    <a:lnTo>
                      <a:pt x="3286" y="9877"/>
                    </a:lnTo>
                    <a:lnTo>
                      <a:pt x="3223" y="9898"/>
                    </a:lnTo>
                    <a:lnTo>
                      <a:pt x="3076" y="9772"/>
                    </a:lnTo>
                    <a:lnTo>
                      <a:pt x="2825" y="9772"/>
                    </a:lnTo>
                    <a:lnTo>
                      <a:pt x="2825" y="9835"/>
                    </a:lnTo>
                    <a:lnTo>
                      <a:pt x="2783" y="9814"/>
                    </a:lnTo>
                    <a:lnTo>
                      <a:pt x="2700" y="9688"/>
                    </a:lnTo>
                    <a:lnTo>
                      <a:pt x="2490" y="9584"/>
                    </a:lnTo>
                    <a:lnTo>
                      <a:pt x="2407" y="9605"/>
                    </a:lnTo>
                    <a:lnTo>
                      <a:pt x="2365" y="9563"/>
                    </a:lnTo>
                    <a:lnTo>
                      <a:pt x="2407" y="9416"/>
                    </a:lnTo>
                    <a:lnTo>
                      <a:pt x="2407" y="9082"/>
                    </a:lnTo>
                    <a:lnTo>
                      <a:pt x="2365" y="8872"/>
                    </a:lnTo>
                    <a:lnTo>
                      <a:pt x="2239" y="8726"/>
                    </a:lnTo>
                    <a:lnTo>
                      <a:pt x="2156" y="8726"/>
                    </a:lnTo>
                    <a:lnTo>
                      <a:pt x="2030" y="8663"/>
                    </a:lnTo>
                    <a:lnTo>
                      <a:pt x="1946" y="8684"/>
                    </a:lnTo>
                    <a:lnTo>
                      <a:pt x="1821" y="8684"/>
                    </a:lnTo>
                    <a:lnTo>
                      <a:pt x="1737" y="8726"/>
                    </a:lnTo>
                    <a:lnTo>
                      <a:pt x="1633" y="8747"/>
                    </a:lnTo>
                    <a:lnTo>
                      <a:pt x="1633" y="8831"/>
                    </a:lnTo>
                    <a:lnTo>
                      <a:pt x="1654" y="8935"/>
                    </a:lnTo>
                    <a:lnTo>
                      <a:pt x="1633" y="8977"/>
                    </a:lnTo>
                    <a:lnTo>
                      <a:pt x="1612" y="9165"/>
                    </a:lnTo>
                    <a:lnTo>
                      <a:pt x="1654" y="9249"/>
                    </a:lnTo>
                    <a:lnTo>
                      <a:pt x="1716" y="9249"/>
                    </a:lnTo>
                    <a:lnTo>
                      <a:pt x="1716" y="9312"/>
                    </a:lnTo>
                    <a:lnTo>
                      <a:pt x="1612" y="9396"/>
                    </a:lnTo>
                    <a:lnTo>
                      <a:pt x="1570" y="9458"/>
                    </a:lnTo>
                    <a:lnTo>
                      <a:pt x="1654" y="9563"/>
                    </a:lnTo>
                    <a:lnTo>
                      <a:pt x="1737" y="9563"/>
                    </a:lnTo>
                    <a:lnTo>
                      <a:pt x="1758" y="9500"/>
                    </a:lnTo>
                    <a:lnTo>
                      <a:pt x="1884" y="9563"/>
                    </a:lnTo>
                    <a:lnTo>
                      <a:pt x="1863" y="9584"/>
                    </a:lnTo>
                    <a:lnTo>
                      <a:pt x="1737" y="9584"/>
                    </a:lnTo>
                    <a:lnTo>
                      <a:pt x="1737" y="9605"/>
                    </a:lnTo>
                    <a:lnTo>
                      <a:pt x="1821" y="9668"/>
                    </a:lnTo>
                    <a:lnTo>
                      <a:pt x="1821" y="9709"/>
                    </a:lnTo>
                    <a:lnTo>
                      <a:pt x="1737" y="9772"/>
                    </a:lnTo>
                    <a:lnTo>
                      <a:pt x="1716" y="9793"/>
                    </a:lnTo>
                    <a:lnTo>
                      <a:pt x="1779" y="9814"/>
                    </a:lnTo>
                    <a:lnTo>
                      <a:pt x="1842" y="9877"/>
                    </a:lnTo>
                    <a:lnTo>
                      <a:pt x="1946" y="9877"/>
                    </a:lnTo>
                    <a:lnTo>
                      <a:pt x="1967" y="9898"/>
                    </a:lnTo>
                    <a:lnTo>
                      <a:pt x="1926" y="9940"/>
                    </a:lnTo>
                    <a:lnTo>
                      <a:pt x="1821" y="9940"/>
                    </a:lnTo>
                    <a:lnTo>
                      <a:pt x="1779" y="9981"/>
                    </a:lnTo>
                    <a:lnTo>
                      <a:pt x="1654" y="9877"/>
                    </a:lnTo>
                    <a:lnTo>
                      <a:pt x="1612" y="9898"/>
                    </a:lnTo>
                    <a:lnTo>
                      <a:pt x="1570" y="9940"/>
                    </a:lnTo>
                    <a:lnTo>
                      <a:pt x="1507" y="9940"/>
                    </a:lnTo>
                    <a:lnTo>
                      <a:pt x="1444" y="9835"/>
                    </a:lnTo>
                    <a:lnTo>
                      <a:pt x="1361" y="9814"/>
                    </a:lnTo>
                    <a:lnTo>
                      <a:pt x="1298" y="9877"/>
                    </a:lnTo>
                    <a:lnTo>
                      <a:pt x="1110" y="9877"/>
                    </a:lnTo>
                    <a:lnTo>
                      <a:pt x="984" y="9793"/>
                    </a:lnTo>
                    <a:lnTo>
                      <a:pt x="879" y="9793"/>
                    </a:lnTo>
                    <a:lnTo>
                      <a:pt x="817" y="9835"/>
                    </a:lnTo>
                    <a:lnTo>
                      <a:pt x="817" y="9919"/>
                    </a:lnTo>
                    <a:lnTo>
                      <a:pt x="733" y="9940"/>
                    </a:lnTo>
                    <a:lnTo>
                      <a:pt x="628" y="9981"/>
                    </a:lnTo>
                    <a:lnTo>
                      <a:pt x="586" y="10044"/>
                    </a:lnTo>
                    <a:lnTo>
                      <a:pt x="419" y="10086"/>
                    </a:lnTo>
                    <a:lnTo>
                      <a:pt x="377" y="10107"/>
                    </a:lnTo>
                    <a:lnTo>
                      <a:pt x="273" y="10128"/>
                    </a:lnTo>
                    <a:lnTo>
                      <a:pt x="189" y="10212"/>
                    </a:lnTo>
                    <a:lnTo>
                      <a:pt x="168" y="10316"/>
                    </a:lnTo>
                    <a:lnTo>
                      <a:pt x="168" y="10358"/>
                    </a:lnTo>
                    <a:lnTo>
                      <a:pt x="147" y="10442"/>
                    </a:lnTo>
                    <a:lnTo>
                      <a:pt x="1" y="10525"/>
                    </a:lnTo>
                    <a:lnTo>
                      <a:pt x="1" y="10609"/>
                    </a:lnTo>
                    <a:lnTo>
                      <a:pt x="42" y="10651"/>
                    </a:lnTo>
                    <a:lnTo>
                      <a:pt x="42" y="10818"/>
                    </a:lnTo>
                    <a:lnTo>
                      <a:pt x="63" y="10860"/>
                    </a:lnTo>
                    <a:lnTo>
                      <a:pt x="189" y="10860"/>
                    </a:lnTo>
                    <a:lnTo>
                      <a:pt x="252" y="10735"/>
                    </a:lnTo>
                    <a:lnTo>
                      <a:pt x="294" y="10735"/>
                    </a:lnTo>
                    <a:lnTo>
                      <a:pt x="273" y="10756"/>
                    </a:lnTo>
                    <a:lnTo>
                      <a:pt x="210" y="10860"/>
                    </a:lnTo>
                    <a:lnTo>
                      <a:pt x="273" y="10881"/>
                    </a:lnTo>
                    <a:lnTo>
                      <a:pt x="356" y="10818"/>
                    </a:lnTo>
                    <a:lnTo>
                      <a:pt x="356" y="10651"/>
                    </a:lnTo>
                    <a:lnTo>
                      <a:pt x="398" y="10421"/>
                    </a:lnTo>
                    <a:lnTo>
                      <a:pt x="482" y="10400"/>
                    </a:lnTo>
                    <a:lnTo>
                      <a:pt x="566" y="10337"/>
                    </a:lnTo>
                    <a:lnTo>
                      <a:pt x="419" y="10567"/>
                    </a:lnTo>
                    <a:lnTo>
                      <a:pt x="419" y="10672"/>
                    </a:lnTo>
                    <a:lnTo>
                      <a:pt x="398" y="10714"/>
                    </a:lnTo>
                    <a:lnTo>
                      <a:pt x="377" y="10839"/>
                    </a:lnTo>
                    <a:lnTo>
                      <a:pt x="314" y="10944"/>
                    </a:lnTo>
                    <a:lnTo>
                      <a:pt x="377" y="10986"/>
                    </a:lnTo>
                    <a:lnTo>
                      <a:pt x="419" y="10986"/>
                    </a:lnTo>
                    <a:lnTo>
                      <a:pt x="503" y="11069"/>
                    </a:lnTo>
                    <a:lnTo>
                      <a:pt x="607" y="11069"/>
                    </a:lnTo>
                    <a:lnTo>
                      <a:pt x="628" y="10965"/>
                    </a:lnTo>
                    <a:lnTo>
                      <a:pt x="607" y="10944"/>
                    </a:lnTo>
                    <a:lnTo>
                      <a:pt x="670" y="10839"/>
                    </a:lnTo>
                    <a:lnTo>
                      <a:pt x="691" y="10735"/>
                    </a:lnTo>
                    <a:lnTo>
                      <a:pt x="733" y="10672"/>
                    </a:lnTo>
                    <a:lnTo>
                      <a:pt x="733" y="10756"/>
                    </a:lnTo>
                    <a:lnTo>
                      <a:pt x="775" y="10818"/>
                    </a:lnTo>
                    <a:lnTo>
                      <a:pt x="712" y="10944"/>
                    </a:lnTo>
                    <a:lnTo>
                      <a:pt x="712" y="11028"/>
                    </a:lnTo>
                    <a:lnTo>
                      <a:pt x="712" y="11090"/>
                    </a:lnTo>
                    <a:lnTo>
                      <a:pt x="796" y="11195"/>
                    </a:lnTo>
                    <a:lnTo>
                      <a:pt x="838" y="11237"/>
                    </a:lnTo>
                    <a:lnTo>
                      <a:pt x="921" y="11153"/>
                    </a:lnTo>
                    <a:lnTo>
                      <a:pt x="900" y="11069"/>
                    </a:lnTo>
                    <a:lnTo>
                      <a:pt x="900" y="11048"/>
                    </a:lnTo>
                    <a:lnTo>
                      <a:pt x="921" y="11028"/>
                    </a:lnTo>
                    <a:lnTo>
                      <a:pt x="1005" y="11028"/>
                    </a:lnTo>
                    <a:lnTo>
                      <a:pt x="1047" y="10965"/>
                    </a:lnTo>
                    <a:lnTo>
                      <a:pt x="1026" y="10860"/>
                    </a:lnTo>
                    <a:lnTo>
                      <a:pt x="984" y="10818"/>
                    </a:lnTo>
                    <a:lnTo>
                      <a:pt x="984" y="10735"/>
                    </a:lnTo>
                    <a:lnTo>
                      <a:pt x="1026" y="10756"/>
                    </a:lnTo>
                    <a:lnTo>
                      <a:pt x="1110" y="10923"/>
                    </a:lnTo>
                    <a:lnTo>
                      <a:pt x="1110" y="10986"/>
                    </a:lnTo>
                    <a:lnTo>
                      <a:pt x="1047" y="11090"/>
                    </a:lnTo>
                    <a:lnTo>
                      <a:pt x="1005" y="11090"/>
                    </a:lnTo>
                    <a:lnTo>
                      <a:pt x="942" y="11195"/>
                    </a:lnTo>
                    <a:lnTo>
                      <a:pt x="984" y="11258"/>
                    </a:lnTo>
                    <a:lnTo>
                      <a:pt x="1026" y="11258"/>
                    </a:lnTo>
                    <a:lnTo>
                      <a:pt x="1089" y="11279"/>
                    </a:lnTo>
                    <a:lnTo>
                      <a:pt x="1110" y="11341"/>
                    </a:lnTo>
                    <a:lnTo>
                      <a:pt x="1151" y="11341"/>
                    </a:lnTo>
                    <a:lnTo>
                      <a:pt x="1340" y="11446"/>
                    </a:lnTo>
                    <a:lnTo>
                      <a:pt x="1402" y="11446"/>
                    </a:lnTo>
                    <a:lnTo>
                      <a:pt x="1402" y="11551"/>
                    </a:lnTo>
                    <a:lnTo>
                      <a:pt x="1612" y="11551"/>
                    </a:lnTo>
                    <a:lnTo>
                      <a:pt x="1674" y="11593"/>
                    </a:lnTo>
                    <a:lnTo>
                      <a:pt x="1737" y="11572"/>
                    </a:lnTo>
                    <a:lnTo>
                      <a:pt x="1779" y="11488"/>
                    </a:lnTo>
                    <a:lnTo>
                      <a:pt x="1716" y="11362"/>
                    </a:lnTo>
                    <a:lnTo>
                      <a:pt x="1654" y="11174"/>
                    </a:lnTo>
                    <a:lnTo>
                      <a:pt x="1716" y="11048"/>
                    </a:lnTo>
                    <a:lnTo>
                      <a:pt x="1758" y="10986"/>
                    </a:lnTo>
                    <a:lnTo>
                      <a:pt x="1779" y="11048"/>
                    </a:lnTo>
                    <a:lnTo>
                      <a:pt x="1821" y="11174"/>
                    </a:lnTo>
                    <a:lnTo>
                      <a:pt x="1821" y="11279"/>
                    </a:lnTo>
                    <a:lnTo>
                      <a:pt x="1842" y="11341"/>
                    </a:lnTo>
                    <a:lnTo>
                      <a:pt x="1926" y="11341"/>
                    </a:lnTo>
                    <a:lnTo>
                      <a:pt x="1946" y="11279"/>
                    </a:lnTo>
                    <a:lnTo>
                      <a:pt x="2030" y="11279"/>
                    </a:lnTo>
                    <a:lnTo>
                      <a:pt x="2051" y="11237"/>
                    </a:lnTo>
                    <a:lnTo>
                      <a:pt x="2072" y="11153"/>
                    </a:lnTo>
                    <a:lnTo>
                      <a:pt x="2135" y="11090"/>
                    </a:lnTo>
                    <a:lnTo>
                      <a:pt x="2156" y="10965"/>
                    </a:lnTo>
                    <a:lnTo>
                      <a:pt x="2177" y="10923"/>
                    </a:lnTo>
                    <a:lnTo>
                      <a:pt x="2198" y="10923"/>
                    </a:lnTo>
                    <a:lnTo>
                      <a:pt x="2260" y="11048"/>
                    </a:lnTo>
                    <a:lnTo>
                      <a:pt x="2239" y="11090"/>
                    </a:lnTo>
                    <a:lnTo>
                      <a:pt x="2177" y="11195"/>
                    </a:lnTo>
                    <a:lnTo>
                      <a:pt x="2156" y="11279"/>
                    </a:lnTo>
                    <a:lnTo>
                      <a:pt x="2198" y="11341"/>
                    </a:lnTo>
                    <a:lnTo>
                      <a:pt x="2198" y="11404"/>
                    </a:lnTo>
                    <a:lnTo>
                      <a:pt x="2302" y="11488"/>
                    </a:lnTo>
                    <a:lnTo>
                      <a:pt x="2386" y="11446"/>
                    </a:lnTo>
                    <a:lnTo>
                      <a:pt x="2490" y="11279"/>
                    </a:lnTo>
                    <a:lnTo>
                      <a:pt x="2449" y="11174"/>
                    </a:lnTo>
                    <a:lnTo>
                      <a:pt x="2470" y="11028"/>
                    </a:lnTo>
                    <a:lnTo>
                      <a:pt x="2574" y="10944"/>
                    </a:lnTo>
                    <a:lnTo>
                      <a:pt x="2679" y="10923"/>
                    </a:lnTo>
                    <a:lnTo>
                      <a:pt x="2574" y="11028"/>
                    </a:lnTo>
                    <a:lnTo>
                      <a:pt x="2553" y="11132"/>
                    </a:lnTo>
                    <a:lnTo>
                      <a:pt x="2595" y="11237"/>
                    </a:lnTo>
                    <a:lnTo>
                      <a:pt x="2511" y="11446"/>
                    </a:lnTo>
                    <a:lnTo>
                      <a:pt x="2511" y="11509"/>
                    </a:lnTo>
                    <a:lnTo>
                      <a:pt x="2595" y="11593"/>
                    </a:lnTo>
                    <a:lnTo>
                      <a:pt x="2700" y="11572"/>
                    </a:lnTo>
                    <a:lnTo>
                      <a:pt x="2783" y="11593"/>
                    </a:lnTo>
                    <a:lnTo>
                      <a:pt x="2867" y="11572"/>
                    </a:lnTo>
                    <a:lnTo>
                      <a:pt x="2867" y="11446"/>
                    </a:lnTo>
                    <a:lnTo>
                      <a:pt x="2930" y="11362"/>
                    </a:lnTo>
                    <a:lnTo>
                      <a:pt x="2909" y="11279"/>
                    </a:lnTo>
                    <a:lnTo>
                      <a:pt x="2825" y="11132"/>
                    </a:lnTo>
                    <a:lnTo>
                      <a:pt x="2909" y="10944"/>
                    </a:lnTo>
                    <a:lnTo>
                      <a:pt x="2909" y="10818"/>
                    </a:lnTo>
                    <a:lnTo>
                      <a:pt x="2972" y="10923"/>
                    </a:lnTo>
                    <a:lnTo>
                      <a:pt x="2930" y="11028"/>
                    </a:lnTo>
                    <a:lnTo>
                      <a:pt x="2909" y="11090"/>
                    </a:lnTo>
                    <a:lnTo>
                      <a:pt x="2993" y="11258"/>
                    </a:lnTo>
                    <a:lnTo>
                      <a:pt x="3076" y="11279"/>
                    </a:lnTo>
                    <a:lnTo>
                      <a:pt x="3118" y="11300"/>
                    </a:lnTo>
                    <a:lnTo>
                      <a:pt x="3034" y="11341"/>
                    </a:lnTo>
                    <a:lnTo>
                      <a:pt x="2993" y="11488"/>
                    </a:lnTo>
                    <a:lnTo>
                      <a:pt x="3014" y="11551"/>
                    </a:lnTo>
                    <a:lnTo>
                      <a:pt x="3181" y="11593"/>
                    </a:lnTo>
                    <a:lnTo>
                      <a:pt x="3244" y="11551"/>
                    </a:lnTo>
                    <a:lnTo>
                      <a:pt x="3348" y="11697"/>
                    </a:lnTo>
                    <a:lnTo>
                      <a:pt x="3348" y="11802"/>
                    </a:lnTo>
                    <a:lnTo>
                      <a:pt x="3286" y="11906"/>
                    </a:lnTo>
                    <a:lnTo>
                      <a:pt x="3181" y="11990"/>
                    </a:lnTo>
                    <a:lnTo>
                      <a:pt x="3223" y="12011"/>
                    </a:lnTo>
                    <a:lnTo>
                      <a:pt x="3286" y="12095"/>
                    </a:lnTo>
                    <a:lnTo>
                      <a:pt x="3369" y="12095"/>
                    </a:lnTo>
                    <a:lnTo>
                      <a:pt x="3495" y="12074"/>
                    </a:lnTo>
                    <a:lnTo>
                      <a:pt x="3537" y="12095"/>
                    </a:lnTo>
                    <a:lnTo>
                      <a:pt x="3725" y="11927"/>
                    </a:lnTo>
                    <a:lnTo>
                      <a:pt x="3830" y="11969"/>
                    </a:lnTo>
                    <a:lnTo>
                      <a:pt x="3871" y="11990"/>
                    </a:lnTo>
                    <a:lnTo>
                      <a:pt x="4039" y="11823"/>
                    </a:lnTo>
                    <a:lnTo>
                      <a:pt x="4123" y="11802"/>
                    </a:lnTo>
                    <a:lnTo>
                      <a:pt x="4227" y="11655"/>
                    </a:lnTo>
                    <a:lnTo>
                      <a:pt x="4290" y="11593"/>
                    </a:lnTo>
                    <a:lnTo>
                      <a:pt x="4332" y="11613"/>
                    </a:lnTo>
                    <a:lnTo>
                      <a:pt x="4290" y="11781"/>
                    </a:lnTo>
                    <a:lnTo>
                      <a:pt x="4269" y="11906"/>
                    </a:lnTo>
                    <a:lnTo>
                      <a:pt x="4290" y="11927"/>
                    </a:lnTo>
                    <a:lnTo>
                      <a:pt x="4395" y="11865"/>
                    </a:lnTo>
                    <a:lnTo>
                      <a:pt x="4478" y="11718"/>
                    </a:lnTo>
                    <a:lnTo>
                      <a:pt x="4583" y="11655"/>
                    </a:lnTo>
                    <a:lnTo>
                      <a:pt x="4687" y="11655"/>
                    </a:lnTo>
                    <a:lnTo>
                      <a:pt x="4813" y="11446"/>
                    </a:lnTo>
                    <a:lnTo>
                      <a:pt x="4876" y="11237"/>
                    </a:lnTo>
                    <a:lnTo>
                      <a:pt x="4855" y="11153"/>
                    </a:lnTo>
                    <a:lnTo>
                      <a:pt x="4876" y="11048"/>
                    </a:lnTo>
                    <a:lnTo>
                      <a:pt x="4792" y="11028"/>
                    </a:lnTo>
                    <a:lnTo>
                      <a:pt x="4750" y="11048"/>
                    </a:lnTo>
                    <a:lnTo>
                      <a:pt x="4667" y="11048"/>
                    </a:lnTo>
                    <a:lnTo>
                      <a:pt x="4541" y="11132"/>
                    </a:lnTo>
                    <a:lnTo>
                      <a:pt x="4478" y="11195"/>
                    </a:lnTo>
                    <a:lnTo>
                      <a:pt x="4374" y="11195"/>
                    </a:lnTo>
                    <a:lnTo>
                      <a:pt x="4457" y="11090"/>
                    </a:lnTo>
                    <a:lnTo>
                      <a:pt x="4478" y="11028"/>
                    </a:lnTo>
                    <a:lnTo>
                      <a:pt x="4374" y="11048"/>
                    </a:lnTo>
                    <a:lnTo>
                      <a:pt x="4353" y="10986"/>
                    </a:lnTo>
                    <a:lnTo>
                      <a:pt x="4374" y="10923"/>
                    </a:lnTo>
                    <a:lnTo>
                      <a:pt x="4457" y="10923"/>
                    </a:lnTo>
                    <a:lnTo>
                      <a:pt x="4499" y="10735"/>
                    </a:lnTo>
                    <a:lnTo>
                      <a:pt x="4562" y="10651"/>
                    </a:lnTo>
                    <a:lnTo>
                      <a:pt x="4541" y="10546"/>
                    </a:lnTo>
                    <a:lnTo>
                      <a:pt x="4395" y="10463"/>
                    </a:lnTo>
                    <a:lnTo>
                      <a:pt x="4185" y="10525"/>
                    </a:lnTo>
                    <a:lnTo>
                      <a:pt x="4060" y="10630"/>
                    </a:lnTo>
                    <a:lnTo>
                      <a:pt x="4123" y="10504"/>
                    </a:lnTo>
                    <a:lnTo>
                      <a:pt x="4039" y="10358"/>
                    </a:lnTo>
                    <a:lnTo>
                      <a:pt x="3892" y="10295"/>
                    </a:lnTo>
                    <a:lnTo>
                      <a:pt x="3830" y="10316"/>
                    </a:lnTo>
                    <a:lnTo>
                      <a:pt x="3767" y="10358"/>
                    </a:lnTo>
                    <a:lnTo>
                      <a:pt x="3725" y="10358"/>
                    </a:lnTo>
                    <a:lnTo>
                      <a:pt x="3599" y="10525"/>
                    </a:lnTo>
                    <a:lnTo>
                      <a:pt x="3495" y="10525"/>
                    </a:lnTo>
                    <a:lnTo>
                      <a:pt x="3558" y="10337"/>
                    </a:lnTo>
                    <a:lnTo>
                      <a:pt x="3453" y="10232"/>
                    </a:lnTo>
                    <a:lnTo>
                      <a:pt x="3809" y="10232"/>
                    </a:lnTo>
                    <a:lnTo>
                      <a:pt x="3830" y="10191"/>
                    </a:lnTo>
                    <a:lnTo>
                      <a:pt x="3725" y="10044"/>
                    </a:lnTo>
                    <a:lnTo>
                      <a:pt x="3767" y="9981"/>
                    </a:lnTo>
                    <a:lnTo>
                      <a:pt x="3830" y="9793"/>
                    </a:lnTo>
                    <a:lnTo>
                      <a:pt x="3830" y="9709"/>
                    </a:lnTo>
                    <a:lnTo>
                      <a:pt x="3934" y="9605"/>
                    </a:lnTo>
                    <a:lnTo>
                      <a:pt x="3934" y="9668"/>
                    </a:lnTo>
                    <a:lnTo>
                      <a:pt x="3955" y="9730"/>
                    </a:lnTo>
                    <a:lnTo>
                      <a:pt x="3934" y="9835"/>
                    </a:lnTo>
                    <a:lnTo>
                      <a:pt x="3871" y="9898"/>
                    </a:lnTo>
                    <a:lnTo>
                      <a:pt x="3934" y="10128"/>
                    </a:lnTo>
                    <a:lnTo>
                      <a:pt x="4164" y="10421"/>
                    </a:lnTo>
                    <a:lnTo>
                      <a:pt x="4332" y="10442"/>
                    </a:lnTo>
                    <a:lnTo>
                      <a:pt x="4353" y="10421"/>
                    </a:lnTo>
                    <a:lnTo>
                      <a:pt x="4478" y="10421"/>
                    </a:lnTo>
                    <a:lnTo>
                      <a:pt x="4771" y="10546"/>
                    </a:lnTo>
                    <a:lnTo>
                      <a:pt x="4813" y="10525"/>
                    </a:lnTo>
                    <a:lnTo>
                      <a:pt x="4897" y="10358"/>
                    </a:lnTo>
                    <a:lnTo>
                      <a:pt x="4980" y="10295"/>
                    </a:lnTo>
                    <a:lnTo>
                      <a:pt x="5022" y="10295"/>
                    </a:lnTo>
                    <a:lnTo>
                      <a:pt x="4980" y="10358"/>
                    </a:lnTo>
                    <a:lnTo>
                      <a:pt x="5064" y="10400"/>
                    </a:lnTo>
                    <a:lnTo>
                      <a:pt x="5169" y="10337"/>
                    </a:lnTo>
                    <a:lnTo>
                      <a:pt x="5190" y="10253"/>
                    </a:lnTo>
                    <a:lnTo>
                      <a:pt x="5211" y="10212"/>
                    </a:lnTo>
                    <a:lnTo>
                      <a:pt x="5273" y="10253"/>
                    </a:lnTo>
                    <a:lnTo>
                      <a:pt x="5399" y="10212"/>
                    </a:lnTo>
                    <a:lnTo>
                      <a:pt x="5399" y="10086"/>
                    </a:lnTo>
                    <a:lnTo>
                      <a:pt x="5545" y="9981"/>
                    </a:lnTo>
                    <a:lnTo>
                      <a:pt x="5545" y="9877"/>
                    </a:lnTo>
                    <a:lnTo>
                      <a:pt x="5524" y="9835"/>
                    </a:lnTo>
                    <a:lnTo>
                      <a:pt x="5420" y="9835"/>
                    </a:lnTo>
                    <a:lnTo>
                      <a:pt x="5524" y="9730"/>
                    </a:lnTo>
                    <a:lnTo>
                      <a:pt x="5545" y="9521"/>
                    </a:lnTo>
                    <a:lnTo>
                      <a:pt x="5713" y="9500"/>
                    </a:lnTo>
                    <a:lnTo>
                      <a:pt x="5943" y="9563"/>
                    </a:lnTo>
                    <a:lnTo>
                      <a:pt x="6027" y="9626"/>
                    </a:lnTo>
                    <a:lnTo>
                      <a:pt x="6173" y="9626"/>
                    </a:lnTo>
                    <a:lnTo>
                      <a:pt x="6278" y="9563"/>
                    </a:lnTo>
                    <a:lnTo>
                      <a:pt x="6382" y="9563"/>
                    </a:lnTo>
                    <a:lnTo>
                      <a:pt x="6466" y="9668"/>
                    </a:lnTo>
                    <a:lnTo>
                      <a:pt x="6571" y="9626"/>
                    </a:lnTo>
                    <a:lnTo>
                      <a:pt x="6675" y="9521"/>
                    </a:lnTo>
                    <a:lnTo>
                      <a:pt x="6759" y="9479"/>
                    </a:lnTo>
                    <a:lnTo>
                      <a:pt x="6759" y="9396"/>
                    </a:lnTo>
                    <a:lnTo>
                      <a:pt x="6633" y="9396"/>
                    </a:lnTo>
                    <a:lnTo>
                      <a:pt x="6278" y="9207"/>
                    </a:lnTo>
                    <a:lnTo>
                      <a:pt x="6257" y="9144"/>
                    </a:lnTo>
                    <a:lnTo>
                      <a:pt x="6340" y="9082"/>
                    </a:lnTo>
                    <a:lnTo>
                      <a:pt x="6445" y="9103"/>
                    </a:lnTo>
                    <a:lnTo>
                      <a:pt x="6487" y="9165"/>
                    </a:lnTo>
                    <a:lnTo>
                      <a:pt x="6592" y="9144"/>
                    </a:lnTo>
                    <a:lnTo>
                      <a:pt x="6780" y="9291"/>
                    </a:lnTo>
                    <a:lnTo>
                      <a:pt x="6864" y="9270"/>
                    </a:lnTo>
                    <a:lnTo>
                      <a:pt x="6989" y="9165"/>
                    </a:lnTo>
                    <a:lnTo>
                      <a:pt x="7073" y="9144"/>
                    </a:lnTo>
                    <a:lnTo>
                      <a:pt x="7115" y="9061"/>
                    </a:lnTo>
                    <a:lnTo>
                      <a:pt x="7094" y="8935"/>
                    </a:lnTo>
                    <a:lnTo>
                      <a:pt x="6968" y="8831"/>
                    </a:lnTo>
                    <a:lnTo>
                      <a:pt x="6884" y="8831"/>
                    </a:lnTo>
                    <a:lnTo>
                      <a:pt x="6864" y="8747"/>
                    </a:lnTo>
                    <a:lnTo>
                      <a:pt x="6738" y="8684"/>
                    </a:lnTo>
                    <a:lnTo>
                      <a:pt x="6738" y="8642"/>
                    </a:lnTo>
                    <a:lnTo>
                      <a:pt x="6864" y="8663"/>
                    </a:lnTo>
                    <a:lnTo>
                      <a:pt x="6947" y="8684"/>
                    </a:lnTo>
                    <a:lnTo>
                      <a:pt x="6968" y="8768"/>
                    </a:lnTo>
                    <a:lnTo>
                      <a:pt x="7031" y="8789"/>
                    </a:lnTo>
                    <a:lnTo>
                      <a:pt x="7156" y="8789"/>
                    </a:lnTo>
                    <a:lnTo>
                      <a:pt x="7198" y="8852"/>
                    </a:lnTo>
                    <a:lnTo>
                      <a:pt x="7387" y="8726"/>
                    </a:lnTo>
                    <a:lnTo>
                      <a:pt x="7428" y="8726"/>
                    </a:lnTo>
                    <a:lnTo>
                      <a:pt x="7470" y="8538"/>
                    </a:lnTo>
                    <a:lnTo>
                      <a:pt x="7596" y="8328"/>
                    </a:lnTo>
                    <a:lnTo>
                      <a:pt x="7596" y="8224"/>
                    </a:lnTo>
                    <a:lnTo>
                      <a:pt x="7512" y="8161"/>
                    </a:lnTo>
                    <a:lnTo>
                      <a:pt x="7387" y="8056"/>
                    </a:lnTo>
                    <a:lnTo>
                      <a:pt x="7198" y="8056"/>
                    </a:lnTo>
                    <a:lnTo>
                      <a:pt x="7094" y="8119"/>
                    </a:lnTo>
                    <a:lnTo>
                      <a:pt x="7094" y="8035"/>
                    </a:lnTo>
                    <a:lnTo>
                      <a:pt x="7219" y="7994"/>
                    </a:lnTo>
                    <a:lnTo>
                      <a:pt x="7366" y="7994"/>
                    </a:lnTo>
                    <a:lnTo>
                      <a:pt x="7387" y="7931"/>
                    </a:lnTo>
                    <a:lnTo>
                      <a:pt x="7198" y="7784"/>
                    </a:lnTo>
                    <a:lnTo>
                      <a:pt x="7115" y="7743"/>
                    </a:lnTo>
                    <a:lnTo>
                      <a:pt x="7010" y="7743"/>
                    </a:lnTo>
                    <a:lnTo>
                      <a:pt x="6968" y="7722"/>
                    </a:lnTo>
                    <a:lnTo>
                      <a:pt x="6947" y="7743"/>
                    </a:lnTo>
                    <a:lnTo>
                      <a:pt x="6843" y="7784"/>
                    </a:lnTo>
                    <a:lnTo>
                      <a:pt x="6801" y="7743"/>
                    </a:lnTo>
                    <a:lnTo>
                      <a:pt x="6780" y="7784"/>
                    </a:lnTo>
                    <a:lnTo>
                      <a:pt x="6675" y="7784"/>
                    </a:lnTo>
                    <a:lnTo>
                      <a:pt x="6675" y="7701"/>
                    </a:lnTo>
                    <a:lnTo>
                      <a:pt x="6696" y="7638"/>
                    </a:lnTo>
                    <a:lnTo>
                      <a:pt x="6487" y="7533"/>
                    </a:lnTo>
                    <a:lnTo>
                      <a:pt x="6466" y="7491"/>
                    </a:lnTo>
                    <a:lnTo>
                      <a:pt x="6466" y="7491"/>
                    </a:lnTo>
                    <a:lnTo>
                      <a:pt x="6571" y="7533"/>
                    </a:lnTo>
                    <a:lnTo>
                      <a:pt x="6759" y="7575"/>
                    </a:lnTo>
                    <a:lnTo>
                      <a:pt x="6843" y="7617"/>
                    </a:lnTo>
                    <a:lnTo>
                      <a:pt x="6801" y="7701"/>
                    </a:lnTo>
                    <a:lnTo>
                      <a:pt x="6801" y="7701"/>
                    </a:lnTo>
                    <a:lnTo>
                      <a:pt x="6989" y="7638"/>
                    </a:lnTo>
                    <a:lnTo>
                      <a:pt x="7198" y="7638"/>
                    </a:lnTo>
                    <a:lnTo>
                      <a:pt x="7324" y="7743"/>
                    </a:lnTo>
                    <a:lnTo>
                      <a:pt x="7366" y="7722"/>
                    </a:lnTo>
                    <a:lnTo>
                      <a:pt x="7387" y="7596"/>
                    </a:lnTo>
                    <a:lnTo>
                      <a:pt x="7115" y="7512"/>
                    </a:lnTo>
                    <a:lnTo>
                      <a:pt x="6905" y="7491"/>
                    </a:lnTo>
                    <a:lnTo>
                      <a:pt x="6759" y="7429"/>
                    </a:lnTo>
                    <a:lnTo>
                      <a:pt x="6780" y="7387"/>
                    </a:lnTo>
                    <a:lnTo>
                      <a:pt x="6884" y="7366"/>
                    </a:lnTo>
                    <a:lnTo>
                      <a:pt x="6989" y="7429"/>
                    </a:lnTo>
                    <a:lnTo>
                      <a:pt x="7219" y="7491"/>
                    </a:lnTo>
                    <a:lnTo>
                      <a:pt x="7408" y="7491"/>
                    </a:lnTo>
                    <a:lnTo>
                      <a:pt x="7470" y="7596"/>
                    </a:lnTo>
                    <a:lnTo>
                      <a:pt x="7470" y="7722"/>
                    </a:lnTo>
                    <a:lnTo>
                      <a:pt x="7491" y="7805"/>
                    </a:lnTo>
                    <a:lnTo>
                      <a:pt x="7638" y="7910"/>
                    </a:lnTo>
                    <a:lnTo>
                      <a:pt x="7805" y="7952"/>
                    </a:lnTo>
                    <a:lnTo>
                      <a:pt x="7889" y="8035"/>
                    </a:lnTo>
                    <a:lnTo>
                      <a:pt x="7910" y="8035"/>
                    </a:lnTo>
                    <a:lnTo>
                      <a:pt x="7993" y="7994"/>
                    </a:lnTo>
                    <a:lnTo>
                      <a:pt x="7952" y="7847"/>
                    </a:lnTo>
                    <a:lnTo>
                      <a:pt x="7993" y="7743"/>
                    </a:lnTo>
                    <a:lnTo>
                      <a:pt x="7952" y="7701"/>
                    </a:lnTo>
                    <a:lnTo>
                      <a:pt x="8056" y="7617"/>
                    </a:lnTo>
                    <a:lnTo>
                      <a:pt x="7993" y="7575"/>
                    </a:lnTo>
                    <a:lnTo>
                      <a:pt x="7680" y="7491"/>
                    </a:lnTo>
                    <a:lnTo>
                      <a:pt x="7554" y="7512"/>
                    </a:lnTo>
                    <a:lnTo>
                      <a:pt x="7512" y="7512"/>
                    </a:lnTo>
                    <a:lnTo>
                      <a:pt x="7408" y="7408"/>
                    </a:lnTo>
                    <a:lnTo>
                      <a:pt x="7282" y="7387"/>
                    </a:lnTo>
                    <a:lnTo>
                      <a:pt x="7198" y="7282"/>
                    </a:lnTo>
                    <a:lnTo>
                      <a:pt x="7115" y="7282"/>
                    </a:lnTo>
                    <a:lnTo>
                      <a:pt x="7073" y="7324"/>
                    </a:lnTo>
                    <a:lnTo>
                      <a:pt x="6989" y="7324"/>
                    </a:lnTo>
                    <a:lnTo>
                      <a:pt x="7010" y="7219"/>
                    </a:lnTo>
                    <a:lnTo>
                      <a:pt x="6864" y="7178"/>
                    </a:lnTo>
                    <a:lnTo>
                      <a:pt x="6843" y="7094"/>
                    </a:lnTo>
                    <a:lnTo>
                      <a:pt x="6947" y="7073"/>
                    </a:lnTo>
                    <a:lnTo>
                      <a:pt x="6989" y="7115"/>
                    </a:lnTo>
                    <a:lnTo>
                      <a:pt x="7094" y="7157"/>
                    </a:lnTo>
                    <a:lnTo>
                      <a:pt x="7156" y="7073"/>
                    </a:lnTo>
                    <a:lnTo>
                      <a:pt x="7115" y="7010"/>
                    </a:lnTo>
                    <a:lnTo>
                      <a:pt x="7156" y="6968"/>
                    </a:lnTo>
                    <a:lnTo>
                      <a:pt x="7219" y="7052"/>
                    </a:lnTo>
                    <a:lnTo>
                      <a:pt x="7219" y="7178"/>
                    </a:lnTo>
                    <a:lnTo>
                      <a:pt x="7324" y="7219"/>
                    </a:lnTo>
                    <a:lnTo>
                      <a:pt x="7638" y="7303"/>
                    </a:lnTo>
                    <a:lnTo>
                      <a:pt x="7700" y="7261"/>
                    </a:lnTo>
                    <a:lnTo>
                      <a:pt x="7554" y="7052"/>
                    </a:lnTo>
                    <a:lnTo>
                      <a:pt x="7408" y="6989"/>
                    </a:lnTo>
                    <a:lnTo>
                      <a:pt x="7303" y="6947"/>
                    </a:lnTo>
                    <a:lnTo>
                      <a:pt x="7303" y="6864"/>
                    </a:lnTo>
                    <a:lnTo>
                      <a:pt x="7324" y="6801"/>
                    </a:lnTo>
                    <a:lnTo>
                      <a:pt x="7408" y="6906"/>
                    </a:lnTo>
                    <a:lnTo>
                      <a:pt x="7554" y="6906"/>
                    </a:lnTo>
                    <a:lnTo>
                      <a:pt x="7638" y="6968"/>
                    </a:lnTo>
                    <a:lnTo>
                      <a:pt x="7680" y="7073"/>
                    </a:lnTo>
                    <a:lnTo>
                      <a:pt x="7721" y="7052"/>
                    </a:lnTo>
                    <a:lnTo>
                      <a:pt x="7805" y="7157"/>
                    </a:lnTo>
                    <a:lnTo>
                      <a:pt x="7910" y="7199"/>
                    </a:lnTo>
                    <a:lnTo>
                      <a:pt x="7952" y="7261"/>
                    </a:lnTo>
                    <a:lnTo>
                      <a:pt x="8014" y="7282"/>
                    </a:lnTo>
                    <a:lnTo>
                      <a:pt x="8077" y="7178"/>
                    </a:lnTo>
                    <a:lnTo>
                      <a:pt x="8203" y="7178"/>
                    </a:lnTo>
                    <a:lnTo>
                      <a:pt x="8307" y="7282"/>
                    </a:lnTo>
                    <a:lnTo>
                      <a:pt x="8349" y="7261"/>
                    </a:lnTo>
                    <a:lnTo>
                      <a:pt x="8349" y="7157"/>
                    </a:lnTo>
                    <a:lnTo>
                      <a:pt x="8412" y="7157"/>
                    </a:lnTo>
                    <a:lnTo>
                      <a:pt x="8516" y="7261"/>
                    </a:lnTo>
                    <a:lnTo>
                      <a:pt x="8642" y="7261"/>
                    </a:lnTo>
                    <a:lnTo>
                      <a:pt x="8684" y="7199"/>
                    </a:lnTo>
                    <a:lnTo>
                      <a:pt x="8684" y="6885"/>
                    </a:lnTo>
                    <a:lnTo>
                      <a:pt x="8433" y="6634"/>
                    </a:lnTo>
                    <a:lnTo>
                      <a:pt x="8349" y="6634"/>
                    </a:lnTo>
                    <a:lnTo>
                      <a:pt x="8307" y="6655"/>
                    </a:lnTo>
                    <a:lnTo>
                      <a:pt x="8224" y="6634"/>
                    </a:lnTo>
                    <a:lnTo>
                      <a:pt x="8244" y="6571"/>
                    </a:lnTo>
                    <a:lnTo>
                      <a:pt x="8433" y="6550"/>
                    </a:lnTo>
                    <a:lnTo>
                      <a:pt x="8516" y="6571"/>
                    </a:lnTo>
                    <a:lnTo>
                      <a:pt x="8558" y="6550"/>
                    </a:lnTo>
                    <a:lnTo>
                      <a:pt x="8642" y="6592"/>
                    </a:lnTo>
                    <a:lnTo>
                      <a:pt x="8642" y="6696"/>
                    </a:lnTo>
                    <a:lnTo>
                      <a:pt x="8684" y="6759"/>
                    </a:lnTo>
                    <a:lnTo>
                      <a:pt x="8851" y="6780"/>
                    </a:lnTo>
                    <a:lnTo>
                      <a:pt x="8851" y="6968"/>
                    </a:lnTo>
                    <a:lnTo>
                      <a:pt x="8893" y="7052"/>
                    </a:lnTo>
                    <a:lnTo>
                      <a:pt x="8998" y="7052"/>
                    </a:lnTo>
                    <a:lnTo>
                      <a:pt x="9060" y="7094"/>
                    </a:lnTo>
                    <a:lnTo>
                      <a:pt x="9353" y="7115"/>
                    </a:lnTo>
                    <a:lnTo>
                      <a:pt x="9500" y="7115"/>
                    </a:lnTo>
                    <a:lnTo>
                      <a:pt x="9688" y="6947"/>
                    </a:lnTo>
                    <a:lnTo>
                      <a:pt x="9709" y="6864"/>
                    </a:lnTo>
                    <a:lnTo>
                      <a:pt x="9605" y="6801"/>
                    </a:lnTo>
                    <a:lnTo>
                      <a:pt x="9563" y="6843"/>
                    </a:lnTo>
                    <a:lnTo>
                      <a:pt x="9500" y="6780"/>
                    </a:lnTo>
                    <a:lnTo>
                      <a:pt x="9563" y="6759"/>
                    </a:lnTo>
                    <a:lnTo>
                      <a:pt x="9709" y="6696"/>
                    </a:lnTo>
                    <a:lnTo>
                      <a:pt x="9835" y="6738"/>
                    </a:lnTo>
                    <a:lnTo>
                      <a:pt x="9981" y="6675"/>
                    </a:lnTo>
                    <a:lnTo>
                      <a:pt x="10002" y="6571"/>
                    </a:lnTo>
                    <a:lnTo>
                      <a:pt x="9918" y="6466"/>
                    </a:lnTo>
                    <a:lnTo>
                      <a:pt x="9625" y="6466"/>
                    </a:lnTo>
                    <a:lnTo>
                      <a:pt x="9395" y="6424"/>
                    </a:lnTo>
                    <a:lnTo>
                      <a:pt x="9416" y="6362"/>
                    </a:lnTo>
                    <a:lnTo>
                      <a:pt x="9521" y="6362"/>
                    </a:lnTo>
                    <a:lnTo>
                      <a:pt x="9563" y="6257"/>
                    </a:lnTo>
                    <a:lnTo>
                      <a:pt x="9605" y="6278"/>
                    </a:lnTo>
                    <a:lnTo>
                      <a:pt x="9625" y="6383"/>
                    </a:lnTo>
                    <a:lnTo>
                      <a:pt x="9709" y="6383"/>
                    </a:lnTo>
                    <a:lnTo>
                      <a:pt x="9772" y="6341"/>
                    </a:lnTo>
                    <a:lnTo>
                      <a:pt x="9981" y="6424"/>
                    </a:lnTo>
                    <a:lnTo>
                      <a:pt x="10044" y="6362"/>
                    </a:lnTo>
                    <a:lnTo>
                      <a:pt x="10149" y="6445"/>
                    </a:lnTo>
                    <a:lnTo>
                      <a:pt x="10211" y="6445"/>
                    </a:lnTo>
                    <a:lnTo>
                      <a:pt x="10316" y="6320"/>
                    </a:lnTo>
                    <a:lnTo>
                      <a:pt x="10295" y="6236"/>
                    </a:lnTo>
                    <a:lnTo>
                      <a:pt x="10149" y="6152"/>
                    </a:lnTo>
                    <a:lnTo>
                      <a:pt x="10211" y="6048"/>
                    </a:lnTo>
                    <a:lnTo>
                      <a:pt x="10253" y="6006"/>
                    </a:lnTo>
                    <a:lnTo>
                      <a:pt x="10232" y="5839"/>
                    </a:lnTo>
                    <a:lnTo>
                      <a:pt x="10316" y="5901"/>
                    </a:lnTo>
                    <a:lnTo>
                      <a:pt x="10316" y="6006"/>
                    </a:lnTo>
                    <a:lnTo>
                      <a:pt x="10253" y="6069"/>
                    </a:lnTo>
                    <a:lnTo>
                      <a:pt x="10295" y="6152"/>
                    </a:lnTo>
                    <a:lnTo>
                      <a:pt x="10358" y="6173"/>
                    </a:lnTo>
                    <a:lnTo>
                      <a:pt x="10441" y="6111"/>
                    </a:lnTo>
                    <a:lnTo>
                      <a:pt x="10734" y="6111"/>
                    </a:lnTo>
                    <a:lnTo>
                      <a:pt x="10776" y="6027"/>
                    </a:lnTo>
                    <a:lnTo>
                      <a:pt x="10923" y="5922"/>
                    </a:lnTo>
                    <a:lnTo>
                      <a:pt x="10881" y="5797"/>
                    </a:lnTo>
                    <a:lnTo>
                      <a:pt x="10944" y="5755"/>
                    </a:lnTo>
                    <a:lnTo>
                      <a:pt x="11048" y="5755"/>
                    </a:lnTo>
                    <a:lnTo>
                      <a:pt x="11132" y="5650"/>
                    </a:lnTo>
                    <a:lnTo>
                      <a:pt x="11216" y="5692"/>
                    </a:lnTo>
                    <a:lnTo>
                      <a:pt x="11299" y="5629"/>
                    </a:lnTo>
                    <a:lnTo>
                      <a:pt x="11550" y="5608"/>
                    </a:lnTo>
                    <a:lnTo>
                      <a:pt x="11613" y="5483"/>
                    </a:lnTo>
                    <a:lnTo>
                      <a:pt x="11822" y="5420"/>
                    </a:lnTo>
                    <a:lnTo>
                      <a:pt x="11927" y="5336"/>
                    </a:lnTo>
                    <a:lnTo>
                      <a:pt x="12073" y="5336"/>
                    </a:lnTo>
                    <a:lnTo>
                      <a:pt x="12136" y="5315"/>
                    </a:lnTo>
                    <a:lnTo>
                      <a:pt x="12262" y="5315"/>
                    </a:lnTo>
                    <a:lnTo>
                      <a:pt x="12429" y="5232"/>
                    </a:lnTo>
                    <a:lnTo>
                      <a:pt x="12555" y="5106"/>
                    </a:lnTo>
                    <a:lnTo>
                      <a:pt x="12659" y="5085"/>
                    </a:lnTo>
                    <a:lnTo>
                      <a:pt x="12743" y="4960"/>
                    </a:lnTo>
                    <a:lnTo>
                      <a:pt x="12952" y="4918"/>
                    </a:lnTo>
                    <a:lnTo>
                      <a:pt x="13036" y="4876"/>
                    </a:lnTo>
                    <a:lnTo>
                      <a:pt x="13224" y="4771"/>
                    </a:lnTo>
                    <a:lnTo>
                      <a:pt x="13308" y="4604"/>
                    </a:lnTo>
                    <a:lnTo>
                      <a:pt x="13371" y="4458"/>
                    </a:lnTo>
                    <a:lnTo>
                      <a:pt x="13182" y="4458"/>
                    </a:lnTo>
                    <a:lnTo>
                      <a:pt x="13057" y="4478"/>
                    </a:lnTo>
                    <a:lnTo>
                      <a:pt x="12973" y="4437"/>
                    </a:lnTo>
                    <a:lnTo>
                      <a:pt x="12848" y="4458"/>
                    </a:lnTo>
                    <a:lnTo>
                      <a:pt x="12659" y="4646"/>
                    </a:lnTo>
                    <a:lnTo>
                      <a:pt x="12387" y="4667"/>
                    </a:lnTo>
                    <a:lnTo>
                      <a:pt x="11927" y="4709"/>
                    </a:lnTo>
                    <a:lnTo>
                      <a:pt x="11801" y="4688"/>
                    </a:lnTo>
                    <a:lnTo>
                      <a:pt x="11488" y="4688"/>
                    </a:lnTo>
                    <a:lnTo>
                      <a:pt x="11299" y="4771"/>
                    </a:lnTo>
                    <a:lnTo>
                      <a:pt x="11299" y="4667"/>
                    </a:lnTo>
                    <a:lnTo>
                      <a:pt x="11174" y="4667"/>
                    </a:lnTo>
                    <a:lnTo>
                      <a:pt x="11216" y="4562"/>
                    </a:lnTo>
                    <a:lnTo>
                      <a:pt x="11362" y="4562"/>
                    </a:lnTo>
                    <a:lnTo>
                      <a:pt x="11446" y="4583"/>
                    </a:lnTo>
                    <a:lnTo>
                      <a:pt x="11550" y="4541"/>
                    </a:lnTo>
                    <a:lnTo>
                      <a:pt x="11571" y="4604"/>
                    </a:lnTo>
                    <a:lnTo>
                      <a:pt x="11718" y="4604"/>
                    </a:lnTo>
                    <a:lnTo>
                      <a:pt x="11906" y="4583"/>
                    </a:lnTo>
                    <a:lnTo>
                      <a:pt x="12032" y="4583"/>
                    </a:lnTo>
                    <a:lnTo>
                      <a:pt x="12346" y="4541"/>
                    </a:lnTo>
                    <a:lnTo>
                      <a:pt x="12848" y="4332"/>
                    </a:lnTo>
                    <a:lnTo>
                      <a:pt x="12931" y="4269"/>
                    </a:lnTo>
                    <a:lnTo>
                      <a:pt x="12848" y="4186"/>
                    </a:lnTo>
                    <a:lnTo>
                      <a:pt x="12638" y="4144"/>
                    </a:lnTo>
                    <a:lnTo>
                      <a:pt x="12262" y="4081"/>
                    </a:lnTo>
                    <a:lnTo>
                      <a:pt x="12199" y="3976"/>
                    </a:lnTo>
                    <a:lnTo>
                      <a:pt x="12199" y="3976"/>
                    </a:lnTo>
                    <a:lnTo>
                      <a:pt x="12346" y="4060"/>
                    </a:lnTo>
                    <a:lnTo>
                      <a:pt x="12450" y="4039"/>
                    </a:lnTo>
                    <a:lnTo>
                      <a:pt x="12450" y="3976"/>
                    </a:lnTo>
                    <a:lnTo>
                      <a:pt x="12325" y="3851"/>
                    </a:lnTo>
                    <a:lnTo>
                      <a:pt x="12304" y="3725"/>
                    </a:lnTo>
                    <a:lnTo>
                      <a:pt x="12408" y="3851"/>
                    </a:lnTo>
                    <a:lnTo>
                      <a:pt x="12597" y="4060"/>
                    </a:lnTo>
                    <a:lnTo>
                      <a:pt x="12638" y="4060"/>
                    </a:lnTo>
                    <a:lnTo>
                      <a:pt x="12722" y="4018"/>
                    </a:lnTo>
                    <a:lnTo>
                      <a:pt x="12764" y="4081"/>
                    </a:lnTo>
                    <a:lnTo>
                      <a:pt x="12973" y="4081"/>
                    </a:lnTo>
                    <a:lnTo>
                      <a:pt x="13057" y="4144"/>
                    </a:lnTo>
                    <a:lnTo>
                      <a:pt x="13141" y="4144"/>
                    </a:lnTo>
                    <a:lnTo>
                      <a:pt x="13287" y="4165"/>
                    </a:lnTo>
                    <a:lnTo>
                      <a:pt x="13371" y="4123"/>
                    </a:lnTo>
                    <a:lnTo>
                      <a:pt x="13308" y="4081"/>
                    </a:lnTo>
                    <a:lnTo>
                      <a:pt x="13162" y="4060"/>
                    </a:lnTo>
                    <a:lnTo>
                      <a:pt x="13162" y="3976"/>
                    </a:lnTo>
                    <a:lnTo>
                      <a:pt x="13350" y="4018"/>
                    </a:lnTo>
                    <a:lnTo>
                      <a:pt x="13475" y="4060"/>
                    </a:lnTo>
                    <a:lnTo>
                      <a:pt x="13601" y="4165"/>
                    </a:lnTo>
                    <a:lnTo>
                      <a:pt x="13664" y="4144"/>
                    </a:lnTo>
                    <a:lnTo>
                      <a:pt x="13706" y="4018"/>
                    </a:lnTo>
                    <a:lnTo>
                      <a:pt x="13810" y="4081"/>
                    </a:lnTo>
                    <a:lnTo>
                      <a:pt x="13978" y="4081"/>
                    </a:lnTo>
                    <a:lnTo>
                      <a:pt x="14124" y="4039"/>
                    </a:lnTo>
                    <a:lnTo>
                      <a:pt x="14229" y="4018"/>
                    </a:lnTo>
                    <a:lnTo>
                      <a:pt x="14354" y="3914"/>
                    </a:lnTo>
                    <a:lnTo>
                      <a:pt x="14710" y="3746"/>
                    </a:lnTo>
                    <a:lnTo>
                      <a:pt x="14794" y="3662"/>
                    </a:lnTo>
                    <a:lnTo>
                      <a:pt x="14794" y="3621"/>
                    </a:lnTo>
                    <a:lnTo>
                      <a:pt x="14877" y="3600"/>
                    </a:lnTo>
                    <a:lnTo>
                      <a:pt x="15003" y="3621"/>
                    </a:lnTo>
                    <a:lnTo>
                      <a:pt x="15045" y="3558"/>
                    </a:lnTo>
                    <a:lnTo>
                      <a:pt x="15275" y="3432"/>
                    </a:lnTo>
                    <a:lnTo>
                      <a:pt x="15400" y="3181"/>
                    </a:lnTo>
                    <a:lnTo>
                      <a:pt x="15463" y="2909"/>
                    </a:lnTo>
                    <a:lnTo>
                      <a:pt x="15442" y="2721"/>
                    </a:lnTo>
                    <a:lnTo>
                      <a:pt x="15379" y="2595"/>
                    </a:lnTo>
                    <a:lnTo>
                      <a:pt x="15233" y="2512"/>
                    </a:lnTo>
                    <a:lnTo>
                      <a:pt x="15149" y="2512"/>
                    </a:lnTo>
                    <a:lnTo>
                      <a:pt x="15128" y="2554"/>
                    </a:lnTo>
                    <a:lnTo>
                      <a:pt x="15024" y="2554"/>
                    </a:lnTo>
                    <a:lnTo>
                      <a:pt x="14961" y="2658"/>
                    </a:lnTo>
                    <a:lnTo>
                      <a:pt x="14877" y="2700"/>
                    </a:lnTo>
                    <a:lnTo>
                      <a:pt x="14835" y="2658"/>
                    </a:lnTo>
                    <a:lnTo>
                      <a:pt x="14961" y="2470"/>
                    </a:lnTo>
                    <a:lnTo>
                      <a:pt x="15003" y="2386"/>
                    </a:lnTo>
                    <a:lnTo>
                      <a:pt x="15107" y="2302"/>
                    </a:lnTo>
                    <a:lnTo>
                      <a:pt x="15128" y="2156"/>
                    </a:lnTo>
                    <a:lnTo>
                      <a:pt x="15066" y="2051"/>
                    </a:lnTo>
                    <a:lnTo>
                      <a:pt x="15024" y="2030"/>
                    </a:lnTo>
                    <a:lnTo>
                      <a:pt x="15107" y="1968"/>
                    </a:lnTo>
                    <a:lnTo>
                      <a:pt x="15170" y="1737"/>
                    </a:lnTo>
                    <a:lnTo>
                      <a:pt x="15066" y="1717"/>
                    </a:lnTo>
                    <a:lnTo>
                      <a:pt x="14940" y="1737"/>
                    </a:lnTo>
                    <a:lnTo>
                      <a:pt x="14919" y="1842"/>
                    </a:lnTo>
                    <a:lnTo>
                      <a:pt x="14856" y="1884"/>
                    </a:lnTo>
                    <a:lnTo>
                      <a:pt x="14794" y="1926"/>
                    </a:lnTo>
                    <a:lnTo>
                      <a:pt x="14731" y="1863"/>
                    </a:lnTo>
                    <a:lnTo>
                      <a:pt x="14794" y="1779"/>
                    </a:lnTo>
                    <a:lnTo>
                      <a:pt x="14794" y="1717"/>
                    </a:lnTo>
                    <a:lnTo>
                      <a:pt x="14835" y="1633"/>
                    </a:lnTo>
                    <a:lnTo>
                      <a:pt x="14814" y="1570"/>
                    </a:lnTo>
                    <a:lnTo>
                      <a:pt x="14689" y="1654"/>
                    </a:lnTo>
                    <a:lnTo>
                      <a:pt x="14626" y="1779"/>
                    </a:lnTo>
                    <a:lnTo>
                      <a:pt x="14584" y="1821"/>
                    </a:lnTo>
                    <a:lnTo>
                      <a:pt x="14522" y="1758"/>
                    </a:lnTo>
                    <a:lnTo>
                      <a:pt x="14584" y="1633"/>
                    </a:lnTo>
                    <a:lnTo>
                      <a:pt x="14542" y="1549"/>
                    </a:lnTo>
                    <a:lnTo>
                      <a:pt x="14417" y="1549"/>
                    </a:lnTo>
                    <a:lnTo>
                      <a:pt x="14270" y="1633"/>
                    </a:lnTo>
                    <a:lnTo>
                      <a:pt x="14208" y="1737"/>
                    </a:lnTo>
                    <a:lnTo>
                      <a:pt x="14082" y="1737"/>
                    </a:lnTo>
                    <a:lnTo>
                      <a:pt x="14019" y="1779"/>
                    </a:lnTo>
                    <a:lnTo>
                      <a:pt x="13978" y="1884"/>
                    </a:lnTo>
                    <a:lnTo>
                      <a:pt x="13894" y="1884"/>
                    </a:lnTo>
                    <a:lnTo>
                      <a:pt x="13789" y="1842"/>
                    </a:lnTo>
                    <a:lnTo>
                      <a:pt x="13580" y="1821"/>
                    </a:lnTo>
                    <a:lnTo>
                      <a:pt x="13308" y="1821"/>
                    </a:lnTo>
                    <a:lnTo>
                      <a:pt x="13496" y="1758"/>
                    </a:lnTo>
                    <a:lnTo>
                      <a:pt x="13559" y="1717"/>
                    </a:lnTo>
                    <a:lnTo>
                      <a:pt x="13643" y="1737"/>
                    </a:lnTo>
                    <a:lnTo>
                      <a:pt x="13747" y="1737"/>
                    </a:lnTo>
                    <a:lnTo>
                      <a:pt x="13894" y="1654"/>
                    </a:lnTo>
                    <a:lnTo>
                      <a:pt x="14019" y="1633"/>
                    </a:lnTo>
                    <a:lnTo>
                      <a:pt x="14124" y="1507"/>
                    </a:lnTo>
                    <a:lnTo>
                      <a:pt x="14333" y="1403"/>
                    </a:lnTo>
                    <a:lnTo>
                      <a:pt x="14396" y="1340"/>
                    </a:lnTo>
                    <a:lnTo>
                      <a:pt x="14354" y="1298"/>
                    </a:lnTo>
                    <a:lnTo>
                      <a:pt x="14270" y="1298"/>
                    </a:lnTo>
                    <a:lnTo>
                      <a:pt x="14061" y="1152"/>
                    </a:lnTo>
                    <a:lnTo>
                      <a:pt x="14019" y="1089"/>
                    </a:lnTo>
                    <a:lnTo>
                      <a:pt x="13978" y="1089"/>
                    </a:lnTo>
                    <a:lnTo>
                      <a:pt x="13873" y="1131"/>
                    </a:lnTo>
                    <a:lnTo>
                      <a:pt x="13810" y="1193"/>
                    </a:lnTo>
                    <a:lnTo>
                      <a:pt x="13747" y="1152"/>
                    </a:lnTo>
                    <a:lnTo>
                      <a:pt x="13706" y="1089"/>
                    </a:lnTo>
                    <a:lnTo>
                      <a:pt x="13789" y="1005"/>
                    </a:lnTo>
                    <a:lnTo>
                      <a:pt x="13768" y="921"/>
                    </a:lnTo>
                    <a:lnTo>
                      <a:pt x="13601" y="942"/>
                    </a:lnTo>
                    <a:lnTo>
                      <a:pt x="13538" y="1047"/>
                    </a:lnTo>
                    <a:lnTo>
                      <a:pt x="13454" y="1026"/>
                    </a:lnTo>
                    <a:lnTo>
                      <a:pt x="13454" y="901"/>
                    </a:lnTo>
                    <a:lnTo>
                      <a:pt x="13308" y="942"/>
                    </a:lnTo>
                    <a:lnTo>
                      <a:pt x="13266" y="1005"/>
                    </a:lnTo>
                    <a:lnTo>
                      <a:pt x="13224" y="921"/>
                    </a:lnTo>
                    <a:lnTo>
                      <a:pt x="13287" y="838"/>
                    </a:lnTo>
                    <a:lnTo>
                      <a:pt x="13245" y="775"/>
                    </a:lnTo>
                    <a:lnTo>
                      <a:pt x="13308" y="775"/>
                    </a:lnTo>
                    <a:lnTo>
                      <a:pt x="13371" y="691"/>
                    </a:lnTo>
                    <a:lnTo>
                      <a:pt x="13287" y="608"/>
                    </a:lnTo>
                    <a:lnTo>
                      <a:pt x="13078" y="587"/>
                    </a:lnTo>
                    <a:lnTo>
                      <a:pt x="12910" y="503"/>
                    </a:lnTo>
                    <a:lnTo>
                      <a:pt x="12785" y="524"/>
                    </a:lnTo>
                    <a:lnTo>
                      <a:pt x="12659" y="629"/>
                    </a:lnTo>
                    <a:lnTo>
                      <a:pt x="12638" y="733"/>
                    </a:lnTo>
                    <a:lnTo>
                      <a:pt x="12597" y="775"/>
                    </a:lnTo>
                    <a:lnTo>
                      <a:pt x="12513" y="670"/>
                    </a:lnTo>
                    <a:lnTo>
                      <a:pt x="12638" y="524"/>
                    </a:lnTo>
                    <a:lnTo>
                      <a:pt x="12659" y="461"/>
                    </a:lnTo>
                    <a:lnTo>
                      <a:pt x="12513" y="461"/>
                    </a:lnTo>
                    <a:lnTo>
                      <a:pt x="12387" y="377"/>
                    </a:lnTo>
                    <a:lnTo>
                      <a:pt x="12262" y="377"/>
                    </a:lnTo>
                    <a:lnTo>
                      <a:pt x="12199" y="482"/>
                    </a:lnTo>
                    <a:lnTo>
                      <a:pt x="12011" y="608"/>
                    </a:lnTo>
                    <a:lnTo>
                      <a:pt x="11885" y="733"/>
                    </a:lnTo>
                    <a:lnTo>
                      <a:pt x="11801" y="775"/>
                    </a:lnTo>
                    <a:lnTo>
                      <a:pt x="11781" y="712"/>
                    </a:lnTo>
                    <a:lnTo>
                      <a:pt x="11822" y="587"/>
                    </a:lnTo>
                    <a:lnTo>
                      <a:pt x="11822" y="419"/>
                    </a:lnTo>
                    <a:lnTo>
                      <a:pt x="11781" y="377"/>
                    </a:lnTo>
                    <a:lnTo>
                      <a:pt x="11739" y="273"/>
                    </a:lnTo>
                    <a:lnTo>
                      <a:pt x="11592" y="189"/>
                    </a:lnTo>
                    <a:lnTo>
                      <a:pt x="11467" y="210"/>
                    </a:lnTo>
                    <a:lnTo>
                      <a:pt x="11341" y="189"/>
                    </a:lnTo>
                    <a:lnTo>
                      <a:pt x="11278" y="85"/>
                    </a:lnTo>
                    <a:lnTo>
                      <a:pt x="11153" y="64"/>
                    </a:lnTo>
                    <a:lnTo>
                      <a:pt x="10985" y="105"/>
                    </a:lnTo>
                    <a:lnTo>
                      <a:pt x="10881" y="85"/>
                    </a:lnTo>
                    <a:lnTo>
                      <a:pt x="10818" y="64"/>
                    </a:lnTo>
                    <a:lnTo>
                      <a:pt x="10734" y="1"/>
                    </a:lnTo>
                    <a:lnTo>
                      <a:pt x="10651" y="64"/>
                    </a:lnTo>
                    <a:lnTo>
                      <a:pt x="10630" y="210"/>
                    </a:lnTo>
                    <a:lnTo>
                      <a:pt x="10734" y="461"/>
                    </a:lnTo>
                    <a:lnTo>
                      <a:pt x="10651" y="670"/>
                    </a:lnTo>
                    <a:lnTo>
                      <a:pt x="10651" y="817"/>
                    </a:lnTo>
                    <a:lnTo>
                      <a:pt x="10609" y="880"/>
                    </a:lnTo>
                    <a:lnTo>
                      <a:pt x="10525" y="838"/>
                    </a:lnTo>
                    <a:lnTo>
                      <a:pt x="10400" y="880"/>
                    </a:lnTo>
                    <a:lnTo>
                      <a:pt x="10337" y="817"/>
                    </a:lnTo>
                    <a:lnTo>
                      <a:pt x="10421" y="733"/>
                    </a:lnTo>
                    <a:lnTo>
                      <a:pt x="10358" y="566"/>
                    </a:lnTo>
                    <a:lnTo>
                      <a:pt x="10421" y="461"/>
                    </a:lnTo>
                    <a:lnTo>
                      <a:pt x="10441" y="315"/>
                    </a:lnTo>
                    <a:lnTo>
                      <a:pt x="10400" y="273"/>
                    </a:lnTo>
                    <a:lnTo>
                      <a:pt x="10232" y="398"/>
                    </a:lnTo>
                    <a:lnTo>
                      <a:pt x="10232" y="461"/>
                    </a:lnTo>
                    <a:lnTo>
                      <a:pt x="10149" y="482"/>
                    </a:lnTo>
                    <a:lnTo>
                      <a:pt x="10107" y="419"/>
                    </a:lnTo>
                    <a:lnTo>
                      <a:pt x="10149" y="273"/>
                    </a:lnTo>
                    <a:lnTo>
                      <a:pt x="10107" y="210"/>
                    </a:lnTo>
                    <a:lnTo>
                      <a:pt x="10044" y="252"/>
                    </a:lnTo>
                    <a:lnTo>
                      <a:pt x="9981" y="398"/>
                    </a:lnTo>
                    <a:lnTo>
                      <a:pt x="9897" y="398"/>
                    </a:lnTo>
                    <a:lnTo>
                      <a:pt x="9877" y="357"/>
                    </a:lnTo>
                    <a:lnTo>
                      <a:pt x="9918" y="252"/>
                    </a:lnTo>
                    <a:lnTo>
                      <a:pt x="9918" y="105"/>
                    </a:lnTo>
                    <a:lnTo>
                      <a:pt x="9897" y="64"/>
                    </a:lnTo>
                    <a:lnTo>
                      <a:pt x="9625"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962;p43">
                <a:extLst>
                  <a:ext uri="{FF2B5EF4-FFF2-40B4-BE49-F238E27FC236}">
                    <a16:creationId xmlns:a16="http://schemas.microsoft.com/office/drawing/2014/main" id="{12E6B6CA-AD6A-4731-99F7-9020A0173713}"/>
                  </a:ext>
                </a:extLst>
              </p:cNvPr>
              <p:cNvSpPr/>
              <p:nvPr/>
            </p:nvSpPr>
            <p:spPr>
              <a:xfrm>
                <a:off x="2905300" y="2401625"/>
                <a:ext cx="91575" cy="98875"/>
              </a:xfrm>
              <a:custGeom>
                <a:avLst/>
                <a:gdLst/>
                <a:ahLst/>
                <a:cxnLst/>
                <a:rect l="l" t="t" r="r" b="b"/>
                <a:pathLst>
                  <a:path w="3663" h="3955" extrusionOk="0">
                    <a:moveTo>
                      <a:pt x="2909" y="2155"/>
                    </a:moveTo>
                    <a:lnTo>
                      <a:pt x="2872" y="2165"/>
                    </a:lnTo>
                    <a:lnTo>
                      <a:pt x="2872" y="2165"/>
                    </a:lnTo>
                    <a:lnTo>
                      <a:pt x="2878" y="2166"/>
                    </a:lnTo>
                    <a:lnTo>
                      <a:pt x="2878" y="2166"/>
                    </a:lnTo>
                    <a:lnTo>
                      <a:pt x="2930" y="2155"/>
                    </a:lnTo>
                    <a:close/>
                    <a:moveTo>
                      <a:pt x="2323" y="0"/>
                    </a:moveTo>
                    <a:lnTo>
                      <a:pt x="2260" y="42"/>
                    </a:lnTo>
                    <a:lnTo>
                      <a:pt x="2219" y="84"/>
                    </a:lnTo>
                    <a:lnTo>
                      <a:pt x="2135" y="84"/>
                    </a:lnTo>
                    <a:lnTo>
                      <a:pt x="2072" y="147"/>
                    </a:lnTo>
                    <a:lnTo>
                      <a:pt x="2009" y="188"/>
                    </a:lnTo>
                    <a:lnTo>
                      <a:pt x="1905" y="188"/>
                    </a:lnTo>
                    <a:lnTo>
                      <a:pt x="1779" y="293"/>
                    </a:lnTo>
                    <a:lnTo>
                      <a:pt x="1675" y="377"/>
                    </a:lnTo>
                    <a:lnTo>
                      <a:pt x="1675" y="460"/>
                    </a:lnTo>
                    <a:lnTo>
                      <a:pt x="1612" y="460"/>
                    </a:lnTo>
                    <a:lnTo>
                      <a:pt x="1570" y="419"/>
                    </a:lnTo>
                    <a:lnTo>
                      <a:pt x="1570" y="460"/>
                    </a:lnTo>
                    <a:lnTo>
                      <a:pt x="1591" y="481"/>
                    </a:lnTo>
                    <a:lnTo>
                      <a:pt x="1591" y="523"/>
                    </a:lnTo>
                    <a:lnTo>
                      <a:pt x="1528" y="586"/>
                    </a:lnTo>
                    <a:lnTo>
                      <a:pt x="1423" y="670"/>
                    </a:lnTo>
                    <a:lnTo>
                      <a:pt x="1382" y="691"/>
                    </a:lnTo>
                    <a:lnTo>
                      <a:pt x="1402" y="711"/>
                    </a:lnTo>
                    <a:lnTo>
                      <a:pt x="1382" y="774"/>
                    </a:lnTo>
                    <a:lnTo>
                      <a:pt x="1319" y="774"/>
                    </a:lnTo>
                    <a:lnTo>
                      <a:pt x="1319" y="816"/>
                    </a:lnTo>
                    <a:lnTo>
                      <a:pt x="1382" y="837"/>
                    </a:lnTo>
                    <a:lnTo>
                      <a:pt x="1319" y="879"/>
                    </a:lnTo>
                    <a:lnTo>
                      <a:pt x="1256" y="879"/>
                    </a:lnTo>
                    <a:lnTo>
                      <a:pt x="1193" y="942"/>
                    </a:lnTo>
                    <a:lnTo>
                      <a:pt x="1193" y="1004"/>
                    </a:lnTo>
                    <a:lnTo>
                      <a:pt x="1214" y="1004"/>
                    </a:lnTo>
                    <a:lnTo>
                      <a:pt x="1256" y="1025"/>
                    </a:lnTo>
                    <a:lnTo>
                      <a:pt x="1193" y="1046"/>
                    </a:lnTo>
                    <a:lnTo>
                      <a:pt x="1151" y="1046"/>
                    </a:lnTo>
                    <a:lnTo>
                      <a:pt x="1089" y="1151"/>
                    </a:lnTo>
                    <a:lnTo>
                      <a:pt x="1068" y="1214"/>
                    </a:lnTo>
                    <a:lnTo>
                      <a:pt x="942" y="1402"/>
                    </a:lnTo>
                    <a:lnTo>
                      <a:pt x="942" y="1444"/>
                    </a:lnTo>
                    <a:lnTo>
                      <a:pt x="984" y="1507"/>
                    </a:lnTo>
                    <a:lnTo>
                      <a:pt x="984" y="1548"/>
                    </a:lnTo>
                    <a:lnTo>
                      <a:pt x="963" y="1548"/>
                    </a:lnTo>
                    <a:lnTo>
                      <a:pt x="942" y="1527"/>
                    </a:lnTo>
                    <a:lnTo>
                      <a:pt x="900" y="1527"/>
                    </a:lnTo>
                    <a:lnTo>
                      <a:pt x="796" y="1569"/>
                    </a:lnTo>
                    <a:lnTo>
                      <a:pt x="754" y="1653"/>
                    </a:lnTo>
                    <a:lnTo>
                      <a:pt x="754" y="1716"/>
                    </a:lnTo>
                    <a:lnTo>
                      <a:pt x="796" y="1716"/>
                    </a:lnTo>
                    <a:lnTo>
                      <a:pt x="858" y="1758"/>
                    </a:lnTo>
                    <a:lnTo>
                      <a:pt x="838" y="1779"/>
                    </a:lnTo>
                    <a:lnTo>
                      <a:pt x="838" y="1841"/>
                    </a:lnTo>
                    <a:lnTo>
                      <a:pt x="775" y="1883"/>
                    </a:lnTo>
                    <a:lnTo>
                      <a:pt x="649" y="1862"/>
                    </a:lnTo>
                    <a:lnTo>
                      <a:pt x="628" y="1883"/>
                    </a:lnTo>
                    <a:lnTo>
                      <a:pt x="628" y="1946"/>
                    </a:lnTo>
                    <a:lnTo>
                      <a:pt x="545" y="2030"/>
                    </a:lnTo>
                    <a:lnTo>
                      <a:pt x="482" y="2134"/>
                    </a:lnTo>
                    <a:lnTo>
                      <a:pt x="440" y="2197"/>
                    </a:lnTo>
                    <a:lnTo>
                      <a:pt x="419" y="2197"/>
                    </a:lnTo>
                    <a:lnTo>
                      <a:pt x="419" y="2134"/>
                    </a:lnTo>
                    <a:lnTo>
                      <a:pt x="377" y="2197"/>
                    </a:lnTo>
                    <a:lnTo>
                      <a:pt x="335" y="2134"/>
                    </a:lnTo>
                    <a:lnTo>
                      <a:pt x="356" y="2072"/>
                    </a:lnTo>
                    <a:lnTo>
                      <a:pt x="440" y="2030"/>
                    </a:lnTo>
                    <a:lnTo>
                      <a:pt x="461" y="1967"/>
                    </a:lnTo>
                    <a:lnTo>
                      <a:pt x="440" y="1988"/>
                    </a:lnTo>
                    <a:lnTo>
                      <a:pt x="356" y="2051"/>
                    </a:lnTo>
                    <a:lnTo>
                      <a:pt x="231" y="2134"/>
                    </a:lnTo>
                    <a:lnTo>
                      <a:pt x="168" y="2260"/>
                    </a:lnTo>
                    <a:lnTo>
                      <a:pt x="231" y="2260"/>
                    </a:lnTo>
                    <a:lnTo>
                      <a:pt x="314" y="2239"/>
                    </a:lnTo>
                    <a:lnTo>
                      <a:pt x="461" y="2197"/>
                    </a:lnTo>
                    <a:lnTo>
                      <a:pt x="586" y="2197"/>
                    </a:lnTo>
                    <a:lnTo>
                      <a:pt x="524" y="2281"/>
                    </a:lnTo>
                    <a:lnTo>
                      <a:pt x="419" y="2406"/>
                    </a:lnTo>
                    <a:lnTo>
                      <a:pt x="335" y="2511"/>
                    </a:lnTo>
                    <a:lnTo>
                      <a:pt x="210" y="2595"/>
                    </a:lnTo>
                    <a:lnTo>
                      <a:pt x="105" y="2699"/>
                    </a:lnTo>
                    <a:lnTo>
                      <a:pt x="22" y="2699"/>
                    </a:lnTo>
                    <a:lnTo>
                      <a:pt x="1" y="2762"/>
                    </a:lnTo>
                    <a:lnTo>
                      <a:pt x="22" y="2804"/>
                    </a:lnTo>
                    <a:lnTo>
                      <a:pt x="1" y="2888"/>
                    </a:lnTo>
                    <a:lnTo>
                      <a:pt x="22" y="2929"/>
                    </a:lnTo>
                    <a:lnTo>
                      <a:pt x="63" y="2929"/>
                    </a:lnTo>
                    <a:lnTo>
                      <a:pt x="168" y="2971"/>
                    </a:lnTo>
                    <a:lnTo>
                      <a:pt x="314" y="2929"/>
                    </a:lnTo>
                    <a:lnTo>
                      <a:pt x="377" y="2888"/>
                    </a:lnTo>
                    <a:lnTo>
                      <a:pt x="482" y="2888"/>
                    </a:lnTo>
                    <a:lnTo>
                      <a:pt x="566" y="2825"/>
                    </a:lnTo>
                    <a:lnTo>
                      <a:pt x="586" y="2783"/>
                    </a:lnTo>
                    <a:lnTo>
                      <a:pt x="586" y="2804"/>
                    </a:lnTo>
                    <a:lnTo>
                      <a:pt x="545" y="2888"/>
                    </a:lnTo>
                    <a:lnTo>
                      <a:pt x="670" y="2908"/>
                    </a:lnTo>
                    <a:lnTo>
                      <a:pt x="754" y="2888"/>
                    </a:lnTo>
                    <a:lnTo>
                      <a:pt x="796" y="2929"/>
                    </a:lnTo>
                    <a:lnTo>
                      <a:pt x="963" y="2929"/>
                    </a:lnTo>
                    <a:lnTo>
                      <a:pt x="1047" y="2908"/>
                    </a:lnTo>
                    <a:lnTo>
                      <a:pt x="1068" y="2971"/>
                    </a:lnTo>
                    <a:lnTo>
                      <a:pt x="1110" y="3013"/>
                    </a:lnTo>
                    <a:lnTo>
                      <a:pt x="1214" y="3013"/>
                    </a:lnTo>
                    <a:lnTo>
                      <a:pt x="1256" y="2992"/>
                    </a:lnTo>
                    <a:lnTo>
                      <a:pt x="1277" y="3013"/>
                    </a:lnTo>
                    <a:lnTo>
                      <a:pt x="1361" y="3013"/>
                    </a:lnTo>
                    <a:lnTo>
                      <a:pt x="1402" y="2992"/>
                    </a:lnTo>
                    <a:lnTo>
                      <a:pt x="1402" y="2950"/>
                    </a:lnTo>
                    <a:lnTo>
                      <a:pt x="1486" y="2950"/>
                    </a:lnTo>
                    <a:lnTo>
                      <a:pt x="1507" y="2992"/>
                    </a:lnTo>
                    <a:lnTo>
                      <a:pt x="1570" y="2992"/>
                    </a:lnTo>
                    <a:lnTo>
                      <a:pt x="1591" y="2929"/>
                    </a:lnTo>
                    <a:lnTo>
                      <a:pt x="1633" y="2929"/>
                    </a:lnTo>
                    <a:lnTo>
                      <a:pt x="1695" y="2971"/>
                    </a:lnTo>
                    <a:lnTo>
                      <a:pt x="1716" y="2908"/>
                    </a:lnTo>
                    <a:lnTo>
                      <a:pt x="1716" y="2867"/>
                    </a:lnTo>
                    <a:lnTo>
                      <a:pt x="1716" y="2783"/>
                    </a:lnTo>
                    <a:lnTo>
                      <a:pt x="1737" y="2804"/>
                    </a:lnTo>
                    <a:lnTo>
                      <a:pt x="1779" y="2762"/>
                    </a:lnTo>
                    <a:lnTo>
                      <a:pt x="1821" y="2762"/>
                    </a:lnTo>
                    <a:lnTo>
                      <a:pt x="1800" y="2783"/>
                    </a:lnTo>
                    <a:lnTo>
                      <a:pt x="1779" y="2888"/>
                    </a:lnTo>
                    <a:lnTo>
                      <a:pt x="1800" y="2908"/>
                    </a:lnTo>
                    <a:lnTo>
                      <a:pt x="1821" y="2867"/>
                    </a:lnTo>
                    <a:lnTo>
                      <a:pt x="1884" y="2783"/>
                    </a:lnTo>
                    <a:lnTo>
                      <a:pt x="1905" y="2783"/>
                    </a:lnTo>
                    <a:lnTo>
                      <a:pt x="1905" y="2867"/>
                    </a:lnTo>
                    <a:lnTo>
                      <a:pt x="1884" y="2908"/>
                    </a:lnTo>
                    <a:lnTo>
                      <a:pt x="1884" y="2971"/>
                    </a:lnTo>
                    <a:lnTo>
                      <a:pt x="1947" y="2929"/>
                    </a:lnTo>
                    <a:lnTo>
                      <a:pt x="1988" y="2929"/>
                    </a:lnTo>
                    <a:lnTo>
                      <a:pt x="1988" y="2971"/>
                    </a:lnTo>
                    <a:lnTo>
                      <a:pt x="1884" y="3034"/>
                    </a:lnTo>
                    <a:lnTo>
                      <a:pt x="1779" y="3097"/>
                    </a:lnTo>
                    <a:lnTo>
                      <a:pt x="1800" y="3118"/>
                    </a:lnTo>
                    <a:lnTo>
                      <a:pt x="1821" y="3097"/>
                    </a:lnTo>
                    <a:lnTo>
                      <a:pt x="1884" y="3097"/>
                    </a:lnTo>
                    <a:lnTo>
                      <a:pt x="1905" y="3118"/>
                    </a:lnTo>
                    <a:lnTo>
                      <a:pt x="1947" y="3118"/>
                    </a:lnTo>
                    <a:lnTo>
                      <a:pt x="1988" y="3139"/>
                    </a:lnTo>
                    <a:lnTo>
                      <a:pt x="2030" y="3118"/>
                    </a:lnTo>
                    <a:lnTo>
                      <a:pt x="2114" y="3097"/>
                    </a:lnTo>
                    <a:lnTo>
                      <a:pt x="2135" y="3013"/>
                    </a:lnTo>
                    <a:lnTo>
                      <a:pt x="2135" y="2971"/>
                    </a:lnTo>
                    <a:lnTo>
                      <a:pt x="2198" y="2992"/>
                    </a:lnTo>
                    <a:lnTo>
                      <a:pt x="2260" y="3013"/>
                    </a:lnTo>
                    <a:lnTo>
                      <a:pt x="2323" y="3076"/>
                    </a:lnTo>
                    <a:lnTo>
                      <a:pt x="2365" y="3034"/>
                    </a:lnTo>
                    <a:lnTo>
                      <a:pt x="2428" y="3013"/>
                    </a:lnTo>
                    <a:lnTo>
                      <a:pt x="2511" y="3013"/>
                    </a:lnTo>
                    <a:lnTo>
                      <a:pt x="2449" y="3076"/>
                    </a:lnTo>
                    <a:lnTo>
                      <a:pt x="2449" y="3097"/>
                    </a:lnTo>
                    <a:lnTo>
                      <a:pt x="2344" y="3139"/>
                    </a:lnTo>
                    <a:lnTo>
                      <a:pt x="2239" y="3139"/>
                    </a:lnTo>
                    <a:lnTo>
                      <a:pt x="2198" y="3201"/>
                    </a:lnTo>
                    <a:lnTo>
                      <a:pt x="2198" y="3243"/>
                    </a:lnTo>
                    <a:lnTo>
                      <a:pt x="2156" y="3285"/>
                    </a:lnTo>
                    <a:lnTo>
                      <a:pt x="2135" y="3327"/>
                    </a:lnTo>
                    <a:lnTo>
                      <a:pt x="2051" y="3327"/>
                    </a:lnTo>
                    <a:lnTo>
                      <a:pt x="2009" y="3348"/>
                    </a:lnTo>
                    <a:lnTo>
                      <a:pt x="1988" y="3411"/>
                    </a:lnTo>
                    <a:lnTo>
                      <a:pt x="1926" y="3432"/>
                    </a:lnTo>
                    <a:lnTo>
                      <a:pt x="1821" y="3452"/>
                    </a:lnTo>
                    <a:lnTo>
                      <a:pt x="1737" y="3515"/>
                    </a:lnTo>
                    <a:lnTo>
                      <a:pt x="1716" y="3557"/>
                    </a:lnTo>
                    <a:lnTo>
                      <a:pt x="1737" y="3599"/>
                    </a:lnTo>
                    <a:lnTo>
                      <a:pt x="1779" y="3620"/>
                    </a:lnTo>
                    <a:lnTo>
                      <a:pt x="1842" y="3620"/>
                    </a:lnTo>
                    <a:lnTo>
                      <a:pt x="1884" y="3557"/>
                    </a:lnTo>
                    <a:lnTo>
                      <a:pt x="1905" y="3536"/>
                    </a:lnTo>
                    <a:lnTo>
                      <a:pt x="1947" y="3536"/>
                    </a:lnTo>
                    <a:lnTo>
                      <a:pt x="1947" y="3599"/>
                    </a:lnTo>
                    <a:lnTo>
                      <a:pt x="1988" y="3620"/>
                    </a:lnTo>
                    <a:lnTo>
                      <a:pt x="2051" y="3599"/>
                    </a:lnTo>
                    <a:lnTo>
                      <a:pt x="2114" y="3536"/>
                    </a:lnTo>
                    <a:lnTo>
                      <a:pt x="2135" y="3494"/>
                    </a:lnTo>
                    <a:lnTo>
                      <a:pt x="2156" y="3494"/>
                    </a:lnTo>
                    <a:lnTo>
                      <a:pt x="2198" y="3432"/>
                    </a:lnTo>
                    <a:lnTo>
                      <a:pt x="2219" y="3348"/>
                    </a:lnTo>
                    <a:lnTo>
                      <a:pt x="2260" y="3327"/>
                    </a:lnTo>
                    <a:lnTo>
                      <a:pt x="2365" y="3222"/>
                    </a:lnTo>
                    <a:lnTo>
                      <a:pt x="2428" y="3201"/>
                    </a:lnTo>
                    <a:lnTo>
                      <a:pt x="2470" y="3222"/>
                    </a:lnTo>
                    <a:lnTo>
                      <a:pt x="2553" y="3222"/>
                    </a:lnTo>
                    <a:lnTo>
                      <a:pt x="2511" y="3285"/>
                    </a:lnTo>
                    <a:lnTo>
                      <a:pt x="2553" y="3285"/>
                    </a:lnTo>
                    <a:lnTo>
                      <a:pt x="2616" y="3243"/>
                    </a:lnTo>
                    <a:lnTo>
                      <a:pt x="2658" y="3118"/>
                    </a:lnTo>
                    <a:lnTo>
                      <a:pt x="2721" y="3013"/>
                    </a:lnTo>
                    <a:lnTo>
                      <a:pt x="2721" y="2908"/>
                    </a:lnTo>
                    <a:lnTo>
                      <a:pt x="2742" y="2888"/>
                    </a:lnTo>
                    <a:lnTo>
                      <a:pt x="2763" y="2888"/>
                    </a:lnTo>
                    <a:lnTo>
                      <a:pt x="2825" y="2929"/>
                    </a:lnTo>
                    <a:lnTo>
                      <a:pt x="2846" y="2929"/>
                    </a:lnTo>
                    <a:lnTo>
                      <a:pt x="2888" y="2971"/>
                    </a:lnTo>
                    <a:lnTo>
                      <a:pt x="2888" y="3076"/>
                    </a:lnTo>
                    <a:lnTo>
                      <a:pt x="2867" y="3139"/>
                    </a:lnTo>
                    <a:lnTo>
                      <a:pt x="2846" y="3222"/>
                    </a:lnTo>
                    <a:lnTo>
                      <a:pt x="2867" y="3285"/>
                    </a:lnTo>
                    <a:lnTo>
                      <a:pt x="2846" y="3327"/>
                    </a:lnTo>
                    <a:lnTo>
                      <a:pt x="2763" y="3411"/>
                    </a:lnTo>
                    <a:lnTo>
                      <a:pt x="2721" y="3557"/>
                    </a:lnTo>
                    <a:lnTo>
                      <a:pt x="2721" y="3641"/>
                    </a:lnTo>
                    <a:lnTo>
                      <a:pt x="2679" y="3662"/>
                    </a:lnTo>
                    <a:lnTo>
                      <a:pt x="2679" y="3745"/>
                    </a:lnTo>
                    <a:lnTo>
                      <a:pt x="2742" y="3766"/>
                    </a:lnTo>
                    <a:lnTo>
                      <a:pt x="2825" y="3724"/>
                    </a:lnTo>
                    <a:lnTo>
                      <a:pt x="2888" y="3557"/>
                    </a:lnTo>
                    <a:lnTo>
                      <a:pt x="2951" y="3557"/>
                    </a:lnTo>
                    <a:lnTo>
                      <a:pt x="3035" y="3452"/>
                    </a:lnTo>
                    <a:lnTo>
                      <a:pt x="3076" y="3411"/>
                    </a:lnTo>
                    <a:lnTo>
                      <a:pt x="3097" y="3432"/>
                    </a:lnTo>
                    <a:lnTo>
                      <a:pt x="3202" y="3432"/>
                    </a:lnTo>
                    <a:lnTo>
                      <a:pt x="3202" y="3494"/>
                    </a:lnTo>
                    <a:lnTo>
                      <a:pt x="3139" y="3515"/>
                    </a:lnTo>
                    <a:lnTo>
                      <a:pt x="3035" y="3620"/>
                    </a:lnTo>
                    <a:lnTo>
                      <a:pt x="3035" y="3704"/>
                    </a:lnTo>
                    <a:lnTo>
                      <a:pt x="2993" y="3766"/>
                    </a:lnTo>
                    <a:lnTo>
                      <a:pt x="3035" y="3808"/>
                    </a:lnTo>
                    <a:lnTo>
                      <a:pt x="3035" y="3913"/>
                    </a:lnTo>
                    <a:lnTo>
                      <a:pt x="3076" y="3955"/>
                    </a:lnTo>
                    <a:lnTo>
                      <a:pt x="3097" y="3871"/>
                    </a:lnTo>
                    <a:lnTo>
                      <a:pt x="3160" y="3829"/>
                    </a:lnTo>
                    <a:lnTo>
                      <a:pt x="3202" y="3829"/>
                    </a:lnTo>
                    <a:lnTo>
                      <a:pt x="3265" y="3913"/>
                    </a:lnTo>
                    <a:lnTo>
                      <a:pt x="3307" y="3934"/>
                    </a:lnTo>
                    <a:lnTo>
                      <a:pt x="3390" y="3871"/>
                    </a:lnTo>
                    <a:lnTo>
                      <a:pt x="3390" y="3829"/>
                    </a:lnTo>
                    <a:lnTo>
                      <a:pt x="3411" y="3829"/>
                    </a:lnTo>
                    <a:lnTo>
                      <a:pt x="3453" y="3766"/>
                    </a:lnTo>
                    <a:lnTo>
                      <a:pt x="3453" y="3704"/>
                    </a:lnTo>
                    <a:lnTo>
                      <a:pt x="3474" y="3704"/>
                    </a:lnTo>
                    <a:lnTo>
                      <a:pt x="3495" y="3641"/>
                    </a:lnTo>
                    <a:lnTo>
                      <a:pt x="3474" y="3599"/>
                    </a:lnTo>
                    <a:lnTo>
                      <a:pt x="3495" y="3494"/>
                    </a:lnTo>
                    <a:lnTo>
                      <a:pt x="3599" y="3348"/>
                    </a:lnTo>
                    <a:lnTo>
                      <a:pt x="3662" y="3243"/>
                    </a:lnTo>
                    <a:lnTo>
                      <a:pt x="3662" y="3097"/>
                    </a:lnTo>
                    <a:lnTo>
                      <a:pt x="3662" y="3034"/>
                    </a:lnTo>
                    <a:lnTo>
                      <a:pt x="3620" y="3034"/>
                    </a:lnTo>
                    <a:lnTo>
                      <a:pt x="3620" y="3097"/>
                    </a:lnTo>
                    <a:lnTo>
                      <a:pt x="3579" y="3180"/>
                    </a:lnTo>
                    <a:lnTo>
                      <a:pt x="3495" y="3222"/>
                    </a:lnTo>
                    <a:lnTo>
                      <a:pt x="3411" y="3306"/>
                    </a:lnTo>
                    <a:lnTo>
                      <a:pt x="3369" y="3327"/>
                    </a:lnTo>
                    <a:lnTo>
                      <a:pt x="3348" y="3243"/>
                    </a:lnTo>
                    <a:lnTo>
                      <a:pt x="3369" y="3180"/>
                    </a:lnTo>
                    <a:lnTo>
                      <a:pt x="3369" y="3097"/>
                    </a:lnTo>
                    <a:lnTo>
                      <a:pt x="3474" y="3013"/>
                    </a:lnTo>
                    <a:lnTo>
                      <a:pt x="3495" y="2971"/>
                    </a:lnTo>
                    <a:lnTo>
                      <a:pt x="3579" y="2888"/>
                    </a:lnTo>
                    <a:lnTo>
                      <a:pt x="3599" y="2888"/>
                    </a:lnTo>
                    <a:lnTo>
                      <a:pt x="3662" y="2867"/>
                    </a:lnTo>
                    <a:lnTo>
                      <a:pt x="3620" y="2804"/>
                    </a:lnTo>
                    <a:lnTo>
                      <a:pt x="3579" y="2867"/>
                    </a:lnTo>
                    <a:lnTo>
                      <a:pt x="3516" y="2867"/>
                    </a:lnTo>
                    <a:lnTo>
                      <a:pt x="3453" y="2888"/>
                    </a:lnTo>
                    <a:lnTo>
                      <a:pt x="3390" y="2888"/>
                    </a:lnTo>
                    <a:lnTo>
                      <a:pt x="3307" y="2929"/>
                    </a:lnTo>
                    <a:lnTo>
                      <a:pt x="3286" y="2992"/>
                    </a:lnTo>
                    <a:lnTo>
                      <a:pt x="3181" y="3076"/>
                    </a:lnTo>
                    <a:lnTo>
                      <a:pt x="3181" y="3118"/>
                    </a:lnTo>
                    <a:lnTo>
                      <a:pt x="3139" y="3180"/>
                    </a:lnTo>
                    <a:lnTo>
                      <a:pt x="3055" y="3097"/>
                    </a:lnTo>
                    <a:lnTo>
                      <a:pt x="3055" y="3034"/>
                    </a:lnTo>
                    <a:lnTo>
                      <a:pt x="3035" y="2971"/>
                    </a:lnTo>
                    <a:lnTo>
                      <a:pt x="3035" y="2888"/>
                    </a:lnTo>
                    <a:lnTo>
                      <a:pt x="3076" y="2929"/>
                    </a:lnTo>
                    <a:lnTo>
                      <a:pt x="3097" y="2929"/>
                    </a:lnTo>
                    <a:lnTo>
                      <a:pt x="3181" y="2825"/>
                    </a:lnTo>
                    <a:lnTo>
                      <a:pt x="3139" y="2825"/>
                    </a:lnTo>
                    <a:lnTo>
                      <a:pt x="3055" y="2804"/>
                    </a:lnTo>
                    <a:lnTo>
                      <a:pt x="3181" y="2804"/>
                    </a:lnTo>
                    <a:lnTo>
                      <a:pt x="3076" y="2783"/>
                    </a:lnTo>
                    <a:lnTo>
                      <a:pt x="3035" y="2720"/>
                    </a:lnTo>
                    <a:lnTo>
                      <a:pt x="3035" y="2678"/>
                    </a:lnTo>
                    <a:lnTo>
                      <a:pt x="3055" y="2657"/>
                    </a:lnTo>
                    <a:lnTo>
                      <a:pt x="3160" y="2657"/>
                    </a:lnTo>
                    <a:lnTo>
                      <a:pt x="3181" y="2616"/>
                    </a:lnTo>
                    <a:lnTo>
                      <a:pt x="3265" y="2553"/>
                    </a:lnTo>
                    <a:lnTo>
                      <a:pt x="3286" y="2448"/>
                    </a:lnTo>
                    <a:lnTo>
                      <a:pt x="3369" y="2448"/>
                    </a:lnTo>
                    <a:lnTo>
                      <a:pt x="3390" y="2469"/>
                    </a:lnTo>
                    <a:lnTo>
                      <a:pt x="3495" y="2406"/>
                    </a:lnTo>
                    <a:lnTo>
                      <a:pt x="3516" y="2344"/>
                    </a:lnTo>
                    <a:lnTo>
                      <a:pt x="3516" y="2260"/>
                    </a:lnTo>
                    <a:lnTo>
                      <a:pt x="3495" y="2197"/>
                    </a:lnTo>
                    <a:lnTo>
                      <a:pt x="3411" y="2281"/>
                    </a:lnTo>
                    <a:lnTo>
                      <a:pt x="3369" y="2302"/>
                    </a:lnTo>
                    <a:lnTo>
                      <a:pt x="3348" y="2281"/>
                    </a:lnTo>
                    <a:lnTo>
                      <a:pt x="3286" y="2281"/>
                    </a:lnTo>
                    <a:lnTo>
                      <a:pt x="3286" y="2344"/>
                    </a:lnTo>
                    <a:lnTo>
                      <a:pt x="3286" y="2406"/>
                    </a:lnTo>
                    <a:lnTo>
                      <a:pt x="3244" y="2448"/>
                    </a:lnTo>
                    <a:lnTo>
                      <a:pt x="3181" y="2448"/>
                    </a:lnTo>
                    <a:lnTo>
                      <a:pt x="3097" y="2490"/>
                    </a:lnTo>
                    <a:lnTo>
                      <a:pt x="3055" y="2511"/>
                    </a:lnTo>
                    <a:lnTo>
                      <a:pt x="3055" y="2574"/>
                    </a:lnTo>
                    <a:lnTo>
                      <a:pt x="2993" y="2595"/>
                    </a:lnTo>
                    <a:lnTo>
                      <a:pt x="3035" y="2553"/>
                    </a:lnTo>
                    <a:lnTo>
                      <a:pt x="3035" y="2469"/>
                    </a:lnTo>
                    <a:lnTo>
                      <a:pt x="2993" y="2490"/>
                    </a:lnTo>
                    <a:lnTo>
                      <a:pt x="2951" y="2490"/>
                    </a:lnTo>
                    <a:lnTo>
                      <a:pt x="2993" y="2469"/>
                    </a:lnTo>
                    <a:lnTo>
                      <a:pt x="3055" y="2406"/>
                    </a:lnTo>
                    <a:lnTo>
                      <a:pt x="3076" y="2385"/>
                    </a:lnTo>
                    <a:lnTo>
                      <a:pt x="3035" y="2364"/>
                    </a:lnTo>
                    <a:lnTo>
                      <a:pt x="3076" y="2302"/>
                    </a:lnTo>
                    <a:lnTo>
                      <a:pt x="3097" y="2239"/>
                    </a:lnTo>
                    <a:lnTo>
                      <a:pt x="3055" y="2197"/>
                    </a:lnTo>
                    <a:lnTo>
                      <a:pt x="2993" y="2260"/>
                    </a:lnTo>
                    <a:lnTo>
                      <a:pt x="3035" y="2197"/>
                    </a:lnTo>
                    <a:lnTo>
                      <a:pt x="3035" y="2155"/>
                    </a:lnTo>
                    <a:lnTo>
                      <a:pt x="2993" y="2155"/>
                    </a:lnTo>
                    <a:lnTo>
                      <a:pt x="2930" y="2176"/>
                    </a:lnTo>
                    <a:lnTo>
                      <a:pt x="2878" y="2166"/>
                    </a:lnTo>
                    <a:lnTo>
                      <a:pt x="2878" y="2166"/>
                    </a:lnTo>
                    <a:lnTo>
                      <a:pt x="2825" y="2176"/>
                    </a:lnTo>
                    <a:lnTo>
                      <a:pt x="2872" y="2165"/>
                    </a:lnTo>
                    <a:lnTo>
                      <a:pt x="2872" y="2165"/>
                    </a:lnTo>
                    <a:lnTo>
                      <a:pt x="2825" y="2155"/>
                    </a:lnTo>
                    <a:lnTo>
                      <a:pt x="2909" y="2155"/>
                    </a:lnTo>
                    <a:lnTo>
                      <a:pt x="2993" y="2113"/>
                    </a:lnTo>
                    <a:lnTo>
                      <a:pt x="3035" y="2072"/>
                    </a:lnTo>
                    <a:lnTo>
                      <a:pt x="3076" y="2072"/>
                    </a:lnTo>
                    <a:lnTo>
                      <a:pt x="3139" y="2051"/>
                    </a:lnTo>
                    <a:lnTo>
                      <a:pt x="3139" y="1967"/>
                    </a:lnTo>
                    <a:lnTo>
                      <a:pt x="3181" y="1904"/>
                    </a:lnTo>
                    <a:lnTo>
                      <a:pt x="3181" y="1862"/>
                    </a:lnTo>
                    <a:lnTo>
                      <a:pt x="3097" y="1800"/>
                    </a:lnTo>
                    <a:lnTo>
                      <a:pt x="2993" y="1716"/>
                    </a:lnTo>
                    <a:lnTo>
                      <a:pt x="2888" y="1716"/>
                    </a:lnTo>
                    <a:lnTo>
                      <a:pt x="2783" y="1737"/>
                    </a:lnTo>
                    <a:lnTo>
                      <a:pt x="2742" y="1737"/>
                    </a:lnTo>
                    <a:lnTo>
                      <a:pt x="2742" y="1779"/>
                    </a:lnTo>
                    <a:lnTo>
                      <a:pt x="2679" y="1862"/>
                    </a:lnTo>
                    <a:lnTo>
                      <a:pt x="2658" y="1946"/>
                    </a:lnTo>
                    <a:lnTo>
                      <a:pt x="2679" y="1841"/>
                    </a:lnTo>
                    <a:lnTo>
                      <a:pt x="2658" y="1820"/>
                    </a:lnTo>
                    <a:lnTo>
                      <a:pt x="2679" y="1758"/>
                    </a:lnTo>
                    <a:lnTo>
                      <a:pt x="2742" y="1674"/>
                    </a:lnTo>
                    <a:lnTo>
                      <a:pt x="2721" y="1674"/>
                    </a:lnTo>
                    <a:lnTo>
                      <a:pt x="2637" y="1737"/>
                    </a:lnTo>
                    <a:lnTo>
                      <a:pt x="2574" y="1779"/>
                    </a:lnTo>
                    <a:lnTo>
                      <a:pt x="2553" y="1862"/>
                    </a:lnTo>
                    <a:lnTo>
                      <a:pt x="2532" y="1841"/>
                    </a:lnTo>
                    <a:lnTo>
                      <a:pt x="2491" y="1862"/>
                    </a:lnTo>
                    <a:lnTo>
                      <a:pt x="2449" y="1883"/>
                    </a:lnTo>
                    <a:lnTo>
                      <a:pt x="2428" y="1862"/>
                    </a:lnTo>
                    <a:lnTo>
                      <a:pt x="2344" y="1925"/>
                    </a:lnTo>
                    <a:lnTo>
                      <a:pt x="2323" y="2030"/>
                    </a:lnTo>
                    <a:lnTo>
                      <a:pt x="2239" y="2072"/>
                    </a:lnTo>
                    <a:lnTo>
                      <a:pt x="2239" y="2072"/>
                    </a:lnTo>
                    <a:lnTo>
                      <a:pt x="2281" y="2030"/>
                    </a:lnTo>
                    <a:lnTo>
                      <a:pt x="2323" y="1883"/>
                    </a:lnTo>
                    <a:lnTo>
                      <a:pt x="2365" y="1779"/>
                    </a:lnTo>
                    <a:lnTo>
                      <a:pt x="2344" y="1758"/>
                    </a:lnTo>
                    <a:lnTo>
                      <a:pt x="2281" y="1779"/>
                    </a:lnTo>
                    <a:lnTo>
                      <a:pt x="2260" y="1841"/>
                    </a:lnTo>
                    <a:lnTo>
                      <a:pt x="2219" y="1883"/>
                    </a:lnTo>
                    <a:lnTo>
                      <a:pt x="2177" y="1841"/>
                    </a:lnTo>
                    <a:lnTo>
                      <a:pt x="2239" y="1779"/>
                    </a:lnTo>
                    <a:lnTo>
                      <a:pt x="2260" y="1737"/>
                    </a:lnTo>
                    <a:lnTo>
                      <a:pt x="2260" y="1716"/>
                    </a:lnTo>
                    <a:lnTo>
                      <a:pt x="2177" y="1737"/>
                    </a:lnTo>
                    <a:lnTo>
                      <a:pt x="2072" y="1820"/>
                    </a:lnTo>
                    <a:lnTo>
                      <a:pt x="2030" y="1820"/>
                    </a:lnTo>
                    <a:lnTo>
                      <a:pt x="2009" y="1737"/>
                    </a:lnTo>
                    <a:lnTo>
                      <a:pt x="1967" y="1737"/>
                    </a:lnTo>
                    <a:lnTo>
                      <a:pt x="1905" y="1820"/>
                    </a:lnTo>
                    <a:lnTo>
                      <a:pt x="1842" y="1820"/>
                    </a:lnTo>
                    <a:lnTo>
                      <a:pt x="1842" y="1779"/>
                    </a:lnTo>
                    <a:lnTo>
                      <a:pt x="1947" y="1737"/>
                    </a:lnTo>
                    <a:lnTo>
                      <a:pt x="2009" y="1632"/>
                    </a:lnTo>
                    <a:lnTo>
                      <a:pt x="2030" y="1548"/>
                    </a:lnTo>
                    <a:lnTo>
                      <a:pt x="1947" y="1548"/>
                    </a:lnTo>
                    <a:lnTo>
                      <a:pt x="1863" y="1611"/>
                    </a:lnTo>
                    <a:lnTo>
                      <a:pt x="1863" y="1611"/>
                    </a:lnTo>
                    <a:lnTo>
                      <a:pt x="1926" y="1527"/>
                    </a:lnTo>
                    <a:lnTo>
                      <a:pt x="2009" y="1444"/>
                    </a:lnTo>
                    <a:lnTo>
                      <a:pt x="2114" y="1444"/>
                    </a:lnTo>
                    <a:lnTo>
                      <a:pt x="2156" y="1423"/>
                    </a:lnTo>
                    <a:lnTo>
                      <a:pt x="2239" y="1381"/>
                    </a:lnTo>
                    <a:lnTo>
                      <a:pt x="2281" y="1339"/>
                    </a:lnTo>
                    <a:lnTo>
                      <a:pt x="2281" y="1276"/>
                    </a:lnTo>
                    <a:lnTo>
                      <a:pt x="2260" y="1318"/>
                    </a:lnTo>
                    <a:lnTo>
                      <a:pt x="2156" y="1339"/>
                    </a:lnTo>
                    <a:lnTo>
                      <a:pt x="2114" y="1318"/>
                    </a:lnTo>
                    <a:lnTo>
                      <a:pt x="2030" y="1235"/>
                    </a:lnTo>
                    <a:lnTo>
                      <a:pt x="1967" y="1235"/>
                    </a:lnTo>
                    <a:lnTo>
                      <a:pt x="1926" y="1255"/>
                    </a:lnTo>
                    <a:lnTo>
                      <a:pt x="1967" y="1151"/>
                    </a:lnTo>
                    <a:lnTo>
                      <a:pt x="2009" y="1130"/>
                    </a:lnTo>
                    <a:lnTo>
                      <a:pt x="2009" y="1109"/>
                    </a:lnTo>
                    <a:lnTo>
                      <a:pt x="1947" y="1130"/>
                    </a:lnTo>
                    <a:lnTo>
                      <a:pt x="1863" y="1193"/>
                    </a:lnTo>
                    <a:lnTo>
                      <a:pt x="1821" y="1255"/>
                    </a:lnTo>
                    <a:lnTo>
                      <a:pt x="1737" y="1339"/>
                    </a:lnTo>
                    <a:lnTo>
                      <a:pt x="1695" y="1360"/>
                    </a:lnTo>
                    <a:lnTo>
                      <a:pt x="1654" y="1423"/>
                    </a:lnTo>
                    <a:lnTo>
                      <a:pt x="1591" y="1465"/>
                    </a:lnTo>
                    <a:lnTo>
                      <a:pt x="1528" y="1548"/>
                    </a:lnTo>
                    <a:lnTo>
                      <a:pt x="1528" y="1444"/>
                    </a:lnTo>
                    <a:lnTo>
                      <a:pt x="1549" y="1360"/>
                    </a:lnTo>
                    <a:lnTo>
                      <a:pt x="1612" y="1297"/>
                    </a:lnTo>
                    <a:lnTo>
                      <a:pt x="1612" y="1235"/>
                    </a:lnTo>
                    <a:lnTo>
                      <a:pt x="1654" y="1130"/>
                    </a:lnTo>
                    <a:lnTo>
                      <a:pt x="1737" y="1046"/>
                    </a:lnTo>
                    <a:lnTo>
                      <a:pt x="1737" y="1004"/>
                    </a:lnTo>
                    <a:lnTo>
                      <a:pt x="1800" y="942"/>
                    </a:lnTo>
                    <a:lnTo>
                      <a:pt x="1821" y="921"/>
                    </a:lnTo>
                    <a:lnTo>
                      <a:pt x="1863" y="816"/>
                    </a:lnTo>
                    <a:lnTo>
                      <a:pt x="1947" y="774"/>
                    </a:lnTo>
                    <a:lnTo>
                      <a:pt x="2009" y="711"/>
                    </a:lnTo>
                    <a:lnTo>
                      <a:pt x="2051" y="691"/>
                    </a:lnTo>
                    <a:lnTo>
                      <a:pt x="2072" y="670"/>
                    </a:lnTo>
                    <a:lnTo>
                      <a:pt x="2072" y="607"/>
                    </a:lnTo>
                    <a:lnTo>
                      <a:pt x="2114" y="565"/>
                    </a:lnTo>
                    <a:lnTo>
                      <a:pt x="2135" y="481"/>
                    </a:lnTo>
                    <a:lnTo>
                      <a:pt x="2135" y="523"/>
                    </a:lnTo>
                    <a:lnTo>
                      <a:pt x="2114" y="586"/>
                    </a:lnTo>
                    <a:lnTo>
                      <a:pt x="2135" y="628"/>
                    </a:lnTo>
                    <a:lnTo>
                      <a:pt x="2219" y="523"/>
                    </a:lnTo>
                    <a:lnTo>
                      <a:pt x="2323" y="419"/>
                    </a:lnTo>
                    <a:lnTo>
                      <a:pt x="2344" y="377"/>
                    </a:lnTo>
                    <a:lnTo>
                      <a:pt x="2323" y="314"/>
                    </a:lnTo>
                    <a:lnTo>
                      <a:pt x="2260" y="314"/>
                    </a:lnTo>
                    <a:lnTo>
                      <a:pt x="2219" y="377"/>
                    </a:lnTo>
                    <a:lnTo>
                      <a:pt x="2177" y="293"/>
                    </a:lnTo>
                    <a:lnTo>
                      <a:pt x="2156" y="272"/>
                    </a:lnTo>
                    <a:lnTo>
                      <a:pt x="2177" y="209"/>
                    </a:lnTo>
                    <a:lnTo>
                      <a:pt x="2239" y="188"/>
                    </a:lnTo>
                    <a:lnTo>
                      <a:pt x="2323" y="209"/>
                    </a:lnTo>
                    <a:lnTo>
                      <a:pt x="2386" y="272"/>
                    </a:lnTo>
                    <a:lnTo>
                      <a:pt x="2449" y="251"/>
                    </a:lnTo>
                    <a:lnTo>
                      <a:pt x="2491" y="188"/>
                    </a:lnTo>
                    <a:lnTo>
                      <a:pt x="2491" y="42"/>
                    </a:lnTo>
                    <a:lnTo>
                      <a:pt x="2428" y="42"/>
                    </a:lnTo>
                    <a:lnTo>
                      <a:pt x="2365" y="63"/>
                    </a:lnTo>
                    <a:lnTo>
                      <a:pt x="2365" y="105"/>
                    </a:lnTo>
                    <a:lnTo>
                      <a:pt x="2323" y="105"/>
                    </a:lnTo>
                    <a:lnTo>
                      <a:pt x="2323" y="63"/>
                    </a:lnTo>
                    <a:lnTo>
                      <a:pt x="2323"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963;p43">
                <a:extLst>
                  <a:ext uri="{FF2B5EF4-FFF2-40B4-BE49-F238E27FC236}">
                    <a16:creationId xmlns:a16="http://schemas.microsoft.com/office/drawing/2014/main" id="{B9DE7AE7-14CA-4055-BC29-BDE156BF1E26}"/>
                  </a:ext>
                </a:extLst>
              </p:cNvPr>
              <p:cNvSpPr/>
              <p:nvPr/>
            </p:nvSpPr>
            <p:spPr>
              <a:xfrm>
                <a:off x="1922950" y="1659350"/>
                <a:ext cx="1050900" cy="913875"/>
              </a:xfrm>
              <a:custGeom>
                <a:avLst/>
                <a:gdLst/>
                <a:ahLst/>
                <a:cxnLst/>
                <a:rect l="l" t="t" r="r" b="b"/>
                <a:pathLst>
                  <a:path w="42036" h="36555" extrusionOk="0">
                    <a:moveTo>
                      <a:pt x="4310" y="26929"/>
                    </a:moveTo>
                    <a:lnTo>
                      <a:pt x="4310" y="27055"/>
                    </a:lnTo>
                    <a:lnTo>
                      <a:pt x="4268" y="27159"/>
                    </a:lnTo>
                    <a:lnTo>
                      <a:pt x="4101" y="27264"/>
                    </a:lnTo>
                    <a:lnTo>
                      <a:pt x="4076" y="27268"/>
                    </a:lnTo>
                    <a:lnTo>
                      <a:pt x="4076" y="27268"/>
                    </a:lnTo>
                    <a:lnTo>
                      <a:pt x="4101" y="27243"/>
                    </a:lnTo>
                    <a:lnTo>
                      <a:pt x="4185" y="27117"/>
                    </a:lnTo>
                    <a:lnTo>
                      <a:pt x="4289" y="27034"/>
                    </a:lnTo>
                    <a:lnTo>
                      <a:pt x="4310" y="26929"/>
                    </a:lnTo>
                    <a:close/>
                    <a:moveTo>
                      <a:pt x="40508" y="27473"/>
                    </a:moveTo>
                    <a:lnTo>
                      <a:pt x="40299" y="27557"/>
                    </a:lnTo>
                    <a:lnTo>
                      <a:pt x="40090" y="27599"/>
                    </a:lnTo>
                    <a:lnTo>
                      <a:pt x="40132" y="27536"/>
                    </a:lnTo>
                    <a:lnTo>
                      <a:pt x="40404" y="27473"/>
                    </a:lnTo>
                    <a:close/>
                    <a:moveTo>
                      <a:pt x="19459" y="0"/>
                    </a:moveTo>
                    <a:lnTo>
                      <a:pt x="19187" y="105"/>
                    </a:lnTo>
                    <a:lnTo>
                      <a:pt x="18810" y="105"/>
                    </a:lnTo>
                    <a:lnTo>
                      <a:pt x="18727" y="63"/>
                    </a:lnTo>
                    <a:lnTo>
                      <a:pt x="18392" y="84"/>
                    </a:lnTo>
                    <a:lnTo>
                      <a:pt x="18308" y="63"/>
                    </a:lnTo>
                    <a:lnTo>
                      <a:pt x="18120" y="105"/>
                    </a:lnTo>
                    <a:lnTo>
                      <a:pt x="18078" y="210"/>
                    </a:lnTo>
                    <a:lnTo>
                      <a:pt x="18120" y="272"/>
                    </a:lnTo>
                    <a:lnTo>
                      <a:pt x="18078" y="377"/>
                    </a:lnTo>
                    <a:lnTo>
                      <a:pt x="18078" y="524"/>
                    </a:lnTo>
                    <a:lnTo>
                      <a:pt x="18036" y="775"/>
                    </a:lnTo>
                    <a:lnTo>
                      <a:pt x="18120" y="879"/>
                    </a:lnTo>
                    <a:lnTo>
                      <a:pt x="18036" y="942"/>
                    </a:lnTo>
                    <a:lnTo>
                      <a:pt x="17911" y="942"/>
                    </a:lnTo>
                    <a:lnTo>
                      <a:pt x="17764" y="1109"/>
                    </a:lnTo>
                    <a:lnTo>
                      <a:pt x="17701" y="1214"/>
                    </a:lnTo>
                    <a:lnTo>
                      <a:pt x="17471" y="1298"/>
                    </a:lnTo>
                    <a:lnTo>
                      <a:pt x="17367" y="1444"/>
                    </a:lnTo>
                    <a:lnTo>
                      <a:pt x="17095" y="1633"/>
                    </a:lnTo>
                    <a:lnTo>
                      <a:pt x="16990" y="1674"/>
                    </a:lnTo>
                    <a:lnTo>
                      <a:pt x="16990" y="1758"/>
                    </a:lnTo>
                    <a:lnTo>
                      <a:pt x="17074" y="1925"/>
                    </a:lnTo>
                    <a:lnTo>
                      <a:pt x="17074" y="2072"/>
                    </a:lnTo>
                    <a:lnTo>
                      <a:pt x="16760" y="2030"/>
                    </a:lnTo>
                    <a:lnTo>
                      <a:pt x="16739" y="1946"/>
                    </a:lnTo>
                    <a:lnTo>
                      <a:pt x="16718" y="2135"/>
                    </a:lnTo>
                    <a:lnTo>
                      <a:pt x="16613" y="2281"/>
                    </a:lnTo>
                    <a:lnTo>
                      <a:pt x="16530" y="2302"/>
                    </a:lnTo>
                    <a:lnTo>
                      <a:pt x="16509" y="2365"/>
                    </a:lnTo>
                    <a:lnTo>
                      <a:pt x="16300" y="2407"/>
                    </a:lnTo>
                    <a:lnTo>
                      <a:pt x="16237" y="2574"/>
                    </a:lnTo>
                    <a:lnTo>
                      <a:pt x="16132" y="2595"/>
                    </a:lnTo>
                    <a:lnTo>
                      <a:pt x="16028" y="2700"/>
                    </a:lnTo>
                    <a:lnTo>
                      <a:pt x="15944" y="2700"/>
                    </a:lnTo>
                    <a:lnTo>
                      <a:pt x="15923" y="2804"/>
                    </a:lnTo>
                    <a:lnTo>
                      <a:pt x="15776" y="2888"/>
                    </a:lnTo>
                    <a:lnTo>
                      <a:pt x="15672" y="2993"/>
                    </a:lnTo>
                    <a:lnTo>
                      <a:pt x="15588" y="2972"/>
                    </a:lnTo>
                    <a:lnTo>
                      <a:pt x="15588" y="3076"/>
                    </a:lnTo>
                    <a:lnTo>
                      <a:pt x="15776" y="3139"/>
                    </a:lnTo>
                    <a:lnTo>
                      <a:pt x="15986" y="3139"/>
                    </a:lnTo>
                    <a:lnTo>
                      <a:pt x="15986" y="3244"/>
                    </a:lnTo>
                    <a:lnTo>
                      <a:pt x="15839" y="3202"/>
                    </a:lnTo>
                    <a:lnTo>
                      <a:pt x="15944" y="3516"/>
                    </a:lnTo>
                    <a:lnTo>
                      <a:pt x="16028" y="3599"/>
                    </a:lnTo>
                    <a:lnTo>
                      <a:pt x="16007" y="3725"/>
                    </a:lnTo>
                    <a:lnTo>
                      <a:pt x="15944" y="3871"/>
                    </a:lnTo>
                    <a:lnTo>
                      <a:pt x="16007" y="4018"/>
                    </a:lnTo>
                    <a:lnTo>
                      <a:pt x="15902" y="4185"/>
                    </a:lnTo>
                    <a:lnTo>
                      <a:pt x="15902" y="4394"/>
                    </a:lnTo>
                    <a:lnTo>
                      <a:pt x="15902" y="4457"/>
                    </a:lnTo>
                    <a:lnTo>
                      <a:pt x="15986" y="4457"/>
                    </a:lnTo>
                    <a:lnTo>
                      <a:pt x="16028" y="4478"/>
                    </a:lnTo>
                    <a:lnTo>
                      <a:pt x="16111" y="4394"/>
                    </a:lnTo>
                    <a:lnTo>
                      <a:pt x="16237" y="4374"/>
                    </a:lnTo>
                    <a:lnTo>
                      <a:pt x="16341" y="4394"/>
                    </a:lnTo>
                    <a:lnTo>
                      <a:pt x="16509" y="4374"/>
                    </a:lnTo>
                    <a:lnTo>
                      <a:pt x="16676" y="4227"/>
                    </a:lnTo>
                    <a:lnTo>
                      <a:pt x="16760" y="4185"/>
                    </a:lnTo>
                    <a:lnTo>
                      <a:pt x="16760" y="4143"/>
                    </a:lnTo>
                    <a:lnTo>
                      <a:pt x="16864" y="4060"/>
                    </a:lnTo>
                    <a:lnTo>
                      <a:pt x="16927" y="4143"/>
                    </a:lnTo>
                    <a:lnTo>
                      <a:pt x="16927" y="4269"/>
                    </a:lnTo>
                    <a:lnTo>
                      <a:pt x="16844" y="4353"/>
                    </a:lnTo>
                    <a:lnTo>
                      <a:pt x="16927" y="4457"/>
                    </a:lnTo>
                    <a:lnTo>
                      <a:pt x="17032" y="4457"/>
                    </a:lnTo>
                    <a:lnTo>
                      <a:pt x="17178" y="4374"/>
                    </a:lnTo>
                    <a:lnTo>
                      <a:pt x="17346" y="4374"/>
                    </a:lnTo>
                    <a:lnTo>
                      <a:pt x="17450" y="4248"/>
                    </a:lnTo>
                    <a:lnTo>
                      <a:pt x="17597" y="4081"/>
                    </a:lnTo>
                    <a:lnTo>
                      <a:pt x="17576" y="4018"/>
                    </a:lnTo>
                    <a:lnTo>
                      <a:pt x="17701" y="3850"/>
                    </a:lnTo>
                    <a:lnTo>
                      <a:pt x="17722" y="3767"/>
                    </a:lnTo>
                    <a:lnTo>
                      <a:pt x="17890" y="3620"/>
                    </a:lnTo>
                    <a:lnTo>
                      <a:pt x="18015" y="3557"/>
                    </a:lnTo>
                    <a:lnTo>
                      <a:pt x="18036" y="3453"/>
                    </a:lnTo>
                    <a:lnTo>
                      <a:pt x="18099" y="3306"/>
                    </a:lnTo>
                    <a:lnTo>
                      <a:pt x="18204" y="3453"/>
                    </a:lnTo>
                    <a:lnTo>
                      <a:pt x="18350" y="3453"/>
                    </a:lnTo>
                    <a:lnTo>
                      <a:pt x="18497" y="3348"/>
                    </a:lnTo>
                    <a:lnTo>
                      <a:pt x="18643" y="3327"/>
                    </a:lnTo>
                    <a:lnTo>
                      <a:pt x="18706" y="3181"/>
                    </a:lnTo>
                    <a:lnTo>
                      <a:pt x="18769" y="3181"/>
                    </a:lnTo>
                    <a:lnTo>
                      <a:pt x="18873" y="3076"/>
                    </a:lnTo>
                    <a:lnTo>
                      <a:pt x="18936" y="2909"/>
                    </a:lnTo>
                    <a:lnTo>
                      <a:pt x="19124" y="2867"/>
                    </a:lnTo>
                    <a:lnTo>
                      <a:pt x="19187" y="2846"/>
                    </a:lnTo>
                    <a:lnTo>
                      <a:pt x="19250" y="2888"/>
                    </a:lnTo>
                    <a:lnTo>
                      <a:pt x="19333" y="2846"/>
                    </a:lnTo>
                    <a:lnTo>
                      <a:pt x="19543" y="2846"/>
                    </a:lnTo>
                    <a:lnTo>
                      <a:pt x="19668" y="2762"/>
                    </a:lnTo>
                    <a:lnTo>
                      <a:pt x="19773" y="2762"/>
                    </a:lnTo>
                    <a:lnTo>
                      <a:pt x="20024" y="2658"/>
                    </a:lnTo>
                    <a:lnTo>
                      <a:pt x="20233" y="2616"/>
                    </a:lnTo>
                    <a:lnTo>
                      <a:pt x="20296" y="2595"/>
                    </a:lnTo>
                    <a:cubicBezTo>
                      <a:pt x="20338" y="2679"/>
                      <a:pt x="20442" y="2741"/>
                      <a:pt x="20526" y="2762"/>
                    </a:cubicBezTo>
                    <a:lnTo>
                      <a:pt x="20401" y="2783"/>
                    </a:lnTo>
                    <a:lnTo>
                      <a:pt x="19877" y="2993"/>
                    </a:lnTo>
                    <a:lnTo>
                      <a:pt x="19752" y="3097"/>
                    </a:lnTo>
                    <a:lnTo>
                      <a:pt x="19438" y="3181"/>
                    </a:lnTo>
                    <a:lnTo>
                      <a:pt x="19020" y="3369"/>
                    </a:lnTo>
                    <a:lnTo>
                      <a:pt x="18852" y="3495"/>
                    </a:lnTo>
                    <a:lnTo>
                      <a:pt x="18852" y="3578"/>
                    </a:lnTo>
                    <a:lnTo>
                      <a:pt x="18957" y="3578"/>
                    </a:lnTo>
                    <a:lnTo>
                      <a:pt x="19020" y="3620"/>
                    </a:lnTo>
                    <a:lnTo>
                      <a:pt x="18915" y="3704"/>
                    </a:lnTo>
                    <a:lnTo>
                      <a:pt x="18831" y="3704"/>
                    </a:lnTo>
                    <a:lnTo>
                      <a:pt x="18643" y="3850"/>
                    </a:lnTo>
                    <a:lnTo>
                      <a:pt x="18497" y="3850"/>
                    </a:lnTo>
                    <a:lnTo>
                      <a:pt x="18413" y="3934"/>
                    </a:lnTo>
                    <a:lnTo>
                      <a:pt x="18392" y="4039"/>
                    </a:lnTo>
                    <a:lnTo>
                      <a:pt x="18225" y="4143"/>
                    </a:lnTo>
                    <a:lnTo>
                      <a:pt x="18162" y="4227"/>
                    </a:lnTo>
                    <a:lnTo>
                      <a:pt x="18162" y="4353"/>
                    </a:lnTo>
                    <a:lnTo>
                      <a:pt x="18225" y="4311"/>
                    </a:lnTo>
                    <a:lnTo>
                      <a:pt x="18308" y="4374"/>
                    </a:lnTo>
                    <a:lnTo>
                      <a:pt x="18266" y="4457"/>
                    </a:lnTo>
                    <a:lnTo>
                      <a:pt x="18287" y="4478"/>
                    </a:lnTo>
                    <a:lnTo>
                      <a:pt x="18371" y="4457"/>
                    </a:lnTo>
                    <a:lnTo>
                      <a:pt x="18476" y="4415"/>
                    </a:lnTo>
                    <a:lnTo>
                      <a:pt x="18580" y="4415"/>
                    </a:lnTo>
                    <a:lnTo>
                      <a:pt x="18643" y="4457"/>
                    </a:lnTo>
                    <a:lnTo>
                      <a:pt x="18622" y="4541"/>
                    </a:lnTo>
                    <a:lnTo>
                      <a:pt x="18497" y="4583"/>
                    </a:lnTo>
                    <a:lnTo>
                      <a:pt x="18371" y="4520"/>
                    </a:lnTo>
                    <a:lnTo>
                      <a:pt x="18287" y="4562"/>
                    </a:lnTo>
                    <a:lnTo>
                      <a:pt x="18308" y="4666"/>
                    </a:lnTo>
                    <a:lnTo>
                      <a:pt x="18517" y="4771"/>
                    </a:lnTo>
                    <a:lnTo>
                      <a:pt x="18601" y="4729"/>
                    </a:lnTo>
                    <a:lnTo>
                      <a:pt x="18622" y="4646"/>
                    </a:lnTo>
                    <a:lnTo>
                      <a:pt x="18685" y="4646"/>
                    </a:lnTo>
                    <a:lnTo>
                      <a:pt x="18727" y="4687"/>
                    </a:lnTo>
                    <a:lnTo>
                      <a:pt x="18685" y="4771"/>
                    </a:lnTo>
                    <a:lnTo>
                      <a:pt x="18789" y="4771"/>
                    </a:lnTo>
                    <a:lnTo>
                      <a:pt x="18957" y="4792"/>
                    </a:lnTo>
                    <a:lnTo>
                      <a:pt x="19145" y="4750"/>
                    </a:lnTo>
                    <a:lnTo>
                      <a:pt x="19250" y="4750"/>
                    </a:lnTo>
                    <a:lnTo>
                      <a:pt x="19417" y="4834"/>
                    </a:lnTo>
                    <a:lnTo>
                      <a:pt x="19543" y="4792"/>
                    </a:lnTo>
                    <a:lnTo>
                      <a:pt x="19647" y="4855"/>
                    </a:lnTo>
                    <a:lnTo>
                      <a:pt x="19689" y="4959"/>
                    </a:lnTo>
                    <a:lnTo>
                      <a:pt x="19773" y="4959"/>
                    </a:lnTo>
                    <a:lnTo>
                      <a:pt x="19752" y="5001"/>
                    </a:lnTo>
                    <a:lnTo>
                      <a:pt x="19668" y="5001"/>
                    </a:lnTo>
                    <a:lnTo>
                      <a:pt x="19522" y="4897"/>
                    </a:lnTo>
                    <a:lnTo>
                      <a:pt x="19313" y="4897"/>
                    </a:lnTo>
                    <a:lnTo>
                      <a:pt x="19250" y="4959"/>
                    </a:lnTo>
                    <a:lnTo>
                      <a:pt x="19375" y="5001"/>
                    </a:lnTo>
                    <a:lnTo>
                      <a:pt x="19417" y="5064"/>
                    </a:lnTo>
                    <a:lnTo>
                      <a:pt x="19229" y="5064"/>
                    </a:lnTo>
                    <a:lnTo>
                      <a:pt x="19145" y="4980"/>
                    </a:lnTo>
                    <a:lnTo>
                      <a:pt x="18894" y="5001"/>
                    </a:lnTo>
                    <a:lnTo>
                      <a:pt x="18810" y="5064"/>
                    </a:lnTo>
                    <a:lnTo>
                      <a:pt x="18727" y="5001"/>
                    </a:lnTo>
                    <a:lnTo>
                      <a:pt x="18643" y="5001"/>
                    </a:lnTo>
                    <a:lnTo>
                      <a:pt x="18580" y="5043"/>
                    </a:lnTo>
                    <a:lnTo>
                      <a:pt x="18497" y="5043"/>
                    </a:lnTo>
                    <a:lnTo>
                      <a:pt x="18225" y="5064"/>
                    </a:lnTo>
                    <a:lnTo>
                      <a:pt x="18183" y="5085"/>
                    </a:lnTo>
                    <a:lnTo>
                      <a:pt x="17973" y="5127"/>
                    </a:lnTo>
                    <a:lnTo>
                      <a:pt x="17953" y="5273"/>
                    </a:lnTo>
                    <a:lnTo>
                      <a:pt x="17973" y="5587"/>
                    </a:lnTo>
                    <a:lnTo>
                      <a:pt x="17994" y="5629"/>
                    </a:lnTo>
                    <a:lnTo>
                      <a:pt x="17994" y="5754"/>
                    </a:lnTo>
                    <a:lnTo>
                      <a:pt x="17953" y="5796"/>
                    </a:lnTo>
                    <a:lnTo>
                      <a:pt x="17953" y="5859"/>
                    </a:lnTo>
                    <a:lnTo>
                      <a:pt x="17994" y="5922"/>
                    </a:lnTo>
                    <a:lnTo>
                      <a:pt x="18099" y="5901"/>
                    </a:lnTo>
                    <a:lnTo>
                      <a:pt x="18141" y="5901"/>
                    </a:lnTo>
                    <a:lnTo>
                      <a:pt x="18225" y="5943"/>
                    </a:lnTo>
                    <a:lnTo>
                      <a:pt x="18329" y="5943"/>
                    </a:lnTo>
                    <a:lnTo>
                      <a:pt x="18371" y="5901"/>
                    </a:lnTo>
                    <a:lnTo>
                      <a:pt x="18392" y="5901"/>
                    </a:lnTo>
                    <a:lnTo>
                      <a:pt x="18476" y="5922"/>
                    </a:lnTo>
                    <a:lnTo>
                      <a:pt x="18517" y="5964"/>
                    </a:lnTo>
                    <a:lnTo>
                      <a:pt x="18559" y="5943"/>
                    </a:lnTo>
                    <a:lnTo>
                      <a:pt x="18622" y="6006"/>
                    </a:lnTo>
                    <a:lnTo>
                      <a:pt x="18622" y="6047"/>
                    </a:lnTo>
                    <a:lnTo>
                      <a:pt x="18706" y="6068"/>
                    </a:lnTo>
                    <a:lnTo>
                      <a:pt x="18789" y="6047"/>
                    </a:lnTo>
                    <a:lnTo>
                      <a:pt x="18852" y="6047"/>
                    </a:lnTo>
                    <a:lnTo>
                      <a:pt x="18915" y="6110"/>
                    </a:lnTo>
                    <a:lnTo>
                      <a:pt x="19041" y="6110"/>
                    </a:lnTo>
                    <a:lnTo>
                      <a:pt x="19124" y="6068"/>
                    </a:lnTo>
                    <a:lnTo>
                      <a:pt x="19229" y="6131"/>
                    </a:lnTo>
                    <a:lnTo>
                      <a:pt x="19333" y="6068"/>
                    </a:lnTo>
                    <a:lnTo>
                      <a:pt x="19417" y="6110"/>
                    </a:lnTo>
                    <a:lnTo>
                      <a:pt x="19543" y="6110"/>
                    </a:lnTo>
                    <a:lnTo>
                      <a:pt x="19647" y="6068"/>
                    </a:lnTo>
                    <a:lnTo>
                      <a:pt x="19752" y="6131"/>
                    </a:lnTo>
                    <a:lnTo>
                      <a:pt x="19773" y="6215"/>
                    </a:lnTo>
                    <a:lnTo>
                      <a:pt x="19857" y="6152"/>
                    </a:lnTo>
                    <a:lnTo>
                      <a:pt x="19877" y="6257"/>
                    </a:lnTo>
                    <a:lnTo>
                      <a:pt x="19982" y="6340"/>
                    </a:lnTo>
                    <a:lnTo>
                      <a:pt x="19982" y="6382"/>
                    </a:lnTo>
                    <a:lnTo>
                      <a:pt x="20003" y="6445"/>
                    </a:lnTo>
                    <a:lnTo>
                      <a:pt x="20108" y="6445"/>
                    </a:lnTo>
                    <a:lnTo>
                      <a:pt x="20191" y="6466"/>
                    </a:lnTo>
                    <a:lnTo>
                      <a:pt x="20212" y="6550"/>
                    </a:lnTo>
                    <a:lnTo>
                      <a:pt x="20275" y="6570"/>
                    </a:lnTo>
                    <a:lnTo>
                      <a:pt x="20359" y="6654"/>
                    </a:lnTo>
                    <a:lnTo>
                      <a:pt x="20317" y="6696"/>
                    </a:lnTo>
                    <a:lnTo>
                      <a:pt x="20317" y="6780"/>
                    </a:lnTo>
                    <a:lnTo>
                      <a:pt x="20422" y="6884"/>
                    </a:lnTo>
                    <a:lnTo>
                      <a:pt x="20589" y="6989"/>
                    </a:lnTo>
                    <a:lnTo>
                      <a:pt x="20589" y="7052"/>
                    </a:lnTo>
                    <a:lnTo>
                      <a:pt x="20568" y="7073"/>
                    </a:lnTo>
                    <a:lnTo>
                      <a:pt x="20589" y="7114"/>
                    </a:lnTo>
                    <a:lnTo>
                      <a:pt x="20526" y="7094"/>
                    </a:lnTo>
                    <a:lnTo>
                      <a:pt x="20317" y="7052"/>
                    </a:lnTo>
                    <a:lnTo>
                      <a:pt x="20170" y="6989"/>
                    </a:lnTo>
                    <a:lnTo>
                      <a:pt x="20087" y="7010"/>
                    </a:lnTo>
                    <a:lnTo>
                      <a:pt x="20003" y="6989"/>
                    </a:lnTo>
                    <a:lnTo>
                      <a:pt x="19982" y="7010"/>
                    </a:lnTo>
                    <a:lnTo>
                      <a:pt x="19898" y="7010"/>
                    </a:lnTo>
                    <a:lnTo>
                      <a:pt x="19836" y="6905"/>
                    </a:lnTo>
                    <a:lnTo>
                      <a:pt x="19752" y="6905"/>
                    </a:lnTo>
                    <a:lnTo>
                      <a:pt x="19689" y="6801"/>
                    </a:lnTo>
                    <a:lnTo>
                      <a:pt x="19647" y="6780"/>
                    </a:lnTo>
                    <a:lnTo>
                      <a:pt x="19522" y="6801"/>
                    </a:lnTo>
                    <a:lnTo>
                      <a:pt x="19438" y="6780"/>
                    </a:lnTo>
                    <a:lnTo>
                      <a:pt x="19375" y="6738"/>
                    </a:lnTo>
                    <a:lnTo>
                      <a:pt x="19250" y="6675"/>
                    </a:lnTo>
                    <a:lnTo>
                      <a:pt x="19229" y="6591"/>
                    </a:lnTo>
                    <a:lnTo>
                      <a:pt x="19166" y="6591"/>
                    </a:lnTo>
                    <a:lnTo>
                      <a:pt x="19124" y="6570"/>
                    </a:lnTo>
                    <a:lnTo>
                      <a:pt x="18999" y="6570"/>
                    </a:lnTo>
                    <a:lnTo>
                      <a:pt x="18936" y="6550"/>
                    </a:lnTo>
                    <a:lnTo>
                      <a:pt x="18685" y="6550"/>
                    </a:lnTo>
                    <a:lnTo>
                      <a:pt x="18517" y="6529"/>
                    </a:lnTo>
                    <a:lnTo>
                      <a:pt x="18413" y="6487"/>
                    </a:lnTo>
                    <a:lnTo>
                      <a:pt x="17973" y="6487"/>
                    </a:lnTo>
                    <a:lnTo>
                      <a:pt x="17890" y="6529"/>
                    </a:lnTo>
                    <a:lnTo>
                      <a:pt x="17764" y="6550"/>
                    </a:lnTo>
                    <a:lnTo>
                      <a:pt x="17701" y="6633"/>
                    </a:lnTo>
                    <a:lnTo>
                      <a:pt x="17701" y="6801"/>
                    </a:lnTo>
                    <a:lnTo>
                      <a:pt x="17597" y="6968"/>
                    </a:lnTo>
                    <a:lnTo>
                      <a:pt x="17639" y="7156"/>
                    </a:lnTo>
                    <a:lnTo>
                      <a:pt x="17597" y="7219"/>
                    </a:lnTo>
                    <a:lnTo>
                      <a:pt x="17639" y="7282"/>
                    </a:lnTo>
                    <a:lnTo>
                      <a:pt x="17701" y="7303"/>
                    </a:lnTo>
                    <a:lnTo>
                      <a:pt x="17681" y="7366"/>
                    </a:lnTo>
                    <a:lnTo>
                      <a:pt x="17639" y="7387"/>
                    </a:lnTo>
                    <a:lnTo>
                      <a:pt x="17701" y="7617"/>
                    </a:lnTo>
                    <a:lnTo>
                      <a:pt x="17785" y="7700"/>
                    </a:lnTo>
                    <a:lnTo>
                      <a:pt x="17806" y="7742"/>
                    </a:lnTo>
                    <a:lnTo>
                      <a:pt x="17973" y="7847"/>
                    </a:lnTo>
                    <a:lnTo>
                      <a:pt x="18015" y="7910"/>
                    </a:lnTo>
                    <a:lnTo>
                      <a:pt x="18120" y="7889"/>
                    </a:lnTo>
                    <a:lnTo>
                      <a:pt x="18183" y="7951"/>
                    </a:lnTo>
                    <a:lnTo>
                      <a:pt x="18266" y="7993"/>
                    </a:lnTo>
                    <a:lnTo>
                      <a:pt x="18392" y="7931"/>
                    </a:lnTo>
                    <a:lnTo>
                      <a:pt x="18476" y="7931"/>
                    </a:lnTo>
                    <a:lnTo>
                      <a:pt x="18538" y="8014"/>
                    </a:lnTo>
                    <a:lnTo>
                      <a:pt x="18685" y="8014"/>
                    </a:lnTo>
                    <a:lnTo>
                      <a:pt x="18748" y="8140"/>
                    </a:lnTo>
                    <a:lnTo>
                      <a:pt x="18831" y="8161"/>
                    </a:lnTo>
                    <a:lnTo>
                      <a:pt x="18852" y="8223"/>
                    </a:lnTo>
                    <a:lnTo>
                      <a:pt x="18727" y="8265"/>
                    </a:lnTo>
                    <a:lnTo>
                      <a:pt x="18727" y="8349"/>
                    </a:lnTo>
                    <a:lnTo>
                      <a:pt x="18685" y="8412"/>
                    </a:lnTo>
                    <a:lnTo>
                      <a:pt x="18685" y="8454"/>
                    </a:lnTo>
                    <a:lnTo>
                      <a:pt x="18622" y="8537"/>
                    </a:lnTo>
                    <a:lnTo>
                      <a:pt x="18497" y="8621"/>
                    </a:lnTo>
                    <a:lnTo>
                      <a:pt x="18497" y="8663"/>
                    </a:lnTo>
                    <a:lnTo>
                      <a:pt x="18434" y="8747"/>
                    </a:lnTo>
                    <a:lnTo>
                      <a:pt x="18517" y="8788"/>
                    </a:lnTo>
                    <a:lnTo>
                      <a:pt x="18517" y="8935"/>
                    </a:lnTo>
                    <a:lnTo>
                      <a:pt x="18580" y="9060"/>
                    </a:lnTo>
                    <a:lnTo>
                      <a:pt x="18580" y="9144"/>
                    </a:lnTo>
                    <a:lnTo>
                      <a:pt x="18434" y="9165"/>
                    </a:lnTo>
                    <a:lnTo>
                      <a:pt x="18497" y="9207"/>
                    </a:lnTo>
                    <a:lnTo>
                      <a:pt x="18685" y="9249"/>
                    </a:lnTo>
                    <a:lnTo>
                      <a:pt x="18748" y="9207"/>
                    </a:lnTo>
                    <a:lnTo>
                      <a:pt x="18810" y="9207"/>
                    </a:lnTo>
                    <a:lnTo>
                      <a:pt x="18831" y="9270"/>
                    </a:lnTo>
                    <a:lnTo>
                      <a:pt x="18894" y="9207"/>
                    </a:lnTo>
                    <a:lnTo>
                      <a:pt x="18936" y="9207"/>
                    </a:lnTo>
                    <a:lnTo>
                      <a:pt x="18999" y="9249"/>
                    </a:lnTo>
                    <a:lnTo>
                      <a:pt x="19145" y="9249"/>
                    </a:lnTo>
                    <a:lnTo>
                      <a:pt x="19333" y="9311"/>
                    </a:lnTo>
                    <a:lnTo>
                      <a:pt x="19417" y="9249"/>
                    </a:lnTo>
                    <a:lnTo>
                      <a:pt x="19564" y="9249"/>
                    </a:lnTo>
                    <a:lnTo>
                      <a:pt x="19585" y="9291"/>
                    </a:lnTo>
                    <a:lnTo>
                      <a:pt x="19626" y="9291"/>
                    </a:lnTo>
                    <a:lnTo>
                      <a:pt x="19668" y="9270"/>
                    </a:lnTo>
                    <a:lnTo>
                      <a:pt x="19752" y="9249"/>
                    </a:lnTo>
                    <a:lnTo>
                      <a:pt x="19794" y="9270"/>
                    </a:lnTo>
                    <a:lnTo>
                      <a:pt x="19836" y="9353"/>
                    </a:lnTo>
                    <a:lnTo>
                      <a:pt x="19877" y="9353"/>
                    </a:lnTo>
                    <a:lnTo>
                      <a:pt x="19940" y="9311"/>
                    </a:lnTo>
                    <a:lnTo>
                      <a:pt x="19982" y="9353"/>
                    </a:lnTo>
                    <a:lnTo>
                      <a:pt x="20003" y="9416"/>
                    </a:lnTo>
                    <a:lnTo>
                      <a:pt x="20066" y="9416"/>
                    </a:lnTo>
                    <a:lnTo>
                      <a:pt x="20108" y="9374"/>
                    </a:lnTo>
                    <a:lnTo>
                      <a:pt x="20254" y="9353"/>
                    </a:lnTo>
                    <a:lnTo>
                      <a:pt x="20296" y="9270"/>
                    </a:lnTo>
                    <a:lnTo>
                      <a:pt x="20401" y="9249"/>
                    </a:lnTo>
                    <a:lnTo>
                      <a:pt x="20484" y="9249"/>
                    </a:lnTo>
                    <a:lnTo>
                      <a:pt x="20589" y="9144"/>
                    </a:lnTo>
                    <a:lnTo>
                      <a:pt x="20714" y="9081"/>
                    </a:lnTo>
                    <a:lnTo>
                      <a:pt x="20819" y="9060"/>
                    </a:lnTo>
                    <a:lnTo>
                      <a:pt x="20840" y="8998"/>
                    </a:lnTo>
                    <a:lnTo>
                      <a:pt x="20924" y="8998"/>
                    </a:lnTo>
                    <a:lnTo>
                      <a:pt x="21028" y="9039"/>
                    </a:lnTo>
                    <a:lnTo>
                      <a:pt x="21112" y="9039"/>
                    </a:lnTo>
                    <a:lnTo>
                      <a:pt x="21196" y="9081"/>
                    </a:lnTo>
                    <a:lnTo>
                      <a:pt x="21405" y="9081"/>
                    </a:lnTo>
                    <a:lnTo>
                      <a:pt x="21635" y="8935"/>
                    </a:lnTo>
                    <a:lnTo>
                      <a:pt x="21656" y="8851"/>
                    </a:lnTo>
                    <a:lnTo>
                      <a:pt x="21719" y="8851"/>
                    </a:lnTo>
                    <a:lnTo>
                      <a:pt x="21740" y="8893"/>
                    </a:lnTo>
                    <a:lnTo>
                      <a:pt x="21761" y="8851"/>
                    </a:lnTo>
                    <a:lnTo>
                      <a:pt x="21844" y="8788"/>
                    </a:lnTo>
                    <a:lnTo>
                      <a:pt x="21844" y="8726"/>
                    </a:lnTo>
                    <a:lnTo>
                      <a:pt x="21865" y="8663"/>
                    </a:lnTo>
                    <a:lnTo>
                      <a:pt x="21928" y="8684"/>
                    </a:lnTo>
                    <a:lnTo>
                      <a:pt x="21991" y="8684"/>
                    </a:lnTo>
                    <a:lnTo>
                      <a:pt x="22054" y="8642"/>
                    </a:lnTo>
                    <a:lnTo>
                      <a:pt x="22054" y="8579"/>
                    </a:lnTo>
                    <a:lnTo>
                      <a:pt x="22095" y="8621"/>
                    </a:lnTo>
                    <a:lnTo>
                      <a:pt x="22158" y="8621"/>
                    </a:lnTo>
                    <a:lnTo>
                      <a:pt x="22179" y="8663"/>
                    </a:lnTo>
                    <a:lnTo>
                      <a:pt x="22179" y="8726"/>
                    </a:lnTo>
                    <a:lnTo>
                      <a:pt x="22242" y="8767"/>
                    </a:lnTo>
                    <a:lnTo>
                      <a:pt x="22158" y="8830"/>
                    </a:lnTo>
                    <a:lnTo>
                      <a:pt x="22158" y="8893"/>
                    </a:lnTo>
                    <a:lnTo>
                      <a:pt x="22095" y="8977"/>
                    </a:lnTo>
                    <a:lnTo>
                      <a:pt x="22054" y="8998"/>
                    </a:lnTo>
                    <a:lnTo>
                      <a:pt x="22054" y="9060"/>
                    </a:lnTo>
                    <a:lnTo>
                      <a:pt x="22137" y="9081"/>
                    </a:lnTo>
                    <a:lnTo>
                      <a:pt x="22200" y="9165"/>
                    </a:lnTo>
                    <a:lnTo>
                      <a:pt x="22242" y="9144"/>
                    </a:lnTo>
                    <a:lnTo>
                      <a:pt x="22305" y="9144"/>
                    </a:lnTo>
                    <a:lnTo>
                      <a:pt x="22409" y="9186"/>
                    </a:lnTo>
                    <a:lnTo>
                      <a:pt x="22409" y="9207"/>
                    </a:lnTo>
                    <a:cubicBezTo>
                      <a:pt x="22367" y="9207"/>
                      <a:pt x="22305" y="9249"/>
                      <a:pt x="22263" y="9270"/>
                    </a:cubicBezTo>
                    <a:lnTo>
                      <a:pt x="22242" y="9270"/>
                    </a:lnTo>
                    <a:cubicBezTo>
                      <a:pt x="22137" y="9291"/>
                      <a:pt x="22054" y="9353"/>
                      <a:pt x="21949" y="9374"/>
                    </a:cubicBezTo>
                    <a:cubicBezTo>
                      <a:pt x="21886" y="9374"/>
                      <a:pt x="21865" y="9395"/>
                      <a:pt x="21844" y="9458"/>
                    </a:cubicBezTo>
                    <a:lnTo>
                      <a:pt x="21551" y="9521"/>
                    </a:lnTo>
                    <a:lnTo>
                      <a:pt x="21133" y="9563"/>
                    </a:lnTo>
                    <a:lnTo>
                      <a:pt x="21007" y="9521"/>
                    </a:lnTo>
                    <a:lnTo>
                      <a:pt x="20903" y="9521"/>
                    </a:lnTo>
                    <a:lnTo>
                      <a:pt x="20735" y="9730"/>
                    </a:lnTo>
                    <a:lnTo>
                      <a:pt x="20631" y="9793"/>
                    </a:lnTo>
                    <a:lnTo>
                      <a:pt x="20589" y="9876"/>
                    </a:lnTo>
                    <a:lnTo>
                      <a:pt x="20673" y="9918"/>
                    </a:lnTo>
                    <a:lnTo>
                      <a:pt x="20735" y="9876"/>
                    </a:lnTo>
                    <a:lnTo>
                      <a:pt x="20798" y="9876"/>
                    </a:lnTo>
                    <a:lnTo>
                      <a:pt x="20777" y="9981"/>
                    </a:lnTo>
                    <a:lnTo>
                      <a:pt x="20694" y="10023"/>
                    </a:lnTo>
                    <a:lnTo>
                      <a:pt x="20714" y="10086"/>
                    </a:lnTo>
                    <a:lnTo>
                      <a:pt x="20882" y="10107"/>
                    </a:lnTo>
                    <a:lnTo>
                      <a:pt x="20903" y="10148"/>
                    </a:lnTo>
                    <a:lnTo>
                      <a:pt x="21028" y="10127"/>
                    </a:lnTo>
                    <a:lnTo>
                      <a:pt x="21028" y="10044"/>
                    </a:lnTo>
                    <a:lnTo>
                      <a:pt x="20945" y="9981"/>
                    </a:lnTo>
                    <a:lnTo>
                      <a:pt x="20945" y="9897"/>
                    </a:lnTo>
                    <a:lnTo>
                      <a:pt x="21028" y="9876"/>
                    </a:lnTo>
                    <a:lnTo>
                      <a:pt x="21049" y="9918"/>
                    </a:lnTo>
                    <a:lnTo>
                      <a:pt x="21133" y="9918"/>
                    </a:lnTo>
                    <a:lnTo>
                      <a:pt x="21238" y="10002"/>
                    </a:lnTo>
                    <a:lnTo>
                      <a:pt x="21321" y="9981"/>
                    </a:lnTo>
                    <a:lnTo>
                      <a:pt x="21342" y="9876"/>
                    </a:lnTo>
                    <a:lnTo>
                      <a:pt x="21426" y="9814"/>
                    </a:lnTo>
                    <a:lnTo>
                      <a:pt x="21426" y="9918"/>
                    </a:lnTo>
                    <a:lnTo>
                      <a:pt x="21530" y="10023"/>
                    </a:lnTo>
                    <a:lnTo>
                      <a:pt x="21551" y="9981"/>
                    </a:lnTo>
                    <a:lnTo>
                      <a:pt x="21551" y="9897"/>
                    </a:lnTo>
                    <a:lnTo>
                      <a:pt x="21656" y="9897"/>
                    </a:lnTo>
                    <a:lnTo>
                      <a:pt x="21677" y="9814"/>
                    </a:lnTo>
                    <a:lnTo>
                      <a:pt x="21761" y="9814"/>
                    </a:lnTo>
                    <a:lnTo>
                      <a:pt x="21886" y="9772"/>
                    </a:lnTo>
                    <a:cubicBezTo>
                      <a:pt x="21932" y="9802"/>
                      <a:pt x="21989" y="9822"/>
                      <a:pt x="22041" y="9822"/>
                    </a:cubicBezTo>
                    <a:cubicBezTo>
                      <a:pt x="22060" y="9822"/>
                      <a:pt x="22079" y="9819"/>
                      <a:pt x="22095" y="9814"/>
                    </a:cubicBezTo>
                    <a:cubicBezTo>
                      <a:pt x="22116" y="9814"/>
                      <a:pt x="22132" y="9808"/>
                      <a:pt x="22142" y="9803"/>
                    </a:cubicBezTo>
                    <a:lnTo>
                      <a:pt x="22142" y="9803"/>
                    </a:lnTo>
                    <a:lnTo>
                      <a:pt x="22095" y="9835"/>
                    </a:lnTo>
                    <a:lnTo>
                      <a:pt x="22158" y="9918"/>
                    </a:lnTo>
                    <a:lnTo>
                      <a:pt x="22033" y="10044"/>
                    </a:lnTo>
                    <a:lnTo>
                      <a:pt x="21949" y="10002"/>
                    </a:lnTo>
                    <a:lnTo>
                      <a:pt x="21886" y="10044"/>
                    </a:lnTo>
                    <a:lnTo>
                      <a:pt x="21782" y="10044"/>
                    </a:lnTo>
                    <a:lnTo>
                      <a:pt x="21740" y="10002"/>
                    </a:lnTo>
                    <a:lnTo>
                      <a:pt x="21656" y="10002"/>
                    </a:lnTo>
                    <a:lnTo>
                      <a:pt x="21551" y="10190"/>
                    </a:lnTo>
                    <a:lnTo>
                      <a:pt x="21572" y="10316"/>
                    </a:lnTo>
                    <a:lnTo>
                      <a:pt x="21572" y="10462"/>
                    </a:lnTo>
                    <a:lnTo>
                      <a:pt x="21551" y="10316"/>
                    </a:lnTo>
                    <a:lnTo>
                      <a:pt x="21510" y="10316"/>
                    </a:lnTo>
                    <a:lnTo>
                      <a:pt x="21468" y="10232"/>
                    </a:lnTo>
                    <a:lnTo>
                      <a:pt x="21405" y="10232"/>
                    </a:lnTo>
                    <a:lnTo>
                      <a:pt x="21342" y="10337"/>
                    </a:lnTo>
                    <a:lnTo>
                      <a:pt x="21196" y="10379"/>
                    </a:lnTo>
                    <a:lnTo>
                      <a:pt x="21133" y="10400"/>
                    </a:lnTo>
                    <a:lnTo>
                      <a:pt x="21133" y="10316"/>
                    </a:lnTo>
                    <a:lnTo>
                      <a:pt x="21091" y="10316"/>
                    </a:lnTo>
                    <a:lnTo>
                      <a:pt x="21007" y="10420"/>
                    </a:lnTo>
                    <a:lnTo>
                      <a:pt x="20924" y="10441"/>
                    </a:lnTo>
                    <a:lnTo>
                      <a:pt x="20882" y="10400"/>
                    </a:lnTo>
                    <a:lnTo>
                      <a:pt x="20798" y="10400"/>
                    </a:lnTo>
                    <a:lnTo>
                      <a:pt x="20735" y="10483"/>
                    </a:lnTo>
                    <a:lnTo>
                      <a:pt x="20735" y="10504"/>
                    </a:lnTo>
                    <a:lnTo>
                      <a:pt x="20589" y="10525"/>
                    </a:lnTo>
                    <a:lnTo>
                      <a:pt x="20505" y="10588"/>
                    </a:lnTo>
                    <a:lnTo>
                      <a:pt x="20505" y="10692"/>
                    </a:lnTo>
                    <a:lnTo>
                      <a:pt x="20526" y="10797"/>
                    </a:lnTo>
                    <a:lnTo>
                      <a:pt x="20422" y="11069"/>
                    </a:lnTo>
                    <a:lnTo>
                      <a:pt x="20380" y="11278"/>
                    </a:lnTo>
                    <a:lnTo>
                      <a:pt x="20380" y="11362"/>
                    </a:lnTo>
                    <a:lnTo>
                      <a:pt x="20484" y="11446"/>
                    </a:lnTo>
                    <a:lnTo>
                      <a:pt x="20463" y="11488"/>
                    </a:lnTo>
                    <a:lnTo>
                      <a:pt x="20359" y="11529"/>
                    </a:lnTo>
                    <a:lnTo>
                      <a:pt x="20359" y="11592"/>
                    </a:lnTo>
                    <a:lnTo>
                      <a:pt x="20422" y="11697"/>
                    </a:lnTo>
                    <a:lnTo>
                      <a:pt x="20422" y="11801"/>
                    </a:lnTo>
                    <a:lnTo>
                      <a:pt x="20380" y="11864"/>
                    </a:lnTo>
                    <a:lnTo>
                      <a:pt x="20359" y="11801"/>
                    </a:lnTo>
                    <a:lnTo>
                      <a:pt x="20275" y="11864"/>
                    </a:lnTo>
                    <a:lnTo>
                      <a:pt x="20212" y="11843"/>
                    </a:lnTo>
                    <a:lnTo>
                      <a:pt x="20254" y="11760"/>
                    </a:lnTo>
                    <a:lnTo>
                      <a:pt x="20296" y="11739"/>
                    </a:lnTo>
                    <a:lnTo>
                      <a:pt x="20296" y="11634"/>
                    </a:lnTo>
                    <a:lnTo>
                      <a:pt x="20212" y="11634"/>
                    </a:lnTo>
                    <a:lnTo>
                      <a:pt x="20087" y="11864"/>
                    </a:lnTo>
                    <a:lnTo>
                      <a:pt x="20066" y="12115"/>
                    </a:lnTo>
                    <a:lnTo>
                      <a:pt x="20108" y="12408"/>
                    </a:lnTo>
                    <a:lnTo>
                      <a:pt x="20108" y="12785"/>
                    </a:lnTo>
                    <a:lnTo>
                      <a:pt x="20087" y="12408"/>
                    </a:lnTo>
                    <a:lnTo>
                      <a:pt x="20045" y="12220"/>
                    </a:lnTo>
                    <a:lnTo>
                      <a:pt x="19982" y="12178"/>
                    </a:lnTo>
                    <a:lnTo>
                      <a:pt x="20045" y="12073"/>
                    </a:lnTo>
                    <a:lnTo>
                      <a:pt x="20045" y="11990"/>
                    </a:lnTo>
                    <a:lnTo>
                      <a:pt x="19898" y="11906"/>
                    </a:lnTo>
                    <a:lnTo>
                      <a:pt x="19961" y="11780"/>
                    </a:lnTo>
                    <a:lnTo>
                      <a:pt x="19961" y="11571"/>
                    </a:lnTo>
                    <a:lnTo>
                      <a:pt x="19877" y="11446"/>
                    </a:lnTo>
                    <a:lnTo>
                      <a:pt x="19877" y="11236"/>
                    </a:lnTo>
                    <a:lnTo>
                      <a:pt x="19961" y="11111"/>
                    </a:lnTo>
                    <a:lnTo>
                      <a:pt x="20045" y="10923"/>
                    </a:lnTo>
                    <a:lnTo>
                      <a:pt x="20045" y="10755"/>
                    </a:lnTo>
                    <a:lnTo>
                      <a:pt x="20003" y="10755"/>
                    </a:lnTo>
                    <a:lnTo>
                      <a:pt x="19961" y="10839"/>
                    </a:lnTo>
                    <a:lnTo>
                      <a:pt x="19940" y="10964"/>
                    </a:lnTo>
                    <a:lnTo>
                      <a:pt x="19857" y="11048"/>
                    </a:lnTo>
                    <a:lnTo>
                      <a:pt x="19836" y="11027"/>
                    </a:lnTo>
                    <a:lnTo>
                      <a:pt x="19794" y="10902"/>
                    </a:lnTo>
                    <a:lnTo>
                      <a:pt x="19877" y="10713"/>
                    </a:lnTo>
                    <a:lnTo>
                      <a:pt x="19898" y="10609"/>
                    </a:lnTo>
                    <a:lnTo>
                      <a:pt x="19836" y="10546"/>
                    </a:lnTo>
                    <a:lnTo>
                      <a:pt x="19752" y="10630"/>
                    </a:lnTo>
                    <a:lnTo>
                      <a:pt x="19731" y="10609"/>
                    </a:lnTo>
                    <a:lnTo>
                      <a:pt x="19689" y="10546"/>
                    </a:lnTo>
                    <a:lnTo>
                      <a:pt x="19731" y="10483"/>
                    </a:lnTo>
                    <a:lnTo>
                      <a:pt x="19731" y="10337"/>
                    </a:lnTo>
                    <a:lnTo>
                      <a:pt x="19668" y="10337"/>
                    </a:lnTo>
                    <a:lnTo>
                      <a:pt x="19668" y="10295"/>
                    </a:lnTo>
                    <a:lnTo>
                      <a:pt x="19689" y="10232"/>
                    </a:lnTo>
                    <a:lnTo>
                      <a:pt x="19689" y="10127"/>
                    </a:lnTo>
                    <a:lnTo>
                      <a:pt x="19585" y="10169"/>
                    </a:lnTo>
                    <a:lnTo>
                      <a:pt x="19271" y="10274"/>
                    </a:lnTo>
                    <a:lnTo>
                      <a:pt x="19103" y="10379"/>
                    </a:lnTo>
                    <a:lnTo>
                      <a:pt x="19041" y="10337"/>
                    </a:lnTo>
                    <a:lnTo>
                      <a:pt x="19041" y="10295"/>
                    </a:lnTo>
                    <a:lnTo>
                      <a:pt x="18999" y="10295"/>
                    </a:lnTo>
                    <a:lnTo>
                      <a:pt x="18915" y="10379"/>
                    </a:lnTo>
                    <a:lnTo>
                      <a:pt x="18831" y="10379"/>
                    </a:lnTo>
                    <a:lnTo>
                      <a:pt x="18789" y="10295"/>
                    </a:lnTo>
                    <a:lnTo>
                      <a:pt x="18622" y="10420"/>
                    </a:lnTo>
                    <a:lnTo>
                      <a:pt x="18622" y="10337"/>
                    </a:lnTo>
                    <a:lnTo>
                      <a:pt x="18517" y="10295"/>
                    </a:lnTo>
                    <a:lnTo>
                      <a:pt x="18476" y="10295"/>
                    </a:lnTo>
                    <a:lnTo>
                      <a:pt x="18476" y="10337"/>
                    </a:lnTo>
                    <a:lnTo>
                      <a:pt x="18308" y="10337"/>
                    </a:lnTo>
                    <a:lnTo>
                      <a:pt x="18078" y="10232"/>
                    </a:lnTo>
                    <a:lnTo>
                      <a:pt x="17890" y="10232"/>
                    </a:lnTo>
                    <a:lnTo>
                      <a:pt x="17701" y="10127"/>
                    </a:lnTo>
                    <a:lnTo>
                      <a:pt x="17555" y="10127"/>
                    </a:lnTo>
                    <a:lnTo>
                      <a:pt x="17555" y="10023"/>
                    </a:lnTo>
                    <a:lnTo>
                      <a:pt x="17429" y="9918"/>
                    </a:lnTo>
                    <a:lnTo>
                      <a:pt x="17346" y="9981"/>
                    </a:lnTo>
                    <a:lnTo>
                      <a:pt x="17241" y="9897"/>
                    </a:lnTo>
                    <a:lnTo>
                      <a:pt x="17220" y="9772"/>
                    </a:lnTo>
                    <a:lnTo>
                      <a:pt x="17116" y="9709"/>
                    </a:lnTo>
                    <a:lnTo>
                      <a:pt x="17053" y="9667"/>
                    </a:lnTo>
                    <a:lnTo>
                      <a:pt x="17157" y="9646"/>
                    </a:lnTo>
                    <a:lnTo>
                      <a:pt x="17283" y="9646"/>
                    </a:lnTo>
                    <a:lnTo>
                      <a:pt x="17283" y="9500"/>
                    </a:lnTo>
                    <a:lnTo>
                      <a:pt x="17388" y="9437"/>
                    </a:lnTo>
                    <a:lnTo>
                      <a:pt x="17367" y="9353"/>
                    </a:lnTo>
                    <a:lnTo>
                      <a:pt x="17471" y="9353"/>
                    </a:lnTo>
                    <a:lnTo>
                      <a:pt x="17639" y="9395"/>
                    </a:lnTo>
                    <a:lnTo>
                      <a:pt x="17681" y="9374"/>
                    </a:lnTo>
                    <a:lnTo>
                      <a:pt x="17681" y="9332"/>
                    </a:lnTo>
                    <a:lnTo>
                      <a:pt x="17806" y="9332"/>
                    </a:lnTo>
                    <a:lnTo>
                      <a:pt x="18078" y="9395"/>
                    </a:lnTo>
                    <a:lnTo>
                      <a:pt x="18183" y="9291"/>
                    </a:lnTo>
                    <a:lnTo>
                      <a:pt x="18183" y="9165"/>
                    </a:lnTo>
                    <a:lnTo>
                      <a:pt x="18225" y="9060"/>
                    </a:lnTo>
                    <a:lnTo>
                      <a:pt x="18183" y="8935"/>
                    </a:lnTo>
                    <a:lnTo>
                      <a:pt x="18183" y="8809"/>
                    </a:lnTo>
                    <a:lnTo>
                      <a:pt x="18120" y="8705"/>
                    </a:lnTo>
                    <a:lnTo>
                      <a:pt x="18078" y="8537"/>
                    </a:lnTo>
                    <a:lnTo>
                      <a:pt x="17994" y="8516"/>
                    </a:lnTo>
                    <a:lnTo>
                      <a:pt x="17973" y="8433"/>
                    </a:lnTo>
                    <a:lnTo>
                      <a:pt x="17806" y="8286"/>
                    </a:lnTo>
                    <a:lnTo>
                      <a:pt x="17764" y="8286"/>
                    </a:lnTo>
                    <a:lnTo>
                      <a:pt x="17743" y="8349"/>
                    </a:lnTo>
                    <a:lnTo>
                      <a:pt x="17681" y="8349"/>
                    </a:lnTo>
                    <a:lnTo>
                      <a:pt x="17660" y="8286"/>
                    </a:lnTo>
                    <a:lnTo>
                      <a:pt x="17492" y="8203"/>
                    </a:lnTo>
                    <a:lnTo>
                      <a:pt x="17492" y="8244"/>
                    </a:lnTo>
                    <a:lnTo>
                      <a:pt x="17597" y="8328"/>
                    </a:lnTo>
                    <a:lnTo>
                      <a:pt x="17576" y="8391"/>
                    </a:lnTo>
                    <a:lnTo>
                      <a:pt x="17639" y="8454"/>
                    </a:lnTo>
                    <a:lnTo>
                      <a:pt x="17576" y="8558"/>
                    </a:lnTo>
                    <a:lnTo>
                      <a:pt x="17492" y="8454"/>
                    </a:lnTo>
                    <a:lnTo>
                      <a:pt x="17492" y="8349"/>
                    </a:lnTo>
                    <a:lnTo>
                      <a:pt x="17388" y="8349"/>
                    </a:lnTo>
                    <a:lnTo>
                      <a:pt x="17220" y="8244"/>
                    </a:lnTo>
                    <a:lnTo>
                      <a:pt x="17178" y="8182"/>
                    </a:lnTo>
                    <a:lnTo>
                      <a:pt x="17137" y="8223"/>
                    </a:lnTo>
                    <a:lnTo>
                      <a:pt x="17053" y="8182"/>
                    </a:lnTo>
                    <a:lnTo>
                      <a:pt x="17011" y="8077"/>
                    </a:lnTo>
                    <a:lnTo>
                      <a:pt x="16906" y="7993"/>
                    </a:lnTo>
                    <a:lnTo>
                      <a:pt x="16739" y="7993"/>
                    </a:lnTo>
                    <a:lnTo>
                      <a:pt x="16551" y="7805"/>
                    </a:lnTo>
                    <a:lnTo>
                      <a:pt x="16404" y="7721"/>
                    </a:lnTo>
                    <a:lnTo>
                      <a:pt x="16383" y="7617"/>
                    </a:lnTo>
                    <a:lnTo>
                      <a:pt x="15902" y="7345"/>
                    </a:lnTo>
                    <a:lnTo>
                      <a:pt x="15776" y="7135"/>
                    </a:lnTo>
                    <a:lnTo>
                      <a:pt x="15776" y="6968"/>
                    </a:lnTo>
                    <a:lnTo>
                      <a:pt x="15672" y="6717"/>
                    </a:lnTo>
                    <a:lnTo>
                      <a:pt x="15672" y="6612"/>
                    </a:lnTo>
                    <a:lnTo>
                      <a:pt x="15567" y="6612"/>
                    </a:lnTo>
                    <a:lnTo>
                      <a:pt x="15442" y="6508"/>
                    </a:lnTo>
                    <a:lnTo>
                      <a:pt x="15337" y="6508"/>
                    </a:lnTo>
                    <a:lnTo>
                      <a:pt x="15253" y="6424"/>
                    </a:lnTo>
                    <a:lnTo>
                      <a:pt x="15149" y="6403"/>
                    </a:lnTo>
                    <a:lnTo>
                      <a:pt x="15065" y="6319"/>
                    </a:lnTo>
                    <a:lnTo>
                      <a:pt x="14940" y="6361"/>
                    </a:lnTo>
                    <a:lnTo>
                      <a:pt x="14793" y="6487"/>
                    </a:lnTo>
                    <a:lnTo>
                      <a:pt x="14688" y="6696"/>
                    </a:lnTo>
                    <a:lnTo>
                      <a:pt x="14584" y="6738"/>
                    </a:lnTo>
                    <a:lnTo>
                      <a:pt x="14479" y="6801"/>
                    </a:lnTo>
                    <a:lnTo>
                      <a:pt x="14375" y="6801"/>
                    </a:lnTo>
                    <a:lnTo>
                      <a:pt x="14312" y="6738"/>
                    </a:lnTo>
                    <a:lnTo>
                      <a:pt x="14144" y="6696"/>
                    </a:lnTo>
                    <a:lnTo>
                      <a:pt x="14061" y="6633"/>
                    </a:lnTo>
                    <a:lnTo>
                      <a:pt x="14144" y="6529"/>
                    </a:lnTo>
                    <a:lnTo>
                      <a:pt x="14207" y="6466"/>
                    </a:lnTo>
                    <a:lnTo>
                      <a:pt x="14270" y="6466"/>
                    </a:lnTo>
                    <a:lnTo>
                      <a:pt x="14375" y="6361"/>
                    </a:lnTo>
                    <a:lnTo>
                      <a:pt x="14458" y="6319"/>
                    </a:lnTo>
                    <a:lnTo>
                      <a:pt x="14479" y="6257"/>
                    </a:lnTo>
                    <a:lnTo>
                      <a:pt x="14458" y="6215"/>
                    </a:lnTo>
                    <a:lnTo>
                      <a:pt x="14375" y="6236"/>
                    </a:lnTo>
                    <a:lnTo>
                      <a:pt x="14333" y="6194"/>
                    </a:lnTo>
                    <a:lnTo>
                      <a:pt x="14354" y="6110"/>
                    </a:lnTo>
                    <a:lnTo>
                      <a:pt x="14458" y="6006"/>
                    </a:lnTo>
                    <a:lnTo>
                      <a:pt x="14437" y="5943"/>
                    </a:lnTo>
                    <a:lnTo>
                      <a:pt x="14542" y="5838"/>
                    </a:lnTo>
                    <a:lnTo>
                      <a:pt x="14542" y="5754"/>
                    </a:lnTo>
                    <a:lnTo>
                      <a:pt x="14521" y="5629"/>
                    </a:lnTo>
                    <a:lnTo>
                      <a:pt x="14375" y="5650"/>
                    </a:lnTo>
                    <a:lnTo>
                      <a:pt x="14375" y="5734"/>
                    </a:lnTo>
                    <a:lnTo>
                      <a:pt x="14165" y="5880"/>
                    </a:lnTo>
                    <a:lnTo>
                      <a:pt x="14061" y="5838"/>
                    </a:lnTo>
                    <a:lnTo>
                      <a:pt x="14165" y="6047"/>
                    </a:lnTo>
                    <a:lnTo>
                      <a:pt x="14103" y="6131"/>
                    </a:lnTo>
                    <a:lnTo>
                      <a:pt x="14061" y="6026"/>
                    </a:lnTo>
                    <a:lnTo>
                      <a:pt x="13914" y="6026"/>
                    </a:lnTo>
                    <a:lnTo>
                      <a:pt x="13810" y="6131"/>
                    </a:lnTo>
                    <a:lnTo>
                      <a:pt x="13893" y="6152"/>
                    </a:lnTo>
                    <a:lnTo>
                      <a:pt x="13851" y="6298"/>
                    </a:lnTo>
                    <a:lnTo>
                      <a:pt x="13747" y="6236"/>
                    </a:lnTo>
                    <a:lnTo>
                      <a:pt x="13642" y="6319"/>
                    </a:lnTo>
                    <a:lnTo>
                      <a:pt x="13684" y="6403"/>
                    </a:lnTo>
                    <a:lnTo>
                      <a:pt x="13789" y="6403"/>
                    </a:lnTo>
                    <a:lnTo>
                      <a:pt x="13831" y="6466"/>
                    </a:lnTo>
                    <a:lnTo>
                      <a:pt x="13642" y="6570"/>
                    </a:lnTo>
                    <a:lnTo>
                      <a:pt x="13579" y="6424"/>
                    </a:lnTo>
                    <a:lnTo>
                      <a:pt x="13433" y="6361"/>
                    </a:lnTo>
                    <a:lnTo>
                      <a:pt x="13391" y="6236"/>
                    </a:lnTo>
                    <a:lnTo>
                      <a:pt x="13391" y="5713"/>
                    </a:lnTo>
                    <a:lnTo>
                      <a:pt x="13496" y="5503"/>
                    </a:lnTo>
                    <a:lnTo>
                      <a:pt x="13475" y="5148"/>
                    </a:lnTo>
                    <a:lnTo>
                      <a:pt x="13538" y="5001"/>
                    </a:lnTo>
                    <a:lnTo>
                      <a:pt x="13517" y="4562"/>
                    </a:lnTo>
                    <a:lnTo>
                      <a:pt x="13517" y="4625"/>
                    </a:lnTo>
                    <a:lnTo>
                      <a:pt x="13370" y="4687"/>
                    </a:lnTo>
                    <a:lnTo>
                      <a:pt x="13266" y="4855"/>
                    </a:lnTo>
                    <a:lnTo>
                      <a:pt x="13349" y="4938"/>
                    </a:lnTo>
                    <a:lnTo>
                      <a:pt x="13287" y="5001"/>
                    </a:lnTo>
                    <a:lnTo>
                      <a:pt x="13349" y="5148"/>
                    </a:lnTo>
                    <a:lnTo>
                      <a:pt x="13307" y="5315"/>
                    </a:lnTo>
                    <a:lnTo>
                      <a:pt x="13245" y="5294"/>
                    </a:lnTo>
                    <a:lnTo>
                      <a:pt x="13161" y="5210"/>
                    </a:lnTo>
                    <a:lnTo>
                      <a:pt x="13119" y="5294"/>
                    </a:lnTo>
                    <a:lnTo>
                      <a:pt x="13119" y="5378"/>
                    </a:lnTo>
                    <a:lnTo>
                      <a:pt x="13056" y="5315"/>
                    </a:lnTo>
                    <a:lnTo>
                      <a:pt x="12952" y="5399"/>
                    </a:lnTo>
                    <a:lnTo>
                      <a:pt x="12952" y="5482"/>
                    </a:lnTo>
                    <a:lnTo>
                      <a:pt x="12889" y="5482"/>
                    </a:lnTo>
                    <a:lnTo>
                      <a:pt x="12638" y="5608"/>
                    </a:lnTo>
                    <a:lnTo>
                      <a:pt x="12491" y="5775"/>
                    </a:lnTo>
                    <a:lnTo>
                      <a:pt x="12429" y="5692"/>
                    </a:lnTo>
                    <a:lnTo>
                      <a:pt x="12429" y="5587"/>
                    </a:lnTo>
                    <a:lnTo>
                      <a:pt x="12575" y="5524"/>
                    </a:lnTo>
                    <a:lnTo>
                      <a:pt x="12596" y="5420"/>
                    </a:lnTo>
                    <a:lnTo>
                      <a:pt x="12491" y="5420"/>
                    </a:lnTo>
                    <a:lnTo>
                      <a:pt x="12387" y="5482"/>
                    </a:lnTo>
                    <a:lnTo>
                      <a:pt x="12178" y="5482"/>
                    </a:lnTo>
                    <a:lnTo>
                      <a:pt x="12052" y="5566"/>
                    </a:lnTo>
                    <a:lnTo>
                      <a:pt x="11780" y="5566"/>
                    </a:lnTo>
                    <a:lnTo>
                      <a:pt x="11424" y="5817"/>
                    </a:lnTo>
                    <a:lnTo>
                      <a:pt x="11257" y="5880"/>
                    </a:lnTo>
                    <a:lnTo>
                      <a:pt x="11111" y="6089"/>
                    </a:lnTo>
                    <a:lnTo>
                      <a:pt x="11090" y="5985"/>
                    </a:lnTo>
                    <a:lnTo>
                      <a:pt x="11215" y="5796"/>
                    </a:lnTo>
                    <a:lnTo>
                      <a:pt x="11173" y="5713"/>
                    </a:lnTo>
                    <a:lnTo>
                      <a:pt x="10985" y="5817"/>
                    </a:lnTo>
                    <a:lnTo>
                      <a:pt x="10964" y="5775"/>
                    </a:lnTo>
                    <a:lnTo>
                      <a:pt x="10880" y="5796"/>
                    </a:lnTo>
                    <a:lnTo>
                      <a:pt x="10797" y="5838"/>
                    </a:lnTo>
                    <a:lnTo>
                      <a:pt x="10734" y="5775"/>
                    </a:lnTo>
                    <a:lnTo>
                      <a:pt x="10629" y="5796"/>
                    </a:lnTo>
                    <a:lnTo>
                      <a:pt x="10587" y="5880"/>
                    </a:lnTo>
                    <a:lnTo>
                      <a:pt x="10315" y="6047"/>
                    </a:lnTo>
                    <a:lnTo>
                      <a:pt x="10211" y="6047"/>
                    </a:lnTo>
                    <a:lnTo>
                      <a:pt x="10022" y="6110"/>
                    </a:lnTo>
                    <a:lnTo>
                      <a:pt x="9897" y="6257"/>
                    </a:lnTo>
                    <a:lnTo>
                      <a:pt x="9939" y="6361"/>
                    </a:lnTo>
                    <a:lnTo>
                      <a:pt x="9834" y="6340"/>
                    </a:lnTo>
                    <a:lnTo>
                      <a:pt x="9792" y="6403"/>
                    </a:lnTo>
                    <a:lnTo>
                      <a:pt x="9688" y="6361"/>
                    </a:lnTo>
                    <a:lnTo>
                      <a:pt x="9657" y="6408"/>
                    </a:lnTo>
                    <a:lnTo>
                      <a:pt x="9657" y="6408"/>
                    </a:lnTo>
                    <a:lnTo>
                      <a:pt x="9583" y="6319"/>
                    </a:lnTo>
                    <a:lnTo>
                      <a:pt x="9625" y="6215"/>
                    </a:lnTo>
                    <a:lnTo>
                      <a:pt x="9709" y="6215"/>
                    </a:lnTo>
                    <a:lnTo>
                      <a:pt x="9792" y="6110"/>
                    </a:lnTo>
                    <a:lnTo>
                      <a:pt x="9897" y="6026"/>
                    </a:lnTo>
                    <a:lnTo>
                      <a:pt x="9939" y="6068"/>
                    </a:lnTo>
                    <a:lnTo>
                      <a:pt x="10022" y="6026"/>
                    </a:lnTo>
                    <a:lnTo>
                      <a:pt x="10043" y="5943"/>
                    </a:lnTo>
                    <a:lnTo>
                      <a:pt x="10169" y="5838"/>
                    </a:lnTo>
                    <a:lnTo>
                      <a:pt x="10211" y="5901"/>
                    </a:lnTo>
                    <a:lnTo>
                      <a:pt x="10462" y="5796"/>
                    </a:lnTo>
                    <a:lnTo>
                      <a:pt x="10546" y="5650"/>
                    </a:lnTo>
                    <a:lnTo>
                      <a:pt x="10671" y="5608"/>
                    </a:lnTo>
                    <a:lnTo>
                      <a:pt x="10880" y="5629"/>
                    </a:lnTo>
                    <a:lnTo>
                      <a:pt x="10901" y="5587"/>
                    </a:lnTo>
                    <a:lnTo>
                      <a:pt x="11090" y="5587"/>
                    </a:lnTo>
                    <a:lnTo>
                      <a:pt x="11278" y="5503"/>
                    </a:lnTo>
                    <a:lnTo>
                      <a:pt x="11320" y="5587"/>
                    </a:lnTo>
                    <a:lnTo>
                      <a:pt x="11383" y="5587"/>
                    </a:lnTo>
                    <a:lnTo>
                      <a:pt x="11445" y="5524"/>
                    </a:lnTo>
                    <a:lnTo>
                      <a:pt x="11529" y="5524"/>
                    </a:lnTo>
                    <a:lnTo>
                      <a:pt x="11675" y="5503"/>
                    </a:lnTo>
                    <a:lnTo>
                      <a:pt x="11738" y="5399"/>
                    </a:lnTo>
                    <a:lnTo>
                      <a:pt x="11989" y="5315"/>
                    </a:lnTo>
                    <a:lnTo>
                      <a:pt x="12240" y="5231"/>
                    </a:lnTo>
                    <a:lnTo>
                      <a:pt x="12261" y="5127"/>
                    </a:lnTo>
                    <a:lnTo>
                      <a:pt x="12324" y="5127"/>
                    </a:lnTo>
                    <a:lnTo>
                      <a:pt x="12366" y="5085"/>
                    </a:lnTo>
                    <a:lnTo>
                      <a:pt x="12324" y="5022"/>
                    </a:lnTo>
                    <a:lnTo>
                      <a:pt x="12324" y="4918"/>
                    </a:lnTo>
                    <a:lnTo>
                      <a:pt x="12240" y="4876"/>
                    </a:lnTo>
                    <a:lnTo>
                      <a:pt x="12219" y="4918"/>
                    </a:lnTo>
                    <a:lnTo>
                      <a:pt x="12219" y="5001"/>
                    </a:lnTo>
                    <a:lnTo>
                      <a:pt x="12115" y="5022"/>
                    </a:lnTo>
                    <a:lnTo>
                      <a:pt x="12073" y="4980"/>
                    </a:lnTo>
                    <a:lnTo>
                      <a:pt x="12031" y="4980"/>
                    </a:lnTo>
                    <a:lnTo>
                      <a:pt x="12010" y="4938"/>
                    </a:lnTo>
                    <a:lnTo>
                      <a:pt x="11885" y="4938"/>
                    </a:lnTo>
                    <a:lnTo>
                      <a:pt x="11696" y="5001"/>
                    </a:lnTo>
                    <a:lnTo>
                      <a:pt x="11634" y="5106"/>
                    </a:lnTo>
                    <a:lnTo>
                      <a:pt x="11571" y="5169"/>
                    </a:lnTo>
                    <a:lnTo>
                      <a:pt x="11508" y="5085"/>
                    </a:lnTo>
                    <a:lnTo>
                      <a:pt x="11466" y="5085"/>
                    </a:lnTo>
                    <a:lnTo>
                      <a:pt x="11362" y="5169"/>
                    </a:lnTo>
                    <a:lnTo>
                      <a:pt x="11090" y="5252"/>
                    </a:lnTo>
                    <a:lnTo>
                      <a:pt x="10755" y="5273"/>
                    </a:lnTo>
                    <a:lnTo>
                      <a:pt x="10692" y="5210"/>
                    </a:lnTo>
                    <a:lnTo>
                      <a:pt x="10629" y="5210"/>
                    </a:lnTo>
                    <a:lnTo>
                      <a:pt x="10650" y="5273"/>
                    </a:lnTo>
                    <a:lnTo>
                      <a:pt x="10587" y="5315"/>
                    </a:lnTo>
                    <a:lnTo>
                      <a:pt x="10483" y="5294"/>
                    </a:lnTo>
                    <a:lnTo>
                      <a:pt x="10420" y="5294"/>
                    </a:lnTo>
                    <a:lnTo>
                      <a:pt x="10357" y="5420"/>
                    </a:lnTo>
                    <a:lnTo>
                      <a:pt x="10211" y="5587"/>
                    </a:lnTo>
                    <a:lnTo>
                      <a:pt x="10148" y="5524"/>
                    </a:lnTo>
                    <a:lnTo>
                      <a:pt x="10043" y="5524"/>
                    </a:lnTo>
                    <a:lnTo>
                      <a:pt x="10022" y="5503"/>
                    </a:lnTo>
                    <a:lnTo>
                      <a:pt x="9897" y="5503"/>
                    </a:lnTo>
                    <a:lnTo>
                      <a:pt x="9813" y="5566"/>
                    </a:lnTo>
                    <a:lnTo>
                      <a:pt x="9730" y="5566"/>
                    </a:lnTo>
                    <a:lnTo>
                      <a:pt x="9688" y="5629"/>
                    </a:lnTo>
                    <a:lnTo>
                      <a:pt x="9583" y="5671"/>
                    </a:lnTo>
                    <a:lnTo>
                      <a:pt x="9478" y="5734"/>
                    </a:lnTo>
                    <a:lnTo>
                      <a:pt x="9311" y="5817"/>
                    </a:lnTo>
                    <a:lnTo>
                      <a:pt x="9123" y="5880"/>
                    </a:lnTo>
                    <a:lnTo>
                      <a:pt x="9081" y="5985"/>
                    </a:lnTo>
                    <a:lnTo>
                      <a:pt x="9081" y="6152"/>
                    </a:lnTo>
                    <a:lnTo>
                      <a:pt x="9102" y="6466"/>
                    </a:lnTo>
                    <a:lnTo>
                      <a:pt x="9081" y="6633"/>
                    </a:lnTo>
                    <a:lnTo>
                      <a:pt x="9018" y="6612"/>
                    </a:lnTo>
                    <a:lnTo>
                      <a:pt x="8955" y="6654"/>
                    </a:lnTo>
                    <a:lnTo>
                      <a:pt x="8704" y="6863"/>
                    </a:lnTo>
                    <a:lnTo>
                      <a:pt x="8788" y="6759"/>
                    </a:lnTo>
                    <a:lnTo>
                      <a:pt x="8893" y="6633"/>
                    </a:lnTo>
                    <a:lnTo>
                      <a:pt x="8914" y="6550"/>
                    </a:lnTo>
                    <a:lnTo>
                      <a:pt x="8872" y="6529"/>
                    </a:lnTo>
                    <a:lnTo>
                      <a:pt x="8872" y="6445"/>
                    </a:lnTo>
                    <a:lnTo>
                      <a:pt x="8746" y="6257"/>
                    </a:lnTo>
                    <a:lnTo>
                      <a:pt x="8662" y="6257"/>
                    </a:lnTo>
                    <a:lnTo>
                      <a:pt x="8600" y="6173"/>
                    </a:lnTo>
                    <a:lnTo>
                      <a:pt x="8537" y="6152"/>
                    </a:lnTo>
                    <a:lnTo>
                      <a:pt x="8537" y="6006"/>
                    </a:lnTo>
                    <a:lnTo>
                      <a:pt x="8390" y="5817"/>
                    </a:lnTo>
                    <a:lnTo>
                      <a:pt x="8370" y="5817"/>
                    </a:lnTo>
                    <a:lnTo>
                      <a:pt x="8286" y="5796"/>
                    </a:lnTo>
                    <a:lnTo>
                      <a:pt x="8265" y="5692"/>
                    </a:lnTo>
                    <a:lnTo>
                      <a:pt x="8181" y="5629"/>
                    </a:lnTo>
                    <a:lnTo>
                      <a:pt x="8139" y="5671"/>
                    </a:lnTo>
                    <a:lnTo>
                      <a:pt x="8035" y="5587"/>
                    </a:lnTo>
                    <a:lnTo>
                      <a:pt x="7846" y="5378"/>
                    </a:lnTo>
                    <a:lnTo>
                      <a:pt x="7805" y="5190"/>
                    </a:lnTo>
                    <a:lnTo>
                      <a:pt x="7805" y="5001"/>
                    </a:lnTo>
                    <a:lnTo>
                      <a:pt x="7763" y="4980"/>
                    </a:lnTo>
                    <a:lnTo>
                      <a:pt x="7721" y="5043"/>
                    </a:lnTo>
                    <a:lnTo>
                      <a:pt x="7658" y="5001"/>
                    </a:lnTo>
                    <a:lnTo>
                      <a:pt x="7616" y="4876"/>
                    </a:lnTo>
                    <a:lnTo>
                      <a:pt x="7658" y="4750"/>
                    </a:lnTo>
                    <a:lnTo>
                      <a:pt x="7637" y="4729"/>
                    </a:lnTo>
                    <a:lnTo>
                      <a:pt x="7658" y="4646"/>
                    </a:lnTo>
                    <a:lnTo>
                      <a:pt x="7533" y="4520"/>
                    </a:lnTo>
                    <a:lnTo>
                      <a:pt x="7533" y="4415"/>
                    </a:lnTo>
                    <a:lnTo>
                      <a:pt x="7428" y="4332"/>
                    </a:lnTo>
                    <a:lnTo>
                      <a:pt x="7386" y="4332"/>
                    </a:lnTo>
                    <a:lnTo>
                      <a:pt x="7323" y="4248"/>
                    </a:lnTo>
                    <a:lnTo>
                      <a:pt x="7219" y="4164"/>
                    </a:lnTo>
                    <a:lnTo>
                      <a:pt x="7114" y="4164"/>
                    </a:lnTo>
                    <a:lnTo>
                      <a:pt x="6800" y="3934"/>
                    </a:lnTo>
                    <a:lnTo>
                      <a:pt x="6717" y="3934"/>
                    </a:lnTo>
                    <a:lnTo>
                      <a:pt x="6696" y="3850"/>
                    </a:lnTo>
                    <a:lnTo>
                      <a:pt x="0" y="16091"/>
                    </a:lnTo>
                    <a:lnTo>
                      <a:pt x="377" y="16091"/>
                    </a:lnTo>
                    <a:lnTo>
                      <a:pt x="502" y="16153"/>
                    </a:lnTo>
                    <a:lnTo>
                      <a:pt x="711" y="16007"/>
                    </a:lnTo>
                    <a:lnTo>
                      <a:pt x="1004" y="16049"/>
                    </a:lnTo>
                    <a:lnTo>
                      <a:pt x="858" y="16300"/>
                    </a:lnTo>
                    <a:lnTo>
                      <a:pt x="921" y="16446"/>
                    </a:lnTo>
                    <a:lnTo>
                      <a:pt x="1025" y="16718"/>
                    </a:lnTo>
                    <a:lnTo>
                      <a:pt x="1172" y="17388"/>
                    </a:lnTo>
                    <a:lnTo>
                      <a:pt x="1235" y="17534"/>
                    </a:lnTo>
                    <a:lnTo>
                      <a:pt x="1130" y="17702"/>
                    </a:lnTo>
                    <a:lnTo>
                      <a:pt x="1130" y="17765"/>
                    </a:lnTo>
                    <a:lnTo>
                      <a:pt x="1172" y="17765"/>
                    </a:lnTo>
                    <a:lnTo>
                      <a:pt x="1381" y="17744"/>
                    </a:lnTo>
                    <a:lnTo>
                      <a:pt x="1569" y="17723"/>
                    </a:lnTo>
                    <a:lnTo>
                      <a:pt x="1695" y="17639"/>
                    </a:lnTo>
                    <a:lnTo>
                      <a:pt x="1862" y="17409"/>
                    </a:lnTo>
                    <a:lnTo>
                      <a:pt x="1988" y="17283"/>
                    </a:lnTo>
                    <a:lnTo>
                      <a:pt x="2197" y="17200"/>
                    </a:lnTo>
                    <a:lnTo>
                      <a:pt x="2260" y="17179"/>
                    </a:lnTo>
                    <a:lnTo>
                      <a:pt x="2469" y="17116"/>
                    </a:lnTo>
                    <a:lnTo>
                      <a:pt x="2636" y="17116"/>
                    </a:lnTo>
                    <a:lnTo>
                      <a:pt x="2783" y="17221"/>
                    </a:lnTo>
                    <a:lnTo>
                      <a:pt x="2783" y="17325"/>
                    </a:lnTo>
                    <a:lnTo>
                      <a:pt x="2804" y="17409"/>
                    </a:lnTo>
                    <a:lnTo>
                      <a:pt x="2720" y="17555"/>
                    </a:lnTo>
                    <a:lnTo>
                      <a:pt x="2699" y="17639"/>
                    </a:lnTo>
                    <a:lnTo>
                      <a:pt x="2825" y="17974"/>
                    </a:lnTo>
                    <a:lnTo>
                      <a:pt x="2804" y="18078"/>
                    </a:lnTo>
                    <a:lnTo>
                      <a:pt x="2846" y="18288"/>
                    </a:lnTo>
                    <a:lnTo>
                      <a:pt x="2992" y="18455"/>
                    </a:lnTo>
                    <a:lnTo>
                      <a:pt x="3013" y="18664"/>
                    </a:lnTo>
                    <a:lnTo>
                      <a:pt x="3055" y="18748"/>
                    </a:lnTo>
                    <a:lnTo>
                      <a:pt x="3097" y="18853"/>
                    </a:lnTo>
                    <a:lnTo>
                      <a:pt x="3034" y="18957"/>
                    </a:lnTo>
                    <a:lnTo>
                      <a:pt x="3034" y="19062"/>
                    </a:lnTo>
                    <a:lnTo>
                      <a:pt x="3055" y="19146"/>
                    </a:lnTo>
                    <a:lnTo>
                      <a:pt x="3013" y="19501"/>
                    </a:lnTo>
                    <a:lnTo>
                      <a:pt x="3013" y="19920"/>
                    </a:lnTo>
                    <a:lnTo>
                      <a:pt x="3034" y="20338"/>
                    </a:lnTo>
                    <a:lnTo>
                      <a:pt x="2929" y="20380"/>
                    </a:lnTo>
                    <a:lnTo>
                      <a:pt x="2929" y="20464"/>
                    </a:lnTo>
                    <a:lnTo>
                      <a:pt x="2971" y="20464"/>
                    </a:lnTo>
                    <a:lnTo>
                      <a:pt x="3055" y="20527"/>
                    </a:lnTo>
                    <a:lnTo>
                      <a:pt x="3076" y="20568"/>
                    </a:lnTo>
                    <a:lnTo>
                      <a:pt x="3034" y="20589"/>
                    </a:lnTo>
                    <a:lnTo>
                      <a:pt x="2971" y="20652"/>
                    </a:lnTo>
                    <a:lnTo>
                      <a:pt x="3013" y="20736"/>
                    </a:lnTo>
                    <a:lnTo>
                      <a:pt x="3055" y="20778"/>
                    </a:lnTo>
                    <a:lnTo>
                      <a:pt x="3076" y="20861"/>
                    </a:lnTo>
                    <a:lnTo>
                      <a:pt x="3055" y="20903"/>
                    </a:lnTo>
                    <a:lnTo>
                      <a:pt x="3055" y="20966"/>
                    </a:lnTo>
                    <a:lnTo>
                      <a:pt x="3160" y="20966"/>
                    </a:lnTo>
                    <a:lnTo>
                      <a:pt x="3243" y="20987"/>
                    </a:lnTo>
                    <a:lnTo>
                      <a:pt x="3348" y="21154"/>
                    </a:lnTo>
                    <a:lnTo>
                      <a:pt x="3369" y="21217"/>
                    </a:lnTo>
                    <a:lnTo>
                      <a:pt x="3452" y="21280"/>
                    </a:lnTo>
                    <a:lnTo>
                      <a:pt x="3578" y="21363"/>
                    </a:lnTo>
                    <a:lnTo>
                      <a:pt x="3641" y="21468"/>
                    </a:lnTo>
                    <a:lnTo>
                      <a:pt x="3641" y="21573"/>
                    </a:lnTo>
                    <a:lnTo>
                      <a:pt x="3683" y="21594"/>
                    </a:lnTo>
                    <a:lnTo>
                      <a:pt x="3704" y="21635"/>
                    </a:lnTo>
                    <a:lnTo>
                      <a:pt x="3683" y="21698"/>
                    </a:lnTo>
                    <a:lnTo>
                      <a:pt x="3683" y="21740"/>
                    </a:lnTo>
                    <a:lnTo>
                      <a:pt x="3641" y="21782"/>
                    </a:lnTo>
                    <a:lnTo>
                      <a:pt x="3641" y="21845"/>
                    </a:lnTo>
                    <a:lnTo>
                      <a:pt x="3641" y="21887"/>
                    </a:lnTo>
                    <a:lnTo>
                      <a:pt x="3662" y="21907"/>
                    </a:lnTo>
                    <a:lnTo>
                      <a:pt x="3599" y="22033"/>
                    </a:lnTo>
                    <a:lnTo>
                      <a:pt x="3452" y="22326"/>
                    </a:lnTo>
                    <a:lnTo>
                      <a:pt x="3432" y="22514"/>
                    </a:lnTo>
                    <a:lnTo>
                      <a:pt x="3285" y="22661"/>
                    </a:lnTo>
                    <a:lnTo>
                      <a:pt x="3285" y="22744"/>
                    </a:lnTo>
                    <a:lnTo>
                      <a:pt x="3327" y="22744"/>
                    </a:lnTo>
                    <a:lnTo>
                      <a:pt x="3494" y="22535"/>
                    </a:lnTo>
                    <a:lnTo>
                      <a:pt x="3536" y="22410"/>
                    </a:lnTo>
                    <a:lnTo>
                      <a:pt x="3662" y="22305"/>
                    </a:lnTo>
                    <a:lnTo>
                      <a:pt x="3683" y="22347"/>
                    </a:lnTo>
                    <a:lnTo>
                      <a:pt x="3766" y="22368"/>
                    </a:lnTo>
                    <a:lnTo>
                      <a:pt x="3766" y="22431"/>
                    </a:lnTo>
                    <a:lnTo>
                      <a:pt x="3599" y="22514"/>
                    </a:lnTo>
                    <a:lnTo>
                      <a:pt x="3557" y="22619"/>
                    </a:lnTo>
                    <a:lnTo>
                      <a:pt x="3390" y="22786"/>
                    </a:lnTo>
                    <a:lnTo>
                      <a:pt x="3390" y="22828"/>
                    </a:lnTo>
                    <a:lnTo>
                      <a:pt x="3473" y="22828"/>
                    </a:lnTo>
                    <a:lnTo>
                      <a:pt x="3432" y="22870"/>
                    </a:lnTo>
                    <a:lnTo>
                      <a:pt x="3285" y="22849"/>
                    </a:lnTo>
                    <a:lnTo>
                      <a:pt x="3222" y="22870"/>
                    </a:lnTo>
                    <a:lnTo>
                      <a:pt x="3160" y="23037"/>
                    </a:lnTo>
                    <a:lnTo>
                      <a:pt x="3055" y="23142"/>
                    </a:lnTo>
                    <a:lnTo>
                      <a:pt x="3076" y="23268"/>
                    </a:lnTo>
                    <a:lnTo>
                      <a:pt x="3034" y="23247"/>
                    </a:lnTo>
                    <a:lnTo>
                      <a:pt x="2971" y="23184"/>
                    </a:lnTo>
                    <a:lnTo>
                      <a:pt x="2908" y="23247"/>
                    </a:lnTo>
                    <a:lnTo>
                      <a:pt x="2908" y="23393"/>
                    </a:lnTo>
                    <a:lnTo>
                      <a:pt x="3013" y="23393"/>
                    </a:lnTo>
                    <a:lnTo>
                      <a:pt x="3034" y="23477"/>
                    </a:lnTo>
                    <a:lnTo>
                      <a:pt x="2971" y="23665"/>
                    </a:lnTo>
                    <a:lnTo>
                      <a:pt x="2950" y="23937"/>
                    </a:lnTo>
                    <a:lnTo>
                      <a:pt x="3013" y="24125"/>
                    </a:lnTo>
                    <a:lnTo>
                      <a:pt x="3076" y="24293"/>
                    </a:lnTo>
                    <a:lnTo>
                      <a:pt x="3160" y="24314"/>
                    </a:lnTo>
                    <a:lnTo>
                      <a:pt x="3180" y="24230"/>
                    </a:lnTo>
                    <a:lnTo>
                      <a:pt x="3264" y="24146"/>
                    </a:lnTo>
                    <a:lnTo>
                      <a:pt x="3452" y="24104"/>
                    </a:lnTo>
                    <a:lnTo>
                      <a:pt x="3557" y="24021"/>
                    </a:lnTo>
                    <a:lnTo>
                      <a:pt x="3662" y="23895"/>
                    </a:lnTo>
                    <a:lnTo>
                      <a:pt x="3704" y="23895"/>
                    </a:lnTo>
                    <a:lnTo>
                      <a:pt x="3704" y="24021"/>
                    </a:lnTo>
                    <a:lnTo>
                      <a:pt x="3662" y="24125"/>
                    </a:lnTo>
                    <a:lnTo>
                      <a:pt x="3599" y="24146"/>
                    </a:lnTo>
                    <a:lnTo>
                      <a:pt x="3536" y="24251"/>
                    </a:lnTo>
                    <a:lnTo>
                      <a:pt x="3536" y="24314"/>
                    </a:lnTo>
                    <a:lnTo>
                      <a:pt x="3641" y="24397"/>
                    </a:lnTo>
                    <a:lnTo>
                      <a:pt x="3704" y="24460"/>
                    </a:lnTo>
                    <a:lnTo>
                      <a:pt x="3808" y="24460"/>
                    </a:lnTo>
                    <a:lnTo>
                      <a:pt x="3892" y="24502"/>
                    </a:lnTo>
                    <a:lnTo>
                      <a:pt x="3955" y="24544"/>
                    </a:lnTo>
                    <a:lnTo>
                      <a:pt x="3808" y="24502"/>
                    </a:lnTo>
                    <a:lnTo>
                      <a:pt x="3683" y="24502"/>
                    </a:lnTo>
                    <a:lnTo>
                      <a:pt x="3578" y="24439"/>
                    </a:lnTo>
                    <a:lnTo>
                      <a:pt x="3432" y="24439"/>
                    </a:lnTo>
                    <a:lnTo>
                      <a:pt x="3369" y="24523"/>
                    </a:lnTo>
                    <a:lnTo>
                      <a:pt x="3369" y="24607"/>
                    </a:lnTo>
                    <a:lnTo>
                      <a:pt x="3432" y="24669"/>
                    </a:lnTo>
                    <a:lnTo>
                      <a:pt x="3452" y="24920"/>
                    </a:lnTo>
                    <a:lnTo>
                      <a:pt x="3494" y="24983"/>
                    </a:lnTo>
                    <a:lnTo>
                      <a:pt x="3557" y="24983"/>
                    </a:lnTo>
                    <a:lnTo>
                      <a:pt x="3641" y="24941"/>
                    </a:lnTo>
                    <a:lnTo>
                      <a:pt x="3683" y="24983"/>
                    </a:lnTo>
                    <a:lnTo>
                      <a:pt x="3641" y="25046"/>
                    </a:lnTo>
                    <a:lnTo>
                      <a:pt x="3599" y="25088"/>
                    </a:lnTo>
                    <a:lnTo>
                      <a:pt x="3683" y="25151"/>
                    </a:lnTo>
                    <a:lnTo>
                      <a:pt x="3683" y="25192"/>
                    </a:lnTo>
                    <a:lnTo>
                      <a:pt x="3662" y="25255"/>
                    </a:lnTo>
                    <a:lnTo>
                      <a:pt x="3557" y="25234"/>
                    </a:lnTo>
                    <a:lnTo>
                      <a:pt x="3411" y="25276"/>
                    </a:lnTo>
                    <a:lnTo>
                      <a:pt x="3264" y="25381"/>
                    </a:lnTo>
                    <a:lnTo>
                      <a:pt x="3243" y="25423"/>
                    </a:lnTo>
                    <a:lnTo>
                      <a:pt x="3306" y="25485"/>
                    </a:lnTo>
                    <a:lnTo>
                      <a:pt x="3452" y="25423"/>
                    </a:lnTo>
                    <a:lnTo>
                      <a:pt x="3536" y="25465"/>
                    </a:lnTo>
                    <a:lnTo>
                      <a:pt x="3452" y="25485"/>
                    </a:lnTo>
                    <a:lnTo>
                      <a:pt x="3432" y="25548"/>
                    </a:lnTo>
                    <a:lnTo>
                      <a:pt x="3515" y="25632"/>
                    </a:lnTo>
                    <a:lnTo>
                      <a:pt x="3662" y="25590"/>
                    </a:lnTo>
                    <a:lnTo>
                      <a:pt x="3829" y="25465"/>
                    </a:lnTo>
                    <a:lnTo>
                      <a:pt x="3934" y="25297"/>
                    </a:lnTo>
                    <a:lnTo>
                      <a:pt x="4038" y="25297"/>
                    </a:lnTo>
                    <a:lnTo>
                      <a:pt x="4143" y="25213"/>
                    </a:lnTo>
                    <a:lnTo>
                      <a:pt x="4164" y="25109"/>
                    </a:lnTo>
                    <a:lnTo>
                      <a:pt x="4185" y="25088"/>
                    </a:lnTo>
                    <a:lnTo>
                      <a:pt x="4206" y="25172"/>
                    </a:lnTo>
                    <a:lnTo>
                      <a:pt x="4143" y="25339"/>
                    </a:lnTo>
                    <a:lnTo>
                      <a:pt x="4038" y="25402"/>
                    </a:lnTo>
                    <a:lnTo>
                      <a:pt x="3913" y="25465"/>
                    </a:lnTo>
                    <a:lnTo>
                      <a:pt x="3892" y="25548"/>
                    </a:lnTo>
                    <a:lnTo>
                      <a:pt x="3955" y="25611"/>
                    </a:lnTo>
                    <a:lnTo>
                      <a:pt x="4038" y="25590"/>
                    </a:lnTo>
                    <a:lnTo>
                      <a:pt x="4164" y="25590"/>
                    </a:lnTo>
                    <a:lnTo>
                      <a:pt x="4268" y="25611"/>
                    </a:lnTo>
                    <a:lnTo>
                      <a:pt x="4122" y="25611"/>
                    </a:lnTo>
                    <a:lnTo>
                      <a:pt x="4017" y="25674"/>
                    </a:lnTo>
                    <a:lnTo>
                      <a:pt x="4017" y="25820"/>
                    </a:lnTo>
                    <a:lnTo>
                      <a:pt x="4059" y="25967"/>
                    </a:lnTo>
                    <a:lnTo>
                      <a:pt x="4017" y="25988"/>
                    </a:lnTo>
                    <a:lnTo>
                      <a:pt x="3976" y="25904"/>
                    </a:lnTo>
                    <a:lnTo>
                      <a:pt x="3976" y="25757"/>
                    </a:lnTo>
                    <a:lnTo>
                      <a:pt x="3913" y="25674"/>
                    </a:lnTo>
                    <a:lnTo>
                      <a:pt x="3850" y="25716"/>
                    </a:lnTo>
                    <a:lnTo>
                      <a:pt x="3578" y="25904"/>
                    </a:lnTo>
                    <a:lnTo>
                      <a:pt x="3536" y="25988"/>
                    </a:lnTo>
                    <a:lnTo>
                      <a:pt x="3369" y="26071"/>
                    </a:lnTo>
                    <a:lnTo>
                      <a:pt x="3327" y="26134"/>
                    </a:lnTo>
                    <a:lnTo>
                      <a:pt x="3348" y="26218"/>
                    </a:lnTo>
                    <a:lnTo>
                      <a:pt x="3348" y="26301"/>
                    </a:lnTo>
                    <a:lnTo>
                      <a:pt x="3369" y="26322"/>
                    </a:lnTo>
                    <a:lnTo>
                      <a:pt x="3452" y="26281"/>
                    </a:lnTo>
                    <a:lnTo>
                      <a:pt x="3557" y="26218"/>
                    </a:lnTo>
                    <a:lnTo>
                      <a:pt x="3599" y="26113"/>
                    </a:lnTo>
                    <a:lnTo>
                      <a:pt x="3662" y="26134"/>
                    </a:lnTo>
                    <a:lnTo>
                      <a:pt x="3704" y="26197"/>
                    </a:lnTo>
                    <a:lnTo>
                      <a:pt x="3892" y="26218"/>
                    </a:lnTo>
                    <a:lnTo>
                      <a:pt x="3871" y="26239"/>
                    </a:lnTo>
                    <a:lnTo>
                      <a:pt x="3766" y="26218"/>
                    </a:lnTo>
                    <a:lnTo>
                      <a:pt x="3599" y="26218"/>
                    </a:lnTo>
                    <a:lnTo>
                      <a:pt x="3536" y="26281"/>
                    </a:lnTo>
                    <a:lnTo>
                      <a:pt x="3536" y="26322"/>
                    </a:lnTo>
                    <a:lnTo>
                      <a:pt x="3557" y="26385"/>
                    </a:lnTo>
                    <a:lnTo>
                      <a:pt x="3473" y="26406"/>
                    </a:lnTo>
                    <a:lnTo>
                      <a:pt x="3432" y="26385"/>
                    </a:lnTo>
                    <a:lnTo>
                      <a:pt x="3264" y="26427"/>
                    </a:lnTo>
                    <a:lnTo>
                      <a:pt x="3264" y="26490"/>
                    </a:lnTo>
                    <a:lnTo>
                      <a:pt x="3390" y="26490"/>
                    </a:lnTo>
                    <a:lnTo>
                      <a:pt x="3473" y="26532"/>
                    </a:lnTo>
                    <a:lnTo>
                      <a:pt x="3578" y="26532"/>
                    </a:lnTo>
                    <a:lnTo>
                      <a:pt x="3515" y="26594"/>
                    </a:lnTo>
                    <a:lnTo>
                      <a:pt x="3390" y="26594"/>
                    </a:lnTo>
                    <a:lnTo>
                      <a:pt x="3327" y="26532"/>
                    </a:lnTo>
                    <a:lnTo>
                      <a:pt x="3222" y="26553"/>
                    </a:lnTo>
                    <a:lnTo>
                      <a:pt x="3180" y="26657"/>
                    </a:lnTo>
                    <a:lnTo>
                      <a:pt x="3243" y="26720"/>
                    </a:lnTo>
                    <a:lnTo>
                      <a:pt x="3327" y="26720"/>
                    </a:lnTo>
                    <a:lnTo>
                      <a:pt x="3452" y="26699"/>
                    </a:lnTo>
                    <a:lnTo>
                      <a:pt x="3536" y="26741"/>
                    </a:lnTo>
                    <a:lnTo>
                      <a:pt x="3683" y="26741"/>
                    </a:lnTo>
                    <a:lnTo>
                      <a:pt x="3662" y="26804"/>
                    </a:lnTo>
                    <a:lnTo>
                      <a:pt x="3557" y="26825"/>
                    </a:lnTo>
                    <a:lnTo>
                      <a:pt x="3452" y="26804"/>
                    </a:lnTo>
                    <a:lnTo>
                      <a:pt x="3432" y="26825"/>
                    </a:lnTo>
                    <a:lnTo>
                      <a:pt x="3452" y="26845"/>
                    </a:lnTo>
                    <a:lnTo>
                      <a:pt x="3662" y="26845"/>
                    </a:lnTo>
                    <a:lnTo>
                      <a:pt x="3662" y="26908"/>
                    </a:lnTo>
                    <a:lnTo>
                      <a:pt x="3536" y="26929"/>
                    </a:lnTo>
                    <a:lnTo>
                      <a:pt x="3390" y="26908"/>
                    </a:lnTo>
                    <a:lnTo>
                      <a:pt x="3327" y="26845"/>
                    </a:lnTo>
                    <a:lnTo>
                      <a:pt x="3264" y="26908"/>
                    </a:lnTo>
                    <a:lnTo>
                      <a:pt x="3327" y="27013"/>
                    </a:lnTo>
                    <a:lnTo>
                      <a:pt x="3452" y="27076"/>
                    </a:lnTo>
                    <a:lnTo>
                      <a:pt x="3473" y="27013"/>
                    </a:lnTo>
                    <a:lnTo>
                      <a:pt x="3557" y="27013"/>
                    </a:lnTo>
                    <a:lnTo>
                      <a:pt x="3641" y="27055"/>
                    </a:lnTo>
                    <a:lnTo>
                      <a:pt x="3787" y="27034"/>
                    </a:lnTo>
                    <a:lnTo>
                      <a:pt x="3850" y="27076"/>
                    </a:lnTo>
                    <a:lnTo>
                      <a:pt x="3766" y="27117"/>
                    </a:lnTo>
                    <a:lnTo>
                      <a:pt x="3766" y="27159"/>
                    </a:lnTo>
                    <a:lnTo>
                      <a:pt x="3871" y="27159"/>
                    </a:lnTo>
                    <a:lnTo>
                      <a:pt x="3892" y="27243"/>
                    </a:lnTo>
                    <a:lnTo>
                      <a:pt x="4026" y="27276"/>
                    </a:lnTo>
                    <a:lnTo>
                      <a:pt x="3976" y="27285"/>
                    </a:lnTo>
                    <a:lnTo>
                      <a:pt x="3871" y="27285"/>
                    </a:lnTo>
                    <a:lnTo>
                      <a:pt x="3787" y="27369"/>
                    </a:lnTo>
                    <a:lnTo>
                      <a:pt x="3787" y="27431"/>
                    </a:lnTo>
                    <a:lnTo>
                      <a:pt x="3871" y="27473"/>
                    </a:lnTo>
                    <a:lnTo>
                      <a:pt x="3913" y="27431"/>
                    </a:lnTo>
                    <a:lnTo>
                      <a:pt x="3976" y="27389"/>
                    </a:lnTo>
                    <a:lnTo>
                      <a:pt x="3996" y="27452"/>
                    </a:lnTo>
                    <a:lnTo>
                      <a:pt x="4017" y="27452"/>
                    </a:lnTo>
                    <a:lnTo>
                      <a:pt x="4080" y="27369"/>
                    </a:lnTo>
                    <a:lnTo>
                      <a:pt x="4185" y="27306"/>
                    </a:lnTo>
                    <a:lnTo>
                      <a:pt x="4185" y="27369"/>
                    </a:lnTo>
                    <a:lnTo>
                      <a:pt x="4164" y="27410"/>
                    </a:lnTo>
                    <a:lnTo>
                      <a:pt x="4164" y="27473"/>
                    </a:lnTo>
                    <a:lnTo>
                      <a:pt x="4206" y="27494"/>
                    </a:lnTo>
                    <a:lnTo>
                      <a:pt x="4289" y="27557"/>
                    </a:lnTo>
                    <a:lnTo>
                      <a:pt x="4373" y="27557"/>
                    </a:lnTo>
                    <a:lnTo>
                      <a:pt x="4499" y="27369"/>
                    </a:lnTo>
                    <a:lnTo>
                      <a:pt x="4520" y="27159"/>
                    </a:lnTo>
                    <a:lnTo>
                      <a:pt x="4582" y="27055"/>
                    </a:lnTo>
                    <a:lnTo>
                      <a:pt x="4645" y="27034"/>
                    </a:lnTo>
                    <a:lnTo>
                      <a:pt x="4645" y="27097"/>
                    </a:lnTo>
                    <a:lnTo>
                      <a:pt x="4603" y="27159"/>
                    </a:lnTo>
                    <a:lnTo>
                      <a:pt x="4603" y="27306"/>
                    </a:lnTo>
                    <a:lnTo>
                      <a:pt x="4499" y="27473"/>
                    </a:lnTo>
                    <a:lnTo>
                      <a:pt x="4415" y="27557"/>
                    </a:lnTo>
                    <a:lnTo>
                      <a:pt x="4436" y="27599"/>
                    </a:lnTo>
                    <a:lnTo>
                      <a:pt x="4582" y="27599"/>
                    </a:lnTo>
                    <a:lnTo>
                      <a:pt x="4687" y="27578"/>
                    </a:lnTo>
                    <a:lnTo>
                      <a:pt x="4708" y="27599"/>
                    </a:lnTo>
                    <a:lnTo>
                      <a:pt x="4624" y="27682"/>
                    </a:lnTo>
                    <a:lnTo>
                      <a:pt x="4582" y="27808"/>
                    </a:lnTo>
                    <a:lnTo>
                      <a:pt x="4415" y="27913"/>
                    </a:lnTo>
                    <a:lnTo>
                      <a:pt x="4415" y="27975"/>
                    </a:lnTo>
                    <a:lnTo>
                      <a:pt x="4499" y="28122"/>
                    </a:lnTo>
                    <a:lnTo>
                      <a:pt x="4624" y="28185"/>
                    </a:lnTo>
                    <a:lnTo>
                      <a:pt x="4708" y="28122"/>
                    </a:lnTo>
                    <a:lnTo>
                      <a:pt x="4792" y="28122"/>
                    </a:lnTo>
                    <a:lnTo>
                      <a:pt x="4812" y="28226"/>
                    </a:lnTo>
                    <a:lnTo>
                      <a:pt x="4875" y="28331"/>
                    </a:lnTo>
                    <a:lnTo>
                      <a:pt x="4875" y="28415"/>
                    </a:lnTo>
                    <a:lnTo>
                      <a:pt x="4812" y="28415"/>
                    </a:lnTo>
                    <a:lnTo>
                      <a:pt x="4771" y="28310"/>
                    </a:lnTo>
                    <a:lnTo>
                      <a:pt x="4708" y="28310"/>
                    </a:lnTo>
                    <a:lnTo>
                      <a:pt x="4708" y="28415"/>
                    </a:lnTo>
                    <a:lnTo>
                      <a:pt x="4812" y="28561"/>
                    </a:lnTo>
                    <a:lnTo>
                      <a:pt x="4938" y="28498"/>
                    </a:lnTo>
                    <a:lnTo>
                      <a:pt x="5085" y="28436"/>
                    </a:lnTo>
                    <a:lnTo>
                      <a:pt x="5147" y="28352"/>
                    </a:lnTo>
                    <a:lnTo>
                      <a:pt x="5147" y="28352"/>
                    </a:lnTo>
                    <a:lnTo>
                      <a:pt x="5126" y="28519"/>
                    </a:lnTo>
                    <a:lnTo>
                      <a:pt x="5022" y="28750"/>
                    </a:lnTo>
                    <a:lnTo>
                      <a:pt x="5043" y="28938"/>
                    </a:lnTo>
                    <a:lnTo>
                      <a:pt x="5126" y="28959"/>
                    </a:lnTo>
                    <a:lnTo>
                      <a:pt x="20087" y="30444"/>
                    </a:lnTo>
                    <a:lnTo>
                      <a:pt x="20212" y="30507"/>
                    </a:lnTo>
                    <a:lnTo>
                      <a:pt x="20359" y="30507"/>
                    </a:lnTo>
                    <a:lnTo>
                      <a:pt x="20484" y="30612"/>
                    </a:lnTo>
                    <a:lnTo>
                      <a:pt x="20484" y="30674"/>
                    </a:lnTo>
                    <a:lnTo>
                      <a:pt x="20568" y="30737"/>
                    </a:lnTo>
                    <a:lnTo>
                      <a:pt x="20589" y="30779"/>
                    </a:lnTo>
                    <a:lnTo>
                      <a:pt x="20694" y="30821"/>
                    </a:lnTo>
                    <a:lnTo>
                      <a:pt x="20714" y="30842"/>
                    </a:lnTo>
                    <a:lnTo>
                      <a:pt x="20840" y="30884"/>
                    </a:lnTo>
                    <a:lnTo>
                      <a:pt x="20903" y="30946"/>
                    </a:lnTo>
                    <a:lnTo>
                      <a:pt x="20945" y="30946"/>
                    </a:lnTo>
                    <a:lnTo>
                      <a:pt x="21049" y="30926"/>
                    </a:lnTo>
                    <a:lnTo>
                      <a:pt x="21133" y="30946"/>
                    </a:lnTo>
                    <a:lnTo>
                      <a:pt x="21238" y="30946"/>
                    </a:lnTo>
                    <a:lnTo>
                      <a:pt x="21363" y="31051"/>
                    </a:lnTo>
                    <a:lnTo>
                      <a:pt x="21447" y="31051"/>
                    </a:lnTo>
                    <a:lnTo>
                      <a:pt x="21510" y="31198"/>
                    </a:lnTo>
                    <a:lnTo>
                      <a:pt x="21719" y="31239"/>
                    </a:lnTo>
                    <a:lnTo>
                      <a:pt x="21823" y="31260"/>
                    </a:lnTo>
                    <a:lnTo>
                      <a:pt x="21886" y="31344"/>
                    </a:lnTo>
                    <a:lnTo>
                      <a:pt x="21970" y="31407"/>
                    </a:lnTo>
                    <a:lnTo>
                      <a:pt x="22158" y="31407"/>
                    </a:lnTo>
                    <a:lnTo>
                      <a:pt x="22263" y="31344"/>
                    </a:lnTo>
                    <a:lnTo>
                      <a:pt x="22305" y="31407"/>
                    </a:lnTo>
                    <a:lnTo>
                      <a:pt x="22367" y="31511"/>
                    </a:lnTo>
                    <a:lnTo>
                      <a:pt x="22618" y="31532"/>
                    </a:lnTo>
                    <a:lnTo>
                      <a:pt x="22681" y="31574"/>
                    </a:lnTo>
                    <a:lnTo>
                      <a:pt x="22807" y="31616"/>
                    </a:lnTo>
                    <a:lnTo>
                      <a:pt x="22890" y="31658"/>
                    </a:lnTo>
                    <a:lnTo>
                      <a:pt x="25192" y="32725"/>
                    </a:lnTo>
                    <a:lnTo>
                      <a:pt x="25339" y="32913"/>
                    </a:lnTo>
                    <a:lnTo>
                      <a:pt x="25694" y="33206"/>
                    </a:lnTo>
                    <a:lnTo>
                      <a:pt x="26050" y="34985"/>
                    </a:lnTo>
                    <a:lnTo>
                      <a:pt x="26008" y="35738"/>
                    </a:lnTo>
                    <a:lnTo>
                      <a:pt x="25945" y="35864"/>
                    </a:lnTo>
                    <a:lnTo>
                      <a:pt x="25903" y="36010"/>
                    </a:lnTo>
                    <a:lnTo>
                      <a:pt x="25820" y="36136"/>
                    </a:lnTo>
                    <a:lnTo>
                      <a:pt x="25611" y="36240"/>
                    </a:lnTo>
                    <a:lnTo>
                      <a:pt x="25506" y="36366"/>
                    </a:lnTo>
                    <a:lnTo>
                      <a:pt x="25611" y="36554"/>
                    </a:lnTo>
                    <a:lnTo>
                      <a:pt x="27598" y="36031"/>
                    </a:lnTo>
                    <a:lnTo>
                      <a:pt x="27849" y="35947"/>
                    </a:lnTo>
                    <a:lnTo>
                      <a:pt x="27912" y="35654"/>
                    </a:lnTo>
                    <a:lnTo>
                      <a:pt x="28979" y="35340"/>
                    </a:lnTo>
                    <a:lnTo>
                      <a:pt x="29461" y="34985"/>
                    </a:lnTo>
                    <a:lnTo>
                      <a:pt x="29565" y="34901"/>
                    </a:lnTo>
                    <a:lnTo>
                      <a:pt x="29712" y="34880"/>
                    </a:lnTo>
                    <a:lnTo>
                      <a:pt x="29984" y="34650"/>
                    </a:lnTo>
                    <a:lnTo>
                      <a:pt x="30088" y="34545"/>
                    </a:lnTo>
                    <a:lnTo>
                      <a:pt x="30214" y="34483"/>
                    </a:lnTo>
                    <a:lnTo>
                      <a:pt x="30318" y="34378"/>
                    </a:lnTo>
                    <a:lnTo>
                      <a:pt x="30528" y="34357"/>
                    </a:lnTo>
                    <a:lnTo>
                      <a:pt x="32202" y="34378"/>
                    </a:lnTo>
                    <a:lnTo>
                      <a:pt x="32327" y="34252"/>
                    </a:lnTo>
                    <a:lnTo>
                      <a:pt x="32390" y="34252"/>
                    </a:lnTo>
                    <a:lnTo>
                      <a:pt x="32432" y="34190"/>
                    </a:lnTo>
                    <a:lnTo>
                      <a:pt x="32515" y="34190"/>
                    </a:lnTo>
                    <a:lnTo>
                      <a:pt x="32620" y="34231"/>
                    </a:lnTo>
                    <a:lnTo>
                      <a:pt x="32704" y="34169"/>
                    </a:lnTo>
                    <a:lnTo>
                      <a:pt x="32725" y="34085"/>
                    </a:lnTo>
                    <a:lnTo>
                      <a:pt x="32913" y="33876"/>
                    </a:lnTo>
                    <a:lnTo>
                      <a:pt x="32976" y="33855"/>
                    </a:lnTo>
                    <a:lnTo>
                      <a:pt x="33143" y="33667"/>
                    </a:lnTo>
                    <a:lnTo>
                      <a:pt x="33185" y="33541"/>
                    </a:lnTo>
                    <a:lnTo>
                      <a:pt x="33227" y="33415"/>
                    </a:lnTo>
                    <a:lnTo>
                      <a:pt x="33373" y="33332"/>
                    </a:lnTo>
                    <a:lnTo>
                      <a:pt x="33373" y="33227"/>
                    </a:lnTo>
                    <a:lnTo>
                      <a:pt x="33478" y="33102"/>
                    </a:lnTo>
                    <a:lnTo>
                      <a:pt x="33687" y="32871"/>
                    </a:lnTo>
                    <a:lnTo>
                      <a:pt x="33750" y="32767"/>
                    </a:lnTo>
                    <a:lnTo>
                      <a:pt x="33854" y="32662"/>
                    </a:lnTo>
                    <a:lnTo>
                      <a:pt x="33875" y="32662"/>
                    </a:lnTo>
                    <a:lnTo>
                      <a:pt x="33959" y="32704"/>
                    </a:lnTo>
                    <a:lnTo>
                      <a:pt x="34022" y="32788"/>
                    </a:lnTo>
                    <a:lnTo>
                      <a:pt x="34168" y="32767"/>
                    </a:lnTo>
                    <a:lnTo>
                      <a:pt x="34315" y="32809"/>
                    </a:lnTo>
                    <a:lnTo>
                      <a:pt x="34378" y="32767"/>
                    </a:lnTo>
                    <a:lnTo>
                      <a:pt x="34608" y="32976"/>
                    </a:lnTo>
                    <a:lnTo>
                      <a:pt x="34608" y="33143"/>
                    </a:lnTo>
                    <a:lnTo>
                      <a:pt x="34482" y="33876"/>
                    </a:lnTo>
                    <a:lnTo>
                      <a:pt x="34440" y="33959"/>
                    </a:lnTo>
                    <a:lnTo>
                      <a:pt x="34503" y="33959"/>
                    </a:lnTo>
                    <a:lnTo>
                      <a:pt x="34524" y="34043"/>
                    </a:lnTo>
                    <a:lnTo>
                      <a:pt x="34587" y="34085"/>
                    </a:lnTo>
                    <a:lnTo>
                      <a:pt x="34587" y="34190"/>
                    </a:lnTo>
                    <a:lnTo>
                      <a:pt x="34587" y="34252"/>
                    </a:lnTo>
                    <a:lnTo>
                      <a:pt x="34587" y="34294"/>
                    </a:lnTo>
                    <a:lnTo>
                      <a:pt x="34545" y="34357"/>
                    </a:lnTo>
                    <a:lnTo>
                      <a:pt x="34587" y="34378"/>
                    </a:lnTo>
                    <a:lnTo>
                      <a:pt x="34733" y="34399"/>
                    </a:lnTo>
                    <a:lnTo>
                      <a:pt x="34859" y="34378"/>
                    </a:lnTo>
                    <a:lnTo>
                      <a:pt x="34901" y="34462"/>
                    </a:lnTo>
                    <a:lnTo>
                      <a:pt x="34963" y="34483"/>
                    </a:lnTo>
                    <a:lnTo>
                      <a:pt x="35026" y="34399"/>
                    </a:lnTo>
                    <a:lnTo>
                      <a:pt x="35110" y="34462"/>
                    </a:lnTo>
                    <a:lnTo>
                      <a:pt x="35235" y="34441"/>
                    </a:lnTo>
                    <a:lnTo>
                      <a:pt x="35277" y="34336"/>
                    </a:lnTo>
                    <a:lnTo>
                      <a:pt x="35382" y="34231"/>
                    </a:lnTo>
                    <a:lnTo>
                      <a:pt x="35382" y="34231"/>
                    </a:lnTo>
                    <a:lnTo>
                      <a:pt x="35319" y="34336"/>
                    </a:lnTo>
                    <a:lnTo>
                      <a:pt x="35340" y="34336"/>
                    </a:lnTo>
                    <a:lnTo>
                      <a:pt x="35319" y="34378"/>
                    </a:lnTo>
                    <a:lnTo>
                      <a:pt x="35361" y="34399"/>
                    </a:lnTo>
                    <a:lnTo>
                      <a:pt x="35633" y="34336"/>
                    </a:lnTo>
                    <a:lnTo>
                      <a:pt x="35675" y="34252"/>
                    </a:lnTo>
                    <a:lnTo>
                      <a:pt x="35842" y="34252"/>
                    </a:lnTo>
                    <a:lnTo>
                      <a:pt x="35968" y="34127"/>
                    </a:lnTo>
                    <a:lnTo>
                      <a:pt x="36072" y="34085"/>
                    </a:lnTo>
                    <a:lnTo>
                      <a:pt x="36198" y="33918"/>
                    </a:lnTo>
                    <a:lnTo>
                      <a:pt x="36198" y="33980"/>
                    </a:lnTo>
                    <a:lnTo>
                      <a:pt x="36282" y="33939"/>
                    </a:lnTo>
                    <a:lnTo>
                      <a:pt x="36282" y="33980"/>
                    </a:lnTo>
                    <a:lnTo>
                      <a:pt x="36156" y="34127"/>
                    </a:lnTo>
                    <a:lnTo>
                      <a:pt x="36051" y="34148"/>
                    </a:lnTo>
                    <a:lnTo>
                      <a:pt x="35947" y="34294"/>
                    </a:lnTo>
                    <a:lnTo>
                      <a:pt x="36072" y="34336"/>
                    </a:lnTo>
                    <a:lnTo>
                      <a:pt x="36156" y="34231"/>
                    </a:lnTo>
                    <a:lnTo>
                      <a:pt x="36261" y="34231"/>
                    </a:lnTo>
                    <a:lnTo>
                      <a:pt x="36323" y="34273"/>
                    </a:lnTo>
                    <a:lnTo>
                      <a:pt x="36575" y="34294"/>
                    </a:lnTo>
                    <a:lnTo>
                      <a:pt x="36742" y="34294"/>
                    </a:lnTo>
                    <a:lnTo>
                      <a:pt x="36616" y="34357"/>
                    </a:lnTo>
                    <a:lnTo>
                      <a:pt x="36470" y="34378"/>
                    </a:lnTo>
                    <a:lnTo>
                      <a:pt x="36365" y="34399"/>
                    </a:lnTo>
                    <a:lnTo>
                      <a:pt x="36323" y="34483"/>
                    </a:lnTo>
                    <a:lnTo>
                      <a:pt x="36323" y="34545"/>
                    </a:lnTo>
                    <a:lnTo>
                      <a:pt x="36261" y="34483"/>
                    </a:lnTo>
                    <a:lnTo>
                      <a:pt x="36219" y="34378"/>
                    </a:lnTo>
                    <a:lnTo>
                      <a:pt x="36156" y="34357"/>
                    </a:lnTo>
                    <a:lnTo>
                      <a:pt x="35968" y="34399"/>
                    </a:lnTo>
                    <a:lnTo>
                      <a:pt x="35779" y="34545"/>
                    </a:lnTo>
                    <a:lnTo>
                      <a:pt x="35549" y="34587"/>
                    </a:lnTo>
                    <a:lnTo>
                      <a:pt x="35340" y="34713"/>
                    </a:lnTo>
                    <a:lnTo>
                      <a:pt x="35319" y="34817"/>
                    </a:lnTo>
                    <a:lnTo>
                      <a:pt x="35173" y="34922"/>
                    </a:lnTo>
                    <a:lnTo>
                      <a:pt x="35110" y="35110"/>
                    </a:lnTo>
                    <a:lnTo>
                      <a:pt x="35110" y="35236"/>
                    </a:lnTo>
                    <a:lnTo>
                      <a:pt x="35131" y="35340"/>
                    </a:lnTo>
                    <a:lnTo>
                      <a:pt x="35152" y="35445"/>
                    </a:lnTo>
                    <a:lnTo>
                      <a:pt x="35215" y="35424"/>
                    </a:lnTo>
                    <a:lnTo>
                      <a:pt x="35256" y="35445"/>
                    </a:lnTo>
                    <a:lnTo>
                      <a:pt x="35256" y="35592"/>
                    </a:lnTo>
                    <a:lnTo>
                      <a:pt x="35361" y="35654"/>
                    </a:lnTo>
                    <a:lnTo>
                      <a:pt x="35403" y="35612"/>
                    </a:lnTo>
                    <a:lnTo>
                      <a:pt x="35466" y="35654"/>
                    </a:lnTo>
                    <a:lnTo>
                      <a:pt x="35507" y="35612"/>
                    </a:lnTo>
                    <a:lnTo>
                      <a:pt x="35507" y="35508"/>
                    </a:lnTo>
                    <a:lnTo>
                      <a:pt x="35570" y="35487"/>
                    </a:lnTo>
                    <a:lnTo>
                      <a:pt x="35654" y="35487"/>
                    </a:lnTo>
                    <a:lnTo>
                      <a:pt x="35779" y="35382"/>
                    </a:lnTo>
                    <a:lnTo>
                      <a:pt x="35884" y="35340"/>
                    </a:lnTo>
                    <a:lnTo>
                      <a:pt x="36031" y="35131"/>
                    </a:lnTo>
                    <a:lnTo>
                      <a:pt x="36219" y="35006"/>
                    </a:lnTo>
                    <a:lnTo>
                      <a:pt x="36177" y="34964"/>
                    </a:lnTo>
                    <a:lnTo>
                      <a:pt x="36240" y="34817"/>
                    </a:lnTo>
                    <a:lnTo>
                      <a:pt x="36323" y="34817"/>
                    </a:lnTo>
                    <a:lnTo>
                      <a:pt x="36386" y="34755"/>
                    </a:lnTo>
                    <a:lnTo>
                      <a:pt x="36428" y="34755"/>
                    </a:lnTo>
                    <a:lnTo>
                      <a:pt x="36491" y="34880"/>
                    </a:lnTo>
                    <a:lnTo>
                      <a:pt x="36637" y="34901"/>
                    </a:lnTo>
                    <a:lnTo>
                      <a:pt x="36637" y="34859"/>
                    </a:lnTo>
                    <a:lnTo>
                      <a:pt x="36721" y="34859"/>
                    </a:lnTo>
                    <a:lnTo>
                      <a:pt x="36909" y="34755"/>
                    </a:lnTo>
                    <a:lnTo>
                      <a:pt x="37077" y="34692"/>
                    </a:lnTo>
                    <a:lnTo>
                      <a:pt x="37286" y="34650"/>
                    </a:lnTo>
                    <a:lnTo>
                      <a:pt x="37391" y="34650"/>
                    </a:lnTo>
                    <a:lnTo>
                      <a:pt x="37663" y="34483"/>
                    </a:lnTo>
                    <a:lnTo>
                      <a:pt x="37809" y="34441"/>
                    </a:lnTo>
                    <a:lnTo>
                      <a:pt x="37914" y="34441"/>
                    </a:lnTo>
                    <a:lnTo>
                      <a:pt x="37997" y="34462"/>
                    </a:lnTo>
                    <a:lnTo>
                      <a:pt x="38081" y="34399"/>
                    </a:lnTo>
                    <a:lnTo>
                      <a:pt x="38018" y="34357"/>
                    </a:lnTo>
                    <a:lnTo>
                      <a:pt x="37935" y="34357"/>
                    </a:lnTo>
                    <a:lnTo>
                      <a:pt x="37830" y="34294"/>
                    </a:lnTo>
                    <a:lnTo>
                      <a:pt x="37872" y="34294"/>
                    </a:lnTo>
                    <a:lnTo>
                      <a:pt x="37956" y="34273"/>
                    </a:lnTo>
                    <a:lnTo>
                      <a:pt x="37956" y="34231"/>
                    </a:lnTo>
                    <a:lnTo>
                      <a:pt x="37663" y="34169"/>
                    </a:lnTo>
                    <a:lnTo>
                      <a:pt x="37537" y="34148"/>
                    </a:lnTo>
                    <a:lnTo>
                      <a:pt x="37558" y="34085"/>
                    </a:lnTo>
                    <a:lnTo>
                      <a:pt x="37537" y="33980"/>
                    </a:lnTo>
                    <a:lnTo>
                      <a:pt x="37370" y="34085"/>
                    </a:lnTo>
                    <a:lnTo>
                      <a:pt x="37349" y="34148"/>
                    </a:lnTo>
                    <a:lnTo>
                      <a:pt x="37160" y="34106"/>
                    </a:lnTo>
                    <a:lnTo>
                      <a:pt x="37139" y="34064"/>
                    </a:lnTo>
                    <a:lnTo>
                      <a:pt x="36993" y="34022"/>
                    </a:lnTo>
                    <a:lnTo>
                      <a:pt x="36930" y="34043"/>
                    </a:lnTo>
                    <a:lnTo>
                      <a:pt x="36826" y="33980"/>
                    </a:lnTo>
                    <a:lnTo>
                      <a:pt x="36637" y="33980"/>
                    </a:lnTo>
                    <a:lnTo>
                      <a:pt x="36491" y="33876"/>
                    </a:lnTo>
                    <a:lnTo>
                      <a:pt x="36616" y="33834"/>
                    </a:lnTo>
                    <a:lnTo>
                      <a:pt x="36637" y="33750"/>
                    </a:lnTo>
                    <a:lnTo>
                      <a:pt x="36491" y="33750"/>
                    </a:lnTo>
                    <a:lnTo>
                      <a:pt x="36428" y="33708"/>
                    </a:lnTo>
                    <a:lnTo>
                      <a:pt x="36323" y="33708"/>
                    </a:lnTo>
                    <a:lnTo>
                      <a:pt x="36282" y="33541"/>
                    </a:lnTo>
                    <a:lnTo>
                      <a:pt x="36219" y="33499"/>
                    </a:lnTo>
                    <a:lnTo>
                      <a:pt x="36219" y="33332"/>
                    </a:lnTo>
                    <a:lnTo>
                      <a:pt x="36261" y="33227"/>
                    </a:lnTo>
                    <a:lnTo>
                      <a:pt x="36177" y="33143"/>
                    </a:lnTo>
                    <a:lnTo>
                      <a:pt x="36261" y="33039"/>
                    </a:lnTo>
                    <a:lnTo>
                      <a:pt x="36261" y="32997"/>
                    </a:lnTo>
                    <a:lnTo>
                      <a:pt x="36051" y="32997"/>
                    </a:lnTo>
                    <a:lnTo>
                      <a:pt x="36114" y="32913"/>
                    </a:lnTo>
                    <a:lnTo>
                      <a:pt x="36198" y="32913"/>
                    </a:lnTo>
                    <a:lnTo>
                      <a:pt x="36365" y="32620"/>
                    </a:lnTo>
                    <a:lnTo>
                      <a:pt x="36470" y="32558"/>
                    </a:lnTo>
                    <a:lnTo>
                      <a:pt x="36428" y="32474"/>
                    </a:lnTo>
                    <a:lnTo>
                      <a:pt x="36365" y="32474"/>
                    </a:lnTo>
                    <a:lnTo>
                      <a:pt x="36323" y="32411"/>
                    </a:lnTo>
                    <a:lnTo>
                      <a:pt x="36219" y="32411"/>
                    </a:lnTo>
                    <a:lnTo>
                      <a:pt x="36114" y="32495"/>
                    </a:lnTo>
                    <a:lnTo>
                      <a:pt x="35989" y="32558"/>
                    </a:lnTo>
                    <a:lnTo>
                      <a:pt x="35947" y="32474"/>
                    </a:lnTo>
                    <a:lnTo>
                      <a:pt x="35905" y="32369"/>
                    </a:lnTo>
                    <a:lnTo>
                      <a:pt x="35675" y="32307"/>
                    </a:lnTo>
                    <a:lnTo>
                      <a:pt x="35528" y="32286"/>
                    </a:lnTo>
                    <a:lnTo>
                      <a:pt x="35361" y="32307"/>
                    </a:lnTo>
                    <a:lnTo>
                      <a:pt x="35528" y="32244"/>
                    </a:lnTo>
                    <a:lnTo>
                      <a:pt x="35654" y="32265"/>
                    </a:lnTo>
                    <a:lnTo>
                      <a:pt x="35779" y="32244"/>
                    </a:lnTo>
                    <a:lnTo>
                      <a:pt x="35863" y="32181"/>
                    </a:lnTo>
                    <a:lnTo>
                      <a:pt x="35989" y="32244"/>
                    </a:lnTo>
                    <a:lnTo>
                      <a:pt x="36093" y="32307"/>
                    </a:lnTo>
                    <a:lnTo>
                      <a:pt x="36219" y="32307"/>
                    </a:lnTo>
                    <a:lnTo>
                      <a:pt x="36386" y="32202"/>
                    </a:lnTo>
                    <a:lnTo>
                      <a:pt x="36470" y="32202"/>
                    </a:lnTo>
                    <a:lnTo>
                      <a:pt x="36575" y="32097"/>
                    </a:lnTo>
                    <a:lnTo>
                      <a:pt x="36700" y="32076"/>
                    </a:lnTo>
                    <a:lnTo>
                      <a:pt x="36784" y="31867"/>
                    </a:lnTo>
                    <a:lnTo>
                      <a:pt x="36721" y="31825"/>
                    </a:lnTo>
                    <a:lnTo>
                      <a:pt x="36805" y="31783"/>
                    </a:lnTo>
                    <a:lnTo>
                      <a:pt x="36742" y="31721"/>
                    </a:lnTo>
                    <a:lnTo>
                      <a:pt x="36616" y="31658"/>
                    </a:lnTo>
                    <a:lnTo>
                      <a:pt x="36533" y="31658"/>
                    </a:lnTo>
                    <a:lnTo>
                      <a:pt x="36575" y="31637"/>
                    </a:lnTo>
                    <a:lnTo>
                      <a:pt x="36575" y="31616"/>
                    </a:lnTo>
                    <a:lnTo>
                      <a:pt x="36742" y="31637"/>
                    </a:lnTo>
                    <a:lnTo>
                      <a:pt x="36742" y="31574"/>
                    </a:lnTo>
                    <a:lnTo>
                      <a:pt x="36512" y="31449"/>
                    </a:lnTo>
                    <a:lnTo>
                      <a:pt x="36303" y="31365"/>
                    </a:lnTo>
                    <a:lnTo>
                      <a:pt x="35905" y="31365"/>
                    </a:lnTo>
                    <a:lnTo>
                      <a:pt x="35800" y="31428"/>
                    </a:lnTo>
                    <a:lnTo>
                      <a:pt x="35675" y="31428"/>
                    </a:lnTo>
                    <a:lnTo>
                      <a:pt x="35319" y="31553"/>
                    </a:lnTo>
                    <a:lnTo>
                      <a:pt x="35026" y="31616"/>
                    </a:lnTo>
                    <a:lnTo>
                      <a:pt x="34859" y="31679"/>
                    </a:lnTo>
                    <a:lnTo>
                      <a:pt x="34712" y="31721"/>
                    </a:lnTo>
                    <a:lnTo>
                      <a:pt x="34440" y="31867"/>
                    </a:lnTo>
                    <a:lnTo>
                      <a:pt x="34064" y="32139"/>
                    </a:lnTo>
                    <a:lnTo>
                      <a:pt x="33771" y="32390"/>
                    </a:lnTo>
                    <a:lnTo>
                      <a:pt x="33666" y="32453"/>
                    </a:lnTo>
                    <a:lnTo>
                      <a:pt x="33541" y="32579"/>
                    </a:lnTo>
                    <a:lnTo>
                      <a:pt x="33373" y="32767"/>
                    </a:lnTo>
                    <a:lnTo>
                      <a:pt x="33185" y="32892"/>
                    </a:lnTo>
                    <a:lnTo>
                      <a:pt x="32934" y="33018"/>
                    </a:lnTo>
                    <a:lnTo>
                      <a:pt x="32641" y="33143"/>
                    </a:lnTo>
                    <a:lnTo>
                      <a:pt x="32515" y="33143"/>
                    </a:lnTo>
                    <a:lnTo>
                      <a:pt x="32704" y="33102"/>
                    </a:lnTo>
                    <a:lnTo>
                      <a:pt x="33018" y="32976"/>
                    </a:lnTo>
                    <a:lnTo>
                      <a:pt x="33038" y="32892"/>
                    </a:lnTo>
                    <a:lnTo>
                      <a:pt x="33290" y="32725"/>
                    </a:lnTo>
                    <a:lnTo>
                      <a:pt x="33373" y="32599"/>
                    </a:lnTo>
                    <a:lnTo>
                      <a:pt x="33436" y="32453"/>
                    </a:lnTo>
                    <a:lnTo>
                      <a:pt x="33541" y="32411"/>
                    </a:lnTo>
                    <a:lnTo>
                      <a:pt x="33666" y="32286"/>
                    </a:lnTo>
                    <a:lnTo>
                      <a:pt x="33813" y="32202"/>
                    </a:lnTo>
                    <a:lnTo>
                      <a:pt x="33875" y="31993"/>
                    </a:lnTo>
                    <a:lnTo>
                      <a:pt x="34106" y="31888"/>
                    </a:lnTo>
                    <a:lnTo>
                      <a:pt x="34231" y="31679"/>
                    </a:lnTo>
                    <a:lnTo>
                      <a:pt x="34294" y="31658"/>
                    </a:lnTo>
                    <a:lnTo>
                      <a:pt x="34315" y="31595"/>
                    </a:lnTo>
                    <a:lnTo>
                      <a:pt x="34440" y="31532"/>
                    </a:lnTo>
                    <a:lnTo>
                      <a:pt x="34545" y="31491"/>
                    </a:lnTo>
                    <a:lnTo>
                      <a:pt x="34608" y="31386"/>
                    </a:lnTo>
                    <a:lnTo>
                      <a:pt x="34712" y="31344"/>
                    </a:lnTo>
                    <a:lnTo>
                      <a:pt x="34754" y="31386"/>
                    </a:lnTo>
                    <a:lnTo>
                      <a:pt x="34838" y="31365"/>
                    </a:lnTo>
                    <a:lnTo>
                      <a:pt x="34922" y="31239"/>
                    </a:lnTo>
                    <a:lnTo>
                      <a:pt x="35131" y="31239"/>
                    </a:lnTo>
                    <a:lnTo>
                      <a:pt x="35235" y="31177"/>
                    </a:lnTo>
                    <a:lnTo>
                      <a:pt x="35424" y="31177"/>
                    </a:lnTo>
                    <a:lnTo>
                      <a:pt x="35487" y="31072"/>
                    </a:lnTo>
                    <a:lnTo>
                      <a:pt x="35528" y="30946"/>
                    </a:lnTo>
                    <a:lnTo>
                      <a:pt x="35570" y="30905"/>
                    </a:lnTo>
                    <a:lnTo>
                      <a:pt x="35570" y="30821"/>
                    </a:lnTo>
                    <a:lnTo>
                      <a:pt x="35696" y="30758"/>
                    </a:lnTo>
                    <a:lnTo>
                      <a:pt x="35905" y="30591"/>
                    </a:lnTo>
                    <a:lnTo>
                      <a:pt x="36010" y="30549"/>
                    </a:lnTo>
                    <a:lnTo>
                      <a:pt x="36072" y="30507"/>
                    </a:lnTo>
                    <a:lnTo>
                      <a:pt x="36010" y="30444"/>
                    </a:lnTo>
                    <a:lnTo>
                      <a:pt x="36072" y="30382"/>
                    </a:lnTo>
                    <a:lnTo>
                      <a:pt x="36156" y="30319"/>
                    </a:lnTo>
                    <a:lnTo>
                      <a:pt x="36261" y="30423"/>
                    </a:lnTo>
                    <a:lnTo>
                      <a:pt x="36386" y="30486"/>
                    </a:lnTo>
                    <a:lnTo>
                      <a:pt x="36616" y="30444"/>
                    </a:lnTo>
                    <a:lnTo>
                      <a:pt x="36805" y="30528"/>
                    </a:lnTo>
                    <a:lnTo>
                      <a:pt x="36888" y="30528"/>
                    </a:lnTo>
                    <a:lnTo>
                      <a:pt x="36951" y="30549"/>
                    </a:lnTo>
                    <a:lnTo>
                      <a:pt x="37098" y="30486"/>
                    </a:lnTo>
                    <a:lnTo>
                      <a:pt x="37160" y="30549"/>
                    </a:lnTo>
                    <a:lnTo>
                      <a:pt x="37265" y="30549"/>
                    </a:lnTo>
                    <a:lnTo>
                      <a:pt x="37349" y="30507"/>
                    </a:lnTo>
                    <a:lnTo>
                      <a:pt x="37474" y="30591"/>
                    </a:lnTo>
                    <a:lnTo>
                      <a:pt x="37663" y="30612"/>
                    </a:lnTo>
                    <a:lnTo>
                      <a:pt x="37746" y="30570"/>
                    </a:lnTo>
                    <a:lnTo>
                      <a:pt x="37788" y="30570"/>
                    </a:lnTo>
                    <a:lnTo>
                      <a:pt x="37893" y="30633"/>
                    </a:lnTo>
                    <a:lnTo>
                      <a:pt x="38039" y="30674"/>
                    </a:lnTo>
                    <a:lnTo>
                      <a:pt x="38081" y="30633"/>
                    </a:lnTo>
                    <a:lnTo>
                      <a:pt x="38248" y="30716"/>
                    </a:lnTo>
                    <a:lnTo>
                      <a:pt x="38311" y="30716"/>
                    </a:lnTo>
                    <a:lnTo>
                      <a:pt x="38416" y="30674"/>
                    </a:lnTo>
                    <a:lnTo>
                      <a:pt x="38500" y="30695"/>
                    </a:lnTo>
                    <a:lnTo>
                      <a:pt x="38479" y="30737"/>
                    </a:lnTo>
                    <a:lnTo>
                      <a:pt x="38583" y="30779"/>
                    </a:lnTo>
                    <a:lnTo>
                      <a:pt x="38834" y="30695"/>
                    </a:lnTo>
                    <a:lnTo>
                      <a:pt x="38897" y="30695"/>
                    </a:lnTo>
                    <a:lnTo>
                      <a:pt x="39023" y="30633"/>
                    </a:lnTo>
                    <a:lnTo>
                      <a:pt x="39085" y="30674"/>
                    </a:lnTo>
                    <a:lnTo>
                      <a:pt x="39253" y="30674"/>
                    </a:lnTo>
                    <a:lnTo>
                      <a:pt x="39336" y="30716"/>
                    </a:lnTo>
                    <a:lnTo>
                      <a:pt x="39441" y="30674"/>
                    </a:lnTo>
                    <a:lnTo>
                      <a:pt x="39462" y="30591"/>
                    </a:lnTo>
                    <a:lnTo>
                      <a:pt x="39608" y="30591"/>
                    </a:lnTo>
                    <a:lnTo>
                      <a:pt x="39671" y="30528"/>
                    </a:lnTo>
                    <a:lnTo>
                      <a:pt x="39734" y="30570"/>
                    </a:lnTo>
                    <a:lnTo>
                      <a:pt x="39818" y="30465"/>
                    </a:lnTo>
                    <a:lnTo>
                      <a:pt x="39922" y="30402"/>
                    </a:lnTo>
                    <a:lnTo>
                      <a:pt x="39943" y="30361"/>
                    </a:lnTo>
                    <a:lnTo>
                      <a:pt x="40048" y="30382"/>
                    </a:lnTo>
                    <a:lnTo>
                      <a:pt x="40132" y="30214"/>
                    </a:lnTo>
                    <a:lnTo>
                      <a:pt x="40132" y="30110"/>
                    </a:lnTo>
                    <a:lnTo>
                      <a:pt x="40194" y="30110"/>
                    </a:lnTo>
                    <a:lnTo>
                      <a:pt x="40278" y="30047"/>
                    </a:lnTo>
                    <a:lnTo>
                      <a:pt x="40299" y="29963"/>
                    </a:lnTo>
                    <a:lnTo>
                      <a:pt x="40257" y="29942"/>
                    </a:lnTo>
                    <a:lnTo>
                      <a:pt x="40278" y="29879"/>
                    </a:lnTo>
                    <a:lnTo>
                      <a:pt x="40383" y="29879"/>
                    </a:lnTo>
                    <a:lnTo>
                      <a:pt x="40487" y="29858"/>
                    </a:lnTo>
                    <a:lnTo>
                      <a:pt x="40487" y="29775"/>
                    </a:lnTo>
                    <a:lnTo>
                      <a:pt x="40508" y="29754"/>
                    </a:lnTo>
                    <a:lnTo>
                      <a:pt x="40571" y="29838"/>
                    </a:lnTo>
                    <a:lnTo>
                      <a:pt x="40696" y="29858"/>
                    </a:lnTo>
                    <a:lnTo>
                      <a:pt x="40801" y="29775"/>
                    </a:lnTo>
                    <a:lnTo>
                      <a:pt x="40822" y="29838"/>
                    </a:lnTo>
                    <a:lnTo>
                      <a:pt x="40906" y="29838"/>
                    </a:lnTo>
                    <a:lnTo>
                      <a:pt x="40989" y="29775"/>
                    </a:lnTo>
                    <a:lnTo>
                      <a:pt x="41031" y="29838"/>
                    </a:lnTo>
                    <a:lnTo>
                      <a:pt x="41136" y="29796"/>
                    </a:lnTo>
                    <a:lnTo>
                      <a:pt x="41178" y="29754"/>
                    </a:lnTo>
                    <a:lnTo>
                      <a:pt x="41241" y="29754"/>
                    </a:lnTo>
                    <a:lnTo>
                      <a:pt x="41324" y="29649"/>
                    </a:lnTo>
                    <a:lnTo>
                      <a:pt x="41387" y="29649"/>
                    </a:lnTo>
                    <a:lnTo>
                      <a:pt x="41492" y="29545"/>
                    </a:lnTo>
                    <a:lnTo>
                      <a:pt x="41617" y="29545"/>
                    </a:lnTo>
                    <a:lnTo>
                      <a:pt x="41764" y="29440"/>
                    </a:lnTo>
                    <a:lnTo>
                      <a:pt x="41826" y="29356"/>
                    </a:lnTo>
                    <a:lnTo>
                      <a:pt x="41910" y="29356"/>
                    </a:lnTo>
                    <a:lnTo>
                      <a:pt x="41931" y="29252"/>
                    </a:lnTo>
                    <a:lnTo>
                      <a:pt x="41973" y="29147"/>
                    </a:lnTo>
                    <a:lnTo>
                      <a:pt x="41910" y="29126"/>
                    </a:lnTo>
                    <a:lnTo>
                      <a:pt x="41805" y="29147"/>
                    </a:lnTo>
                    <a:lnTo>
                      <a:pt x="41722" y="29105"/>
                    </a:lnTo>
                    <a:lnTo>
                      <a:pt x="41764" y="29105"/>
                    </a:lnTo>
                    <a:lnTo>
                      <a:pt x="41868" y="29126"/>
                    </a:lnTo>
                    <a:lnTo>
                      <a:pt x="41952" y="29105"/>
                    </a:lnTo>
                    <a:lnTo>
                      <a:pt x="41868" y="29001"/>
                    </a:lnTo>
                    <a:lnTo>
                      <a:pt x="41764" y="29001"/>
                    </a:lnTo>
                    <a:lnTo>
                      <a:pt x="41617" y="28917"/>
                    </a:lnTo>
                    <a:lnTo>
                      <a:pt x="41554" y="28812"/>
                    </a:lnTo>
                    <a:lnTo>
                      <a:pt x="41554" y="28812"/>
                    </a:lnTo>
                    <a:lnTo>
                      <a:pt x="41701" y="28896"/>
                    </a:lnTo>
                    <a:lnTo>
                      <a:pt x="41805" y="28833"/>
                    </a:lnTo>
                    <a:lnTo>
                      <a:pt x="41826" y="28729"/>
                    </a:lnTo>
                    <a:lnTo>
                      <a:pt x="41910" y="28708"/>
                    </a:lnTo>
                    <a:lnTo>
                      <a:pt x="41952" y="28603"/>
                    </a:lnTo>
                    <a:lnTo>
                      <a:pt x="41764" y="28540"/>
                    </a:lnTo>
                    <a:lnTo>
                      <a:pt x="41847" y="28478"/>
                    </a:lnTo>
                    <a:lnTo>
                      <a:pt x="41931" y="28498"/>
                    </a:lnTo>
                    <a:lnTo>
                      <a:pt x="42015" y="28415"/>
                    </a:lnTo>
                    <a:lnTo>
                      <a:pt x="41973" y="28331"/>
                    </a:lnTo>
                    <a:lnTo>
                      <a:pt x="41826" y="28268"/>
                    </a:lnTo>
                    <a:lnTo>
                      <a:pt x="41805" y="28164"/>
                    </a:lnTo>
                    <a:lnTo>
                      <a:pt x="41847" y="28122"/>
                    </a:lnTo>
                    <a:lnTo>
                      <a:pt x="41952" y="28185"/>
                    </a:lnTo>
                    <a:lnTo>
                      <a:pt x="41931" y="28101"/>
                    </a:lnTo>
                    <a:lnTo>
                      <a:pt x="41764" y="28017"/>
                    </a:lnTo>
                    <a:lnTo>
                      <a:pt x="41617" y="28017"/>
                    </a:lnTo>
                    <a:lnTo>
                      <a:pt x="41638" y="27954"/>
                    </a:lnTo>
                    <a:lnTo>
                      <a:pt x="41701" y="27913"/>
                    </a:lnTo>
                    <a:lnTo>
                      <a:pt x="41659" y="27871"/>
                    </a:lnTo>
                    <a:lnTo>
                      <a:pt x="41533" y="27871"/>
                    </a:lnTo>
                    <a:lnTo>
                      <a:pt x="41387" y="27954"/>
                    </a:lnTo>
                    <a:lnTo>
                      <a:pt x="41345" y="28059"/>
                    </a:lnTo>
                    <a:lnTo>
                      <a:pt x="41303" y="28101"/>
                    </a:lnTo>
                    <a:lnTo>
                      <a:pt x="41241" y="27996"/>
                    </a:lnTo>
                    <a:lnTo>
                      <a:pt x="41094" y="27996"/>
                    </a:lnTo>
                    <a:lnTo>
                      <a:pt x="41157" y="27913"/>
                    </a:lnTo>
                    <a:lnTo>
                      <a:pt x="41220" y="27913"/>
                    </a:lnTo>
                    <a:lnTo>
                      <a:pt x="41345" y="27808"/>
                    </a:lnTo>
                    <a:lnTo>
                      <a:pt x="41387" y="27703"/>
                    </a:lnTo>
                    <a:lnTo>
                      <a:pt x="41303" y="27536"/>
                    </a:lnTo>
                    <a:lnTo>
                      <a:pt x="41115" y="27473"/>
                    </a:lnTo>
                    <a:lnTo>
                      <a:pt x="40885" y="27494"/>
                    </a:lnTo>
                    <a:lnTo>
                      <a:pt x="40801" y="27536"/>
                    </a:lnTo>
                    <a:lnTo>
                      <a:pt x="40822" y="27557"/>
                    </a:lnTo>
                    <a:lnTo>
                      <a:pt x="40969" y="27557"/>
                    </a:lnTo>
                    <a:lnTo>
                      <a:pt x="41010" y="27578"/>
                    </a:lnTo>
                    <a:lnTo>
                      <a:pt x="40885" y="27578"/>
                    </a:lnTo>
                    <a:lnTo>
                      <a:pt x="40717" y="27557"/>
                    </a:lnTo>
                    <a:lnTo>
                      <a:pt x="40550" y="27641"/>
                    </a:lnTo>
                    <a:lnTo>
                      <a:pt x="40404" y="27661"/>
                    </a:lnTo>
                    <a:lnTo>
                      <a:pt x="40299" y="27787"/>
                    </a:lnTo>
                    <a:lnTo>
                      <a:pt x="40257" y="27892"/>
                    </a:lnTo>
                    <a:lnTo>
                      <a:pt x="40173" y="27892"/>
                    </a:lnTo>
                    <a:lnTo>
                      <a:pt x="40048" y="27996"/>
                    </a:lnTo>
                    <a:lnTo>
                      <a:pt x="39860" y="27996"/>
                    </a:lnTo>
                    <a:lnTo>
                      <a:pt x="39755" y="28205"/>
                    </a:lnTo>
                    <a:lnTo>
                      <a:pt x="39671" y="28205"/>
                    </a:lnTo>
                    <a:lnTo>
                      <a:pt x="39629" y="28268"/>
                    </a:lnTo>
                    <a:lnTo>
                      <a:pt x="39567" y="28268"/>
                    </a:lnTo>
                    <a:lnTo>
                      <a:pt x="39525" y="28185"/>
                    </a:lnTo>
                    <a:lnTo>
                      <a:pt x="39608" y="28101"/>
                    </a:lnTo>
                    <a:lnTo>
                      <a:pt x="39671" y="28122"/>
                    </a:lnTo>
                    <a:lnTo>
                      <a:pt x="39713" y="28059"/>
                    </a:lnTo>
                    <a:lnTo>
                      <a:pt x="39462" y="27871"/>
                    </a:lnTo>
                    <a:lnTo>
                      <a:pt x="39441" y="27808"/>
                    </a:lnTo>
                    <a:lnTo>
                      <a:pt x="39357" y="27787"/>
                    </a:lnTo>
                    <a:lnTo>
                      <a:pt x="39399" y="27745"/>
                    </a:lnTo>
                    <a:lnTo>
                      <a:pt x="39399" y="27641"/>
                    </a:lnTo>
                    <a:lnTo>
                      <a:pt x="39525" y="27850"/>
                    </a:lnTo>
                    <a:lnTo>
                      <a:pt x="39734" y="27975"/>
                    </a:lnTo>
                    <a:lnTo>
                      <a:pt x="39776" y="27913"/>
                    </a:lnTo>
                    <a:lnTo>
                      <a:pt x="39818" y="27808"/>
                    </a:lnTo>
                    <a:lnTo>
                      <a:pt x="39943" y="27808"/>
                    </a:lnTo>
                    <a:lnTo>
                      <a:pt x="40027" y="27745"/>
                    </a:lnTo>
                    <a:lnTo>
                      <a:pt x="40194" y="27641"/>
                    </a:lnTo>
                    <a:lnTo>
                      <a:pt x="40404" y="27578"/>
                    </a:lnTo>
                    <a:lnTo>
                      <a:pt x="40613" y="27557"/>
                    </a:lnTo>
                    <a:lnTo>
                      <a:pt x="40592" y="27494"/>
                    </a:lnTo>
                    <a:lnTo>
                      <a:pt x="40508" y="27473"/>
                    </a:lnTo>
                    <a:lnTo>
                      <a:pt x="40613" y="27473"/>
                    </a:lnTo>
                    <a:lnTo>
                      <a:pt x="40717" y="27369"/>
                    </a:lnTo>
                    <a:lnTo>
                      <a:pt x="40906" y="27285"/>
                    </a:lnTo>
                    <a:lnTo>
                      <a:pt x="40969" y="27348"/>
                    </a:lnTo>
                    <a:lnTo>
                      <a:pt x="41199" y="27285"/>
                    </a:lnTo>
                    <a:lnTo>
                      <a:pt x="41199" y="27243"/>
                    </a:lnTo>
                    <a:lnTo>
                      <a:pt x="41387" y="27222"/>
                    </a:lnTo>
                    <a:lnTo>
                      <a:pt x="41282" y="27117"/>
                    </a:lnTo>
                    <a:lnTo>
                      <a:pt x="41010" y="27034"/>
                    </a:lnTo>
                    <a:lnTo>
                      <a:pt x="41073" y="26971"/>
                    </a:lnTo>
                    <a:lnTo>
                      <a:pt x="41136" y="26971"/>
                    </a:lnTo>
                    <a:lnTo>
                      <a:pt x="41199" y="26866"/>
                    </a:lnTo>
                    <a:lnTo>
                      <a:pt x="41115" y="26845"/>
                    </a:lnTo>
                    <a:lnTo>
                      <a:pt x="40969" y="26908"/>
                    </a:lnTo>
                    <a:lnTo>
                      <a:pt x="40885" y="27013"/>
                    </a:lnTo>
                    <a:lnTo>
                      <a:pt x="40759" y="26929"/>
                    </a:lnTo>
                    <a:lnTo>
                      <a:pt x="40613" y="26950"/>
                    </a:lnTo>
                    <a:lnTo>
                      <a:pt x="40592" y="26866"/>
                    </a:lnTo>
                    <a:lnTo>
                      <a:pt x="40676" y="26845"/>
                    </a:lnTo>
                    <a:lnTo>
                      <a:pt x="40676" y="26657"/>
                    </a:lnTo>
                    <a:lnTo>
                      <a:pt x="40696" y="26615"/>
                    </a:lnTo>
                    <a:lnTo>
                      <a:pt x="40550" y="26720"/>
                    </a:lnTo>
                    <a:lnTo>
                      <a:pt x="40550" y="26657"/>
                    </a:lnTo>
                    <a:lnTo>
                      <a:pt x="40592" y="26615"/>
                    </a:lnTo>
                    <a:lnTo>
                      <a:pt x="40550" y="26594"/>
                    </a:lnTo>
                    <a:lnTo>
                      <a:pt x="40341" y="26762"/>
                    </a:lnTo>
                    <a:lnTo>
                      <a:pt x="40257" y="26845"/>
                    </a:lnTo>
                    <a:lnTo>
                      <a:pt x="40194" y="26845"/>
                    </a:lnTo>
                    <a:lnTo>
                      <a:pt x="40278" y="26762"/>
                    </a:lnTo>
                    <a:lnTo>
                      <a:pt x="40445" y="26636"/>
                    </a:lnTo>
                    <a:lnTo>
                      <a:pt x="40383" y="26594"/>
                    </a:lnTo>
                    <a:lnTo>
                      <a:pt x="40236" y="26657"/>
                    </a:lnTo>
                    <a:lnTo>
                      <a:pt x="40194" y="26636"/>
                    </a:lnTo>
                    <a:lnTo>
                      <a:pt x="40257" y="26594"/>
                    </a:lnTo>
                    <a:lnTo>
                      <a:pt x="40341" y="26532"/>
                    </a:lnTo>
                    <a:lnTo>
                      <a:pt x="40341" y="26490"/>
                    </a:lnTo>
                    <a:lnTo>
                      <a:pt x="40194" y="26511"/>
                    </a:lnTo>
                    <a:lnTo>
                      <a:pt x="40090" y="26615"/>
                    </a:lnTo>
                    <a:lnTo>
                      <a:pt x="39985" y="26741"/>
                    </a:lnTo>
                    <a:lnTo>
                      <a:pt x="39943" y="26720"/>
                    </a:lnTo>
                    <a:lnTo>
                      <a:pt x="39985" y="26615"/>
                    </a:lnTo>
                    <a:lnTo>
                      <a:pt x="40090" y="26532"/>
                    </a:lnTo>
                    <a:lnTo>
                      <a:pt x="40090" y="26490"/>
                    </a:lnTo>
                    <a:lnTo>
                      <a:pt x="40027" y="26490"/>
                    </a:lnTo>
                    <a:lnTo>
                      <a:pt x="39818" y="26699"/>
                    </a:lnTo>
                    <a:lnTo>
                      <a:pt x="39713" y="26720"/>
                    </a:lnTo>
                    <a:lnTo>
                      <a:pt x="39608" y="26636"/>
                    </a:lnTo>
                    <a:lnTo>
                      <a:pt x="39734" y="26657"/>
                    </a:lnTo>
                    <a:lnTo>
                      <a:pt x="39839" y="26594"/>
                    </a:lnTo>
                    <a:lnTo>
                      <a:pt x="40027" y="26343"/>
                    </a:lnTo>
                    <a:lnTo>
                      <a:pt x="40152" y="26281"/>
                    </a:lnTo>
                    <a:lnTo>
                      <a:pt x="40069" y="26197"/>
                    </a:lnTo>
                    <a:lnTo>
                      <a:pt x="40090" y="26092"/>
                    </a:lnTo>
                    <a:lnTo>
                      <a:pt x="40069" y="26071"/>
                    </a:lnTo>
                    <a:lnTo>
                      <a:pt x="39964" y="26218"/>
                    </a:lnTo>
                    <a:lnTo>
                      <a:pt x="39922" y="26218"/>
                    </a:lnTo>
                    <a:lnTo>
                      <a:pt x="39922" y="26176"/>
                    </a:lnTo>
                    <a:lnTo>
                      <a:pt x="39964" y="26092"/>
                    </a:lnTo>
                    <a:lnTo>
                      <a:pt x="39964" y="25925"/>
                    </a:lnTo>
                    <a:lnTo>
                      <a:pt x="39880" y="25904"/>
                    </a:lnTo>
                    <a:lnTo>
                      <a:pt x="39860" y="25883"/>
                    </a:lnTo>
                    <a:lnTo>
                      <a:pt x="39755" y="25967"/>
                    </a:lnTo>
                    <a:lnTo>
                      <a:pt x="39734" y="25904"/>
                    </a:lnTo>
                    <a:lnTo>
                      <a:pt x="39755" y="25820"/>
                    </a:lnTo>
                    <a:lnTo>
                      <a:pt x="39734" y="25799"/>
                    </a:lnTo>
                    <a:lnTo>
                      <a:pt x="39650" y="25799"/>
                    </a:lnTo>
                    <a:lnTo>
                      <a:pt x="39713" y="25757"/>
                    </a:lnTo>
                    <a:lnTo>
                      <a:pt x="39650" y="25695"/>
                    </a:lnTo>
                    <a:lnTo>
                      <a:pt x="39650" y="25611"/>
                    </a:lnTo>
                    <a:lnTo>
                      <a:pt x="39608" y="25611"/>
                    </a:lnTo>
                    <a:lnTo>
                      <a:pt x="39441" y="25653"/>
                    </a:lnTo>
                    <a:lnTo>
                      <a:pt x="39441" y="25695"/>
                    </a:lnTo>
                    <a:lnTo>
                      <a:pt x="39357" y="25716"/>
                    </a:lnTo>
                    <a:lnTo>
                      <a:pt x="39148" y="25674"/>
                    </a:lnTo>
                    <a:lnTo>
                      <a:pt x="39316" y="25674"/>
                    </a:lnTo>
                    <a:lnTo>
                      <a:pt x="39357" y="25590"/>
                    </a:lnTo>
                    <a:lnTo>
                      <a:pt x="39504" y="25569"/>
                    </a:lnTo>
                    <a:lnTo>
                      <a:pt x="39525" y="25506"/>
                    </a:lnTo>
                    <a:lnTo>
                      <a:pt x="39462" y="25444"/>
                    </a:lnTo>
                    <a:lnTo>
                      <a:pt x="39357" y="25339"/>
                    </a:lnTo>
                    <a:lnTo>
                      <a:pt x="39357" y="25234"/>
                    </a:lnTo>
                    <a:lnTo>
                      <a:pt x="39211" y="25151"/>
                    </a:lnTo>
                    <a:lnTo>
                      <a:pt x="39357" y="25151"/>
                    </a:lnTo>
                    <a:lnTo>
                      <a:pt x="39525" y="25234"/>
                    </a:lnTo>
                    <a:lnTo>
                      <a:pt x="39650" y="25234"/>
                    </a:lnTo>
                    <a:lnTo>
                      <a:pt x="39650" y="25151"/>
                    </a:lnTo>
                    <a:lnTo>
                      <a:pt x="39546" y="25088"/>
                    </a:lnTo>
                    <a:lnTo>
                      <a:pt x="39567" y="25046"/>
                    </a:lnTo>
                    <a:lnTo>
                      <a:pt x="39650" y="25067"/>
                    </a:lnTo>
                    <a:lnTo>
                      <a:pt x="39776" y="24962"/>
                    </a:lnTo>
                    <a:lnTo>
                      <a:pt x="39860" y="24920"/>
                    </a:lnTo>
                    <a:lnTo>
                      <a:pt x="39880" y="24816"/>
                    </a:lnTo>
                    <a:lnTo>
                      <a:pt x="39776" y="24711"/>
                    </a:lnTo>
                    <a:lnTo>
                      <a:pt x="39713" y="24732"/>
                    </a:lnTo>
                    <a:lnTo>
                      <a:pt x="39608" y="24711"/>
                    </a:lnTo>
                    <a:lnTo>
                      <a:pt x="39671" y="24648"/>
                    </a:lnTo>
                    <a:lnTo>
                      <a:pt x="39713" y="24565"/>
                    </a:lnTo>
                    <a:lnTo>
                      <a:pt x="39650" y="24523"/>
                    </a:lnTo>
                    <a:lnTo>
                      <a:pt x="39525" y="24523"/>
                    </a:lnTo>
                    <a:lnTo>
                      <a:pt x="39462" y="24502"/>
                    </a:lnTo>
                    <a:lnTo>
                      <a:pt x="39399" y="24523"/>
                    </a:lnTo>
                    <a:lnTo>
                      <a:pt x="39316" y="24439"/>
                    </a:lnTo>
                    <a:lnTo>
                      <a:pt x="39420" y="24439"/>
                    </a:lnTo>
                    <a:lnTo>
                      <a:pt x="39462" y="24397"/>
                    </a:lnTo>
                    <a:lnTo>
                      <a:pt x="39546" y="24418"/>
                    </a:lnTo>
                    <a:lnTo>
                      <a:pt x="39650" y="24314"/>
                    </a:lnTo>
                    <a:lnTo>
                      <a:pt x="39608" y="24125"/>
                    </a:lnTo>
                    <a:lnTo>
                      <a:pt x="39504" y="24021"/>
                    </a:lnTo>
                    <a:lnTo>
                      <a:pt x="39441" y="24104"/>
                    </a:lnTo>
                    <a:lnTo>
                      <a:pt x="39336" y="24084"/>
                    </a:lnTo>
                    <a:lnTo>
                      <a:pt x="39253" y="24146"/>
                    </a:lnTo>
                    <a:lnTo>
                      <a:pt x="39295" y="24042"/>
                    </a:lnTo>
                    <a:lnTo>
                      <a:pt x="39420" y="23979"/>
                    </a:lnTo>
                    <a:lnTo>
                      <a:pt x="39504" y="23979"/>
                    </a:lnTo>
                    <a:lnTo>
                      <a:pt x="39504" y="23874"/>
                    </a:lnTo>
                    <a:lnTo>
                      <a:pt x="39399" y="23832"/>
                    </a:lnTo>
                    <a:lnTo>
                      <a:pt x="39316" y="23874"/>
                    </a:lnTo>
                    <a:lnTo>
                      <a:pt x="39190" y="23874"/>
                    </a:lnTo>
                    <a:lnTo>
                      <a:pt x="39002" y="23937"/>
                    </a:lnTo>
                    <a:lnTo>
                      <a:pt x="39002" y="23937"/>
                    </a:lnTo>
                    <a:lnTo>
                      <a:pt x="39148" y="23728"/>
                    </a:lnTo>
                    <a:lnTo>
                      <a:pt x="39253" y="23728"/>
                    </a:lnTo>
                    <a:lnTo>
                      <a:pt x="39357" y="23686"/>
                    </a:lnTo>
                    <a:lnTo>
                      <a:pt x="39357" y="23623"/>
                    </a:lnTo>
                    <a:lnTo>
                      <a:pt x="39441" y="23560"/>
                    </a:lnTo>
                    <a:lnTo>
                      <a:pt x="39420" y="23519"/>
                    </a:lnTo>
                    <a:lnTo>
                      <a:pt x="39295" y="23581"/>
                    </a:lnTo>
                    <a:lnTo>
                      <a:pt x="39106" y="23581"/>
                    </a:lnTo>
                    <a:lnTo>
                      <a:pt x="38939" y="23665"/>
                    </a:lnTo>
                    <a:lnTo>
                      <a:pt x="38939" y="23665"/>
                    </a:lnTo>
                    <a:lnTo>
                      <a:pt x="39002" y="23581"/>
                    </a:lnTo>
                    <a:lnTo>
                      <a:pt x="38981" y="23498"/>
                    </a:lnTo>
                    <a:lnTo>
                      <a:pt x="39023" y="23414"/>
                    </a:lnTo>
                    <a:lnTo>
                      <a:pt x="39106" y="23477"/>
                    </a:lnTo>
                    <a:lnTo>
                      <a:pt x="39295" y="23477"/>
                    </a:lnTo>
                    <a:lnTo>
                      <a:pt x="39399" y="23351"/>
                    </a:lnTo>
                    <a:lnTo>
                      <a:pt x="39399" y="23205"/>
                    </a:lnTo>
                    <a:lnTo>
                      <a:pt x="39295" y="23268"/>
                    </a:lnTo>
                    <a:lnTo>
                      <a:pt x="39211" y="23247"/>
                    </a:lnTo>
                    <a:lnTo>
                      <a:pt x="39316" y="23142"/>
                    </a:lnTo>
                    <a:lnTo>
                      <a:pt x="39336" y="23037"/>
                    </a:lnTo>
                    <a:lnTo>
                      <a:pt x="39253" y="22996"/>
                    </a:lnTo>
                    <a:lnTo>
                      <a:pt x="39002" y="23079"/>
                    </a:lnTo>
                    <a:lnTo>
                      <a:pt x="38918" y="23037"/>
                    </a:lnTo>
                    <a:lnTo>
                      <a:pt x="38981" y="22954"/>
                    </a:lnTo>
                    <a:lnTo>
                      <a:pt x="39106" y="22975"/>
                    </a:lnTo>
                    <a:lnTo>
                      <a:pt x="39211" y="22954"/>
                    </a:lnTo>
                    <a:lnTo>
                      <a:pt x="39295" y="22828"/>
                    </a:lnTo>
                    <a:lnTo>
                      <a:pt x="39211" y="22765"/>
                    </a:lnTo>
                    <a:lnTo>
                      <a:pt x="39211" y="22682"/>
                    </a:lnTo>
                    <a:lnTo>
                      <a:pt x="39127" y="22765"/>
                    </a:lnTo>
                    <a:lnTo>
                      <a:pt x="39085" y="22765"/>
                    </a:lnTo>
                    <a:lnTo>
                      <a:pt x="39044" y="22682"/>
                    </a:lnTo>
                    <a:lnTo>
                      <a:pt x="38981" y="22619"/>
                    </a:lnTo>
                    <a:lnTo>
                      <a:pt x="39044" y="22577"/>
                    </a:lnTo>
                    <a:lnTo>
                      <a:pt x="39106" y="22640"/>
                    </a:lnTo>
                    <a:lnTo>
                      <a:pt x="39148" y="22577"/>
                    </a:lnTo>
                    <a:lnTo>
                      <a:pt x="39148" y="22452"/>
                    </a:lnTo>
                    <a:lnTo>
                      <a:pt x="39044" y="22347"/>
                    </a:lnTo>
                    <a:lnTo>
                      <a:pt x="39023" y="22242"/>
                    </a:lnTo>
                    <a:lnTo>
                      <a:pt x="39106" y="22200"/>
                    </a:lnTo>
                    <a:lnTo>
                      <a:pt x="39106" y="22096"/>
                    </a:lnTo>
                    <a:lnTo>
                      <a:pt x="39023" y="22096"/>
                    </a:lnTo>
                    <a:lnTo>
                      <a:pt x="39044" y="22033"/>
                    </a:lnTo>
                    <a:lnTo>
                      <a:pt x="39085" y="21928"/>
                    </a:lnTo>
                    <a:lnTo>
                      <a:pt x="39002" y="21928"/>
                    </a:lnTo>
                    <a:lnTo>
                      <a:pt x="38918" y="21907"/>
                    </a:lnTo>
                    <a:lnTo>
                      <a:pt x="38918" y="21887"/>
                    </a:lnTo>
                    <a:lnTo>
                      <a:pt x="38981" y="21887"/>
                    </a:lnTo>
                    <a:lnTo>
                      <a:pt x="39044" y="21803"/>
                    </a:lnTo>
                    <a:lnTo>
                      <a:pt x="38981" y="21740"/>
                    </a:lnTo>
                    <a:lnTo>
                      <a:pt x="38981" y="21677"/>
                    </a:lnTo>
                    <a:lnTo>
                      <a:pt x="39044" y="21615"/>
                    </a:lnTo>
                    <a:lnTo>
                      <a:pt x="39023" y="21573"/>
                    </a:lnTo>
                    <a:lnTo>
                      <a:pt x="38918" y="21615"/>
                    </a:lnTo>
                    <a:lnTo>
                      <a:pt x="38918" y="21615"/>
                    </a:lnTo>
                    <a:lnTo>
                      <a:pt x="39023" y="21531"/>
                    </a:lnTo>
                    <a:lnTo>
                      <a:pt x="38981" y="21489"/>
                    </a:lnTo>
                    <a:lnTo>
                      <a:pt x="38876" y="21510"/>
                    </a:lnTo>
                    <a:lnTo>
                      <a:pt x="38772" y="21635"/>
                    </a:lnTo>
                    <a:lnTo>
                      <a:pt x="38792" y="21719"/>
                    </a:lnTo>
                    <a:lnTo>
                      <a:pt x="38730" y="21824"/>
                    </a:lnTo>
                    <a:lnTo>
                      <a:pt x="38604" y="21949"/>
                    </a:lnTo>
                    <a:lnTo>
                      <a:pt x="38604" y="22033"/>
                    </a:lnTo>
                    <a:lnTo>
                      <a:pt x="38520" y="22096"/>
                    </a:lnTo>
                    <a:lnTo>
                      <a:pt x="38520" y="22200"/>
                    </a:lnTo>
                    <a:lnTo>
                      <a:pt x="38458" y="22117"/>
                    </a:lnTo>
                    <a:lnTo>
                      <a:pt x="38395" y="22138"/>
                    </a:lnTo>
                    <a:lnTo>
                      <a:pt x="38311" y="22326"/>
                    </a:lnTo>
                    <a:lnTo>
                      <a:pt x="38311" y="22410"/>
                    </a:lnTo>
                    <a:lnTo>
                      <a:pt x="38416" y="22410"/>
                    </a:lnTo>
                    <a:lnTo>
                      <a:pt x="38479" y="22472"/>
                    </a:lnTo>
                    <a:lnTo>
                      <a:pt x="38479" y="22556"/>
                    </a:lnTo>
                    <a:lnTo>
                      <a:pt x="38374" y="22452"/>
                    </a:lnTo>
                    <a:lnTo>
                      <a:pt x="38311" y="22452"/>
                    </a:lnTo>
                    <a:lnTo>
                      <a:pt x="38290" y="22535"/>
                    </a:lnTo>
                    <a:lnTo>
                      <a:pt x="38207" y="22640"/>
                    </a:lnTo>
                    <a:lnTo>
                      <a:pt x="38144" y="22682"/>
                    </a:lnTo>
                    <a:lnTo>
                      <a:pt x="38102" y="22849"/>
                    </a:lnTo>
                    <a:lnTo>
                      <a:pt x="37997" y="22870"/>
                    </a:lnTo>
                    <a:lnTo>
                      <a:pt x="37935" y="22975"/>
                    </a:lnTo>
                    <a:lnTo>
                      <a:pt x="37935" y="23037"/>
                    </a:lnTo>
                    <a:lnTo>
                      <a:pt x="37872" y="23037"/>
                    </a:lnTo>
                    <a:lnTo>
                      <a:pt x="37872" y="23205"/>
                    </a:lnTo>
                    <a:lnTo>
                      <a:pt x="37788" y="23393"/>
                    </a:lnTo>
                    <a:lnTo>
                      <a:pt x="37788" y="23393"/>
                    </a:lnTo>
                    <a:lnTo>
                      <a:pt x="37830" y="23268"/>
                    </a:lnTo>
                    <a:lnTo>
                      <a:pt x="37788" y="23100"/>
                    </a:lnTo>
                    <a:lnTo>
                      <a:pt x="37725" y="23037"/>
                    </a:lnTo>
                    <a:lnTo>
                      <a:pt x="37558" y="23142"/>
                    </a:lnTo>
                    <a:lnTo>
                      <a:pt x="37474" y="23247"/>
                    </a:lnTo>
                    <a:lnTo>
                      <a:pt x="37453" y="23351"/>
                    </a:lnTo>
                    <a:lnTo>
                      <a:pt x="37349" y="23372"/>
                    </a:lnTo>
                    <a:lnTo>
                      <a:pt x="37307" y="23414"/>
                    </a:lnTo>
                    <a:lnTo>
                      <a:pt x="37265" y="23372"/>
                    </a:lnTo>
                    <a:lnTo>
                      <a:pt x="37202" y="23372"/>
                    </a:lnTo>
                    <a:lnTo>
                      <a:pt x="37098" y="23456"/>
                    </a:lnTo>
                    <a:lnTo>
                      <a:pt x="36993" y="23456"/>
                    </a:lnTo>
                    <a:lnTo>
                      <a:pt x="36847" y="23560"/>
                    </a:lnTo>
                    <a:lnTo>
                      <a:pt x="36826" y="23686"/>
                    </a:lnTo>
                    <a:lnTo>
                      <a:pt x="36700" y="23832"/>
                    </a:lnTo>
                    <a:lnTo>
                      <a:pt x="36742" y="23728"/>
                    </a:lnTo>
                    <a:lnTo>
                      <a:pt x="36742" y="23623"/>
                    </a:lnTo>
                    <a:lnTo>
                      <a:pt x="36784" y="23581"/>
                    </a:lnTo>
                    <a:lnTo>
                      <a:pt x="36784" y="23351"/>
                    </a:lnTo>
                    <a:lnTo>
                      <a:pt x="36805" y="23247"/>
                    </a:lnTo>
                    <a:lnTo>
                      <a:pt x="36784" y="23247"/>
                    </a:lnTo>
                    <a:lnTo>
                      <a:pt x="36365" y="23456"/>
                    </a:lnTo>
                    <a:lnTo>
                      <a:pt x="36198" y="23770"/>
                    </a:lnTo>
                    <a:lnTo>
                      <a:pt x="36072" y="23812"/>
                    </a:lnTo>
                    <a:lnTo>
                      <a:pt x="36156" y="23707"/>
                    </a:lnTo>
                    <a:lnTo>
                      <a:pt x="36177" y="23581"/>
                    </a:lnTo>
                    <a:lnTo>
                      <a:pt x="36303" y="23393"/>
                    </a:lnTo>
                    <a:lnTo>
                      <a:pt x="36303" y="23268"/>
                    </a:lnTo>
                    <a:lnTo>
                      <a:pt x="36323" y="23142"/>
                    </a:lnTo>
                    <a:lnTo>
                      <a:pt x="36282" y="23037"/>
                    </a:lnTo>
                    <a:lnTo>
                      <a:pt x="36177" y="22933"/>
                    </a:lnTo>
                    <a:lnTo>
                      <a:pt x="36072" y="22933"/>
                    </a:lnTo>
                    <a:lnTo>
                      <a:pt x="36093" y="23058"/>
                    </a:lnTo>
                    <a:lnTo>
                      <a:pt x="36072" y="23058"/>
                    </a:lnTo>
                    <a:lnTo>
                      <a:pt x="35968" y="22975"/>
                    </a:lnTo>
                    <a:lnTo>
                      <a:pt x="35842" y="22765"/>
                    </a:lnTo>
                    <a:lnTo>
                      <a:pt x="36051" y="22870"/>
                    </a:lnTo>
                    <a:lnTo>
                      <a:pt x="36093" y="22849"/>
                    </a:lnTo>
                    <a:lnTo>
                      <a:pt x="35989" y="22807"/>
                    </a:lnTo>
                    <a:lnTo>
                      <a:pt x="35863" y="22598"/>
                    </a:lnTo>
                    <a:lnTo>
                      <a:pt x="35842" y="22577"/>
                    </a:lnTo>
                    <a:lnTo>
                      <a:pt x="35968" y="22431"/>
                    </a:lnTo>
                    <a:lnTo>
                      <a:pt x="35989" y="22347"/>
                    </a:lnTo>
                    <a:lnTo>
                      <a:pt x="36093" y="22179"/>
                    </a:lnTo>
                    <a:lnTo>
                      <a:pt x="36093" y="21970"/>
                    </a:lnTo>
                    <a:lnTo>
                      <a:pt x="35947" y="21845"/>
                    </a:lnTo>
                    <a:lnTo>
                      <a:pt x="35738" y="21803"/>
                    </a:lnTo>
                    <a:lnTo>
                      <a:pt x="35466" y="21656"/>
                    </a:lnTo>
                    <a:lnTo>
                      <a:pt x="35466" y="21656"/>
                    </a:lnTo>
                    <a:lnTo>
                      <a:pt x="35759" y="21761"/>
                    </a:lnTo>
                    <a:lnTo>
                      <a:pt x="36010" y="21803"/>
                    </a:lnTo>
                    <a:lnTo>
                      <a:pt x="36051" y="21615"/>
                    </a:lnTo>
                    <a:lnTo>
                      <a:pt x="36093" y="21531"/>
                    </a:lnTo>
                    <a:lnTo>
                      <a:pt x="36114" y="21698"/>
                    </a:lnTo>
                    <a:lnTo>
                      <a:pt x="36177" y="21594"/>
                    </a:lnTo>
                    <a:lnTo>
                      <a:pt x="36093" y="21363"/>
                    </a:lnTo>
                    <a:lnTo>
                      <a:pt x="36198" y="21196"/>
                    </a:lnTo>
                    <a:lnTo>
                      <a:pt x="36365" y="21175"/>
                    </a:lnTo>
                    <a:lnTo>
                      <a:pt x="36386" y="20987"/>
                    </a:lnTo>
                    <a:lnTo>
                      <a:pt x="36386" y="20778"/>
                    </a:lnTo>
                    <a:lnTo>
                      <a:pt x="36303" y="20778"/>
                    </a:lnTo>
                    <a:lnTo>
                      <a:pt x="36282" y="20966"/>
                    </a:lnTo>
                    <a:lnTo>
                      <a:pt x="36156" y="21071"/>
                    </a:lnTo>
                    <a:lnTo>
                      <a:pt x="36093" y="20987"/>
                    </a:lnTo>
                    <a:lnTo>
                      <a:pt x="36114" y="20778"/>
                    </a:lnTo>
                    <a:lnTo>
                      <a:pt x="35968" y="20715"/>
                    </a:lnTo>
                    <a:lnTo>
                      <a:pt x="35842" y="20778"/>
                    </a:lnTo>
                    <a:lnTo>
                      <a:pt x="35779" y="20715"/>
                    </a:lnTo>
                    <a:lnTo>
                      <a:pt x="35696" y="20757"/>
                    </a:lnTo>
                    <a:lnTo>
                      <a:pt x="35528" y="20589"/>
                    </a:lnTo>
                    <a:lnTo>
                      <a:pt x="35424" y="20652"/>
                    </a:lnTo>
                    <a:lnTo>
                      <a:pt x="35424" y="20547"/>
                    </a:lnTo>
                    <a:lnTo>
                      <a:pt x="35319" y="20652"/>
                    </a:lnTo>
                    <a:lnTo>
                      <a:pt x="35319" y="20547"/>
                    </a:lnTo>
                    <a:lnTo>
                      <a:pt x="35173" y="20401"/>
                    </a:lnTo>
                    <a:lnTo>
                      <a:pt x="35277" y="20401"/>
                    </a:lnTo>
                    <a:lnTo>
                      <a:pt x="35340" y="20296"/>
                    </a:lnTo>
                    <a:lnTo>
                      <a:pt x="35445" y="20380"/>
                    </a:lnTo>
                    <a:lnTo>
                      <a:pt x="35466" y="20296"/>
                    </a:lnTo>
                    <a:lnTo>
                      <a:pt x="35361" y="20171"/>
                    </a:lnTo>
                    <a:lnTo>
                      <a:pt x="35277" y="20255"/>
                    </a:lnTo>
                    <a:lnTo>
                      <a:pt x="35173" y="20171"/>
                    </a:lnTo>
                    <a:lnTo>
                      <a:pt x="35277" y="20150"/>
                    </a:lnTo>
                    <a:lnTo>
                      <a:pt x="35235" y="20024"/>
                    </a:lnTo>
                    <a:lnTo>
                      <a:pt x="35110" y="19920"/>
                    </a:lnTo>
                    <a:lnTo>
                      <a:pt x="35026" y="19962"/>
                    </a:lnTo>
                    <a:lnTo>
                      <a:pt x="35026" y="19878"/>
                    </a:lnTo>
                    <a:lnTo>
                      <a:pt x="35110" y="19773"/>
                    </a:lnTo>
                    <a:lnTo>
                      <a:pt x="35110" y="19606"/>
                    </a:lnTo>
                    <a:lnTo>
                      <a:pt x="35005" y="19606"/>
                    </a:lnTo>
                    <a:lnTo>
                      <a:pt x="34859" y="19501"/>
                    </a:lnTo>
                    <a:lnTo>
                      <a:pt x="34859" y="19397"/>
                    </a:lnTo>
                    <a:lnTo>
                      <a:pt x="34650" y="19229"/>
                    </a:lnTo>
                    <a:lnTo>
                      <a:pt x="34503" y="19313"/>
                    </a:lnTo>
                    <a:lnTo>
                      <a:pt x="34398" y="19313"/>
                    </a:lnTo>
                    <a:lnTo>
                      <a:pt x="34336" y="19397"/>
                    </a:lnTo>
                    <a:lnTo>
                      <a:pt x="34210" y="19334"/>
                    </a:lnTo>
                    <a:lnTo>
                      <a:pt x="34210" y="19480"/>
                    </a:lnTo>
                    <a:lnTo>
                      <a:pt x="34126" y="19376"/>
                    </a:lnTo>
                    <a:lnTo>
                      <a:pt x="34043" y="19376"/>
                    </a:lnTo>
                    <a:lnTo>
                      <a:pt x="34001" y="19292"/>
                    </a:lnTo>
                    <a:lnTo>
                      <a:pt x="33896" y="19292"/>
                    </a:lnTo>
                    <a:lnTo>
                      <a:pt x="33729" y="19397"/>
                    </a:lnTo>
                    <a:lnTo>
                      <a:pt x="33562" y="19397"/>
                    </a:lnTo>
                    <a:lnTo>
                      <a:pt x="33708" y="19334"/>
                    </a:lnTo>
                    <a:lnTo>
                      <a:pt x="33729" y="19229"/>
                    </a:lnTo>
                    <a:lnTo>
                      <a:pt x="33603" y="19229"/>
                    </a:lnTo>
                    <a:lnTo>
                      <a:pt x="33352" y="19104"/>
                    </a:lnTo>
                    <a:lnTo>
                      <a:pt x="33164" y="18999"/>
                    </a:lnTo>
                    <a:lnTo>
                      <a:pt x="32976" y="18999"/>
                    </a:lnTo>
                    <a:lnTo>
                      <a:pt x="32913" y="18957"/>
                    </a:lnTo>
                    <a:lnTo>
                      <a:pt x="32829" y="18978"/>
                    </a:lnTo>
                    <a:lnTo>
                      <a:pt x="32746" y="18978"/>
                    </a:lnTo>
                    <a:lnTo>
                      <a:pt x="32662" y="19062"/>
                    </a:lnTo>
                    <a:lnTo>
                      <a:pt x="32662" y="19125"/>
                    </a:lnTo>
                    <a:lnTo>
                      <a:pt x="32578" y="19125"/>
                    </a:lnTo>
                    <a:lnTo>
                      <a:pt x="32536" y="19104"/>
                    </a:lnTo>
                    <a:lnTo>
                      <a:pt x="32453" y="19166"/>
                    </a:lnTo>
                    <a:lnTo>
                      <a:pt x="32453" y="19313"/>
                    </a:lnTo>
                    <a:lnTo>
                      <a:pt x="32369" y="19480"/>
                    </a:lnTo>
                    <a:lnTo>
                      <a:pt x="32369" y="19690"/>
                    </a:lnTo>
                    <a:lnTo>
                      <a:pt x="32453" y="19794"/>
                    </a:lnTo>
                    <a:lnTo>
                      <a:pt x="32515" y="19794"/>
                    </a:lnTo>
                    <a:lnTo>
                      <a:pt x="32515" y="19836"/>
                    </a:lnTo>
                    <a:lnTo>
                      <a:pt x="32557" y="19857"/>
                    </a:lnTo>
                    <a:lnTo>
                      <a:pt x="32557" y="20003"/>
                    </a:lnTo>
                    <a:lnTo>
                      <a:pt x="32515" y="20045"/>
                    </a:lnTo>
                    <a:lnTo>
                      <a:pt x="32432" y="20045"/>
                    </a:lnTo>
                    <a:lnTo>
                      <a:pt x="32411" y="20171"/>
                    </a:lnTo>
                    <a:lnTo>
                      <a:pt x="32243" y="20380"/>
                    </a:lnTo>
                    <a:lnTo>
                      <a:pt x="32013" y="20568"/>
                    </a:lnTo>
                    <a:lnTo>
                      <a:pt x="32013" y="20652"/>
                    </a:lnTo>
                    <a:lnTo>
                      <a:pt x="32055" y="20673"/>
                    </a:lnTo>
                    <a:lnTo>
                      <a:pt x="32243" y="20652"/>
                    </a:lnTo>
                    <a:lnTo>
                      <a:pt x="32327" y="20652"/>
                    </a:lnTo>
                    <a:lnTo>
                      <a:pt x="32243" y="20694"/>
                    </a:lnTo>
                    <a:lnTo>
                      <a:pt x="32202" y="20861"/>
                    </a:lnTo>
                    <a:lnTo>
                      <a:pt x="32202" y="20903"/>
                    </a:lnTo>
                    <a:lnTo>
                      <a:pt x="32327" y="20945"/>
                    </a:lnTo>
                    <a:lnTo>
                      <a:pt x="32222" y="20966"/>
                    </a:lnTo>
                    <a:lnTo>
                      <a:pt x="32139" y="21050"/>
                    </a:lnTo>
                    <a:lnTo>
                      <a:pt x="32160" y="21112"/>
                    </a:lnTo>
                    <a:lnTo>
                      <a:pt x="32222" y="21175"/>
                    </a:lnTo>
                    <a:lnTo>
                      <a:pt x="32118" y="21301"/>
                    </a:lnTo>
                    <a:lnTo>
                      <a:pt x="32118" y="21363"/>
                    </a:lnTo>
                    <a:lnTo>
                      <a:pt x="32264" y="21363"/>
                    </a:lnTo>
                    <a:lnTo>
                      <a:pt x="32306" y="21426"/>
                    </a:lnTo>
                    <a:lnTo>
                      <a:pt x="32160" y="21635"/>
                    </a:lnTo>
                    <a:lnTo>
                      <a:pt x="32034" y="21698"/>
                    </a:lnTo>
                    <a:lnTo>
                      <a:pt x="32034" y="21824"/>
                    </a:lnTo>
                    <a:lnTo>
                      <a:pt x="32097" y="21887"/>
                    </a:lnTo>
                    <a:lnTo>
                      <a:pt x="32013" y="21845"/>
                    </a:lnTo>
                    <a:lnTo>
                      <a:pt x="31930" y="21719"/>
                    </a:lnTo>
                    <a:lnTo>
                      <a:pt x="31888" y="21719"/>
                    </a:lnTo>
                    <a:lnTo>
                      <a:pt x="31741" y="21887"/>
                    </a:lnTo>
                    <a:lnTo>
                      <a:pt x="31741" y="21928"/>
                    </a:lnTo>
                    <a:lnTo>
                      <a:pt x="31804" y="21949"/>
                    </a:lnTo>
                    <a:lnTo>
                      <a:pt x="31804" y="22033"/>
                    </a:lnTo>
                    <a:lnTo>
                      <a:pt x="31720" y="22117"/>
                    </a:lnTo>
                    <a:lnTo>
                      <a:pt x="31616" y="22117"/>
                    </a:lnTo>
                    <a:lnTo>
                      <a:pt x="31302" y="22431"/>
                    </a:lnTo>
                    <a:lnTo>
                      <a:pt x="31197" y="22472"/>
                    </a:lnTo>
                    <a:lnTo>
                      <a:pt x="31113" y="22724"/>
                    </a:lnTo>
                    <a:lnTo>
                      <a:pt x="31155" y="22786"/>
                    </a:lnTo>
                    <a:lnTo>
                      <a:pt x="31260" y="22828"/>
                    </a:lnTo>
                    <a:lnTo>
                      <a:pt x="31281" y="22954"/>
                    </a:lnTo>
                    <a:lnTo>
                      <a:pt x="31406" y="23037"/>
                    </a:lnTo>
                    <a:lnTo>
                      <a:pt x="31595" y="23288"/>
                    </a:lnTo>
                    <a:lnTo>
                      <a:pt x="31616" y="23602"/>
                    </a:lnTo>
                    <a:lnTo>
                      <a:pt x="31595" y="23937"/>
                    </a:lnTo>
                    <a:lnTo>
                      <a:pt x="31678" y="24125"/>
                    </a:lnTo>
                    <a:lnTo>
                      <a:pt x="31637" y="24251"/>
                    </a:lnTo>
                    <a:lnTo>
                      <a:pt x="31637" y="24460"/>
                    </a:lnTo>
                    <a:lnTo>
                      <a:pt x="31595" y="24523"/>
                    </a:lnTo>
                    <a:lnTo>
                      <a:pt x="31490" y="24816"/>
                    </a:lnTo>
                    <a:lnTo>
                      <a:pt x="31427" y="24962"/>
                    </a:lnTo>
                    <a:lnTo>
                      <a:pt x="31490" y="24962"/>
                    </a:lnTo>
                    <a:lnTo>
                      <a:pt x="31511" y="24858"/>
                    </a:lnTo>
                    <a:lnTo>
                      <a:pt x="31595" y="24816"/>
                    </a:lnTo>
                    <a:lnTo>
                      <a:pt x="31595" y="24962"/>
                    </a:lnTo>
                    <a:lnTo>
                      <a:pt x="31699" y="25088"/>
                    </a:lnTo>
                    <a:lnTo>
                      <a:pt x="31616" y="25192"/>
                    </a:lnTo>
                    <a:lnTo>
                      <a:pt x="31511" y="25192"/>
                    </a:lnTo>
                    <a:lnTo>
                      <a:pt x="31469" y="25151"/>
                    </a:lnTo>
                    <a:lnTo>
                      <a:pt x="31385" y="25151"/>
                    </a:lnTo>
                    <a:lnTo>
                      <a:pt x="31218" y="25402"/>
                    </a:lnTo>
                    <a:lnTo>
                      <a:pt x="31093" y="25465"/>
                    </a:lnTo>
                    <a:lnTo>
                      <a:pt x="31072" y="25569"/>
                    </a:lnTo>
                    <a:lnTo>
                      <a:pt x="30800" y="25674"/>
                    </a:lnTo>
                    <a:lnTo>
                      <a:pt x="30737" y="25757"/>
                    </a:lnTo>
                    <a:lnTo>
                      <a:pt x="30737" y="25799"/>
                    </a:lnTo>
                    <a:lnTo>
                      <a:pt x="30360" y="25925"/>
                    </a:lnTo>
                    <a:lnTo>
                      <a:pt x="30130" y="26029"/>
                    </a:lnTo>
                    <a:lnTo>
                      <a:pt x="30067" y="26092"/>
                    </a:lnTo>
                    <a:lnTo>
                      <a:pt x="29942" y="26092"/>
                    </a:lnTo>
                    <a:lnTo>
                      <a:pt x="29837" y="26176"/>
                    </a:lnTo>
                    <a:lnTo>
                      <a:pt x="29607" y="26197"/>
                    </a:lnTo>
                    <a:lnTo>
                      <a:pt x="29440" y="26281"/>
                    </a:lnTo>
                    <a:lnTo>
                      <a:pt x="29481" y="26322"/>
                    </a:lnTo>
                    <a:lnTo>
                      <a:pt x="29481" y="26427"/>
                    </a:lnTo>
                    <a:lnTo>
                      <a:pt x="29523" y="26511"/>
                    </a:lnTo>
                    <a:lnTo>
                      <a:pt x="29523" y="26615"/>
                    </a:lnTo>
                    <a:lnTo>
                      <a:pt x="29586" y="26699"/>
                    </a:lnTo>
                    <a:lnTo>
                      <a:pt x="29523" y="26720"/>
                    </a:lnTo>
                    <a:lnTo>
                      <a:pt x="29544" y="26804"/>
                    </a:lnTo>
                    <a:lnTo>
                      <a:pt x="29607" y="26825"/>
                    </a:lnTo>
                    <a:lnTo>
                      <a:pt x="29523" y="26866"/>
                    </a:lnTo>
                    <a:lnTo>
                      <a:pt x="29586" y="26971"/>
                    </a:lnTo>
                    <a:lnTo>
                      <a:pt x="29523" y="27013"/>
                    </a:lnTo>
                    <a:lnTo>
                      <a:pt x="29544" y="27117"/>
                    </a:lnTo>
                    <a:lnTo>
                      <a:pt x="29502" y="27159"/>
                    </a:lnTo>
                    <a:lnTo>
                      <a:pt x="29481" y="27348"/>
                    </a:lnTo>
                    <a:lnTo>
                      <a:pt x="29502" y="27452"/>
                    </a:lnTo>
                    <a:lnTo>
                      <a:pt x="29419" y="27745"/>
                    </a:lnTo>
                    <a:lnTo>
                      <a:pt x="29440" y="27808"/>
                    </a:lnTo>
                    <a:lnTo>
                      <a:pt x="29502" y="27850"/>
                    </a:lnTo>
                    <a:lnTo>
                      <a:pt x="29502" y="27913"/>
                    </a:lnTo>
                    <a:lnTo>
                      <a:pt x="29544" y="27975"/>
                    </a:lnTo>
                    <a:lnTo>
                      <a:pt x="29440" y="28101"/>
                    </a:lnTo>
                    <a:lnTo>
                      <a:pt x="29440" y="28226"/>
                    </a:lnTo>
                    <a:lnTo>
                      <a:pt x="29523" y="28268"/>
                    </a:lnTo>
                    <a:lnTo>
                      <a:pt x="29544" y="28436"/>
                    </a:lnTo>
                    <a:lnTo>
                      <a:pt x="29607" y="28498"/>
                    </a:lnTo>
                    <a:lnTo>
                      <a:pt x="29481" y="28624"/>
                    </a:lnTo>
                    <a:lnTo>
                      <a:pt x="29419" y="28791"/>
                    </a:lnTo>
                    <a:lnTo>
                      <a:pt x="29377" y="28812"/>
                    </a:lnTo>
                    <a:lnTo>
                      <a:pt x="29314" y="28791"/>
                    </a:lnTo>
                    <a:lnTo>
                      <a:pt x="29314" y="28896"/>
                    </a:lnTo>
                    <a:lnTo>
                      <a:pt x="29377" y="28959"/>
                    </a:lnTo>
                    <a:lnTo>
                      <a:pt x="29314" y="29042"/>
                    </a:lnTo>
                    <a:lnTo>
                      <a:pt x="29293" y="29231"/>
                    </a:lnTo>
                    <a:lnTo>
                      <a:pt x="29314" y="29356"/>
                    </a:lnTo>
                    <a:lnTo>
                      <a:pt x="29419" y="29482"/>
                    </a:lnTo>
                    <a:lnTo>
                      <a:pt x="29523" y="29545"/>
                    </a:lnTo>
                    <a:lnTo>
                      <a:pt x="29335" y="29524"/>
                    </a:lnTo>
                    <a:lnTo>
                      <a:pt x="29209" y="29419"/>
                    </a:lnTo>
                    <a:lnTo>
                      <a:pt x="29230" y="29252"/>
                    </a:lnTo>
                    <a:lnTo>
                      <a:pt x="29189" y="29042"/>
                    </a:lnTo>
                    <a:lnTo>
                      <a:pt x="29105" y="29022"/>
                    </a:lnTo>
                    <a:lnTo>
                      <a:pt x="29084" y="28959"/>
                    </a:lnTo>
                    <a:lnTo>
                      <a:pt x="29105" y="28854"/>
                    </a:lnTo>
                    <a:lnTo>
                      <a:pt x="29063" y="28854"/>
                    </a:lnTo>
                    <a:lnTo>
                      <a:pt x="28875" y="29105"/>
                    </a:lnTo>
                    <a:lnTo>
                      <a:pt x="28875" y="29210"/>
                    </a:lnTo>
                    <a:lnTo>
                      <a:pt x="28854" y="29314"/>
                    </a:lnTo>
                    <a:lnTo>
                      <a:pt x="28749" y="29314"/>
                    </a:lnTo>
                    <a:lnTo>
                      <a:pt x="28644" y="29210"/>
                    </a:lnTo>
                    <a:lnTo>
                      <a:pt x="28477" y="29147"/>
                    </a:lnTo>
                    <a:lnTo>
                      <a:pt x="28352" y="29252"/>
                    </a:lnTo>
                    <a:lnTo>
                      <a:pt x="28184" y="29335"/>
                    </a:lnTo>
                    <a:lnTo>
                      <a:pt x="28184" y="29335"/>
                    </a:lnTo>
                    <a:lnTo>
                      <a:pt x="28393" y="29147"/>
                    </a:lnTo>
                    <a:lnTo>
                      <a:pt x="28456" y="29001"/>
                    </a:lnTo>
                    <a:lnTo>
                      <a:pt x="28435" y="28917"/>
                    </a:lnTo>
                    <a:lnTo>
                      <a:pt x="28393" y="28729"/>
                    </a:lnTo>
                    <a:lnTo>
                      <a:pt x="28331" y="28624"/>
                    </a:lnTo>
                    <a:lnTo>
                      <a:pt x="28289" y="28540"/>
                    </a:lnTo>
                    <a:lnTo>
                      <a:pt x="28268" y="28540"/>
                    </a:lnTo>
                    <a:lnTo>
                      <a:pt x="28142" y="28478"/>
                    </a:lnTo>
                    <a:lnTo>
                      <a:pt x="28038" y="28415"/>
                    </a:lnTo>
                    <a:lnTo>
                      <a:pt x="28038" y="28331"/>
                    </a:lnTo>
                    <a:lnTo>
                      <a:pt x="28017" y="28289"/>
                    </a:lnTo>
                    <a:lnTo>
                      <a:pt x="28038" y="28185"/>
                    </a:lnTo>
                    <a:lnTo>
                      <a:pt x="27954" y="28080"/>
                    </a:lnTo>
                    <a:lnTo>
                      <a:pt x="27870" y="28017"/>
                    </a:lnTo>
                    <a:lnTo>
                      <a:pt x="27870" y="27892"/>
                    </a:lnTo>
                    <a:lnTo>
                      <a:pt x="27766" y="27808"/>
                    </a:lnTo>
                    <a:lnTo>
                      <a:pt x="27724" y="27703"/>
                    </a:lnTo>
                    <a:lnTo>
                      <a:pt x="27766" y="27473"/>
                    </a:lnTo>
                    <a:lnTo>
                      <a:pt x="27870" y="27369"/>
                    </a:lnTo>
                    <a:lnTo>
                      <a:pt x="27933" y="27222"/>
                    </a:lnTo>
                    <a:lnTo>
                      <a:pt x="27933" y="27117"/>
                    </a:lnTo>
                    <a:lnTo>
                      <a:pt x="28080" y="26866"/>
                    </a:lnTo>
                    <a:lnTo>
                      <a:pt x="28080" y="26615"/>
                    </a:lnTo>
                    <a:lnTo>
                      <a:pt x="28059" y="26594"/>
                    </a:lnTo>
                    <a:lnTo>
                      <a:pt x="28038" y="26448"/>
                    </a:lnTo>
                    <a:lnTo>
                      <a:pt x="28121" y="26301"/>
                    </a:lnTo>
                    <a:lnTo>
                      <a:pt x="28184" y="26197"/>
                    </a:lnTo>
                    <a:lnTo>
                      <a:pt x="28184" y="26092"/>
                    </a:lnTo>
                    <a:lnTo>
                      <a:pt x="28352" y="25799"/>
                    </a:lnTo>
                    <a:lnTo>
                      <a:pt x="28331" y="25611"/>
                    </a:lnTo>
                    <a:lnTo>
                      <a:pt x="28268" y="25611"/>
                    </a:lnTo>
                    <a:lnTo>
                      <a:pt x="28247" y="25653"/>
                    </a:lnTo>
                    <a:lnTo>
                      <a:pt x="28247" y="25590"/>
                    </a:lnTo>
                    <a:lnTo>
                      <a:pt x="28163" y="25590"/>
                    </a:lnTo>
                    <a:lnTo>
                      <a:pt x="28038" y="25653"/>
                    </a:lnTo>
                    <a:lnTo>
                      <a:pt x="27849" y="25611"/>
                    </a:lnTo>
                    <a:lnTo>
                      <a:pt x="27661" y="25569"/>
                    </a:lnTo>
                    <a:lnTo>
                      <a:pt x="27619" y="25569"/>
                    </a:lnTo>
                    <a:lnTo>
                      <a:pt x="27556" y="25506"/>
                    </a:lnTo>
                    <a:lnTo>
                      <a:pt x="27326" y="25506"/>
                    </a:lnTo>
                    <a:lnTo>
                      <a:pt x="27201" y="25548"/>
                    </a:lnTo>
                    <a:lnTo>
                      <a:pt x="27138" y="25506"/>
                    </a:lnTo>
                    <a:lnTo>
                      <a:pt x="26971" y="25506"/>
                    </a:lnTo>
                    <a:lnTo>
                      <a:pt x="26929" y="25485"/>
                    </a:lnTo>
                    <a:lnTo>
                      <a:pt x="26971" y="25444"/>
                    </a:lnTo>
                    <a:lnTo>
                      <a:pt x="26803" y="25297"/>
                    </a:lnTo>
                    <a:lnTo>
                      <a:pt x="26782" y="25234"/>
                    </a:lnTo>
                    <a:lnTo>
                      <a:pt x="26594" y="25046"/>
                    </a:lnTo>
                    <a:lnTo>
                      <a:pt x="26510" y="25025"/>
                    </a:lnTo>
                    <a:lnTo>
                      <a:pt x="26343" y="24879"/>
                    </a:lnTo>
                    <a:lnTo>
                      <a:pt x="26259" y="24858"/>
                    </a:lnTo>
                    <a:lnTo>
                      <a:pt x="26029" y="24711"/>
                    </a:lnTo>
                    <a:lnTo>
                      <a:pt x="25966" y="24648"/>
                    </a:lnTo>
                    <a:lnTo>
                      <a:pt x="25903" y="24753"/>
                    </a:lnTo>
                    <a:lnTo>
                      <a:pt x="25903" y="24711"/>
                    </a:lnTo>
                    <a:lnTo>
                      <a:pt x="25820" y="24523"/>
                    </a:lnTo>
                    <a:lnTo>
                      <a:pt x="25736" y="24439"/>
                    </a:lnTo>
                    <a:lnTo>
                      <a:pt x="25736" y="24335"/>
                    </a:lnTo>
                    <a:lnTo>
                      <a:pt x="25631" y="24293"/>
                    </a:lnTo>
                    <a:lnTo>
                      <a:pt x="25527" y="24104"/>
                    </a:lnTo>
                    <a:lnTo>
                      <a:pt x="25443" y="24084"/>
                    </a:lnTo>
                    <a:lnTo>
                      <a:pt x="25255" y="23895"/>
                    </a:lnTo>
                    <a:lnTo>
                      <a:pt x="25150" y="23874"/>
                    </a:lnTo>
                    <a:lnTo>
                      <a:pt x="25087" y="23812"/>
                    </a:lnTo>
                    <a:lnTo>
                      <a:pt x="24815" y="23728"/>
                    </a:lnTo>
                    <a:lnTo>
                      <a:pt x="24627" y="23581"/>
                    </a:lnTo>
                    <a:lnTo>
                      <a:pt x="24376" y="23393"/>
                    </a:lnTo>
                    <a:lnTo>
                      <a:pt x="24167" y="23414"/>
                    </a:lnTo>
                    <a:lnTo>
                      <a:pt x="23748" y="23560"/>
                    </a:lnTo>
                    <a:lnTo>
                      <a:pt x="23330" y="23686"/>
                    </a:lnTo>
                    <a:lnTo>
                      <a:pt x="23142" y="23686"/>
                    </a:lnTo>
                    <a:lnTo>
                      <a:pt x="23016" y="23623"/>
                    </a:lnTo>
                    <a:lnTo>
                      <a:pt x="23016" y="23623"/>
                    </a:lnTo>
                    <a:lnTo>
                      <a:pt x="23142" y="23665"/>
                    </a:lnTo>
                    <a:lnTo>
                      <a:pt x="23330" y="23602"/>
                    </a:lnTo>
                    <a:lnTo>
                      <a:pt x="23665" y="23268"/>
                    </a:lnTo>
                    <a:lnTo>
                      <a:pt x="23727" y="23163"/>
                    </a:lnTo>
                    <a:lnTo>
                      <a:pt x="23665" y="22933"/>
                    </a:lnTo>
                    <a:lnTo>
                      <a:pt x="23581" y="22828"/>
                    </a:lnTo>
                    <a:lnTo>
                      <a:pt x="23665" y="22577"/>
                    </a:lnTo>
                    <a:lnTo>
                      <a:pt x="23665" y="22347"/>
                    </a:lnTo>
                    <a:lnTo>
                      <a:pt x="23581" y="22200"/>
                    </a:lnTo>
                    <a:lnTo>
                      <a:pt x="23581" y="22054"/>
                    </a:lnTo>
                    <a:lnTo>
                      <a:pt x="23644" y="21928"/>
                    </a:lnTo>
                    <a:lnTo>
                      <a:pt x="23644" y="21824"/>
                    </a:lnTo>
                    <a:lnTo>
                      <a:pt x="23539" y="21782"/>
                    </a:lnTo>
                    <a:lnTo>
                      <a:pt x="23204" y="21782"/>
                    </a:lnTo>
                    <a:lnTo>
                      <a:pt x="23037" y="22054"/>
                    </a:lnTo>
                    <a:lnTo>
                      <a:pt x="22828" y="22305"/>
                    </a:lnTo>
                    <a:lnTo>
                      <a:pt x="22577" y="22326"/>
                    </a:lnTo>
                    <a:lnTo>
                      <a:pt x="22409" y="22452"/>
                    </a:lnTo>
                    <a:lnTo>
                      <a:pt x="22472" y="22347"/>
                    </a:lnTo>
                    <a:lnTo>
                      <a:pt x="22786" y="22263"/>
                    </a:lnTo>
                    <a:lnTo>
                      <a:pt x="22932" y="22117"/>
                    </a:lnTo>
                    <a:lnTo>
                      <a:pt x="23037" y="21845"/>
                    </a:lnTo>
                    <a:lnTo>
                      <a:pt x="22995" y="21824"/>
                    </a:lnTo>
                    <a:lnTo>
                      <a:pt x="22995" y="21677"/>
                    </a:lnTo>
                    <a:lnTo>
                      <a:pt x="22932" y="21594"/>
                    </a:lnTo>
                    <a:lnTo>
                      <a:pt x="22953" y="21489"/>
                    </a:lnTo>
                    <a:lnTo>
                      <a:pt x="22932" y="21405"/>
                    </a:lnTo>
                    <a:lnTo>
                      <a:pt x="22807" y="21384"/>
                    </a:lnTo>
                    <a:lnTo>
                      <a:pt x="22849" y="21322"/>
                    </a:lnTo>
                    <a:lnTo>
                      <a:pt x="22953" y="21301"/>
                    </a:lnTo>
                    <a:lnTo>
                      <a:pt x="22995" y="21196"/>
                    </a:lnTo>
                    <a:lnTo>
                      <a:pt x="23100" y="21008"/>
                    </a:lnTo>
                    <a:lnTo>
                      <a:pt x="23100" y="20861"/>
                    </a:lnTo>
                    <a:lnTo>
                      <a:pt x="23037" y="20799"/>
                    </a:lnTo>
                    <a:lnTo>
                      <a:pt x="23121" y="20568"/>
                    </a:lnTo>
                    <a:lnTo>
                      <a:pt x="23204" y="20527"/>
                    </a:lnTo>
                    <a:lnTo>
                      <a:pt x="23246" y="20359"/>
                    </a:lnTo>
                    <a:lnTo>
                      <a:pt x="23330" y="20255"/>
                    </a:lnTo>
                    <a:lnTo>
                      <a:pt x="23372" y="20045"/>
                    </a:lnTo>
                    <a:lnTo>
                      <a:pt x="23476" y="19941"/>
                    </a:lnTo>
                    <a:lnTo>
                      <a:pt x="23435" y="19815"/>
                    </a:lnTo>
                    <a:lnTo>
                      <a:pt x="23435" y="19731"/>
                    </a:lnTo>
                    <a:lnTo>
                      <a:pt x="23560" y="19815"/>
                    </a:lnTo>
                    <a:lnTo>
                      <a:pt x="23665" y="19711"/>
                    </a:lnTo>
                    <a:lnTo>
                      <a:pt x="23665" y="19606"/>
                    </a:lnTo>
                    <a:lnTo>
                      <a:pt x="23790" y="19585"/>
                    </a:lnTo>
                    <a:lnTo>
                      <a:pt x="23958" y="19397"/>
                    </a:lnTo>
                    <a:lnTo>
                      <a:pt x="24062" y="19334"/>
                    </a:lnTo>
                    <a:lnTo>
                      <a:pt x="24041" y="19229"/>
                    </a:lnTo>
                    <a:lnTo>
                      <a:pt x="24125" y="19166"/>
                    </a:lnTo>
                    <a:lnTo>
                      <a:pt x="24188" y="19166"/>
                    </a:lnTo>
                    <a:lnTo>
                      <a:pt x="24230" y="19083"/>
                    </a:lnTo>
                    <a:lnTo>
                      <a:pt x="24167" y="18999"/>
                    </a:lnTo>
                    <a:lnTo>
                      <a:pt x="24292" y="18915"/>
                    </a:lnTo>
                    <a:lnTo>
                      <a:pt x="24376" y="18769"/>
                    </a:lnTo>
                    <a:lnTo>
                      <a:pt x="24481" y="18769"/>
                    </a:lnTo>
                    <a:lnTo>
                      <a:pt x="24481" y="18706"/>
                    </a:lnTo>
                    <a:lnTo>
                      <a:pt x="24543" y="18664"/>
                    </a:lnTo>
                    <a:lnTo>
                      <a:pt x="24397" y="18560"/>
                    </a:lnTo>
                    <a:lnTo>
                      <a:pt x="24460" y="18539"/>
                    </a:lnTo>
                    <a:lnTo>
                      <a:pt x="24460" y="18455"/>
                    </a:lnTo>
                    <a:lnTo>
                      <a:pt x="24543" y="18476"/>
                    </a:lnTo>
                    <a:lnTo>
                      <a:pt x="24669" y="18581"/>
                    </a:lnTo>
                    <a:lnTo>
                      <a:pt x="24690" y="18643"/>
                    </a:lnTo>
                    <a:lnTo>
                      <a:pt x="24753" y="18602"/>
                    </a:lnTo>
                    <a:lnTo>
                      <a:pt x="24711" y="18539"/>
                    </a:lnTo>
                    <a:lnTo>
                      <a:pt x="24606" y="18476"/>
                    </a:lnTo>
                    <a:lnTo>
                      <a:pt x="24795" y="18392"/>
                    </a:lnTo>
                    <a:lnTo>
                      <a:pt x="24836" y="18330"/>
                    </a:lnTo>
                    <a:lnTo>
                      <a:pt x="24983" y="18330"/>
                    </a:lnTo>
                    <a:lnTo>
                      <a:pt x="25004" y="18350"/>
                    </a:lnTo>
                    <a:lnTo>
                      <a:pt x="25025" y="18267"/>
                    </a:lnTo>
                    <a:lnTo>
                      <a:pt x="25004" y="18225"/>
                    </a:lnTo>
                    <a:lnTo>
                      <a:pt x="25087" y="18225"/>
                    </a:lnTo>
                    <a:lnTo>
                      <a:pt x="25108" y="18350"/>
                    </a:lnTo>
                    <a:lnTo>
                      <a:pt x="25192" y="18246"/>
                    </a:lnTo>
                    <a:lnTo>
                      <a:pt x="25192" y="18225"/>
                    </a:lnTo>
                    <a:lnTo>
                      <a:pt x="25108" y="18162"/>
                    </a:lnTo>
                    <a:lnTo>
                      <a:pt x="25108" y="18058"/>
                    </a:lnTo>
                    <a:lnTo>
                      <a:pt x="25150" y="18120"/>
                    </a:lnTo>
                    <a:lnTo>
                      <a:pt x="25359" y="18162"/>
                    </a:lnTo>
                    <a:lnTo>
                      <a:pt x="25339" y="18078"/>
                    </a:lnTo>
                    <a:lnTo>
                      <a:pt x="25234" y="18037"/>
                    </a:lnTo>
                    <a:lnTo>
                      <a:pt x="25213" y="17953"/>
                    </a:lnTo>
                    <a:lnTo>
                      <a:pt x="25255" y="17932"/>
                    </a:lnTo>
                    <a:lnTo>
                      <a:pt x="25297" y="17848"/>
                    </a:lnTo>
                    <a:lnTo>
                      <a:pt x="25318" y="18016"/>
                    </a:lnTo>
                    <a:lnTo>
                      <a:pt x="25422" y="17974"/>
                    </a:lnTo>
                    <a:lnTo>
                      <a:pt x="25506" y="18016"/>
                    </a:lnTo>
                    <a:lnTo>
                      <a:pt x="25590" y="17953"/>
                    </a:lnTo>
                    <a:lnTo>
                      <a:pt x="25464" y="17744"/>
                    </a:lnTo>
                    <a:lnTo>
                      <a:pt x="25401" y="17514"/>
                    </a:lnTo>
                    <a:lnTo>
                      <a:pt x="25297" y="17388"/>
                    </a:lnTo>
                    <a:lnTo>
                      <a:pt x="25297" y="17283"/>
                    </a:lnTo>
                    <a:lnTo>
                      <a:pt x="25255" y="17200"/>
                    </a:lnTo>
                    <a:lnTo>
                      <a:pt x="25297" y="17137"/>
                    </a:lnTo>
                    <a:lnTo>
                      <a:pt x="25359" y="17221"/>
                    </a:lnTo>
                    <a:lnTo>
                      <a:pt x="25422" y="17409"/>
                    </a:lnTo>
                    <a:lnTo>
                      <a:pt x="25569" y="17597"/>
                    </a:lnTo>
                    <a:lnTo>
                      <a:pt x="25841" y="17639"/>
                    </a:lnTo>
                    <a:lnTo>
                      <a:pt x="25945" y="17723"/>
                    </a:lnTo>
                    <a:lnTo>
                      <a:pt x="26071" y="17723"/>
                    </a:lnTo>
                    <a:lnTo>
                      <a:pt x="26155" y="17660"/>
                    </a:lnTo>
                    <a:lnTo>
                      <a:pt x="26259" y="17660"/>
                    </a:lnTo>
                    <a:lnTo>
                      <a:pt x="26406" y="17514"/>
                    </a:lnTo>
                    <a:lnTo>
                      <a:pt x="26448" y="17242"/>
                    </a:lnTo>
                    <a:lnTo>
                      <a:pt x="26238" y="16990"/>
                    </a:lnTo>
                    <a:lnTo>
                      <a:pt x="26196" y="16823"/>
                    </a:lnTo>
                    <a:lnTo>
                      <a:pt x="26134" y="16739"/>
                    </a:lnTo>
                    <a:lnTo>
                      <a:pt x="26071" y="16739"/>
                    </a:lnTo>
                    <a:lnTo>
                      <a:pt x="25945" y="16886"/>
                    </a:lnTo>
                    <a:lnTo>
                      <a:pt x="25715" y="16907"/>
                    </a:lnTo>
                    <a:lnTo>
                      <a:pt x="25652" y="16928"/>
                    </a:lnTo>
                    <a:lnTo>
                      <a:pt x="25652" y="16907"/>
                    </a:lnTo>
                    <a:lnTo>
                      <a:pt x="25631" y="16823"/>
                    </a:lnTo>
                    <a:lnTo>
                      <a:pt x="25715" y="16865"/>
                    </a:lnTo>
                    <a:lnTo>
                      <a:pt x="25841" y="16823"/>
                    </a:lnTo>
                    <a:lnTo>
                      <a:pt x="25966" y="16718"/>
                    </a:lnTo>
                    <a:lnTo>
                      <a:pt x="25945" y="16677"/>
                    </a:lnTo>
                    <a:lnTo>
                      <a:pt x="25736" y="16551"/>
                    </a:lnTo>
                    <a:lnTo>
                      <a:pt x="25506" y="16300"/>
                    </a:lnTo>
                    <a:lnTo>
                      <a:pt x="25443" y="16300"/>
                    </a:lnTo>
                    <a:lnTo>
                      <a:pt x="25422" y="16363"/>
                    </a:lnTo>
                    <a:lnTo>
                      <a:pt x="25464" y="16446"/>
                    </a:lnTo>
                    <a:lnTo>
                      <a:pt x="25443" y="16488"/>
                    </a:lnTo>
                    <a:lnTo>
                      <a:pt x="25339" y="16405"/>
                    </a:lnTo>
                    <a:lnTo>
                      <a:pt x="25297" y="16258"/>
                    </a:lnTo>
                    <a:lnTo>
                      <a:pt x="25401" y="16279"/>
                    </a:lnTo>
                    <a:lnTo>
                      <a:pt x="25401" y="16091"/>
                    </a:lnTo>
                    <a:lnTo>
                      <a:pt x="25443" y="16195"/>
                    </a:lnTo>
                    <a:lnTo>
                      <a:pt x="25611" y="16342"/>
                    </a:lnTo>
                    <a:lnTo>
                      <a:pt x="25694" y="16363"/>
                    </a:lnTo>
                    <a:lnTo>
                      <a:pt x="25757" y="16551"/>
                    </a:lnTo>
                    <a:lnTo>
                      <a:pt x="25966" y="16677"/>
                    </a:lnTo>
                    <a:lnTo>
                      <a:pt x="26217" y="16760"/>
                    </a:lnTo>
                    <a:lnTo>
                      <a:pt x="26322" y="16907"/>
                    </a:lnTo>
                    <a:lnTo>
                      <a:pt x="26427" y="16970"/>
                    </a:lnTo>
                    <a:lnTo>
                      <a:pt x="26448" y="17032"/>
                    </a:lnTo>
                    <a:lnTo>
                      <a:pt x="26573" y="17095"/>
                    </a:lnTo>
                    <a:lnTo>
                      <a:pt x="26636" y="17137"/>
                    </a:lnTo>
                    <a:lnTo>
                      <a:pt x="26636" y="17011"/>
                    </a:lnTo>
                    <a:lnTo>
                      <a:pt x="26740" y="16970"/>
                    </a:lnTo>
                    <a:lnTo>
                      <a:pt x="26657" y="16907"/>
                    </a:lnTo>
                    <a:lnTo>
                      <a:pt x="26678" y="16802"/>
                    </a:lnTo>
                    <a:lnTo>
                      <a:pt x="26761" y="16928"/>
                    </a:lnTo>
                    <a:lnTo>
                      <a:pt x="26782" y="17011"/>
                    </a:lnTo>
                    <a:lnTo>
                      <a:pt x="26866" y="17032"/>
                    </a:lnTo>
                    <a:lnTo>
                      <a:pt x="26992" y="16865"/>
                    </a:lnTo>
                    <a:lnTo>
                      <a:pt x="26992" y="16656"/>
                    </a:lnTo>
                    <a:lnTo>
                      <a:pt x="26950" y="16572"/>
                    </a:lnTo>
                    <a:lnTo>
                      <a:pt x="26992" y="16405"/>
                    </a:lnTo>
                    <a:lnTo>
                      <a:pt x="27054" y="16593"/>
                    </a:lnTo>
                    <a:lnTo>
                      <a:pt x="27054" y="16698"/>
                    </a:lnTo>
                    <a:lnTo>
                      <a:pt x="27117" y="16467"/>
                    </a:lnTo>
                    <a:lnTo>
                      <a:pt x="27222" y="16405"/>
                    </a:lnTo>
                    <a:lnTo>
                      <a:pt x="27264" y="16467"/>
                    </a:lnTo>
                    <a:lnTo>
                      <a:pt x="27284" y="16488"/>
                    </a:lnTo>
                    <a:lnTo>
                      <a:pt x="27201" y="16593"/>
                    </a:lnTo>
                    <a:lnTo>
                      <a:pt x="27264" y="16614"/>
                    </a:lnTo>
                    <a:lnTo>
                      <a:pt x="27284" y="16698"/>
                    </a:lnTo>
                    <a:lnTo>
                      <a:pt x="27368" y="16614"/>
                    </a:lnTo>
                    <a:lnTo>
                      <a:pt x="27431" y="16656"/>
                    </a:lnTo>
                    <a:lnTo>
                      <a:pt x="27577" y="16802"/>
                    </a:lnTo>
                    <a:lnTo>
                      <a:pt x="27598" y="16760"/>
                    </a:lnTo>
                    <a:lnTo>
                      <a:pt x="27682" y="16760"/>
                    </a:lnTo>
                    <a:lnTo>
                      <a:pt x="27724" y="16802"/>
                    </a:lnTo>
                    <a:lnTo>
                      <a:pt x="27828" y="16781"/>
                    </a:lnTo>
                    <a:lnTo>
                      <a:pt x="27933" y="16593"/>
                    </a:lnTo>
                    <a:lnTo>
                      <a:pt x="28100" y="16509"/>
                    </a:lnTo>
                    <a:lnTo>
                      <a:pt x="28456" y="16153"/>
                    </a:lnTo>
                    <a:lnTo>
                      <a:pt x="28477" y="16070"/>
                    </a:lnTo>
                    <a:lnTo>
                      <a:pt x="28540" y="16049"/>
                    </a:lnTo>
                    <a:lnTo>
                      <a:pt x="28561" y="16091"/>
                    </a:lnTo>
                    <a:lnTo>
                      <a:pt x="28728" y="15881"/>
                    </a:lnTo>
                    <a:lnTo>
                      <a:pt x="28833" y="15840"/>
                    </a:lnTo>
                    <a:lnTo>
                      <a:pt x="28958" y="15735"/>
                    </a:lnTo>
                    <a:lnTo>
                      <a:pt x="29000" y="15672"/>
                    </a:lnTo>
                    <a:lnTo>
                      <a:pt x="28979" y="15547"/>
                    </a:lnTo>
                    <a:lnTo>
                      <a:pt x="28561" y="15442"/>
                    </a:lnTo>
                    <a:lnTo>
                      <a:pt x="28331" y="15400"/>
                    </a:lnTo>
                    <a:lnTo>
                      <a:pt x="28121" y="15317"/>
                    </a:lnTo>
                    <a:lnTo>
                      <a:pt x="28038" y="15128"/>
                    </a:lnTo>
                    <a:lnTo>
                      <a:pt x="27912" y="14898"/>
                    </a:lnTo>
                    <a:lnTo>
                      <a:pt x="27849" y="14898"/>
                    </a:lnTo>
                    <a:lnTo>
                      <a:pt x="27828" y="14710"/>
                    </a:lnTo>
                    <a:lnTo>
                      <a:pt x="27808" y="14689"/>
                    </a:lnTo>
                    <a:lnTo>
                      <a:pt x="27828" y="14626"/>
                    </a:lnTo>
                    <a:lnTo>
                      <a:pt x="27870" y="14626"/>
                    </a:lnTo>
                    <a:lnTo>
                      <a:pt x="27912" y="14563"/>
                    </a:lnTo>
                    <a:lnTo>
                      <a:pt x="27828" y="14501"/>
                    </a:lnTo>
                    <a:lnTo>
                      <a:pt x="27598" y="14501"/>
                    </a:lnTo>
                    <a:lnTo>
                      <a:pt x="27326" y="14417"/>
                    </a:lnTo>
                    <a:lnTo>
                      <a:pt x="27243" y="14417"/>
                    </a:lnTo>
                    <a:lnTo>
                      <a:pt x="27201" y="14480"/>
                    </a:lnTo>
                    <a:lnTo>
                      <a:pt x="27117" y="14396"/>
                    </a:lnTo>
                    <a:lnTo>
                      <a:pt x="27117" y="14312"/>
                    </a:lnTo>
                    <a:lnTo>
                      <a:pt x="27222" y="14354"/>
                    </a:lnTo>
                    <a:lnTo>
                      <a:pt x="27494" y="14375"/>
                    </a:lnTo>
                    <a:lnTo>
                      <a:pt x="27640" y="14480"/>
                    </a:lnTo>
                    <a:lnTo>
                      <a:pt x="27870" y="14480"/>
                    </a:lnTo>
                    <a:lnTo>
                      <a:pt x="28017" y="14584"/>
                    </a:lnTo>
                    <a:lnTo>
                      <a:pt x="28142" y="14814"/>
                    </a:lnTo>
                    <a:lnTo>
                      <a:pt x="28247" y="14835"/>
                    </a:lnTo>
                    <a:lnTo>
                      <a:pt x="28289" y="14898"/>
                    </a:lnTo>
                    <a:lnTo>
                      <a:pt x="28247" y="14919"/>
                    </a:lnTo>
                    <a:lnTo>
                      <a:pt x="28184" y="14919"/>
                    </a:lnTo>
                    <a:lnTo>
                      <a:pt x="28184" y="14982"/>
                    </a:lnTo>
                    <a:lnTo>
                      <a:pt x="28372" y="15045"/>
                    </a:lnTo>
                    <a:lnTo>
                      <a:pt x="28435" y="15191"/>
                    </a:lnTo>
                    <a:lnTo>
                      <a:pt x="28498" y="15296"/>
                    </a:lnTo>
                    <a:lnTo>
                      <a:pt x="28875" y="15358"/>
                    </a:lnTo>
                    <a:lnTo>
                      <a:pt x="28979" y="15317"/>
                    </a:lnTo>
                    <a:lnTo>
                      <a:pt x="29021" y="15191"/>
                    </a:lnTo>
                    <a:lnTo>
                      <a:pt x="29105" y="15128"/>
                    </a:lnTo>
                    <a:lnTo>
                      <a:pt x="29189" y="15149"/>
                    </a:lnTo>
                    <a:lnTo>
                      <a:pt x="29314" y="15003"/>
                    </a:lnTo>
                    <a:lnTo>
                      <a:pt x="29335" y="14982"/>
                    </a:lnTo>
                    <a:lnTo>
                      <a:pt x="29502" y="15128"/>
                    </a:lnTo>
                    <a:lnTo>
                      <a:pt x="29481" y="15149"/>
                    </a:lnTo>
                    <a:lnTo>
                      <a:pt x="29377" y="15317"/>
                    </a:lnTo>
                    <a:lnTo>
                      <a:pt x="29377" y="15400"/>
                    </a:lnTo>
                    <a:lnTo>
                      <a:pt x="29293" y="15505"/>
                    </a:lnTo>
                    <a:lnTo>
                      <a:pt x="29293" y="15568"/>
                    </a:lnTo>
                    <a:lnTo>
                      <a:pt x="29189" y="15756"/>
                    </a:lnTo>
                    <a:lnTo>
                      <a:pt x="29230" y="15840"/>
                    </a:lnTo>
                    <a:lnTo>
                      <a:pt x="29189" y="15861"/>
                    </a:lnTo>
                    <a:lnTo>
                      <a:pt x="29168" y="15965"/>
                    </a:lnTo>
                    <a:lnTo>
                      <a:pt x="29168" y="16070"/>
                    </a:lnTo>
                    <a:lnTo>
                      <a:pt x="29000" y="16195"/>
                    </a:lnTo>
                    <a:lnTo>
                      <a:pt x="28958" y="16300"/>
                    </a:lnTo>
                    <a:lnTo>
                      <a:pt x="28958" y="16467"/>
                    </a:lnTo>
                    <a:lnTo>
                      <a:pt x="28916" y="16509"/>
                    </a:lnTo>
                    <a:lnTo>
                      <a:pt x="28916" y="16677"/>
                    </a:lnTo>
                    <a:lnTo>
                      <a:pt x="28854" y="16760"/>
                    </a:lnTo>
                    <a:lnTo>
                      <a:pt x="28707" y="16760"/>
                    </a:lnTo>
                    <a:lnTo>
                      <a:pt x="28540" y="16823"/>
                    </a:lnTo>
                    <a:lnTo>
                      <a:pt x="28540" y="16928"/>
                    </a:lnTo>
                    <a:lnTo>
                      <a:pt x="28477" y="17116"/>
                    </a:lnTo>
                    <a:lnTo>
                      <a:pt x="28498" y="17242"/>
                    </a:lnTo>
                    <a:lnTo>
                      <a:pt x="28561" y="17242"/>
                    </a:lnTo>
                    <a:lnTo>
                      <a:pt x="28582" y="17137"/>
                    </a:lnTo>
                    <a:lnTo>
                      <a:pt x="28644" y="17116"/>
                    </a:lnTo>
                    <a:lnTo>
                      <a:pt x="28686" y="17137"/>
                    </a:lnTo>
                    <a:lnTo>
                      <a:pt x="28770" y="17200"/>
                    </a:lnTo>
                    <a:lnTo>
                      <a:pt x="28854" y="17200"/>
                    </a:lnTo>
                    <a:lnTo>
                      <a:pt x="28896" y="17179"/>
                    </a:lnTo>
                    <a:lnTo>
                      <a:pt x="28958" y="17179"/>
                    </a:lnTo>
                    <a:lnTo>
                      <a:pt x="29000" y="17221"/>
                    </a:lnTo>
                    <a:lnTo>
                      <a:pt x="29021" y="17304"/>
                    </a:lnTo>
                    <a:lnTo>
                      <a:pt x="28958" y="17409"/>
                    </a:lnTo>
                    <a:lnTo>
                      <a:pt x="28979" y="17514"/>
                    </a:lnTo>
                    <a:lnTo>
                      <a:pt x="28896" y="17597"/>
                    </a:lnTo>
                    <a:lnTo>
                      <a:pt x="28896" y="17744"/>
                    </a:lnTo>
                    <a:lnTo>
                      <a:pt x="28916" y="17806"/>
                    </a:lnTo>
                    <a:lnTo>
                      <a:pt x="28979" y="17765"/>
                    </a:lnTo>
                    <a:lnTo>
                      <a:pt x="29021" y="17806"/>
                    </a:lnTo>
                    <a:lnTo>
                      <a:pt x="29105" y="17806"/>
                    </a:lnTo>
                    <a:lnTo>
                      <a:pt x="29168" y="17744"/>
                    </a:lnTo>
                    <a:lnTo>
                      <a:pt x="29272" y="17744"/>
                    </a:lnTo>
                    <a:lnTo>
                      <a:pt x="29293" y="17702"/>
                    </a:lnTo>
                    <a:lnTo>
                      <a:pt x="29377" y="17639"/>
                    </a:lnTo>
                    <a:lnTo>
                      <a:pt x="29440" y="17639"/>
                    </a:lnTo>
                    <a:lnTo>
                      <a:pt x="29544" y="17555"/>
                    </a:lnTo>
                    <a:lnTo>
                      <a:pt x="29586" y="17430"/>
                    </a:lnTo>
                    <a:lnTo>
                      <a:pt x="29649" y="17346"/>
                    </a:lnTo>
                    <a:lnTo>
                      <a:pt x="29712" y="17283"/>
                    </a:lnTo>
                    <a:lnTo>
                      <a:pt x="29753" y="17283"/>
                    </a:lnTo>
                    <a:lnTo>
                      <a:pt x="29816" y="17325"/>
                    </a:lnTo>
                    <a:lnTo>
                      <a:pt x="29900" y="17283"/>
                    </a:lnTo>
                    <a:lnTo>
                      <a:pt x="29942" y="17242"/>
                    </a:lnTo>
                    <a:lnTo>
                      <a:pt x="30025" y="17242"/>
                    </a:lnTo>
                    <a:lnTo>
                      <a:pt x="30067" y="17095"/>
                    </a:lnTo>
                    <a:lnTo>
                      <a:pt x="30067" y="16970"/>
                    </a:lnTo>
                    <a:lnTo>
                      <a:pt x="30172" y="16886"/>
                    </a:lnTo>
                    <a:lnTo>
                      <a:pt x="30214" y="16802"/>
                    </a:lnTo>
                    <a:lnTo>
                      <a:pt x="30277" y="16802"/>
                    </a:lnTo>
                    <a:lnTo>
                      <a:pt x="30339" y="16865"/>
                    </a:lnTo>
                    <a:lnTo>
                      <a:pt x="30381" y="16802"/>
                    </a:lnTo>
                    <a:lnTo>
                      <a:pt x="30444" y="16781"/>
                    </a:lnTo>
                    <a:lnTo>
                      <a:pt x="30486" y="16802"/>
                    </a:lnTo>
                    <a:lnTo>
                      <a:pt x="30528" y="16907"/>
                    </a:lnTo>
                    <a:lnTo>
                      <a:pt x="30444" y="16970"/>
                    </a:lnTo>
                    <a:lnTo>
                      <a:pt x="30381" y="17011"/>
                    </a:lnTo>
                    <a:lnTo>
                      <a:pt x="30465" y="17074"/>
                    </a:lnTo>
                    <a:lnTo>
                      <a:pt x="30632" y="17074"/>
                    </a:lnTo>
                    <a:lnTo>
                      <a:pt x="30695" y="17095"/>
                    </a:lnTo>
                    <a:lnTo>
                      <a:pt x="30737" y="17179"/>
                    </a:lnTo>
                    <a:lnTo>
                      <a:pt x="30653" y="17283"/>
                    </a:lnTo>
                    <a:lnTo>
                      <a:pt x="30569" y="17304"/>
                    </a:lnTo>
                    <a:lnTo>
                      <a:pt x="30569" y="17430"/>
                    </a:lnTo>
                    <a:lnTo>
                      <a:pt x="30653" y="17451"/>
                    </a:lnTo>
                    <a:lnTo>
                      <a:pt x="30695" y="17430"/>
                    </a:lnTo>
                    <a:lnTo>
                      <a:pt x="30779" y="17430"/>
                    </a:lnTo>
                    <a:lnTo>
                      <a:pt x="30800" y="17451"/>
                    </a:lnTo>
                    <a:lnTo>
                      <a:pt x="30883" y="17430"/>
                    </a:lnTo>
                    <a:lnTo>
                      <a:pt x="30904" y="17514"/>
                    </a:lnTo>
                    <a:lnTo>
                      <a:pt x="31009" y="17514"/>
                    </a:lnTo>
                    <a:lnTo>
                      <a:pt x="31072" y="17555"/>
                    </a:lnTo>
                    <a:lnTo>
                      <a:pt x="31113" y="17555"/>
                    </a:lnTo>
                    <a:lnTo>
                      <a:pt x="31260" y="17639"/>
                    </a:lnTo>
                    <a:lnTo>
                      <a:pt x="31302" y="17618"/>
                    </a:lnTo>
                    <a:lnTo>
                      <a:pt x="31365" y="17493"/>
                    </a:lnTo>
                    <a:lnTo>
                      <a:pt x="31406" y="17451"/>
                    </a:lnTo>
                    <a:lnTo>
                      <a:pt x="31490" y="17346"/>
                    </a:lnTo>
                    <a:lnTo>
                      <a:pt x="31595" y="17346"/>
                    </a:lnTo>
                    <a:lnTo>
                      <a:pt x="31616" y="17304"/>
                    </a:lnTo>
                    <a:lnTo>
                      <a:pt x="31532" y="17283"/>
                    </a:lnTo>
                    <a:lnTo>
                      <a:pt x="31490" y="17200"/>
                    </a:lnTo>
                    <a:lnTo>
                      <a:pt x="31574" y="17179"/>
                    </a:lnTo>
                    <a:lnTo>
                      <a:pt x="31595" y="17095"/>
                    </a:lnTo>
                    <a:lnTo>
                      <a:pt x="31511" y="17053"/>
                    </a:lnTo>
                    <a:lnTo>
                      <a:pt x="31469" y="16990"/>
                    </a:lnTo>
                    <a:lnTo>
                      <a:pt x="31406" y="17011"/>
                    </a:lnTo>
                    <a:lnTo>
                      <a:pt x="31406" y="17095"/>
                    </a:lnTo>
                    <a:lnTo>
                      <a:pt x="31365" y="17116"/>
                    </a:lnTo>
                    <a:lnTo>
                      <a:pt x="31302" y="17095"/>
                    </a:lnTo>
                    <a:lnTo>
                      <a:pt x="31197" y="17032"/>
                    </a:lnTo>
                    <a:lnTo>
                      <a:pt x="31197" y="16970"/>
                    </a:lnTo>
                    <a:lnTo>
                      <a:pt x="31155" y="16990"/>
                    </a:lnTo>
                    <a:lnTo>
                      <a:pt x="31072" y="17074"/>
                    </a:lnTo>
                    <a:lnTo>
                      <a:pt x="30883" y="17074"/>
                    </a:lnTo>
                    <a:lnTo>
                      <a:pt x="30800" y="17011"/>
                    </a:lnTo>
                    <a:lnTo>
                      <a:pt x="30904" y="16970"/>
                    </a:lnTo>
                    <a:lnTo>
                      <a:pt x="30988" y="16970"/>
                    </a:lnTo>
                    <a:lnTo>
                      <a:pt x="31072" y="16907"/>
                    </a:lnTo>
                    <a:lnTo>
                      <a:pt x="31072" y="16823"/>
                    </a:lnTo>
                    <a:lnTo>
                      <a:pt x="31051" y="16802"/>
                    </a:lnTo>
                    <a:lnTo>
                      <a:pt x="31051" y="16677"/>
                    </a:lnTo>
                    <a:lnTo>
                      <a:pt x="31072" y="16593"/>
                    </a:lnTo>
                    <a:lnTo>
                      <a:pt x="31072" y="16551"/>
                    </a:lnTo>
                    <a:lnTo>
                      <a:pt x="31009" y="16488"/>
                    </a:lnTo>
                    <a:lnTo>
                      <a:pt x="31009" y="16405"/>
                    </a:lnTo>
                    <a:lnTo>
                      <a:pt x="30862" y="16258"/>
                    </a:lnTo>
                    <a:lnTo>
                      <a:pt x="30737" y="16195"/>
                    </a:lnTo>
                    <a:lnTo>
                      <a:pt x="30737" y="16153"/>
                    </a:lnTo>
                    <a:lnTo>
                      <a:pt x="30695" y="16028"/>
                    </a:lnTo>
                    <a:lnTo>
                      <a:pt x="30632" y="16028"/>
                    </a:lnTo>
                    <a:lnTo>
                      <a:pt x="30590" y="15944"/>
                    </a:lnTo>
                    <a:lnTo>
                      <a:pt x="30632" y="15819"/>
                    </a:lnTo>
                    <a:lnTo>
                      <a:pt x="30590" y="15735"/>
                    </a:lnTo>
                    <a:lnTo>
                      <a:pt x="30465" y="15735"/>
                    </a:lnTo>
                    <a:lnTo>
                      <a:pt x="30277" y="15651"/>
                    </a:lnTo>
                    <a:lnTo>
                      <a:pt x="30235" y="15547"/>
                    </a:lnTo>
                    <a:lnTo>
                      <a:pt x="30277" y="15505"/>
                    </a:lnTo>
                    <a:lnTo>
                      <a:pt x="30277" y="15442"/>
                    </a:lnTo>
                    <a:lnTo>
                      <a:pt x="30214" y="15358"/>
                    </a:lnTo>
                    <a:lnTo>
                      <a:pt x="30172" y="15296"/>
                    </a:lnTo>
                    <a:lnTo>
                      <a:pt x="30151" y="15296"/>
                    </a:lnTo>
                    <a:lnTo>
                      <a:pt x="30046" y="15421"/>
                    </a:lnTo>
                    <a:lnTo>
                      <a:pt x="30025" y="15526"/>
                    </a:lnTo>
                    <a:lnTo>
                      <a:pt x="29963" y="15568"/>
                    </a:lnTo>
                    <a:lnTo>
                      <a:pt x="29921" y="15526"/>
                    </a:lnTo>
                    <a:lnTo>
                      <a:pt x="29921" y="15400"/>
                    </a:lnTo>
                    <a:lnTo>
                      <a:pt x="29858" y="15296"/>
                    </a:lnTo>
                    <a:lnTo>
                      <a:pt x="29900" y="15212"/>
                    </a:lnTo>
                    <a:lnTo>
                      <a:pt x="30025" y="15212"/>
                    </a:lnTo>
                    <a:lnTo>
                      <a:pt x="30005" y="15128"/>
                    </a:lnTo>
                    <a:lnTo>
                      <a:pt x="30025" y="15024"/>
                    </a:lnTo>
                    <a:lnTo>
                      <a:pt x="30005" y="14919"/>
                    </a:lnTo>
                    <a:lnTo>
                      <a:pt x="29900" y="14940"/>
                    </a:lnTo>
                    <a:lnTo>
                      <a:pt x="29900" y="14877"/>
                    </a:lnTo>
                    <a:lnTo>
                      <a:pt x="29963" y="14773"/>
                    </a:lnTo>
                    <a:lnTo>
                      <a:pt x="29921" y="14731"/>
                    </a:lnTo>
                    <a:lnTo>
                      <a:pt x="29712" y="14814"/>
                    </a:lnTo>
                    <a:cubicBezTo>
                      <a:pt x="29691" y="14773"/>
                      <a:pt x="29628" y="14731"/>
                      <a:pt x="29607" y="14689"/>
                    </a:cubicBezTo>
                    <a:lnTo>
                      <a:pt x="29712" y="14605"/>
                    </a:lnTo>
                    <a:lnTo>
                      <a:pt x="29795" y="14584"/>
                    </a:lnTo>
                    <a:lnTo>
                      <a:pt x="29858" y="14417"/>
                    </a:lnTo>
                    <a:lnTo>
                      <a:pt x="29816" y="14312"/>
                    </a:lnTo>
                    <a:lnTo>
                      <a:pt x="29691" y="14291"/>
                    </a:lnTo>
                    <a:lnTo>
                      <a:pt x="29628" y="14208"/>
                    </a:lnTo>
                    <a:lnTo>
                      <a:pt x="29628" y="14103"/>
                    </a:lnTo>
                    <a:lnTo>
                      <a:pt x="29691" y="14082"/>
                    </a:lnTo>
                    <a:lnTo>
                      <a:pt x="29649" y="13998"/>
                    </a:lnTo>
                    <a:lnTo>
                      <a:pt x="29691" y="13915"/>
                    </a:lnTo>
                    <a:lnTo>
                      <a:pt x="29816" y="13998"/>
                    </a:lnTo>
                    <a:lnTo>
                      <a:pt x="29921" y="13977"/>
                    </a:lnTo>
                    <a:lnTo>
                      <a:pt x="30025" y="14061"/>
                    </a:lnTo>
                    <a:lnTo>
                      <a:pt x="30151" y="14061"/>
                    </a:lnTo>
                    <a:lnTo>
                      <a:pt x="30318" y="13977"/>
                    </a:lnTo>
                    <a:lnTo>
                      <a:pt x="30318" y="14019"/>
                    </a:lnTo>
                    <a:lnTo>
                      <a:pt x="30360" y="14061"/>
                    </a:lnTo>
                    <a:lnTo>
                      <a:pt x="30339" y="14082"/>
                    </a:lnTo>
                    <a:lnTo>
                      <a:pt x="30277" y="14249"/>
                    </a:lnTo>
                    <a:lnTo>
                      <a:pt x="30277" y="14312"/>
                    </a:lnTo>
                    <a:lnTo>
                      <a:pt x="30360" y="14291"/>
                    </a:lnTo>
                    <a:lnTo>
                      <a:pt x="30381" y="14354"/>
                    </a:lnTo>
                    <a:lnTo>
                      <a:pt x="30465" y="14375"/>
                    </a:lnTo>
                    <a:lnTo>
                      <a:pt x="30590" y="14459"/>
                    </a:lnTo>
                    <a:lnTo>
                      <a:pt x="30632" y="14354"/>
                    </a:lnTo>
                    <a:lnTo>
                      <a:pt x="30528" y="14249"/>
                    </a:lnTo>
                    <a:lnTo>
                      <a:pt x="30590" y="14145"/>
                    </a:lnTo>
                    <a:lnTo>
                      <a:pt x="30632" y="14208"/>
                    </a:lnTo>
                    <a:lnTo>
                      <a:pt x="30695" y="14249"/>
                    </a:lnTo>
                    <a:lnTo>
                      <a:pt x="30737" y="14354"/>
                    </a:lnTo>
                    <a:lnTo>
                      <a:pt x="30904" y="14501"/>
                    </a:lnTo>
                    <a:lnTo>
                      <a:pt x="30967" y="14501"/>
                    </a:lnTo>
                    <a:lnTo>
                      <a:pt x="30967" y="14417"/>
                    </a:lnTo>
                    <a:lnTo>
                      <a:pt x="30946" y="14375"/>
                    </a:lnTo>
                    <a:lnTo>
                      <a:pt x="30988" y="14291"/>
                    </a:lnTo>
                    <a:lnTo>
                      <a:pt x="30967" y="14145"/>
                    </a:lnTo>
                    <a:lnTo>
                      <a:pt x="30904" y="14103"/>
                    </a:lnTo>
                    <a:lnTo>
                      <a:pt x="30946" y="13957"/>
                    </a:lnTo>
                    <a:lnTo>
                      <a:pt x="30862" y="13768"/>
                    </a:lnTo>
                    <a:lnTo>
                      <a:pt x="30758" y="13726"/>
                    </a:lnTo>
                    <a:lnTo>
                      <a:pt x="30758" y="13622"/>
                    </a:lnTo>
                    <a:lnTo>
                      <a:pt x="30695" y="13580"/>
                    </a:lnTo>
                    <a:lnTo>
                      <a:pt x="30549" y="13685"/>
                    </a:lnTo>
                    <a:lnTo>
                      <a:pt x="30486" y="13685"/>
                    </a:lnTo>
                    <a:lnTo>
                      <a:pt x="30590" y="13538"/>
                    </a:lnTo>
                    <a:lnTo>
                      <a:pt x="30695" y="13538"/>
                    </a:lnTo>
                    <a:lnTo>
                      <a:pt x="30737" y="13559"/>
                    </a:lnTo>
                    <a:lnTo>
                      <a:pt x="30841" y="13517"/>
                    </a:lnTo>
                    <a:lnTo>
                      <a:pt x="30925" y="13622"/>
                    </a:lnTo>
                    <a:lnTo>
                      <a:pt x="30967" y="13643"/>
                    </a:lnTo>
                    <a:lnTo>
                      <a:pt x="30967" y="13873"/>
                    </a:lnTo>
                    <a:lnTo>
                      <a:pt x="31009" y="13873"/>
                    </a:lnTo>
                    <a:lnTo>
                      <a:pt x="31155" y="13768"/>
                    </a:lnTo>
                    <a:lnTo>
                      <a:pt x="31051" y="13936"/>
                    </a:lnTo>
                    <a:lnTo>
                      <a:pt x="31051" y="13998"/>
                    </a:lnTo>
                    <a:lnTo>
                      <a:pt x="30967" y="14040"/>
                    </a:lnTo>
                    <a:lnTo>
                      <a:pt x="30967" y="14082"/>
                    </a:lnTo>
                    <a:lnTo>
                      <a:pt x="31051" y="14166"/>
                    </a:lnTo>
                    <a:lnTo>
                      <a:pt x="31072" y="14291"/>
                    </a:lnTo>
                    <a:lnTo>
                      <a:pt x="31009" y="14375"/>
                    </a:lnTo>
                    <a:lnTo>
                      <a:pt x="31072" y="14417"/>
                    </a:lnTo>
                    <a:lnTo>
                      <a:pt x="31365" y="14354"/>
                    </a:lnTo>
                    <a:lnTo>
                      <a:pt x="31406" y="14249"/>
                    </a:lnTo>
                    <a:lnTo>
                      <a:pt x="31511" y="14249"/>
                    </a:lnTo>
                    <a:lnTo>
                      <a:pt x="31574" y="14270"/>
                    </a:lnTo>
                    <a:lnTo>
                      <a:pt x="31720" y="14082"/>
                    </a:lnTo>
                    <a:lnTo>
                      <a:pt x="31804" y="14082"/>
                    </a:lnTo>
                    <a:lnTo>
                      <a:pt x="31846" y="13998"/>
                    </a:lnTo>
                    <a:lnTo>
                      <a:pt x="31950" y="13936"/>
                    </a:lnTo>
                    <a:lnTo>
                      <a:pt x="31992" y="13789"/>
                    </a:lnTo>
                    <a:lnTo>
                      <a:pt x="32055" y="13747"/>
                    </a:lnTo>
                    <a:lnTo>
                      <a:pt x="32243" y="13747"/>
                    </a:lnTo>
                    <a:lnTo>
                      <a:pt x="32348" y="13789"/>
                    </a:lnTo>
                    <a:lnTo>
                      <a:pt x="32411" y="13726"/>
                    </a:lnTo>
                    <a:lnTo>
                      <a:pt x="32369" y="13622"/>
                    </a:lnTo>
                    <a:lnTo>
                      <a:pt x="32536" y="13475"/>
                    </a:lnTo>
                    <a:lnTo>
                      <a:pt x="32557" y="13413"/>
                    </a:lnTo>
                    <a:lnTo>
                      <a:pt x="32620" y="13371"/>
                    </a:lnTo>
                    <a:lnTo>
                      <a:pt x="32641" y="13245"/>
                    </a:lnTo>
                    <a:lnTo>
                      <a:pt x="32515" y="13015"/>
                    </a:lnTo>
                    <a:lnTo>
                      <a:pt x="32536" y="12931"/>
                    </a:lnTo>
                    <a:lnTo>
                      <a:pt x="32411" y="12827"/>
                    </a:lnTo>
                    <a:lnTo>
                      <a:pt x="32369" y="12701"/>
                    </a:lnTo>
                    <a:lnTo>
                      <a:pt x="32432" y="12596"/>
                    </a:lnTo>
                    <a:lnTo>
                      <a:pt x="32557" y="12534"/>
                    </a:lnTo>
                    <a:lnTo>
                      <a:pt x="32578" y="12471"/>
                    </a:lnTo>
                    <a:lnTo>
                      <a:pt x="32557" y="12471"/>
                    </a:lnTo>
                    <a:lnTo>
                      <a:pt x="32474" y="12534"/>
                    </a:lnTo>
                    <a:lnTo>
                      <a:pt x="32453" y="12534"/>
                    </a:lnTo>
                    <a:lnTo>
                      <a:pt x="32453" y="12471"/>
                    </a:lnTo>
                    <a:lnTo>
                      <a:pt x="32536" y="12366"/>
                    </a:lnTo>
                    <a:lnTo>
                      <a:pt x="32432" y="12366"/>
                    </a:lnTo>
                    <a:lnTo>
                      <a:pt x="32515" y="12283"/>
                    </a:lnTo>
                    <a:lnTo>
                      <a:pt x="32536" y="12199"/>
                    </a:lnTo>
                    <a:lnTo>
                      <a:pt x="32453" y="12157"/>
                    </a:lnTo>
                    <a:lnTo>
                      <a:pt x="32348" y="12115"/>
                    </a:lnTo>
                    <a:lnTo>
                      <a:pt x="32411" y="12094"/>
                    </a:lnTo>
                    <a:lnTo>
                      <a:pt x="32411" y="11990"/>
                    </a:lnTo>
                    <a:lnTo>
                      <a:pt x="32474" y="11990"/>
                    </a:lnTo>
                    <a:lnTo>
                      <a:pt x="32515" y="12052"/>
                    </a:lnTo>
                    <a:lnTo>
                      <a:pt x="32620" y="12052"/>
                    </a:lnTo>
                    <a:lnTo>
                      <a:pt x="32683" y="12157"/>
                    </a:lnTo>
                    <a:lnTo>
                      <a:pt x="32766" y="12178"/>
                    </a:lnTo>
                    <a:lnTo>
                      <a:pt x="32829" y="12094"/>
                    </a:lnTo>
                    <a:lnTo>
                      <a:pt x="32892" y="12115"/>
                    </a:lnTo>
                    <a:lnTo>
                      <a:pt x="33059" y="12073"/>
                    </a:lnTo>
                    <a:lnTo>
                      <a:pt x="33185" y="11990"/>
                    </a:lnTo>
                    <a:lnTo>
                      <a:pt x="33143" y="11948"/>
                    </a:lnTo>
                    <a:lnTo>
                      <a:pt x="33206" y="11843"/>
                    </a:lnTo>
                    <a:lnTo>
                      <a:pt x="33185" y="11801"/>
                    </a:lnTo>
                    <a:lnTo>
                      <a:pt x="33143" y="11801"/>
                    </a:lnTo>
                    <a:lnTo>
                      <a:pt x="33143" y="11739"/>
                    </a:lnTo>
                    <a:lnTo>
                      <a:pt x="33080" y="11697"/>
                    </a:lnTo>
                    <a:lnTo>
                      <a:pt x="32934" y="11697"/>
                    </a:lnTo>
                    <a:lnTo>
                      <a:pt x="32997" y="11655"/>
                    </a:lnTo>
                    <a:lnTo>
                      <a:pt x="33101" y="11634"/>
                    </a:lnTo>
                    <a:lnTo>
                      <a:pt x="33290" y="11488"/>
                    </a:lnTo>
                    <a:lnTo>
                      <a:pt x="33373" y="11383"/>
                    </a:lnTo>
                    <a:lnTo>
                      <a:pt x="33352" y="11341"/>
                    </a:lnTo>
                    <a:lnTo>
                      <a:pt x="33290" y="11320"/>
                    </a:lnTo>
                    <a:lnTo>
                      <a:pt x="33269" y="11236"/>
                    </a:lnTo>
                    <a:lnTo>
                      <a:pt x="33080" y="11174"/>
                    </a:lnTo>
                    <a:lnTo>
                      <a:pt x="32976" y="11216"/>
                    </a:lnTo>
                    <a:lnTo>
                      <a:pt x="32934" y="11174"/>
                    </a:lnTo>
                    <a:lnTo>
                      <a:pt x="33038" y="11153"/>
                    </a:lnTo>
                    <a:lnTo>
                      <a:pt x="33038" y="11027"/>
                    </a:lnTo>
                    <a:lnTo>
                      <a:pt x="32808" y="10860"/>
                    </a:lnTo>
                    <a:lnTo>
                      <a:pt x="32808" y="10818"/>
                    </a:lnTo>
                    <a:lnTo>
                      <a:pt x="32871" y="10818"/>
                    </a:lnTo>
                    <a:lnTo>
                      <a:pt x="32955" y="10902"/>
                    </a:lnTo>
                    <a:lnTo>
                      <a:pt x="33038" y="10860"/>
                    </a:lnTo>
                    <a:lnTo>
                      <a:pt x="32955" y="10797"/>
                    </a:lnTo>
                    <a:lnTo>
                      <a:pt x="33018" y="10755"/>
                    </a:lnTo>
                    <a:lnTo>
                      <a:pt x="33018" y="10713"/>
                    </a:lnTo>
                    <a:lnTo>
                      <a:pt x="32871" y="10651"/>
                    </a:lnTo>
                    <a:lnTo>
                      <a:pt x="32766" y="10588"/>
                    </a:lnTo>
                    <a:lnTo>
                      <a:pt x="32662" y="10651"/>
                    </a:lnTo>
                    <a:lnTo>
                      <a:pt x="32515" y="10588"/>
                    </a:lnTo>
                    <a:cubicBezTo>
                      <a:pt x="32536" y="10546"/>
                      <a:pt x="32536" y="10525"/>
                      <a:pt x="32536" y="10504"/>
                    </a:cubicBezTo>
                    <a:lnTo>
                      <a:pt x="32599" y="10504"/>
                    </a:lnTo>
                    <a:lnTo>
                      <a:pt x="32620" y="10483"/>
                    </a:lnTo>
                    <a:lnTo>
                      <a:pt x="32599" y="10420"/>
                    </a:lnTo>
                    <a:lnTo>
                      <a:pt x="32536" y="10420"/>
                    </a:lnTo>
                    <a:cubicBezTo>
                      <a:pt x="32536" y="10400"/>
                      <a:pt x="32536" y="10339"/>
                      <a:pt x="32517" y="10317"/>
                    </a:cubicBezTo>
                    <a:lnTo>
                      <a:pt x="32517" y="10317"/>
                    </a:lnTo>
                    <a:cubicBezTo>
                      <a:pt x="32518" y="10308"/>
                      <a:pt x="32523" y="10287"/>
                      <a:pt x="32536" y="10274"/>
                    </a:cubicBezTo>
                    <a:cubicBezTo>
                      <a:pt x="32536" y="10274"/>
                      <a:pt x="32536" y="10232"/>
                      <a:pt x="32557" y="10232"/>
                    </a:cubicBezTo>
                    <a:lnTo>
                      <a:pt x="32641" y="10316"/>
                    </a:lnTo>
                    <a:lnTo>
                      <a:pt x="32746" y="10274"/>
                    </a:lnTo>
                    <a:lnTo>
                      <a:pt x="32934" y="10232"/>
                    </a:lnTo>
                    <a:lnTo>
                      <a:pt x="32976" y="10337"/>
                    </a:lnTo>
                    <a:lnTo>
                      <a:pt x="33080" y="10379"/>
                    </a:lnTo>
                    <a:lnTo>
                      <a:pt x="33143" y="10441"/>
                    </a:lnTo>
                    <a:lnTo>
                      <a:pt x="33185" y="10420"/>
                    </a:lnTo>
                    <a:lnTo>
                      <a:pt x="33352" y="10525"/>
                    </a:lnTo>
                    <a:lnTo>
                      <a:pt x="33394" y="10483"/>
                    </a:lnTo>
                    <a:lnTo>
                      <a:pt x="33457" y="10504"/>
                    </a:lnTo>
                    <a:lnTo>
                      <a:pt x="33499" y="10420"/>
                    </a:lnTo>
                    <a:lnTo>
                      <a:pt x="33478" y="10337"/>
                    </a:lnTo>
                    <a:lnTo>
                      <a:pt x="33394" y="10295"/>
                    </a:lnTo>
                    <a:lnTo>
                      <a:pt x="33310" y="10190"/>
                    </a:lnTo>
                    <a:lnTo>
                      <a:pt x="33269" y="10107"/>
                    </a:lnTo>
                    <a:lnTo>
                      <a:pt x="33059" y="9918"/>
                    </a:lnTo>
                    <a:lnTo>
                      <a:pt x="33038" y="9855"/>
                    </a:lnTo>
                    <a:lnTo>
                      <a:pt x="33038" y="9855"/>
                    </a:lnTo>
                    <a:lnTo>
                      <a:pt x="33101" y="9897"/>
                    </a:lnTo>
                    <a:lnTo>
                      <a:pt x="33143" y="9960"/>
                    </a:lnTo>
                    <a:lnTo>
                      <a:pt x="33206" y="9981"/>
                    </a:lnTo>
                    <a:lnTo>
                      <a:pt x="33310" y="10107"/>
                    </a:lnTo>
                    <a:lnTo>
                      <a:pt x="33394" y="10127"/>
                    </a:lnTo>
                    <a:lnTo>
                      <a:pt x="33415" y="10190"/>
                    </a:lnTo>
                    <a:lnTo>
                      <a:pt x="33499" y="10295"/>
                    </a:lnTo>
                    <a:lnTo>
                      <a:pt x="33603" y="10400"/>
                    </a:lnTo>
                    <a:lnTo>
                      <a:pt x="33624" y="10462"/>
                    </a:lnTo>
                    <a:lnTo>
                      <a:pt x="33687" y="10504"/>
                    </a:lnTo>
                    <a:lnTo>
                      <a:pt x="33792" y="10609"/>
                    </a:lnTo>
                    <a:lnTo>
                      <a:pt x="33834" y="10713"/>
                    </a:lnTo>
                    <a:lnTo>
                      <a:pt x="33938" y="10713"/>
                    </a:lnTo>
                    <a:lnTo>
                      <a:pt x="33980" y="10672"/>
                    </a:lnTo>
                    <a:lnTo>
                      <a:pt x="33917" y="10546"/>
                    </a:lnTo>
                    <a:lnTo>
                      <a:pt x="33834" y="10337"/>
                    </a:lnTo>
                    <a:lnTo>
                      <a:pt x="34001" y="10358"/>
                    </a:lnTo>
                    <a:lnTo>
                      <a:pt x="34189" y="10462"/>
                    </a:lnTo>
                    <a:lnTo>
                      <a:pt x="34357" y="10462"/>
                    </a:lnTo>
                    <a:lnTo>
                      <a:pt x="34357" y="10567"/>
                    </a:lnTo>
                    <a:lnTo>
                      <a:pt x="34336" y="10630"/>
                    </a:lnTo>
                    <a:lnTo>
                      <a:pt x="34440" y="10713"/>
                    </a:lnTo>
                    <a:lnTo>
                      <a:pt x="34545" y="10713"/>
                    </a:lnTo>
                    <a:lnTo>
                      <a:pt x="34566" y="10734"/>
                    </a:lnTo>
                    <a:lnTo>
                      <a:pt x="34838" y="10734"/>
                    </a:lnTo>
                    <a:lnTo>
                      <a:pt x="34922" y="10672"/>
                    </a:lnTo>
                    <a:lnTo>
                      <a:pt x="34984" y="10546"/>
                    </a:lnTo>
                    <a:lnTo>
                      <a:pt x="34984" y="10441"/>
                    </a:lnTo>
                    <a:lnTo>
                      <a:pt x="35026" y="10337"/>
                    </a:lnTo>
                    <a:lnTo>
                      <a:pt x="34963" y="10295"/>
                    </a:lnTo>
                    <a:lnTo>
                      <a:pt x="34880" y="10086"/>
                    </a:lnTo>
                    <a:lnTo>
                      <a:pt x="34838" y="10086"/>
                    </a:lnTo>
                    <a:lnTo>
                      <a:pt x="34754" y="9939"/>
                    </a:lnTo>
                    <a:lnTo>
                      <a:pt x="34775" y="9814"/>
                    </a:lnTo>
                    <a:lnTo>
                      <a:pt x="34838" y="9793"/>
                    </a:lnTo>
                    <a:lnTo>
                      <a:pt x="34838" y="9709"/>
                    </a:lnTo>
                    <a:lnTo>
                      <a:pt x="34859" y="9688"/>
                    </a:lnTo>
                    <a:lnTo>
                      <a:pt x="34922" y="9730"/>
                    </a:lnTo>
                    <a:lnTo>
                      <a:pt x="34943" y="9835"/>
                    </a:lnTo>
                    <a:lnTo>
                      <a:pt x="34984" y="9730"/>
                    </a:lnTo>
                    <a:lnTo>
                      <a:pt x="34984" y="9583"/>
                    </a:lnTo>
                    <a:lnTo>
                      <a:pt x="35047" y="9542"/>
                    </a:lnTo>
                    <a:lnTo>
                      <a:pt x="35089" y="9500"/>
                    </a:lnTo>
                    <a:lnTo>
                      <a:pt x="35089" y="9604"/>
                    </a:lnTo>
                    <a:lnTo>
                      <a:pt x="35131" y="9667"/>
                    </a:lnTo>
                    <a:lnTo>
                      <a:pt x="35089" y="9709"/>
                    </a:lnTo>
                    <a:lnTo>
                      <a:pt x="34984" y="9772"/>
                    </a:lnTo>
                    <a:lnTo>
                      <a:pt x="34963" y="9897"/>
                    </a:lnTo>
                    <a:lnTo>
                      <a:pt x="35026" y="9918"/>
                    </a:lnTo>
                    <a:lnTo>
                      <a:pt x="35068" y="10002"/>
                    </a:lnTo>
                    <a:lnTo>
                      <a:pt x="35068" y="10086"/>
                    </a:lnTo>
                    <a:lnTo>
                      <a:pt x="35194" y="10232"/>
                    </a:lnTo>
                    <a:lnTo>
                      <a:pt x="35256" y="10274"/>
                    </a:lnTo>
                    <a:lnTo>
                      <a:pt x="35256" y="10190"/>
                    </a:lnTo>
                    <a:lnTo>
                      <a:pt x="35298" y="10169"/>
                    </a:lnTo>
                    <a:lnTo>
                      <a:pt x="35361" y="10211"/>
                    </a:lnTo>
                    <a:lnTo>
                      <a:pt x="35466" y="10169"/>
                    </a:lnTo>
                    <a:lnTo>
                      <a:pt x="35487" y="10211"/>
                    </a:lnTo>
                    <a:lnTo>
                      <a:pt x="35466" y="10253"/>
                    </a:lnTo>
                    <a:lnTo>
                      <a:pt x="35466" y="10358"/>
                    </a:lnTo>
                    <a:lnTo>
                      <a:pt x="35403" y="10525"/>
                    </a:lnTo>
                    <a:lnTo>
                      <a:pt x="35403" y="10567"/>
                    </a:lnTo>
                    <a:lnTo>
                      <a:pt x="35298" y="10734"/>
                    </a:lnTo>
                    <a:lnTo>
                      <a:pt x="35235" y="10923"/>
                    </a:lnTo>
                    <a:lnTo>
                      <a:pt x="35235" y="10964"/>
                    </a:lnTo>
                    <a:lnTo>
                      <a:pt x="35256" y="10964"/>
                    </a:lnTo>
                    <a:lnTo>
                      <a:pt x="35298" y="10860"/>
                    </a:lnTo>
                    <a:lnTo>
                      <a:pt x="35403" y="10902"/>
                    </a:lnTo>
                    <a:lnTo>
                      <a:pt x="35403" y="10923"/>
                    </a:lnTo>
                    <a:lnTo>
                      <a:pt x="35487" y="10923"/>
                    </a:lnTo>
                    <a:lnTo>
                      <a:pt x="35549" y="11006"/>
                    </a:lnTo>
                    <a:lnTo>
                      <a:pt x="35696" y="11027"/>
                    </a:lnTo>
                    <a:lnTo>
                      <a:pt x="35591" y="11069"/>
                    </a:lnTo>
                    <a:lnTo>
                      <a:pt x="35570" y="11132"/>
                    </a:lnTo>
                    <a:lnTo>
                      <a:pt x="35507" y="11153"/>
                    </a:lnTo>
                    <a:lnTo>
                      <a:pt x="35466" y="11111"/>
                    </a:lnTo>
                    <a:lnTo>
                      <a:pt x="35382" y="11132"/>
                    </a:lnTo>
                    <a:lnTo>
                      <a:pt x="35403" y="11216"/>
                    </a:lnTo>
                    <a:lnTo>
                      <a:pt x="35466" y="11236"/>
                    </a:lnTo>
                    <a:lnTo>
                      <a:pt x="35487" y="11257"/>
                    </a:lnTo>
                    <a:lnTo>
                      <a:pt x="35591" y="11257"/>
                    </a:lnTo>
                    <a:lnTo>
                      <a:pt x="35591" y="11341"/>
                    </a:lnTo>
                    <a:lnTo>
                      <a:pt x="35612" y="11383"/>
                    </a:lnTo>
                    <a:lnTo>
                      <a:pt x="35612" y="11467"/>
                    </a:lnTo>
                    <a:lnTo>
                      <a:pt x="35675" y="11550"/>
                    </a:lnTo>
                    <a:lnTo>
                      <a:pt x="35779" y="11571"/>
                    </a:lnTo>
                    <a:lnTo>
                      <a:pt x="35821" y="11655"/>
                    </a:lnTo>
                    <a:lnTo>
                      <a:pt x="35863" y="11739"/>
                    </a:lnTo>
                    <a:lnTo>
                      <a:pt x="35821" y="11843"/>
                    </a:lnTo>
                    <a:lnTo>
                      <a:pt x="35759" y="11906"/>
                    </a:lnTo>
                    <a:lnTo>
                      <a:pt x="35675" y="11906"/>
                    </a:lnTo>
                    <a:lnTo>
                      <a:pt x="35612" y="11948"/>
                    </a:lnTo>
                    <a:lnTo>
                      <a:pt x="35570" y="11906"/>
                    </a:lnTo>
                    <a:lnTo>
                      <a:pt x="35487" y="11885"/>
                    </a:lnTo>
                    <a:lnTo>
                      <a:pt x="35445" y="11906"/>
                    </a:lnTo>
                    <a:lnTo>
                      <a:pt x="35361" y="12011"/>
                    </a:lnTo>
                    <a:lnTo>
                      <a:pt x="35403" y="12052"/>
                    </a:lnTo>
                    <a:lnTo>
                      <a:pt x="35403" y="12094"/>
                    </a:lnTo>
                    <a:lnTo>
                      <a:pt x="35361" y="12178"/>
                    </a:lnTo>
                    <a:lnTo>
                      <a:pt x="35382" y="12220"/>
                    </a:lnTo>
                    <a:lnTo>
                      <a:pt x="35445" y="12220"/>
                    </a:lnTo>
                    <a:lnTo>
                      <a:pt x="35466" y="12199"/>
                    </a:lnTo>
                    <a:lnTo>
                      <a:pt x="35549" y="12178"/>
                    </a:lnTo>
                    <a:lnTo>
                      <a:pt x="35654" y="12178"/>
                    </a:lnTo>
                    <a:lnTo>
                      <a:pt x="35717" y="12115"/>
                    </a:lnTo>
                    <a:lnTo>
                      <a:pt x="35800" y="12115"/>
                    </a:lnTo>
                    <a:lnTo>
                      <a:pt x="35863" y="12011"/>
                    </a:lnTo>
                    <a:lnTo>
                      <a:pt x="35905" y="11990"/>
                    </a:lnTo>
                    <a:lnTo>
                      <a:pt x="35926" y="12115"/>
                    </a:lnTo>
                    <a:lnTo>
                      <a:pt x="35989" y="12157"/>
                    </a:lnTo>
                    <a:lnTo>
                      <a:pt x="36072" y="12094"/>
                    </a:lnTo>
                    <a:lnTo>
                      <a:pt x="36135" y="11969"/>
                    </a:lnTo>
                    <a:lnTo>
                      <a:pt x="36240" y="11885"/>
                    </a:lnTo>
                    <a:lnTo>
                      <a:pt x="36303" y="11948"/>
                    </a:lnTo>
                    <a:lnTo>
                      <a:pt x="36303" y="11990"/>
                    </a:lnTo>
                    <a:lnTo>
                      <a:pt x="36219" y="12011"/>
                    </a:lnTo>
                    <a:lnTo>
                      <a:pt x="36177" y="12073"/>
                    </a:lnTo>
                    <a:lnTo>
                      <a:pt x="36219" y="12094"/>
                    </a:lnTo>
                    <a:lnTo>
                      <a:pt x="36219" y="12157"/>
                    </a:lnTo>
                    <a:lnTo>
                      <a:pt x="36093" y="12199"/>
                    </a:lnTo>
                    <a:lnTo>
                      <a:pt x="36072" y="12220"/>
                    </a:lnTo>
                    <a:lnTo>
                      <a:pt x="36219" y="12199"/>
                    </a:lnTo>
                    <a:lnTo>
                      <a:pt x="36240" y="12283"/>
                    </a:lnTo>
                    <a:lnTo>
                      <a:pt x="36135" y="12366"/>
                    </a:lnTo>
                    <a:lnTo>
                      <a:pt x="36177" y="12492"/>
                    </a:lnTo>
                    <a:lnTo>
                      <a:pt x="36219" y="12513"/>
                    </a:lnTo>
                    <a:lnTo>
                      <a:pt x="36282" y="12617"/>
                    </a:lnTo>
                    <a:lnTo>
                      <a:pt x="36407" y="12596"/>
                    </a:lnTo>
                    <a:lnTo>
                      <a:pt x="36428" y="12534"/>
                    </a:lnTo>
                    <a:lnTo>
                      <a:pt x="36407" y="12471"/>
                    </a:lnTo>
                    <a:lnTo>
                      <a:pt x="36407" y="12387"/>
                    </a:lnTo>
                    <a:lnTo>
                      <a:pt x="36449" y="12366"/>
                    </a:lnTo>
                    <a:lnTo>
                      <a:pt x="36595" y="12471"/>
                    </a:lnTo>
                    <a:lnTo>
                      <a:pt x="36595" y="12534"/>
                    </a:lnTo>
                    <a:lnTo>
                      <a:pt x="36533" y="12638"/>
                    </a:lnTo>
                    <a:lnTo>
                      <a:pt x="36616" y="12701"/>
                    </a:lnTo>
                    <a:lnTo>
                      <a:pt x="36637" y="12743"/>
                    </a:lnTo>
                    <a:lnTo>
                      <a:pt x="36491" y="12827"/>
                    </a:lnTo>
                    <a:lnTo>
                      <a:pt x="36449" y="12889"/>
                    </a:lnTo>
                    <a:lnTo>
                      <a:pt x="36533" y="12952"/>
                    </a:lnTo>
                    <a:lnTo>
                      <a:pt x="36763" y="12952"/>
                    </a:lnTo>
                    <a:lnTo>
                      <a:pt x="36826" y="12994"/>
                    </a:lnTo>
                    <a:lnTo>
                      <a:pt x="36826" y="13099"/>
                    </a:lnTo>
                    <a:lnTo>
                      <a:pt x="36826" y="13161"/>
                    </a:lnTo>
                    <a:lnTo>
                      <a:pt x="36867" y="13140"/>
                    </a:lnTo>
                    <a:lnTo>
                      <a:pt x="36867" y="13057"/>
                    </a:lnTo>
                    <a:lnTo>
                      <a:pt x="36930" y="12994"/>
                    </a:lnTo>
                    <a:lnTo>
                      <a:pt x="36972" y="12994"/>
                    </a:lnTo>
                    <a:lnTo>
                      <a:pt x="36972" y="13057"/>
                    </a:lnTo>
                    <a:lnTo>
                      <a:pt x="36930" y="13161"/>
                    </a:lnTo>
                    <a:lnTo>
                      <a:pt x="36930" y="13245"/>
                    </a:lnTo>
                    <a:lnTo>
                      <a:pt x="36847" y="13266"/>
                    </a:lnTo>
                    <a:lnTo>
                      <a:pt x="36805" y="13433"/>
                    </a:lnTo>
                    <a:lnTo>
                      <a:pt x="36805" y="13475"/>
                    </a:lnTo>
                    <a:lnTo>
                      <a:pt x="36867" y="13517"/>
                    </a:lnTo>
                    <a:lnTo>
                      <a:pt x="36867" y="13622"/>
                    </a:lnTo>
                    <a:lnTo>
                      <a:pt x="36826" y="13726"/>
                    </a:lnTo>
                    <a:lnTo>
                      <a:pt x="36826" y="13831"/>
                    </a:lnTo>
                    <a:lnTo>
                      <a:pt x="36847" y="13852"/>
                    </a:lnTo>
                    <a:lnTo>
                      <a:pt x="36847" y="13873"/>
                    </a:lnTo>
                    <a:lnTo>
                      <a:pt x="36826" y="14082"/>
                    </a:lnTo>
                    <a:lnTo>
                      <a:pt x="36763" y="14166"/>
                    </a:lnTo>
                    <a:lnTo>
                      <a:pt x="36826" y="14270"/>
                    </a:lnTo>
                    <a:lnTo>
                      <a:pt x="36805" y="14354"/>
                    </a:lnTo>
                    <a:lnTo>
                      <a:pt x="36637" y="14396"/>
                    </a:lnTo>
                    <a:lnTo>
                      <a:pt x="36491" y="14375"/>
                    </a:lnTo>
                    <a:lnTo>
                      <a:pt x="36428" y="14396"/>
                    </a:lnTo>
                    <a:lnTo>
                      <a:pt x="36407" y="14480"/>
                    </a:lnTo>
                    <a:lnTo>
                      <a:pt x="36198" y="14626"/>
                    </a:lnTo>
                    <a:lnTo>
                      <a:pt x="36198" y="14710"/>
                    </a:lnTo>
                    <a:lnTo>
                      <a:pt x="36344" y="14793"/>
                    </a:lnTo>
                    <a:lnTo>
                      <a:pt x="36303" y="14793"/>
                    </a:lnTo>
                    <a:lnTo>
                      <a:pt x="36219" y="14814"/>
                    </a:lnTo>
                    <a:lnTo>
                      <a:pt x="36303" y="14814"/>
                    </a:lnTo>
                    <a:lnTo>
                      <a:pt x="36177" y="14982"/>
                    </a:lnTo>
                    <a:lnTo>
                      <a:pt x="36093" y="15024"/>
                    </a:lnTo>
                    <a:lnTo>
                      <a:pt x="35884" y="15149"/>
                    </a:lnTo>
                    <a:lnTo>
                      <a:pt x="35738" y="15296"/>
                    </a:lnTo>
                    <a:lnTo>
                      <a:pt x="35675" y="15296"/>
                    </a:lnTo>
                    <a:lnTo>
                      <a:pt x="35633" y="15337"/>
                    </a:lnTo>
                    <a:lnTo>
                      <a:pt x="35591" y="15463"/>
                    </a:lnTo>
                    <a:lnTo>
                      <a:pt x="35675" y="15568"/>
                    </a:lnTo>
                    <a:lnTo>
                      <a:pt x="35696" y="15672"/>
                    </a:lnTo>
                    <a:lnTo>
                      <a:pt x="35800" y="15840"/>
                    </a:lnTo>
                    <a:lnTo>
                      <a:pt x="35842" y="16133"/>
                    </a:lnTo>
                    <a:lnTo>
                      <a:pt x="35779" y="16174"/>
                    </a:lnTo>
                    <a:lnTo>
                      <a:pt x="35738" y="16153"/>
                    </a:lnTo>
                    <a:lnTo>
                      <a:pt x="35675" y="16195"/>
                    </a:lnTo>
                    <a:lnTo>
                      <a:pt x="35654" y="16300"/>
                    </a:lnTo>
                    <a:lnTo>
                      <a:pt x="35633" y="16195"/>
                    </a:lnTo>
                    <a:lnTo>
                      <a:pt x="35633" y="16049"/>
                    </a:lnTo>
                    <a:lnTo>
                      <a:pt x="35570" y="15986"/>
                    </a:lnTo>
                    <a:lnTo>
                      <a:pt x="35466" y="16049"/>
                    </a:lnTo>
                    <a:lnTo>
                      <a:pt x="35424" y="16153"/>
                    </a:lnTo>
                    <a:lnTo>
                      <a:pt x="35319" y="16216"/>
                    </a:lnTo>
                    <a:lnTo>
                      <a:pt x="35235" y="16174"/>
                    </a:lnTo>
                    <a:lnTo>
                      <a:pt x="35256" y="16112"/>
                    </a:lnTo>
                    <a:lnTo>
                      <a:pt x="35256" y="16070"/>
                    </a:lnTo>
                    <a:lnTo>
                      <a:pt x="35047" y="16070"/>
                    </a:lnTo>
                    <a:lnTo>
                      <a:pt x="35005" y="16174"/>
                    </a:lnTo>
                    <a:lnTo>
                      <a:pt x="34922" y="16258"/>
                    </a:lnTo>
                    <a:lnTo>
                      <a:pt x="34796" y="16216"/>
                    </a:lnTo>
                    <a:lnTo>
                      <a:pt x="34712" y="16216"/>
                    </a:lnTo>
                    <a:lnTo>
                      <a:pt x="34650" y="16174"/>
                    </a:lnTo>
                    <a:lnTo>
                      <a:pt x="34587" y="16174"/>
                    </a:lnTo>
                    <a:lnTo>
                      <a:pt x="34503" y="16258"/>
                    </a:lnTo>
                    <a:lnTo>
                      <a:pt x="34357" y="16195"/>
                    </a:lnTo>
                    <a:lnTo>
                      <a:pt x="34315" y="16174"/>
                    </a:lnTo>
                    <a:lnTo>
                      <a:pt x="34231" y="16070"/>
                    </a:lnTo>
                    <a:lnTo>
                      <a:pt x="34106" y="15986"/>
                    </a:lnTo>
                    <a:lnTo>
                      <a:pt x="33980" y="15965"/>
                    </a:lnTo>
                    <a:lnTo>
                      <a:pt x="33834" y="15777"/>
                    </a:lnTo>
                    <a:lnTo>
                      <a:pt x="33813" y="15840"/>
                    </a:lnTo>
                    <a:lnTo>
                      <a:pt x="33813" y="15902"/>
                    </a:lnTo>
                    <a:lnTo>
                      <a:pt x="33792" y="15965"/>
                    </a:lnTo>
                    <a:lnTo>
                      <a:pt x="33750" y="15944"/>
                    </a:lnTo>
                    <a:lnTo>
                      <a:pt x="33708" y="15965"/>
                    </a:lnTo>
                    <a:lnTo>
                      <a:pt x="33708" y="16049"/>
                    </a:lnTo>
                    <a:lnTo>
                      <a:pt x="33771" y="16112"/>
                    </a:lnTo>
                    <a:lnTo>
                      <a:pt x="33750" y="16195"/>
                    </a:lnTo>
                    <a:lnTo>
                      <a:pt x="33687" y="16195"/>
                    </a:lnTo>
                    <a:lnTo>
                      <a:pt x="33582" y="16216"/>
                    </a:lnTo>
                    <a:lnTo>
                      <a:pt x="33499" y="16300"/>
                    </a:lnTo>
                    <a:lnTo>
                      <a:pt x="33373" y="16300"/>
                    </a:lnTo>
                    <a:lnTo>
                      <a:pt x="33290" y="16384"/>
                    </a:lnTo>
                    <a:lnTo>
                      <a:pt x="33290" y="16488"/>
                    </a:lnTo>
                    <a:lnTo>
                      <a:pt x="33206" y="16530"/>
                    </a:lnTo>
                    <a:lnTo>
                      <a:pt x="33164" y="16677"/>
                    </a:lnTo>
                    <a:lnTo>
                      <a:pt x="33248" y="16886"/>
                    </a:lnTo>
                    <a:lnTo>
                      <a:pt x="33352" y="16990"/>
                    </a:lnTo>
                    <a:lnTo>
                      <a:pt x="33394" y="16949"/>
                    </a:lnTo>
                    <a:lnTo>
                      <a:pt x="33499" y="17095"/>
                    </a:lnTo>
                    <a:lnTo>
                      <a:pt x="33478" y="17158"/>
                    </a:lnTo>
                    <a:lnTo>
                      <a:pt x="33666" y="17158"/>
                    </a:lnTo>
                    <a:lnTo>
                      <a:pt x="33771" y="17200"/>
                    </a:lnTo>
                    <a:lnTo>
                      <a:pt x="33813" y="17137"/>
                    </a:lnTo>
                    <a:lnTo>
                      <a:pt x="33917" y="17137"/>
                    </a:lnTo>
                    <a:lnTo>
                      <a:pt x="33980" y="17095"/>
                    </a:lnTo>
                    <a:lnTo>
                      <a:pt x="34106" y="17095"/>
                    </a:lnTo>
                    <a:lnTo>
                      <a:pt x="34189" y="17053"/>
                    </a:lnTo>
                    <a:lnTo>
                      <a:pt x="34273" y="17095"/>
                    </a:lnTo>
                    <a:lnTo>
                      <a:pt x="34315" y="17032"/>
                    </a:lnTo>
                    <a:lnTo>
                      <a:pt x="34315" y="16928"/>
                    </a:lnTo>
                    <a:lnTo>
                      <a:pt x="34336" y="16865"/>
                    </a:lnTo>
                    <a:lnTo>
                      <a:pt x="34398" y="16865"/>
                    </a:lnTo>
                    <a:lnTo>
                      <a:pt x="34503" y="17032"/>
                    </a:lnTo>
                    <a:lnTo>
                      <a:pt x="34587" y="17032"/>
                    </a:lnTo>
                    <a:lnTo>
                      <a:pt x="34650" y="17116"/>
                    </a:lnTo>
                    <a:lnTo>
                      <a:pt x="34796" y="17137"/>
                    </a:lnTo>
                    <a:lnTo>
                      <a:pt x="34817" y="17074"/>
                    </a:lnTo>
                    <a:lnTo>
                      <a:pt x="34901" y="16970"/>
                    </a:lnTo>
                    <a:lnTo>
                      <a:pt x="34943" y="16970"/>
                    </a:lnTo>
                    <a:lnTo>
                      <a:pt x="35026" y="16886"/>
                    </a:lnTo>
                    <a:lnTo>
                      <a:pt x="35131" y="16865"/>
                    </a:lnTo>
                    <a:lnTo>
                      <a:pt x="35110" y="16928"/>
                    </a:lnTo>
                    <a:lnTo>
                      <a:pt x="35110" y="17032"/>
                    </a:lnTo>
                    <a:lnTo>
                      <a:pt x="35026" y="17137"/>
                    </a:lnTo>
                    <a:lnTo>
                      <a:pt x="35026" y="17262"/>
                    </a:lnTo>
                    <a:lnTo>
                      <a:pt x="35131" y="17221"/>
                    </a:lnTo>
                    <a:lnTo>
                      <a:pt x="35173" y="17032"/>
                    </a:lnTo>
                    <a:lnTo>
                      <a:pt x="35215" y="17074"/>
                    </a:lnTo>
                    <a:lnTo>
                      <a:pt x="35256" y="17032"/>
                    </a:lnTo>
                    <a:lnTo>
                      <a:pt x="35340" y="17074"/>
                    </a:lnTo>
                    <a:lnTo>
                      <a:pt x="35256" y="17200"/>
                    </a:lnTo>
                    <a:lnTo>
                      <a:pt x="35277" y="17283"/>
                    </a:lnTo>
                    <a:lnTo>
                      <a:pt x="35277" y="17179"/>
                    </a:lnTo>
                    <a:lnTo>
                      <a:pt x="35466" y="17011"/>
                    </a:lnTo>
                    <a:lnTo>
                      <a:pt x="35487" y="17074"/>
                    </a:lnTo>
                    <a:lnTo>
                      <a:pt x="35361" y="17179"/>
                    </a:lnTo>
                    <a:lnTo>
                      <a:pt x="35361" y="17242"/>
                    </a:lnTo>
                    <a:lnTo>
                      <a:pt x="35445" y="17304"/>
                    </a:lnTo>
                    <a:lnTo>
                      <a:pt x="35487" y="17451"/>
                    </a:lnTo>
                    <a:lnTo>
                      <a:pt x="35487" y="17555"/>
                    </a:lnTo>
                    <a:lnTo>
                      <a:pt x="35507" y="17660"/>
                    </a:lnTo>
                    <a:lnTo>
                      <a:pt x="35612" y="17639"/>
                    </a:lnTo>
                    <a:lnTo>
                      <a:pt x="35612" y="17765"/>
                    </a:lnTo>
                    <a:lnTo>
                      <a:pt x="35675" y="17827"/>
                    </a:lnTo>
                    <a:lnTo>
                      <a:pt x="35759" y="17681"/>
                    </a:lnTo>
                    <a:lnTo>
                      <a:pt x="35717" y="17869"/>
                    </a:lnTo>
                    <a:lnTo>
                      <a:pt x="35654" y="17953"/>
                    </a:lnTo>
                    <a:lnTo>
                      <a:pt x="35759" y="18058"/>
                    </a:lnTo>
                    <a:lnTo>
                      <a:pt x="35759" y="17974"/>
                    </a:lnTo>
                    <a:lnTo>
                      <a:pt x="35800" y="17869"/>
                    </a:lnTo>
                    <a:lnTo>
                      <a:pt x="35863" y="17848"/>
                    </a:lnTo>
                    <a:lnTo>
                      <a:pt x="35863" y="17848"/>
                    </a:lnTo>
                    <a:lnTo>
                      <a:pt x="35821" y="17890"/>
                    </a:lnTo>
                    <a:lnTo>
                      <a:pt x="35863" y="18037"/>
                    </a:lnTo>
                    <a:lnTo>
                      <a:pt x="35926" y="18162"/>
                    </a:lnTo>
                    <a:lnTo>
                      <a:pt x="36093" y="18141"/>
                    </a:lnTo>
                    <a:lnTo>
                      <a:pt x="36031" y="18183"/>
                    </a:lnTo>
                    <a:lnTo>
                      <a:pt x="35821" y="18309"/>
                    </a:lnTo>
                    <a:lnTo>
                      <a:pt x="35675" y="18309"/>
                    </a:lnTo>
                    <a:lnTo>
                      <a:pt x="35654" y="18371"/>
                    </a:lnTo>
                    <a:lnTo>
                      <a:pt x="35759" y="18413"/>
                    </a:lnTo>
                    <a:lnTo>
                      <a:pt x="35759" y="18560"/>
                    </a:lnTo>
                    <a:lnTo>
                      <a:pt x="35821" y="18664"/>
                    </a:lnTo>
                    <a:lnTo>
                      <a:pt x="35905" y="18727"/>
                    </a:lnTo>
                    <a:lnTo>
                      <a:pt x="35989" y="18727"/>
                    </a:lnTo>
                    <a:lnTo>
                      <a:pt x="35989" y="18790"/>
                    </a:lnTo>
                    <a:lnTo>
                      <a:pt x="36093" y="18874"/>
                    </a:lnTo>
                    <a:lnTo>
                      <a:pt x="36156" y="18915"/>
                    </a:lnTo>
                    <a:lnTo>
                      <a:pt x="36219" y="18915"/>
                    </a:lnTo>
                    <a:lnTo>
                      <a:pt x="36407" y="19041"/>
                    </a:lnTo>
                    <a:lnTo>
                      <a:pt x="36512" y="19041"/>
                    </a:lnTo>
                    <a:lnTo>
                      <a:pt x="36512" y="19104"/>
                    </a:lnTo>
                    <a:lnTo>
                      <a:pt x="36575" y="19125"/>
                    </a:lnTo>
                    <a:lnTo>
                      <a:pt x="36595" y="19083"/>
                    </a:lnTo>
                    <a:lnTo>
                      <a:pt x="36616" y="19041"/>
                    </a:lnTo>
                    <a:lnTo>
                      <a:pt x="36721" y="19104"/>
                    </a:lnTo>
                    <a:lnTo>
                      <a:pt x="36679" y="19125"/>
                    </a:lnTo>
                    <a:lnTo>
                      <a:pt x="36616" y="19187"/>
                    </a:lnTo>
                    <a:lnTo>
                      <a:pt x="36679" y="19292"/>
                    </a:lnTo>
                    <a:lnTo>
                      <a:pt x="36742" y="19334"/>
                    </a:lnTo>
                    <a:lnTo>
                      <a:pt x="36805" y="19334"/>
                    </a:lnTo>
                    <a:lnTo>
                      <a:pt x="36805" y="19418"/>
                    </a:lnTo>
                    <a:lnTo>
                      <a:pt x="36930" y="19543"/>
                    </a:lnTo>
                    <a:lnTo>
                      <a:pt x="37014" y="19543"/>
                    </a:lnTo>
                    <a:lnTo>
                      <a:pt x="37056" y="19606"/>
                    </a:lnTo>
                    <a:lnTo>
                      <a:pt x="37098" y="19648"/>
                    </a:lnTo>
                    <a:lnTo>
                      <a:pt x="37265" y="19731"/>
                    </a:lnTo>
                    <a:lnTo>
                      <a:pt x="37328" y="19711"/>
                    </a:lnTo>
                    <a:lnTo>
                      <a:pt x="37370" y="19731"/>
                    </a:lnTo>
                    <a:lnTo>
                      <a:pt x="37453" y="19731"/>
                    </a:lnTo>
                    <a:lnTo>
                      <a:pt x="37537" y="19773"/>
                    </a:lnTo>
                    <a:lnTo>
                      <a:pt x="37558" y="19857"/>
                    </a:lnTo>
                    <a:lnTo>
                      <a:pt x="37725" y="19983"/>
                    </a:lnTo>
                    <a:lnTo>
                      <a:pt x="37788" y="19983"/>
                    </a:lnTo>
                    <a:lnTo>
                      <a:pt x="37872" y="20045"/>
                    </a:lnTo>
                    <a:lnTo>
                      <a:pt x="38060" y="20087"/>
                    </a:lnTo>
                    <a:lnTo>
                      <a:pt x="38165" y="20150"/>
                    </a:lnTo>
                    <a:lnTo>
                      <a:pt x="38269" y="20150"/>
                    </a:lnTo>
                    <a:lnTo>
                      <a:pt x="38290" y="20129"/>
                    </a:lnTo>
                    <a:lnTo>
                      <a:pt x="38290" y="20066"/>
                    </a:lnTo>
                    <a:lnTo>
                      <a:pt x="38207" y="19983"/>
                    </a:lnTo>
                    <a:lnTo>
                      <a:pt x="38165" y="19920"/>
                    </a:lnTo>
                    <a:lnTo>
                      <a:pt x="38207" y="19857"/>
                    </a:lnTo>
                    <a:lnTo>
                      <a:pt x="38290" y="19878"/>
                    </a:lnTo>
                    <a:lnTo>
                      <a:pt x="38311" y="19815"/>
                    </a:lnTo>
                    <a:lnTo>
                      <a:pt x="38290" y="19752"/>
                    </a:lnTo>
                    <a:lnTo>
                      <a:pt x="38248" y="19773"/>
                    </a:lnTo>
                    <a:lnTo>
                      <a:pt x="38207" y="19731"/>
                    </a:lnTo>
                    <a:lnTo>
                      <a:pt x="38248" y="19606"/>
                    </a:lnTo>
                    <a:lnTo>
                      <a:pt x="38207" y="19564"/>
                    </a:lnTo>
                    <a:lnTo>
                      <a:pt x="38102" y="19669"/>
                    </a:lnTo>
                    <a:lnTo>
                      <a:pt x="38102" y="19627"/>
                    </a:lnTo>
                    <a:lnTo>
                      <a:pt x="38081" y="19543"/>
                    </a:lnTo>
                    <a:lnTo>
                      <a:pt x="38018" y="19543"/>
                    </a:lnTo>
                    <a:lnTo>
                      <a:pt x="38123" y="19439"/>
                    </a:lnTo>
                    <a:lnTo>
                      <a:pt x="38102" y="19313"/>
                    </a:lnTo>
                    <a:lnTo>
                      <a:pt x="38060" y="19292"/>
                    </a:lnTo>
                    <a:lnTo>
                      <a:pt x="37956" y="19292"/>
                    </a:lnTo>
                    <a:lnTo>
                      <a:pt x="37976" y="19187"/>
                    </a:lnTo>
                    <a:lnTo>
                      <a:pt x="37935" y="19083"/>
                    </a:lnTo>
                    <a:lnTo>
                      <a:pt x="37893" y="18999"/>
                    </a:lnTo>
                    <a:lnTo>
                      <a:pt x="37788" y="18999"/>
                    </a:lnTo>
                    <a:lnTo>
                      <a:pt x="37851" y="18915"/>
                    </a:lnTo>
                    <a:lnTo>
                      <a:pt x="37767" y="18894"/>
                    </a:lnTo>
                    <a:lnTo>
                      <a:pt x="37725" y="18894"/>
                    </a:lnTo>
                    <a:lnTo>
                      <a:pt x="37746" y="18832"/>
                    </a:lnTo>
                    <a:lnTo>
                      <a:pt x="37663" y="18727"/>
                    </a:lnTo>
                    <a:lnTo>
                      <a:pt x="37663" y="18748"/>
                    </a:lnTo>
                    <a:lnTo>
                      <a:pt x="37621" y="18748"/>
                    </a:lnTo>
                    <a:lnTo>
                      <a:pt x="37621" y="18602"/>
                    </a:lnTo>
                    <a:lnTo>
                      <a:pt x="37621" y="18539"/>
                    </a:lnTo>
                    <a:lnTo>
                      <a:pt x="37621" y="18476"/>
                    </a:lnTo>
                    <a:lnTo>
                      <a:pt x="37453" y="18350"/>
                    </a:lnTo>
                    <a:lnTo>
                      <a:pt x="37432" y="18225"/>
                    </a:lnTo>
                    <a:lnTo>
                      <a:pt x="37432" y="18120"/>
                    </a:lnTo>
                    <a:lnTo>
                      <a:pt x="37516" y="18162"/>
                    </a:lnTo>
                    <a:lnTo>
                      <a:pt x="37558" y="18078"/>
                    </a:lnTo>
                    <a:lnTo>
                      <a:pt x="37663" y="18120"/>
                    </a:lnTo>
                    <a:lnTo>
                      <a:pt x="37663" y="18225"/>
                    </a:lnTo>
                    <a:lnTo>
                      <a:pt x="37746" y="18371"/>
                    </a:lnTo>
                    <a:lnTo>
                      <a:pt x="37872" y="18434"/>
                    </a:lnTo>
                    <a:lnTo>
                      <a:pt x="37935" y="18476"/>
                    </a:lnTo>
                    <a:lnTo>
                      <a:pt x="37935" y="18560"/>
                    </a:lnTo>
                    <a:lnTo>
                      <a:pt x="37976" y="18602"/>
                    </a:lnTo>
                    <a:lnTo>
                      <a:pt x="37976" y="18539"/>
                    </a:lnTo>
                    <a:lnTo>
                      <a:pt x="37935" y="18392"/>
                    </a:lnTo>
                    <a:lnTo>
                      <a:pt x="37935" y="18350"/>
                    </a:lnTo>
                    <a:lnTo>
                      <a:pt x="37976" y="18309"/>
                    </a:lnTo>
                    <a:lnTo>
                      <a:pt x="38018" y="18392"/>
                    </a:lnTo>
                    <a:lnTo>
                      <a:pt x="38018" y="18455"/>
                    </a:lnTo>
                    <a:lnTo>
                      <a:pt x="38081" y="18497"/>
                    </a:lnTo>
                    <a:lnTo>
                      <a:pt x="38123" y="18685"/>
                    </a:lnTo>
                    <a:lnTo>
                      <a:pt x="38207" y="18706"/>
                    </a:lnTo>
                    <a:lnTo>
                      <a:pt x="38207" y="18769"/>
                    </a:lnTo>
                    <a:lnTo>
                      <a:pt x="38290" y="18832"/>
                    </a:lnTo>
                    <a:lnTo>
                      <a:pt x="38374" y="19020"/>
                    </a:lnTo>
                    <a:lnTo>
                      <a:pt x="38416" y="18936"/>
                    </a:lnTo>
                    <a:lnTo>
                      <a:pt x="38395" y="18832"/>
                    </a:lnTo>
                    <a:lnTo>
                      <a:pt x="38395" y="18664"/>
                    </a:lnTo>
                    <a:lnTo>
                      <a:pt x="38416" y="18560"/>
                    </a:lnTo>
                    <a:lnTo>
                      <a:pt x="38416" y="18643"/>
                    </a:lnTo>
                    <a:lnTo>
                      <a:pt x="38479" y="18811"/>
                    </a:lnTo>
                    <a:lnTo>
                      <a:pt x="38479" y="18915"/>
                    </a:lnTo>
                    <a:lnTo>
                      <a:pt x="38479" y="18999"/>
                    </a:lnTo>
                    <a:lnTo>
                      <a:pt x="38520" y="19020"/>
                    </a:lnTo>
                    <a:lnTo>
                      <a:pt x="38604" y="19083"/>
                    </a:lnTo>
                    <a:lnTo>
                      <a:pt x="38625" y="18999"/>
                    </a:lnTo>
                    <a:lnTo>
                      <a:pt x="38583" y="18957"/>
                    </a:lnTo>
                    <a:lnTo>
                      <a:pt x="38583" y="18894"/>
                    </a:lnTo>
                    <a:lnTo>
                      <a:pt x="38667" y="18915"/>
                    </a:lnTo>
                    <a:lnTo>
                      <a:pt x="38688" y="19020"/>
                    </a:lnTo>
                    <a:lnTo>
                      <a:pt x="38688" y="19104"/>
                    </a:lnTo>
                    <a:lnTo>
                      <a:pt x="38709" y="19125"/>
                    </a:lnTo>
                    <a:lnTo>
                      <a:pt x="38709" y="19062"/>
                    </a:lnTo>
                    <a:lnTo>
                      <a:pt x="38772" y="19020"/>
                    </a:lnTo>
                    <a:lnTo>
                      <a:pt x="38772" y="19187"/>
                    </a:lnTo>
                    <a:lnTo>
                      <a:pt x="38813" y="19271"/>
                    </a:lnTo>
                    <a:lnTo>
                      <a:pt x="38897" y="19271"/>
                    </a:lnTo>
                    <a:lnTo>
                      <a:pt x="38939" y="19208"/>
                    </a:lnTo>
                    <a:lnTo>
                      <a:pt x="38939" y="19313"/>
                    </a:lnTo>
                    <a:lnTo>
                      <a:pt x="38918" y="19376"/>
                    </a:lnTo>
                    <a:lnTo>
                      <a:pt x="38981" y="19543"/>
                    </a:lnTo>
                    <a:lnTo>
                      <a:pt x="39023" y="19627"/>
                    </a:lnTo>
                    <a:lnTo>
                      <a:pt x="39127" y="19627"/>
                    </a:lnTo>
                    <a:lnTo>
                      <a:pt x="39127" y="19543"/>
                    </a:lnTo>
                    <a:lnTo>
                      <a:pt x="39106" y="19522"/>
                    </a:lnTo>
                    <a:lnTo>
                      <a:pt x="39106" y="19397"/>
                    </a:lnTo>
                    <a:lnTo>
                      <a:pt x="39044" y="19187"/>
                    </a:lnTo>
                    <a:lnTo>
                      <a:pt x="39127" y="19187"/>
                    </a:lnTo>
                    <a:lnTo>
                      <a:pt x="39169" y="19271"/>
                    </a:lnTo>
                    <a:lnTo>
                      <a:pt x="39274" y="19292"/>
                    </a:lnTo>
                    <a:lnTo>
                      <a:pt x="39316" y="19271"/>
                    </a:lnTo>
                    <a:lnTo>
                      <a:pt x="39253" y="19166"/>
                    </a:lnTo>
                    <a:lnTo>
                      <a:pt x="39295" y="19083"/>
                    </a:lnTo>
                    <a:lnTo>
                      <a:pt x="39295" y="18894"/>
                    </a:lnTo>
                    <a:lnTo>
                      <a:pt x="39211" y="18706"/>
                    </a:lnTo>
                    <a:lnTo>
                      <a:pt x="39232" y="18560"/>
                    </a:lnTo>
                    <a:lnTo>
                      <a:pt x="39232" y="18392"/>
                    </a:lnTo>
                    <a:lnTo>
                      <a:pt x="39253" y="18560"/>
                    </a:lnTo>
                    <a:lnTo>
                      <a:pt x="39232" y="18664"/>
                    </a:lnTo>
                    <a:lnTo>
                      <a:pt x="39253" y="18790"/>
                    </a:lnTo>
                    <a:lnTo>
                      <a:pt x="39420" y="18957"/>
                    </a:lnTo>
                    <a:lnTo>
                      <a:pt x="39441" y="18894"/>
                    </a:lnTo>
                    <a:lnTo>
                      <a:pt x="39420" y="18769"/>
                    </a:lnTo>
                    <a:lnTo>
                      <a:pt x="39462" y="18664"/>
                    </a:lnTo>
                    <a:lnTo>
                      <a:pt x="39462" y="18497"/>
                    </a:lnTo>
                    <a:lnTo>
                      <a:pt x="39546" y="18455"/>
                    </a:lnTo>
                    <a:lnTo>
                      <a:pt x="39525" y="18434"/>
                    </a:lnTo>
                    <a:lnTo>
                      <a:pt x="39399" y="18246"/>
                    </a:lnTo>
                    <a:lnTo>
                      <a:pt x="39357" y="18120"/>
                    </a:lnTo>
                    <a:lnTo>
                      <a:pt x="39316" y="18078"/>
                    </a:lnTo>
                    <a:lnTo>
                      <a:pt x="39336" y="18016"/>
                    </a:lnTo>
                    <a:lnTo>
                      <a:pt x="39253" y="17869"/>
                    </a:lnTo>
                    <a:lnTo>
                      <a:pt x="39190" y="17786"/>
                    </a:lnTo>
                    <a:lnTo>
                      <a:pt x="39316" y="17765"/>
                    </a:lnTo>
                    <a:lnTo>
                      <a:pt x="39336" y="17723"/>
                    </a:lnTo>
                    <a:lnTo>
                      <a:pt x="39420" y="17639"/>
                    </a:lnTo>
                    <a:lnTo>
                      <a:pt x="39357" y="17576"/>
                    </a:lnTo>
                    <a:lnTo>
                      <a:pt x="39295" y="17618"/>
                    </a:lnTo>
                    <a:lnTo>
                      <a:pt x="39148" y="17639"/>
                    </a:lnTo>
                    <a:lnTo>
                      <a:pt x="39106" y="17597"/>
                    </a:lnTo>
                    <a:lnTo>
                      <a:pt x="39127" y="17555"/>
                    </a:lnTo>
                    <a:lnTo>
                      <a:pt x="39148" y="17514"/>
                    </a:lnTo>
                    <a:lnTo>
                      <a:pt x="39232" y="17430"/>
                    </a:lnTo>
                    <a:lnTo>
                      <a:pt x="39253" y="17325"/>
                    </a:lnTo>
                    <a:lnTo>
                      <a:pt x="39211" y="17242"/>
                    </a:lnTo>
                    <a:lnTo>
                      <a:pt x="39148" y="17242"/>
                    </a:lnTo>
                    <a:lnTo>
                      <a:pt x="39148" y="17304"/>
                    </a:lnTo>
                    <a:lnTo>
                      <a:pt x="39106" y="17388"/>
                    </a:lnTo>
                    <a:lnTo>
                      <a:pt x="39106" y="17304"/>
                    </a:lnTo>
                    <a:lnTo>
                      <a:pt x="39085" y="17325"/>
                    </a:lnTo>
                    <a:lnTo>
                      <a:pt x="38939" y="17346"/>
                    </a:lnTo>
                    <a:lnTo>
                      <a:pt x="38918" y="17304"/>
                    </a:lnTo>
                    <a:lnTo>
                      <a:pt x="39002" y="17242"/>
                    </a:lnTo>
                    <a:lnTo>
                      <a:pt x="39023" y="17200"/>
                    </a:lnTo>
                    <a:lnTo>
                      <a:pt x="38981" y="17137"/>
                    </a:lnTo>
                    <a:lnTo>
                      <a:pt x="38939" y="17032"/>
                    </a:lnTo>
                    <a:lnTo>
                      <a:pt x="38876" y="16990"/>
                    </a:lnTo>
                    <a:lnTo>
                      <a:pt x="38813" y="17011"/>
                    </a:lnTo>
                    <a:lnTo>
                      <a:pt x="38813" y="17116"/>
                    </a:lnTo>
                    <a:lnTo>
                      <a:pt x="38792" y="17179"/>
                    </a:lnTo>
                    <a:lnTo>
                      <a:pt x="38772" y="17137"/>
                    </a:lnTo>
                    <a:lnTo>
                      <a:pt x="38772" y="17011"/>
                    </a:lnTo>
                    <a:lnTo>
                      <a:pt x="38730" y="16928"/>
                    </a:lnTo>
                    <a:lnTo>
                      <a:pt x="38688" y="16928"/>
                    </a:lnTo>
                    <a:lnTo>
                      <a:pt x="38709" y="16865"/>
                    </a:lnTo>
                    <a:lnTo>
                      <a:pt x="38667" y="16865"/>
                    </a:lnTo>
                    <a:lnTo>
                      <a:pt x="38667" y="16823"/>
                    </a:lnTo>
                    <a:lnTo>
                      <a:pt x="38688" y="16823"/>
                    </a:lnTo>
                    <a:lnTo>
                      <a:pt x="38667" y="16760"/>
                    </a:lnTo>
                    <a:lnTo>
                      <a:pt x="38604" y="16718"/>
                    </a:lnTo>
                    <a:lnTo>
                      <a:pt x="38625" y="16677"/>
                    </a:lnTo>
                    <a:lnTo>
                      <a:pt x="38730" y="16677"/>
                    </a:lnTo>
                    <a:lnTo>
                      <a:pt x="38792" y="16656"/>
                    </a:lnTo>
                    <a:lnTo>
                      <a:pt x="38730" y="16593"/>
                    </a:lnTo>
                    <a:lnTo>
                      <a:pt x="38625" y="16593"/>
                    </a:lnTo>
                    <a:lnTo>
                      <a:pt x="38583" y="16572"/>
                    </a:lnTo>
                    <a:lnTo>
                      <a:pt x="38625" y="16488"/>
                    </a:lnTo>
                    <a:lnTo>
                      <a:pt x="38730" y="16446"/>
                    </a:lnTo>
                    <a:lnTo>
                      <a:pt x="38730" y="16405"/>
                    </a:lnTo>
                    <a:lnTo>
                      <a:pt x="38688" y="16363"/>
                    </a:lnTo>
                    <a:lnTo>
                      <a:pt x="38520" y="16363"/>
                    </a:lnTo>
                    <a:lnTo>
                      <a:pt x="38500" y="16405"/>
                    </a:lnTo>
                    <a:lnTo>
                      <a:pt x="38458" y="16488"/>
                    </a:lnTo>
                    <a:lnTo>
                      <a:pt x="38248" y="16530"/>
                    </a:lnTo>
                    <a:lnTo>
                      <a:pt x="38353" y="16467"/>
                    </a:lnTo>
                    <a:lnTo>
                      <a:pt x="38500" y="16321"/>
                    </a:lnTo>
                    <a:lnTo>
                      <a:pt x="38562" y="16216"/>
                    </a:lnTo>
                    <a:lnTo>
                      <a:pt x="38562" y="16174"/>
                    </a:lnTo>
                    <a:lnTo>
                      <a:pt x="38458" y="16174"/>
                    </a:lnTo>
                    <a:lnTo>
                      <a:pt x="38395" y="16153"/>
                    </a:lnTo>
                    <a:lnTo>
                      <a:pt x="38458" y="16091"/>
                    </a:lnTo>
                    <a:lnTo>
                      <a:pt x="38416" y="16049"/>
                    </a:lnTo>
                    <a:lnTo>
                      <a:pt x="38374" y="16070"/>
                    </a:lnTo>
                    <a:lnTo>
                      <a:pt x="38374" y="15986"/>
                    </a:lnTo>
                    <a:lnTo>
                      <a:pt x="38416" y="15923"/>
                    </a:lnTo>
                    <a:lnTo>
                      <a:pt x="38416" y="15819"/>
                    </a:lnTo>
                    <a:lnTo>
                      <a:pt x="38290" y="15777"/>
                    </a:lnTo>
                    <a:lnTo>
                      <a:pt x="38207" y="15756"/>
                    </a:lnTo>
                    <a:lnTo>
                      <a:pt x="38081" y="15756"/>
                    </a:lnTo>
                    <a:lnTo>
                      <a:pt x="38039" y="15693"/>
                    </a:lnTo>
                    <a:lnTo>
                      <a:pt x="38165" y="15693"/>
                    </a:lnTo>
                    <a:lnTo>
                      <a:pt x="38269" y="15672"/>
                    </a:lnTo>
                    <a:lnTo>
                      <a:pt x="38311" y="15630"/>
                    </a:lnTo>
                    <a:lnTo>
                      <a:pt x="38374" y="15693"/>
                    </a:lnTo>
                    <a:lnTo>
                      <a:pt x="38395" y="15756"/>
                    </a:lnTo>
                    <a:lnTo>
                      <a:pt x="38500" y="15756"/>
                    </a:lnTo>
                    <a:lnTo>
                      <a:pt x="38604" y="15798"/>
                    </a:lnTo>
                    <a:lnTo>
                      <a:pt x="38625" y="15881"/>
                    </a:lnTo>
                    <a:lnTo>
                      <a:pt x="38604" y="15965"/>
                    </a:lnTo>
                    <a:lnTo>
                      <a:pt x="38625" y="16049"/>
                    </a:lnTo>
                    <a:lnTo>
                      <a:pt x="38730" y="16174"/>
                    </a:lnTo>
                    <a:lnTo>
                      <a:pt x="38772" y="16174"/>
                    </a:lnTo>
                    <a:lnTo>
                      <a:pt x="38792" y="16070"/>
                    </a:lnTo>
                    <a:lnTo>
                      <a:pt x="38834" y="16133"/>
                    </a:lnTo>
                    <a:lnTo>
                      <a:pt x="38981" y="16153"/>
                    </a:lnTo>
                    <a:lnTo>
                      <a:pt x="39023" y="16133"/>
                    </a:lnTo>
                    <a:lnTo>
                      <a:pt x="39023" y="16070"/>
                    </a:lnTo>
                    <a:lnTo>
                      <a:pt x="38981" y="16049"/>
                    </a:lnTo>
                    <a:lnTo>
                      <a:pt x="38981" y="15965"/>
                    </a:lnTo>
                    <a:lnTo>
                      <a:pt x="38939" y="15861"/>
                    </a:lnTo>
                    <a:lnTo>
                      <a:pt x="38876" y="15777"/>
                    </a:lnTo>
                    <a:lnTo>
                      <a:pt x="38792" y="15756"/>
                    </a:lnTo>
                    <a:lnTo>
                      <a:pt x="38813" y="15672"/>
                    </a:lnTo>
                    <a:lnTo>
                      <a:pt x="38813" y="15589"/>
                    </a:lnTo>
                    <a:lnTo>
                      <a:pt x="38772" y="15547"/>
                    </a:lnTo>
                    <a:lnTo>
                      <a:pt x="38792" y="15526"/>
                    </a:lnTo>
                    <a:lnTo>
                      <a:pt x="38834" y="15547"/>
                    </a:lnTo>
                    <a:lnTo>
                      <a:pt x="38876" y="15651"/>
                    </a:lnTo>
                    <a:lnTo>
                      <a:pt x="38918" y="15693"/>
                    </a:lnTo>
                    <a:lnTo>
                      <a:pt x="39002" y="15672"/>
                    </a:lnTo>
                    <a:lnTo>
                      <a:pt x="38981" y="15651"/>
                    </a:lnTo>
                    <a:lnTo>
                      <a:pt x="39002" y="15630"/>
                    </a:lnTo>
                    <a:lnTo>
                      <a:pt x="39085" y="15651"/>
                    </a:lnTo>
                    <a:lnTo>
                      <a:pt x="39044" y="15547"/>
                    </a:lnTo>
                    <a:lnTo>
                      <a:pt x="39002" y="15442"/>
                    </a:lnTo>
                    <a:lnTo>
                      <a:pt x="38897" y="15379"/>
                    </a:lnTo>
                    <a:lnTo>
                      <a:pt x="39002" y="15379"/>
                    </a:lnTo>
                    <a:lnTo>
                      <a:pt x="39044" y="15442"/>
                    </a:lnTo>
                    <a:lnTo>
                      <a:pt x="39106" y="15484"/>
                    </a:lnTo>
                    <a:lnTo>
                      <a:pt x="39190" y="15463"/>
                    </a:lnTo>
                    <a:lnTo>
                      <a:pt x="39148" y="15421"/>
                    </a:lnTo>
                    <a:lnTo>
                      <a:pt x="39148" y="15337"/>
                    </a:lnTo>
                    <a:lnTo>
                      <a:pt x="39190" y="15337"/>
                    </a:lnTo>
                    <a:lnTo>
                      <a:pt x="39232" y="15379"/>
                    </a:lnTo>
                    <a:lnTo>
                      <a:pt x="39295" y="15421"/>
                    </a:lnTo>
                    <a:lnTo>
                      <a:pt x="39295" y="15463"/>
                    </a:lnTo>
                    <a:lnTo>
                      <a:pt x="39232" y="15484"/>
                    </a:lnTo>
                    <a:lnTo>
                      <a:pt x="39232" y="15589"/>
                    </a:lnTo>
                    <a:lnTo>
                      <a:pt x="39232" y="15630"/>
                    </a:lnTo>
                    <a:lnTo>
                      <a:pt x="39295" y="15630"/>
                    </a:lnTo>
                    <a:lnTo>
                      <a:pt x="39336" y="15651"/>
                    </a:lnTo>
                    <a:lnTo>
                      <a:pt x="39336" y="15693"/>
                    </a:lnTo>
                    <a:lnTo>
                      <a:pt x="39295" y="15735"/>
                    </a:lnTo>
                    <a:lnTo>
                      <a:pt x="39253" y="15777"/>
                    </a:lnTo>
                    <a:lnTo>
                      <a:pt x="39316" y="15798"/>
                    </a:lnTo>
                    <a:lnTo>
                      <a:pt x="39357" y="15777"/>
                    </a:lnTo>
                    <a:lnTo>
                      <a:pt x="39399" y="15798"/>
                    </a:lnTo>
                    <a:lnTo>
                      <a:pt x="39357" y="15881"/>
                    </a:lnTo>
                    <a:lnTo>
                      <a:pt x="39399" y="15944"/>
                    </a:lnTo>
                    <a:lnTo>
                      <a:pt x="39441" y="15965"/>
                    </a:lnTo>
                    <a:lnTo>
                      <a:pt x="39525" y="15944"/>
                    </a:lnTo>
                    <a:lnTo>
                      <a:pt x="39734" y="15798"/>
                    </a:lnTo>
                    <a:lnTo>
                      <a:pt x="39818" y="15672"/>
                    </a:lnTo>
                    <a:lnTo>
                      <a:pt x="39818" y="15756"/>
                    </a:lnTo>
                    <a:lnTo>
                      <a:pt x="39755" y="15798"/>
                    </a:lnTo>
                    <a:lnTo>
                      <a:pt x="39734" y="15861"/>
                    </a:lnTo>
                    <a:lnTo>
                      <a:pt x="39629" y="15902"/>
                    </a:lnTo>
                    <a:lnTo>
                      <a:pt x="39462" y="16070"/>
                    </a:lnTo>
                    <a:lnTo>
                      <a:pt x="39462" y="16112"/>
                    </a:lnTo>
                    <a:lnTo>
                      <a:pt x="39546" y="16153"/>
                    </a:lnTo>
                    <a:lnTo>
                      <a:pt x="39650" y="16112"/>
                    </a:lnTo>
                    <a:lnTo>
                      <a:pt x="39818" y="16007"/>
                    </a:lnTo>
                    <a:lnTo>
                      <a:pt x="39880" y="16007"/>
                    </a:lnTo>
                    <a:lnTo>
                      <a:pt x="40027" y="15965"/>
                    </a:lnTo>
                    <a:lnTo>
                      <a:pt x="40069" y="15881"/>
                    </a:lnTo>
                    <a:lnTo>
                      <a:pt x="40132" y="15861"/>
                    </a:lnTo>
                    <a:lnTo>
                      <a:pt x="40236" y="15777"/>
                    </a:lnTo>
                    <a:lnTo>
                      <a:pt x="40278" y="15777"/>
                    </a:lnTo>
                    <a:lnTo>
                      <a:pt x="40278" y="15840"/>
                    </a:lnTo>
                    <a:lnTo>
                      <a:pt x="40236" y="15861"/>
                    </a:lnTo>
                    <a:lnTo>
                      <a:pt x="40152" y="15965"/>
                    </a:lnTo>
                    <a:lnTo>
                      <a:pt x="40090" y="16070"/>
                    </a:lnTo>
                    <a:lnTo>
                      <a:pt x="40027" y="16112"/>
                    </a:lnTo>
                    <a:lnTo>
                      <a:pt x="39943" y="16195"/>
                    </a:lnTo>
                    <a:lnTo>
                      <a:pt x="39839" y="16216"/>
                    </a:lnTo>
                    <a:lnTo>
                      <a:pt x="39776" y="16258"/>
                    </a:lnTo>
                    <a:lnTo>
                      <a:pt x="39713" y="16384"/>
                    </a:lnTo>
                    <a:lnTo>
                      <a:pt x="39713" y="16426"/>
                    </a:lnTo>
                    <a:lnTo>
                      <a:pt x="39734" y="16467"/>
                    </a:lnTo>
                    <a:lnTo>
                      <a:pt x="39776" y="16426"/>
                    </a:lnTo>
                    <a:lnTo>
                      <a:pt x="39860" y="16426"/>
                    </a:lnTo>
                    <a:lnTo>
                      <a:pt x="39943" y="16467"/>
                    </a:lnTo>
                    <a:lnTo>
                      <a:pt x="39860" y="16488"/>
                    </a:lnTo>
                    <a:lnTo>
                      <a:pt x="39776" y="16509"/>
                    </a:lnTo>
                    <a:lnTo>
                      <a:pt x="39734" y="16551"/>
                    </a:lnTo>
                    <a:lnTo>
                      <a:pt x="39734" y="16593"/>
                    </a:lnTo>
                    <a:lnTo>
                      <a:pt x="39776" y="16614"/>
                    </a:lnTo>
                    <a:lnTo>
                      <a:pt x="39860" y="16593"/>
                    </a:lnTo>
                    <a:lnTo>
                      <a:pt x="39922" y="16572"/>
                    </a:lnTo>
                    <a:lnTo>
                      <a:pt x="39839" y="16677"/>
                    </a:lnTo>
                    <a:lnTo>
                      <a:pt x="39755" y="16698"/>
                    </a:lnTo>
                    <a:lnTo>
                      <a:pt x="39734" y="16739"/>
                    </a:lnTo>
                    <a:lnTo>
                      <a:pt x="39755" y="16781"/>
                    </a:lnTo>
                    <a:lnTo>
                      <a:pt x="39839" y="16802"/>
                    </a:lnTo>
                    <a:lnTo>
                      <a:pt x="39922" y="16781"/>
                    </a:lnTo>
                    <a:lnTo>
                      <a:pt x="39985" y="16781"/>
                    </a:lnTo>
                    <a:lnTo>
                      <a:pt x="40027" y="16802"/>
                    </a:lnTo>
                    <a:lnTo>
                      <a:pt x="39964" y="16823"/>
                    </a:lnTo>
                    <a:lnTo>
                      <a:pt x="39964" y="16865"/>
                    </a:lnTo>
                    <a:lnTo>
                      <a:pt x="39860" y="16907"/>
                    </a:lnTo>
                    <a:lnTo>
                      <a:pt x="39839" y="16970"/>
                    </a:lnTo>
                    <a:lnTo>
                      <a:pt x="39860" y="17032"/>
                    </a:lnTo>
                    <a:lnTo>
                      <a:pt x="39922" y="17116"/>
                    </a:lnTo>
                    <a:lnTo>
                      <a:pt x="39922" y="17200"/>
                    </a:lnTo>
                    <a:lnTo>
                      <a:pt x="39943" y="17221"/>
                    </a:lnTo>
                    <a:lnTo>
                      <a:pt x="39985" y="17137"/>
                    </a:lnTo>
                    <a:lnTo>
                      <a:pt x="40048" y="17032"/>
                    </a:lnTo>
                    <a:lnTo>
                      <a:pt x="40090" y="16990"/>
                    </a:lnTo>
                    <a:lnTo>
                      <a:pt x="40132" y="16990"/>
                    </a:lnTo>
                    <a:lnTo>
                      <a:pt x="40090" y="17032"/>
                    </a:lnTo>
                    <a:lnTo>
                      <a:pt x="40090" y="17095"/>
                    </a:lnTo>
                    <a:lnTo>
                      <a:pt x="40048" y="17116"/>
                    </a:lnTo>
                    <a:lnTo>
                      <a:pt x="40048" y="17137"/>
                    </a:lnTo>
                    <a:lnTo>
                      <a:pt x="40090" y="17200"/>
                    </a:lnTo>
                    <a:lnTo>
                      <a:pt x="40069" y="17242"/>
                    </a:lnTo>
                    <a:lnTo>
                      <a:pt x="40132" y="17304"/>
                    </a:lnTo>
                    <a:lnTo>
                      <a:pt x="40152" y="17304"/>
                    </a:lnTo>
                    <a:lnTo>
                      <a:pt x="40173" y="17242"/>
                    </a:lnTo>
                    <a:lnTo>
                      <a:pt x="40257" y="17221"/>
                    </a:lnTo>
                    <a:lnTo>
                      <a:pt x="40278" y="17221"/>
                    </a:lnTo>
                    <a:lnTo>
                      <a:pt x="40278" y="17283"/>
                    </a:lnTo>
                    <a:lnTo>
                      <a:pt x="40236" y="17325"/>
                    </a:lnTo>
                    <a:lnTo>
                      <a:pt x="40236" y="17346"/>
                    </a:lnTo>
                    <a:lnTo>
                      <a:pt x="40278" y="17388"/>
                    </a:lnTo>
                    <a:lnTo>
                      <a:pt x="40278" y="17430"/>
                    </a:lnTo>
                    <a:lnTo>
                      <a:pt x="40299" y="17451"/>
                    </a:lnTo>
                    <a:lnTo>
                      <a:pt x="40299" y="17514"/>
                    </a:lnTo>
                    <a:lnTo>
                      <a:pt x="40362" y="17534"/>
                    </a:lnTo>
                    <a:lnTo>
                      <a:pt x="40383" y="17493"/>
                    </a:lnTo>
                    <a:lnTo>
                      <a:pt x="40487" y="17451"/>
                    </a:lnTo>
                    <a:lnTo>
                      <a:pt x="40508" y="17388"/>
                    </a:lnTo>
                    <a:lnTo>
                      <a:pt x="40508" y="17325"/>
                    </a:lnTo>
                    <a:lnTo>
                      <a:pt x="40445" y="17242"/>
                    </a:lnTo>
                    <a:lnTo>
                      <a:pt x="40466" y="17242"/>
                    </a:lnTo>
                    <a:lnTo>
                      <a:pt x="40508" y="17283"/>
                    </a:lnTo>
                    <a:lnTo>
                      <a:pt x="40550" y="17283"/>
                    </a:lnTo>
                    <a:lnTo>
                      <a:pt x="40550" y="17221"/>
                    </a:lnTo>
                    <a:lnTo>
                      <a:pt x="40508" y="17137"/>
                    </a:lnTo>
                    <a:lnTo>
                      <a:pt x="40508" y="17095"/>
                    </a:lnTo>
                    <a:lnTo>
                      <a:pt x="40571" y="17074"/>
                    </a:lnTo>
                    <a:lnTo>
                      <a:pt x="40571" y="16990"/>
                    </a:lnTo>
                    <a:lnTo>
                      <a:pt x="40571" y="16928"/>
                    </a:lnTo>
                    <a:lnTo>
                      <a:pt x="40508" y="16928"/>
                    </a:lnTo>
                    <a:lnTo>
                      <a:pt x="40466" y="16886"/>
                    </a:lnTo>
                    <a:lnTo>
                      <a:pt x="40466" y="16865"/>
                    </a:lnTo>
                    <a:lnTo>
                      <a:pt x="40487" y="16886"/>
                    </a:lnTo>
                    <a:lnTo>
                      <a:pt x="40571" y="16907"/>
                    </a:lnTo>
                    <a:lnTo>
                      <a:pt x="40613" y="16865"/>
                    </a:lnTo>
                    <a:lnTo>
                      <a:pt x="40592" y="16802"/>
                    </a:lnTo>
                    <a:lnTo>
                      <a:pt x="40550" y="16802"/>
                    </a:lnTo>
                    <a:lnTo>
                      <a:pt x="40508" y="16781"/>
                    </a:lnTo>
                    <a:lnTo>
                      <a:pt x="40592" y="16781"/>
                    </a:lnTo>
                    <a:lnTo>
                      <a:pt x="40655" y="16718"/>
                    </a:lnTo>
                    <a:lnTo>
                      <a:pt x="40655" y="16572"/>
                    </a:lnTo>
                    <a:lnTo>
                      <a:pt x="40676" y="16509"/>
                    </a:lnTo>
                    <a:lnTo>
                      <a:pt x="40696" y="16572"/>
                    </a:lnTo>
                    <a:lnTo>
                      <a:pt x="40696" y="16656"/>
                    </a:lnTo>
                    <a:lnTo>
                      <a:pt x="40717" y="16718"/>
                    </a:lnTo>
                    <a:lnTo>
                      <a:pt x="40696" y="16802"/>
                    </a:lnTo>
                    <a:lnTo>
                      <a:pt x="40759" y="16823"/>
                    </a:lnTo>
                    <a:lnTo>
                      <a:pt x="40822" y="16802"/>
                    </a:lnTo>
                    <a:lnTo>
                      <a:pt x="40864" y="16760"/>
                    </a:lnTo>
                    <a:lnTo>
                      <a:pt x="40906" y="16718"/>
                    </a:lnTo>
                    <a:lnTo>
                      <a:pt x="40906" y="16823"/>
                    </a:lnTo>
                    <a:lnTo>
                      <a:pt x="40927" y="16865"/>
                    </a:lnTo>
                    <a:lnTo>
                      <a:pt x="40989" y="16865"/>
                    </a:lnTo>
                    <a:lnTo>
                      <a:pt x="41010" y="16823"/>
                    </a:lnTo>
                    <a:lnTo>
                      <a:pt x="41010" y="16698"/>
                    </a:lnTo>
                    <a:lnTo>
                      <a:pt x="41010" y="16593"/>
                    </a:lnTo>
                    <a:lnTo>
                      <a:pt x="40969" y="16572"/>
                    </a:lnTo>
                    <a:lnTo>
                      <a:pt x="40927" y="16551"/>
                    </a:lnTo>
                    <a:lnTo>
                      <a:pt x="41010" y="16572"/>
                    </a:lnTo>
                    <a:lnTo>
                      <a:pt x="41094" y="16614"/>
                    </a:lnTo>
                    <a:lnTo>
                      <a:pt x="41115" y="16698"/>
                    </a:lnTo>
                    <a:lnTo>
                      <a:pt x="41178" y="16698"/>
                    </a:lnTo>
                    <a:lnTo>
                      <a:pt x="41199" y="16656"/>
                    </a:lnTo>
                    <a:lnTo>
                      <a:pt x="41199" y="16509"/>
                    </a:lnTo>
                    <a:lnTo>
                      <a:pt x="41136" y="16446"/>
                    </a:lnTo>
                    <a:lnTo>
                      <a:pt x="41031" y="16363"/>
                    </a:lnTo>
                    <a:lnTo>
                      <a:pt x="41010" y="16300"/>
                    </a:lnTo>
                    <a:lnTo>
                      <a:pt x="41031" y="16300"/>
                    </a:lnTo>
                    <a:lnTo>
                      <a:pt x="41094" y="16363"/>
                    </a:lnTo>
                    <a:lnTo>
                      <a:pt x="41199" y="16446"/>
                    </a:lnTo>
                    <a:lnTo>
                      <a:pt x="41220" y="16509"/>
                    </a:lnTo>
                    <a:lnTo>
                      <a:pt x="41387" y="16509"/>
                    </a:lnTo>
                    <a:lnTo>
                      <a:pt x="41408" y="16446"/>
                    </a:lnTo>
                    <a:lnTo>
                      <a:pt x="41387" y="16384"/>
                    </a:lnTo>
                    <a:lnTo>
                      <a:pt x="41324" y="16363"/>
                    </a:lnTo>
                    <a:lnTo>
                      <a:pt x="41282" y="16300"/>
                    </a:lnTo>
                    <a:lnTo>
                      <a:pt x="41178" y="16300"/>
                    </a:lnTo>
                    <a:lnTo>
                      <a:pt x="41115" y="16258"/>
                    </a:lnTo>
                    <a:lnTo>
                      <a:pt x="41136" y="16153"/>
                    </a:lnTo>
                    <a:lnTo>
                      <a:pt x="41178" y="16195"/>
                    </a:lnTo>
                    <a:lnTo>
                      <a:pt x="41241" y="16258"/>
                    </a:lnTo>
                    <a:lnTo>
                      <a:pt x="41324" y="16258"/>
                    </a:lnTo>
                    <a:lnTo>
                      <a:pt x="41345" y="16195"/>
                    </a:lnTo>
                    <a:lnTo>
                      <a:pt x="41324" y="16133"/>
                    </a:lnTo>
                    <a:lnTo>
                      <a:pt x="41282" y="16091"/>
                    </a:lnTo>
                    <a:lnTo>
                      <a:pt x="41282" y="16049"/>
                    </a:lnTo>
                    <a:lnTo>
                      <a:pt x="41324" y="16028"/>
                    </a:lnTo>
                    <a:lnTo>
                      <a:pt x="41345" y="16049"/>
                    </a:lnTo>
                    <a:lnTo>
                      <a:pt x="41429" y="16091"/>
                    </a:lnTo>
                    <a:lnTo>
                      <a:pt x="41429" y="16153"/>
                    </a:lnTo>
                    <a:lnTo>
                      <a:pt x="41408" y="16237"/>
                    </a:lnTo>
                    <a:lnTo>
                      <a:pt x="41513" y="16258"/>
                    </a:lnTo>
                    <a:lnTo>
                      <a:pt x="41617" y="16279"/>
                    </a:lnTo>
                    <a:lnTo>
                      <a:pt x="41701" y="16258"/>
                    </a:lnTo>
                    <a:lnTo>
                      <a:pt x="41764" y="16258"/>
                    </a:lnTo>
                    <a:lnTo>
                      <a:pt x="41826" y="16174"/>
                    </a:lnTo>
                    <a:lnTo>
                      <a:pt x="41826" y="16133"/>
                    </a:lnTo>
                    <a:lnTo>
                      <a:pt x="41638" y="16133"/>
                    </a:lnTo>
                    <a:lnTo>
                      <a:pt x="41617" y="16091"/>
                    </a:lnTo>
                    <a:lnTo>
                      <a:pt x="41659" y="16049"/>
                    </a:lnTo>
                    <a:lnTo>
                      <a:pt x="41743" y="16070"/>
                    </a:lnTo>
                    <a:lnTo>
                      <a:pt x="41805" y="16049"/>
                    </a:lnTo>
                    <a:lnTo>
                      <a:pt x="41764" y="15986"/>
                    </a:lnTo>
                    <a:lnTo>
                      <a:pt x="41722" y="15965"/>
                    </a:lnTo>
                    <a:lnTo>
                      <a:pt x="41743" y="15944"/>
                    </a:lnTo>
                    <a:lnTo>
                      <a:pt x="41722" y="15881"/>
                    </a:lnTo>
                    <a:lnTo>
                      <a:pt x="41659" y="15861"/>
                    </a:lnTo>
                    <a:lnTo>
                      <a:pt x="41596" y="15881"/>
                    </a:lnTo>
                    <a:lnTo>
                      <a:pt x="41638" y="15819"/>
                    </a:lnTo>
                    <a:lnTo>
                      <a:pt x="41701" y="15756"/>
                    </a:lnTo>
                    <a:lnTo>
                      <a:pt x="41722" y="15777"/>
                    </a:lnTo>
                    <a:lnTo>
                      <a:pt x="41764" y="15819"/>
                    </a:lnTo>
                    <a:lnTo>
                      <a:pt x="41826" y="15881"/>
                    </a:lnTo>
                    <a:lnTo>
                      <a:pt x="41826" y="15965"/>
                    </a:lnTo>
                    <a:lnTo>
                      <a:pt x="41952" y="15965"/>
                    </a:lnTo>
                    <a:lnTo>
                      <a:pt x="42015" y="15944"/>
                    </a:lnTo>
                    <a:lnTo>
                      <a:pt x="42036" y="15923"/>
                    </a:lnTo>
                    <a:lnTo>
                      <a:pt x="42015" y="15840"/>
                    </a:lnTo>
                    <a:lnTo>
                      <a:pt x="41931" y="15777"/>
                    </a:lnTo>
                    <a:lnTo>
                      <a:pt x="41931" y="15714"/>
                    </a:lnTo>
                    <a:lnTo>
                      <a:pt x="41910" y="15651"/>
                    </a:lnTo>
                    <a:lnTo>
                      <a:pt x="41805" y="15651"/>
                    </a:lnTo>
                    <a:lnTo>
                      <a:pt x="41847" y="15547"/>
                    </a:lnTo>
                    <a:lnTo>
                      <a:pt x="41805" y="15463"/>
                    </a:lnTo>
                    <a:lnTo>
                      <a:pt x="41701" y="15463"/>
                    </a:lnTo>
                    <a:lnTo>
                      <a:pt x="41743" y="15400"/>
                    </a:lnTo>
                    <a:lnTo>
                      <a:pt x="41722" y="15358"/>
                    </a:lnTo>
                    <a:lnTo>
                      <a:pt x="41596" y="15442"/>
                    </a:lnTo>
                    <a:lnTo>
                      <a:pt x="41533" y="15526"/>
                    </a:lnTo>
                    <a:lnTo>
                      <a:pt x="41554" y="15651"/>
                    </a:lnTo>
                    <a:lnTo>
                      <a:pt x="41533" y="15651"/>
                    </a:lnTo>
                    <a:lnTo>
                      <a:pt x="41492" y="15609"/>
                    </a:lnTo>
                    <a:lnTo>
                      <a:pt x="41492" y="15442"/>
                    </a:lnTo>
                    <a:lnTo>
                      <a:pt x="41450" y="15421"/>
                    </a:lnTo>
                    <a:lnTo>
                      <a:pt x="41408" y="15442"/>
                    </a:lnTo>
                    <a:lnTo>
                      <a:pt x="41408" y="15526"/>
                    </a:lnTo>
                    <a:lnTo>
                      <a:pt x="41324" y="15651"/>
                    </a:lnTo>
                    <a:lnTo>
                      <a:pt x="41282" y="15714"/>
                    </a:lnTo>
                    <a:lnTo>
                      <a:pt x="41282" y="15714"/>
                    </a:lnTo>
                    <a:lnTo>
                      <a:pt x="41303" y="15630"/>
                    </a:lnTo>
                    <a:lnTo>
                      <a:pt x="41303" y="15505"/>
                    </a:lnTo>
                    <a:lnTo>
                      <a:pt x="41387" y="15358"/>
                    </a:lnTo>
                    <a:lnTo>
                      <a:pt x="41387" y="15296"/>
                    </a:lnTo>
                    <a:lnTo>
                      <a:pt x="41282" y="15317"/>
                    </a:lnTo>
                    <a:lnTo>
                      <a:pt x="41178" y="15442"/>
                    </a:lnTo>
                    <a:lnTo>
                      <a:pt x="41178" y="15505"/>
                    </a:lnTo>
                    <a:lnTo>
                      <a:pt x="41094" y="15568"/>
                    </a:lnTo>
                    <a:lnTo>
                      <a:pt x="41010" y="15568"/>
                    </a:lnTo>
                    <a:lnTo>
                      <a:pt x="41010" y="15505"/>
                    </a:lnTo>
                    <a:lnTo>
                      <a:pt x="41073" y="15400"/>
                    </a:lnTo>
                    <a:lnTo>
                      <a:pt x="41199" y="15337"/>
                    </a:lnTo>
                    <a:lnTo>
                      <a:pt x="41241" y="15233"/>
                    </a:lnTo>
                    <a:lnTo>
                      <a:pt x="41303" y="15149"/>
                    </a:lnTo>
                    <a:lnTo>
                      <a:pt x="41345" y="15149"/>
                    </a:lnTo>
                    <a:lnTo>
                      <a:pt x="41429" y="15086"/>
                    </a:lnTo>
                    <a:lnTo>
                      <a:pt x="41450" y="15024"/>
                    </a:lnTo>
                    <a:lnTo>
                      <a:pt x="41387" y="15003"/>
                    </a:lnTo>
                    <a:lnTo>
                      <a:pt x="41282" y="15086"/>
                    </a:lnTo>
                    <a:lnTo>
                      <a:pt x="41199" y="15149"/>
                    </a:lnTo>
                    <a:lnTo>
                      <a:pt x="41115" y="15191"/>
                    </a:lnTo>
                    <a:lnTo>
                      <a:pt x="41010" y="15296"/>
                    </a:lnTo>
                    <a:lnTo>
                      <a:pt x="41073" y="15191"/>
                    </a:lnTo>
                    <a:lnTo>
                      <a:pt x="41136" y="15086"/>
                    </a:lnTo>
                    <a:lnTo>
                      <a:pt x="41115" y="15086"/>
                    </a:lnTo>
                    <a:lnTo>
                      <a:pt x="41010" y="15107"/>
                    </a:lnTo>
                    <a:lnTo>
                      <a:pt x="40969" y="15149"/>
                    </a:lnTo>
                    <a:lnTo>
                      <a:pt x="40801" y="15128"/>
                    </a:lnTo>
                    <a:lnTo>
                      <a:pt x="40696" y="15128"/>
                    </a:lnTo>
                    <a:lnTo>
                      <a:pt x="40655" y="15086"/>
                    </a:lnTo>
                    <a:lnTo>
                      <a:pt x="40759" y="15086"/>
                    </a:lnTo>
                    <a:lnTo>
                      <a:pt x="40969" y="15024"/>
                    </a:lnTo>
                    <a:lnTo>
                      <a:pt x="40864" y="14982"/>
                    </a:lnTo>
                    <a:lnTo>
                      <a:pt x="40780" y="14919"/>
                    </a:lnTo>
                    <a:lnTo>
                      <a:pt x="40864" y="14919"/>
                    </a:lnTo>
                    <a:lnTo>
                      <a:pt x="40927" y="14898"/>
                    </a:lnTo>
                    <a:lnTo>
                      <a:pt x="40885" y="14793"/>
                    </a:lnTo>
                    <a:lnTo>
                      <a:pt x="40801" y="14773"/>
                    </a:lnTo>
                    <a:lnTo>
                      <a:pt x="40801" y="14731"/>
                    </a:lnTo>
                    <a:lnTo>
                      <a:pt x="40885" y="14689"/>
                    </a:lnTo>
                    <a:lnTo>
                      <a:pt x="40885" y="14605"/>
                    </a:lnTo>
                    <a:lnTo>
                      <a:pt x="40864" y="14480"/>
                    </a:lnTo>
                    <a:lnTo>
                      <a:pt x="40822" y="14417"/>
                    </a:lnTo>
                    <a:lnTo>
                      <a:pt x="40696" y="14480"/>
                    </a:lnTo>
                    <a:lnTo>
                      <a:pt x="40655" y="14521"/>
                    </a:lnTo>
                    <a:lnTo>
                      <a:pt x="40592" y="14501"/>
                    </a:lnTo>
                    <a:lnTo>
                      <a:pt x="40571" y="14521"/>
                    </a:lnTo>
                    <a:lnTo>
                      <a:pt x="40550" y="14501"/>
                    </a:lnTo>
                    <a:lnTo>
                      <a:pt x="40592" y="14417"/>
                    </a:lnTo>
                    <a:lnTo>
                      <a:pt x="40613" y="14312"/>
                    </a:lnTo>
                    <a:lnTo>
                      <a:pt x="40759" y="14291"/>
                    </a:lnTo>
                    <a:lnTo>
                      <a:pt x="40801" y="14249"/>
                    </a:lnTo>
                    <a:lnTo>
                      <a:pt x="40801" y="14103"/>
                    </a:lnTo>
                    <a:lnTo>
                      <a:pt x="40780" y="14061"/>
                    </a:lnTo>
                    <a:lnTo>
                      <a:pt x="40696" y="14145"/>
                    </a:lnTo>
                    <a:lnTo>
                      <a:pt x="40571" y="14249"/>
                    </a:lnTo>
                    <a:lnTo>
                      <a:pt x="40508" y="14312"/>
                    </a:lnTo>
                    <a:lnTo>
                      <a:pt x="40445" y="14375"/>
                    </a:lnTo>
                    <a:lnTo>
                      <a:pt x="40445" y="14480"/>
                    </a:lnTo>
                    <a:lnTo>
                      <a:pt x="40445" y="14563"/>
                    </a:lnTo>
                    <a:lnTo>
                      <a:pt x="40278" y="14291"/>
                    </a:lnTo>
                    <a:lnTo>
                      <a:pt x="40278" y="14187"/>
                    </a:lnTo>
                    <a:lnTo>
                      <a:pt x="40278" y="14082"/>
                    </a:lnTo>
                    <a:lnTo>
                      <a:pt x="40341" y="13998"/>
                    </a:lnTo>
                    <a:lnTo>
                      <a:pt x="40424" y="13873"/>
                    </a:lnTo>
                    <a:lnTo>
                      <a:pt x="40466" y="13789"/>
                    </a:lnTo>
                    <a:lnTo>
                      <a:pt x="40424" y="13768"/>
                    </a:lnTo>
                    <a:lnTo>
                      <a:pt x="40362" y="13831"/>
                    </a:lnTo>
                    <a:lnTo>
                      <a:pt x="40299" y="13894"/>
                    </a:lnTo>
                    <a:lnTo>
                      <a:pt x="40299" y="13936"/>
                    </a:lnTo>
                    <a:lnTo>
                      <a:pt x="40194" y="13977"/>
                    </a:lnTo>
                    <a:lnTo>
                      <a:pt x="40152" y="14061"/>
                    </a:lnTo>
                    <a:lnTo>
                      <a:pt x="40152" y="14103"/>
                    </a:lnTo>
                    <a:lnTo>
                      <a:pt x="40069" y="14249"/>
                    </a:lnTo>
                    <a:lnTo>
                      <a:pt x="40027" y="14270"/>
                    </a:lnTo>
                    <a:lnTo>
                      <a:pt x="40027" y="14187"/>
                    </a:lnTo>
                    <a:lnTo>
                      <a:pt x="40069" y="14082"/>
                    </a:lnTo>
                    <a:lnTo>
                      <a:pt x="40173" y="13894"/>
                    </a:lnTo>
                    <a:lnTo>
                      <a:pt x="40215" y="13852"/>
                    </a:lnTo>
                    <a:lnTo>
                      <a:pt x="40194" y="13768"/>
                    </a:lnTo>
                    <a:lnTo>
                      <a:pt x="40111" y="13768"/>
                    </a:lnTo>
                    <a:lnTo>
                      <a:pt x="40048" y="13852"/>
                    </a:lnTo>
                    <a:lnTo>
                      <a:pt x="40048" y="13936"/>
                    </a:lnTo>
                    <a:lnTo>
                      <a:pt x="40006" y="13957"/>
                    </a:lnTo>
                    <a:lnTo>
                      <a:pt x="40006" y="13873"/>
                    </a:lnTo>
                    <a:lnTo>
                      <a:pt x="40069" y="13747"/>
                    </a:lnTo>
                    <a:lnTo>
                      <a:pt x="40090" y="13685"/>
                    </a:lnTo>
                    <a:lnTo>
                      <a:pt x="40048" y="13622"/>
                    </a:lnTo>
                    <a:lnTo>
                      <a:pt x="39943" y="13580"/>
                    </a:lnTo>
                    <a:lnTo>
                      <a:pt x="39964" y="13559"/>
                    </a:lnTo>
                    <a:lnTo>
                      <a:pt x="39901" y="13517"/>
                    </a:lnTo>
                    <a:lnTo>
                      <a:pt x="39776" y="13517"/>
                    </a:lnTo>
                    <a:lnTo>
                      <a:pt x="39692" y="13538"/>
                    </a:lnTo>
                    <a:lnTo>
                      <a:pt x="39734" y="13454"/>
                    </a:lnTo>
                    <a:lnTo>
                      <a:pt x="39818" y="13433"/>
                    </a:lnTo>
                    <a:lnTo>
                      <a:pt x="39713" y="13413"/>
                    </a:lnTo>
                    <a:lnTo>
                      <a:pt x="39567" y="13413"/>
                    </a:lnTo>
                    <a:lnTo>
                      <a:pt x="39504" y="13517"/>
                    </a:lnTo>
                    <a:lnTo>
                      <a:pt x="39504" y="13433"/>
                    </a:lnTo>
                    <a:lnTo>
                      <a:pt x="39671" y="13350"/>
                    </a:lnTo>
                    <a:lnTo>
                      <a:pt x="39818" y="13329"/>
                    </a:lnTo>
                    <a:lnTo>
                      <a:pt x="39860" y="13371"/>
                    </a:lnTo>
                    <a:lnTo>
                      <a:pt x="39964" y="13392"/>
                    </a:lnTo>
                    <a:lnTo>
                      <a:pt x="39985" y="13350"/>
                    </a:lnTo>
                    <a:lnTo>
                      <a:pt x="40027" y="13266"/>
                    </a:lnTo>
                    <a:lnTo>
                      <a:pt x="39943" y="13266"/>
                    </a:lnTo>
                    <a:lnTo>
                      <a:pt x="39839" y="13245"/>
                    </a:lnTo>
                    <a:lnTo>
                      <a:pt x="39734" y="13182"/>
                    </a:lnTo>
                    <a:lnTo>
                      <a:pt x="39650" y="13182"/>
                    </a:lnTo>
                    <a:lnTo>
                      <a:pt x="39650" y="13287"/>
                    </a:lnTo>
                    <a:lnTo>
                      <a:pt x="39608" y="13287"/>
                    </a:lnTo>
                    <a:lnTo>
                      <a:pt x="39608" y="13245"/>
                    </a:lnTo>
                    <a:lnTo>
                      <a:pt x="39629" y="13182"/>
                    </a:lnTo>
                    <a:lnTo>
                      <a:pt x="39629" y="13140"/>
                    </a:lnTo>
                    <a:lnTo>
                      <a:pt x="39525" y="13140"/>
                    </a:lnTo>
                    <a:lnTo>
                      <a:pt x="39525" y="13182"/>
                    </a:lnTo>
                    <a:lnTo>
                      <a:pt x="39462" y="13224"/>
                    </a:lnTo>
                    <a:lnTo>
                      <a:pt x="39441" y="13161"/>
                    </a:lnTo>
                    <a:lnTo>
                      <a:pt x="39441" y="13078"/>
                    </a:lnTo>
                    <a:lnTo>
                      <a:pt x="39399" y="13057"/>
                    </a:lnTo>
                    <a:lnTo>
                      <a:pt x="39357" y="13078"/>
                    </a:lnTo>
                    <a:lnTo>
                      <a:pt x="39316" y="13036"/>
                    </a:lnTo>
                    <a:lnTo>
                      <a:pt x="39232" y="12994"/>
                    </a:lnTo>
                    <a:lnTo>
                      <a:pt x="39148" y="12994"/>
                    </a:lnTo>
                    <a:lnTo>
                      <a:pt x="39232" y="12910"/>
                    </a:lnTo>
                    <a:lnTo>
                      <a:pt x="39295" y="12868"/>
                    </a:lnTo>
                    <a:lnTo>
                      <a:pt x="39441" y="12973"/>
                    </a:lnTo>
                    <a:lnTo>
                      <a:pt x="39504" y="12973"/>
                    </a:lnTo>
                    <a:lnTo>
                      <a:pt x="39462" y="12931"/>
                    </a:lnTo>
                    <a:lnTo>
                      <a:pt x="39169" y="12764"/>
                    </a:lnTo>
                    <a:lnTo>
                      <a:pt x="39044" y="12743"/>
                    </a:lnTo>
                    <a:lnTo>
                      <a:pt x="39023" y="12722"/>
                    </a:lnTo>
                    <a:lnTo>
                      <a:pt x="39106" y="12722"/>
                    </a:lnTo>
                    <a:lnTo>
                      <a:pt x="39316" y="12806"/>
                    </a:lnTo>
                    <a:lnTo>
                      <a:pt x="39441" y="12806"/>
                    </a:lnTo>
                    <a:lnTo>
                      <a:pt x="39650" y="12848"/>
                    </a:lnTo>
                    <a:lnTo>
                      <a:pt x="39692" y="12848"/>
                    </a:lnTo>
                    <a:lnTo>
                      <a:pt x="39671" y="12806"/>
                    </a:lnTo>
                    <a:lnTo>
                      <a:pt x="39671" y="12722"/>
                    </a:lnTo>
                    <a:lnTo>
                      <a:pt x="39629" y="12659"/>
                    </a:lnTo>
                    <a:lnTo>
                      <a:pt x="39546" y="12638"/>
                    </a:lnTo>
                    <a:lnTo>
                      <a:pt x="39462" y="12596"/>
                    </a:lnTo>
                    <a:lnTo>
                      <a:pt x="39483" y="12555"/>
                    </a:lnTo>
                    <a:lnTo>
                      <a:pt x="39546" y="12555"/>
                    </a:lnTo>
                    <a:lnTo>
                      <a:pt x="39567" y="12617"/>
                    </a:lnTo>
                    <a:lnTo>
                      <a:pt x="39629" y="12638"/>
                    </a:lnTo>
                    <a:lnTo>
                      <a:pt x="39671" y="12617"/>
                    </a:lnTo>
                    <a:lnTo>
                      <a:pt x="39776" y="12617"/>
                    </a:lnTo>
                    <a:lnTo>
                      <a:pt x="39797" y="12596"/>
                    </a:lnTo>
                    <a:lnTo>
                      <a:pt x="39797" y="12534"/>
                    </a:lnTo>
                    <a:lnTo>
                      <a:pt x="39734" y="12513"/>
                    </a:lnTo>
                    <a:lnTo>
                      <a:pt x="39734" y="12450"/>
                    </a:lnTo>
                    <a:lnTo>
                      <a:pt x="39671" y="12387"/>
                    </a:lnTo>
                    <a:lnTo>
                      <a:pt x="39588" y="12408"/>
                    </a:lnTo>
                    <a:lnTo>
                      <a:pt x="39525" y="12450"/>
                    </a:lnTo>
                    <a:lnTo>
                      <a:pt x="39378" y="12450"/>
                    </a:lnTo>
                    <a:lnTo>
                      <a:pt x="39357" y="12513"/>
                    </a:lnTo>
                    <a:lnTo>
                      <a:pt x="39316" y="12513"/>
                    </a:lnTo>
                    <a:lnTo>
                      <a:pt x="39274" y="12429"/>
                    </a:lnTo>
                    <a:lnTo>
                      <a:pt x="39378" y="12387"/>
                    </a:lnTo>
                    <a:lnTo>
                      <a:pt x="39525" y="12387"/>
                    </a:lnTo>
                    <a:lnTo>
                      <a:pt x="39567" y="12345"/>
                    </a:lnTo>
                    <a:lnTo>
                      <a:pt x="39692" y="12345"/>
                    </a:lnTo>
                    <a:lnTo>
                      <a:pt x="39734" y="12304"/>
                    </a:lnTo>
                    <a:lnTo>
                      <a:pt x="39650" y="12283"/>
                    </a:lnTo>
                    <a:lnTo>
                      <a:pt x="39546" y="12241"/>
                    </a:lnTo>
                    <a:lnTo>
                      <a:pt x="39525" y="12199"/>
                    </a:lnTo>
                    <a:lnTo>
                      <a:pt x="39588" y="12241"/>
                    </a:lnTo>
                    <a:lnTo>
                      <a:pt x="39776" y="12241"/>
                    </a:lnTo>
                    <a:lnTo>
                      <a:pt x="39839" y="12283"/>
                    </a:lnTo>
                    <a:lnTo>
                      <a:pt x="39964" y="12429"/>
                    </a:lnTo>
                    <a:lnTo>
                      <a:pt x="40048" y="12450"/>
                    </a:lnTo>
                    <a:lnTo>
                      <a:pt x="40090" y="12429"/>
                    </a:lnTo>
                    <a:lnTo>
                      <a:pt x="40111" y="12492"/>
                    </a:lnTo>
                    <a:lnTo>
                      <a:pt x="40173" y="12513"/>
                    </a:lnTo>
                    <a:lnTo>
                      <a:pt x="40215" y="12450"/>
                    </a:lnTo>
                    <a:lnTo>
                      <a:pt x="40278" y="12450"/>
                    </a:lnTo>
                    <a:lnTo>
                      <a:pt x="40320" y="12555"/>
                    </a:lnTo>
                    <a:lnTo>
                      <a:pt x="40404" y="12555"/>
                    </a:lnTo>
                    <a:lnTo>
                      <a:pt x="40466" y="12534"/>
                    </a:lnTo>
                    <a:lnTo>
                      <a:pt x="40466" y="12408"/>
                    </a:lnTo>
                    <a:lnTo>
                      <a:pt x="40404" y="12324"/>
                    </a:lnTo>
                    <a:lnTo>
                      <a:pt x="40383" y="12241"/>
                    </a:lnTo>
                    <a:lnTo>
                      <a:pt x="40278" y="12199"/>
                    </a:lnTo>
                    <a:lnTo>
                      <a:pt x="40194" y="12136"/>
                    </a:lnTo>
                    <a:lnTo>
                      <a:pt x="40152" y="12115"/>
                    </a:lnTo>
                    <a:lnTo>
                      <a:pt x="40090" y="12136"/>
                    </a:lnTo>
                    <a:lnTo>
                      <a:pt x="40048" y="12178"/>
                    </a:lnTo>
                    <a:lnTo>
                      <a:pt x="39964" y="12115"/>
                    </a:lnTo>
                    <a:lnTo>
                      <a:pt x="39797" y="11990"/>
                    </a:lnTo>
                    <a:lnTo>
                      <a:pt x="39692" y="11969"/>
                    </a:lnTo>
                    <a:lnTo>
                      <a:pt x="39483" y="11990"/>
                    </a:lnTo>
                    <a:lnTo>
                      <a:pt x="39420" y="11969"/>
                    </a:lnTo>
                    <a:lnTo>
                      <a:pt x="39588" y="11927"/>
                    </a:lnTo>
                    <a:lnTo>
                      <a:pt x="39671" y="11864"/>
                    </a:lnTo>
                    <a:lnTo>
                      <a:pt x="39755" y="11864"/>
                    </a:lnTo>
                    <a:lnTo>
                      <a:pt x="39776" y="11885"/>
                    </a:lnTo>
                    <a:lnTo>
                      <a:pt x="39860" y="11885"/>
                    </a:lnTo>
                    <a:lnTo>
                      <a:pt x="39943" y="11822"/>
                    </a:lnTo>
                    <a:lnTo>
                      <a:pt x="40006" y="11780"/>
                    </a:lnTo>
                    <a:lnTo>
                      <a:pt x="40173" y="11780"/>
                    </a:lnTo>
                    <a:lnTo>
                      <a:pt x="40257" y="11822"/>
                    </a:lnTo>
                    <a:lnTo>
                      <a:pt x="40383" y="11822"/>
                    </a:lnTo>
                    <a:lnTo>
                      <a:pt x="40424" y="11760"/>
                    </a:lnTo>
                    <a:lnTo>
                      <a:pt x="40466" y="11676"/>
                    </a:lnTo>
                    <a:lnTo>
                      <a:pt x="40404" y="11592"/>
                    </a:lnTo>
                    <a:lnTo>
                      <a:pt x="40383" y="11467"/>
                    </a:lnTo>
                    <a:lnTo>
                      <a:pt x="40278" y="11236"/>
                    </a:lnTo>
                    <a:lnTo>
                      <a:pt x="40257" y="11090"/>
                    </a:lnTo>
                    <a:lnTo>
                      <a:pt x="40194" y="11132"/>
                    </a:lnTo>
                    <a:lnTo>
                      <a:pt x="40173" y="11090"/>
                    </a:lnTo>
                    <a:lnTo>
                      <a:pt x="40090" y="11132"/>
                    </a:lnTo>
                    <a:lnTo>
                      <a:pt x="40090" y="11174"/>
                    </a:lnTo>
                    <a:lnTo>
                      <a:pt x="40048" y="11278"/>
                    </a:lnTo>
                    <a:lnTo>
                      <a:pt x="40069" y="11299"/>
                    </a:lnTo>
                    <a:lnTo>
                      <a:pt x="40069" y="11383"/>
                    </a:lnTo>
                    <a:lnTo>
                      <a:pt x="40006" y="11404"/>
                    </a:lnTo>
                    <a:lnTo>
                      <a:pt x="39901" y="11467"/>
                    </a:lnTo>
                    <a:lnTo>
                      <a:pt x="39839" y="11550"/>
                    </a:lnTo>
                    <a:lnTo>
                      <a:pt x="39734" y="11508"/>
                    </a:lnTo>
                    <a:lnTo>
                      <a:pt x="39650" y="11488"/>
                    </a:lnTo>
                    <a:lnTo>
                      <a:pt x="39546" y="11508"/>
                    </a:lnTo>
                    <a:lnTo>
                      <a:pt x="39462" y="11613"/>
                    </a:lnTo>
                    <a:lnTo>
                      <a:pt x="39357" y="11718"/>
                    </a:lnTo>
                    <a:lnTo>
                      <a:pt x="39316" y="11697"/>
                    </a:lnTo>
                    <a:lnTo>
                      <a:pt x="39232" y="11676"/>
                    </a:lnTo>
                    <a:lnTo>
                      <a:pt x="39127" y="11697"/>
                    </a:lnTo>
                    <a:lnTo>
                      <a:pt x="39085" y="11697"/>
                    </a:lnTo>
                    <a:lnTo>
                      <a:pt x="39190" y="11592"/>
                    </a:lnTo>
                    <a:lnTo>
                      <a:pt x="39232" y="11571"/>
                    </a:lnTo>
                    <a:lnTo>
                      <a:pt x="39316" y="11613"/>
                    </a:lnTo>
                    <a:lnTo>
                      <a:pt x="39420" y="11571"/>
                    </a:lnTo>
                    <a:lnTo>
                      <a:pt x="39462" y="11467"/>
                    </a:lnTo>
                    <a:lnTo>
                      <a:pt x="39546" y="11404"/>
                    </a:lnTo>
                    <a:lnTo>
                      <a:pt x="39588" y="11404"/>
                    </a:lnTo>
                    <a:lnTo>
                      <a:pt x="39692" y="11362"/>
                    </a:lnTo>
                    <a:lnTo>
                      <a:pt x="39776" y="11299"/>
                    </a:lnTo>
                    <a:lnTo>
                      <a:pt x="39776" y="11174"/>
                    </a:lnTo>
                    <a:lnTo>
                      <a:pt x="39776" y="11132"/>
                    </a:lnTo>
                    <a:lnTo>
                      <a:pt x="39692" y="11132"/>
                    </a:lnTo>
                    <a:lnTo>
                      <a:pt x="39629" y="11153"/>
                    </a:lnTo>
                    <a:lnTo>
                      <a:pt x="39546" y="11132"/>
                    </a:lnTo>
                    <a:lnTo>
                      <a:pt x="39420" y="11132"/>
                    </a:lnTo>
                    <a:lnTo>
                      <a:pt x="39253" y="11278"/>
                    </a:lnTo>
                    <a:lnTo>
                      <a:pt x="39148" y="11383"/>
                    </a:lnTo>
                    <a:lnTo>
                      <a:pt x="38960" y="11404"/>
                    </a:lnTo>
                    <a:lnTo>
                      <a:pt x="39023" y="11362"/>
                    </a:lnTo>
                    <a:lnTo>
                      <a:pt x="39148" y="11341"/>
                    </a:lnTo>
                    <a:lnTo>
                      <a:pt x="39169" y="11257"/>
                    </a:lnTo>
                    <a:lnTo>
                      <a:pt x="39127" y="11236"/>
                    </a:lnTo>
                    <a:lnTo>
                      <a:pt x="39023" y="11236"/>
                    </a:lnTo>
                    <a:lnTo>
                      <a:pt x="39190" y="11153"/>
                    </a:lnTo>
                    <a:lnTo>
                      <a:pt x="39295" y="11153"/>
                    </a:lnTo>
                    <a:lnTo>
                      <a:pt x="39441" y="11048"/>
                    </a:lnTo>
                    <a:lnTo>
                      <a:pt x="39567" y="11048"/>
                    </a:lnTo>
                    <a:lnTo>
                      <a:pt x="39650" y="11027"/>
                    </a:lnTo>
                    <a:lnTo>
                      <a:pt x="39839" y="11027"/>
                    </a:lnTo>
                    <a:lnTo>
                      <a:pt x="39922" y="10944"/>
                    </a:lnTo>
                    <a:lnTo>
                      <a:pt x="39964" y="10881"/>
                    </a:lnTo>
                    <a:lnTo>
                      <a:pt x="39985" y="10839"/>
                    </a:lnTo>
                    <a:lnTo>
                      <a:pt x="40069" y="10818"/>
                    </a:lnTo>
                    <a:lnTo>
                      <a:pt x="40069" y="10923"/>
                    </a:lnTo>
                    <a:lnTo>
                      <a:pt x="40132" y="10944"/>
                    </a:lnTo>
                    <a:lnTo>
                      <a:pt x="40236" y="10839"/>
                    </a:lnTo>
                    <a:lnTo>
                      <a:pt x="40257" y="10734"/>
                    </a:lnTo>
                    <a:lnTo>
                      <a:pt x="40236" y="10672"/>
                    </a:lnTo>
                    <a:lnTo>
                      <a:pt x="40152" y="10630"/>
                    </a:lnTo>
                    <a:lnTo>
                      <a:pt x="40090" y="10525"/>
                    </a:lnTo>
                    <a:lnTo>
                      <a:pt x="39964" y="10400"/>
                    </a:lnTo>
                    <a:lnTo>
                      <a:pt x="39922" y="10295"/>
                    </a:lnTo>
                    <a:lnTo>
                      <a:pt x="39839" y="10295"/>
                    </a:lnTo>
                    <a:lnTo>
                      <a:pt x="39755" y="10337"/>
                    </a:lnTo>
                    <a:lnTo>
                      <a:pt x="39713" y="10400"/>
                    </a:lnTo>
                    <a:lnTo>
                      <a:pt x="39629" y="10420"/>
                    </a:lnTo>
                    <a:lnTo>
                      <a:pt x="39525" y="10504"/>
                    </a:lnTo>
                    <a:lnTo>
                      <a:pt x="39420" y="10504"/>
                    </a:lnTo>
                    <a:lnTo>
                      <a:pt x="39336" y="10567"/>
                    </a:lnTo>
                    <a:lnTo>
                      <a:pt x="39316" y="10546"/>
                    </a:lnTo>
                    <a:lnTo>
                      <a:pt x="39336" y="10441"/>
                    </a:lnTo>
                    <a:lnTo>
                      <a:pt x="39420" y="10400"/>
                    </a:lnTo>
                    <a:lnTo>
                      <a:pt x="39525" y="10400"/>
                    </a:lnTo>
                    <a:lnTo>
                      <a:pt x="39650" y="10253"/>
                    </a:lnTo>
                    <a:lnTo>
                      <a:pt x="39713" y="10190"/>
                    </a:lnTo>
                    <a:lnTo>
                      <a:pt x="39713" y="10127"/>
                    </a:lnTo>
                    <a:lnTo>
                      <a:pt x="39629" y="10148"/>
                    </a:lnTo>
                    <a:lnTo>
                      <a:pt x="39462" y="10211"/>
                    </a:lnTo>
                    <a:lnTo>
                      <a:pt x="39316" y="10316"/>
                    </a:lnTo>
                    <a:lnTo>
                      <a:pt x="39253" y="10316"/>
                    </a:lnTo>
                    <a:lnTo>
                      <a:pt x="39211" y="10358"/>
                    </a:lnTo>
                    <a:lnTo>
                      <a:pt x="39169" y="10441"/>
                    </a:lnTo>
                    <a:lnTo>
                      <a:pt x="39106" y="10630"/>
                    </a:lnTo>
                    <a:lnTo>
                      <a:pt x="38918" y="10839"/>
                    </a:lnTo>
                    <a:lnTo>
                      <a:pt x="38730" y="10944"/>
                    </a:lnTo>
                    <a:lnTo>
                      <a:pt x="38730" y="10923"/>
                    </a:lnTo>
                    <a:lnTo>
                      <a:pt x="38813" y="10839"/>
                    </a:lnTo>
                    <a:lnTo>
                      <a:pt x="38939" y="10713"/>
                    </a:lnTo>
                    <a:lnTo>
                      <a:pt x="39023" y="10567"/>
                    </a:lnTo>
                    <a:lnTo>
                      <a:pt x="39064" y="10525"/>
                    </a:lnTo>
                    <a:lnTo>
                      <a:pt x="39064" y="10462"/>
                    </a:lnTo>
                    <a:lnTo>
                      <a:pt x="39023" y="10462"/>
                    </a:lnTo>
                    <a:lnTo>
                      <a:pt x="39002" y="10441"/>
                    </a:lnTo>
                    <a:lnTo>
                      <a:pt x="38939" y="10462"/>
                    </a:lnTo>
                    <a:lnTo>
                      <a:pt x="38855" y="10609"/>
                    </a:lnTo>
                    <a:lnTo>
                      <a:pt x="38730" y="10734"/>
                    </a:lnTo>
                    <a:lnTo>
                      <a:pt x="38688" y="10734"/>
                    </a:lnTo>
                    <a:lnTo>
                      <a:pt x="38709" y="10651"/>
                    </a:lnTo>
                    <a:lnTo>
                      <a:pt x="38730" y="10567"/>
                    </a:lnTo>
                    <a:lnTo>
                      <a:pt x="38834" y="10462"/>
                    </a:lnTo>
                    <a:lnTo>
                      <a:pt x="38876" y="10400"/>
                    </a:lnTo>
                    <a:lnTo>
                      <a:pt x="38918" y="10316"/>
                    </a:lnTo>
                    <a:lnTo>
                      <a:pt x="39002" y="10316"/>
                    </a:lnTo>
                    <a:lnTo>
                      <a:pt x="39044" y="10337"/>
                    </a:lnTo>
                    <a:lnTo>
                      <a:pt x="39148" y="10337"/>
                    </a:lnTo>
                    <a:lnTo>
                      <a:pt x="39190" y="10295"/>
                    </a:lnTo>
                    <a:lnTo>
                      <a:pt x="39253" y="10211"/>
                    </a:lnTo>
                    <a:lnTo>
                      <a:pt x="39357" y="10148"/>
                    </a:lnTo>
                    <a:lnTo>
                      <a:pt x="39462" y="10023"/>
                    </a:lnTo>
                    <a:lnTo>
                      <a:pt x="39525" y="9918"/>
                    </a:lnTo>
                    <a:lnTo>
                      <a:pt x="39483" y="9814"/>
                    </a:lnTo>
                    <a:lnTo>
                      <a:pt x="39525" y="9730"/>
                    </a:lnTo>
                    <a:lnTo>
                      <a:pt x="39483" y="9709"/>
                    </a:lnTo>
                    <a:lnTo>
                      <a:pt x="39336" y="9793"/>
                    </a:lnTo>
                    <a:lnTo>
                      <a:pt x="39274" y="9876"/>
                    </a:lnTo>
                    <a:lnTo>
                      <a:pt x="39274" y="9981"/>
                    </a:lnTo>
                    <a:lnTo>
                      <a:pt x="39253" y="10107"/>
                    </a:lnTo>
                    <a:lnTo>
                      <a:pt x="39211" y="10127"/>
                    </a:lnTo>
                    <a:lnTo>
                      <a:pt x="39232" y="10086"/>
                    </a:lnTo>
                    <a:lnTo>
                      <a:pt x="39232" y="10023"/>
                    </a:lnTo>
                    <a:lnTo>
                      <a:pt x="39148" y="9981"/>
                    </a:lnTo>
                    <a:lnTo>
                      <a:pt x="39044" y="9981"/>
                    </a:lnTo>
                    <a:lnTo>
                      <a:pt x="38939" y="10044"/>
                    </a:lnTo>
                    <a:lnTo>
                      <a:pt x="38855" y="10023"/>
                    </a:lnTo>
                    <a:lnTo>
                      <a:pt x="38730" y="10044"/>
                    </a:lnTo>
                    <a:lnTo>
                      <a:pt x="38625" y="10107"/>
                    </a:lnTo>
                    <a:lnTo>
                      <a:pt x="38500" y="10107"/>
                    </a:lnTo>
                    <a:lnTo>
                      <a:pt x="38583" y="10044"/>
                    </a:lnTo>
                    <a:lnTo>
                      <a:pt x="38688" y="10002"/>
                    </a:lnTo>
                    <a:lnTo>
                      <a:pt x="38772" y="9897"/>
                    </a:lnTo>
                    <a:lnTo>
                      <a:pt x="38730" y="9814"/>
                    </a:lnTo>
                    <a:lnTo>
                      <a:pt x="38688" y="9814"/>
                    </a:lnTo>
                    <a:lnTo>
                      <a:pt x="38541" y="9835"/>
                    </a:lnTo>
                    <a:lnTo>
                      <a:pt x="38604" y="9772"/>
                    </a:lnTo>
                    <a:lnTo>
                      <a:pt x="38688" y="9772"/>
                    </a:lnTo>
                    <a:lnTo>
                      <a:pt x="38772" y="9709"/>
                    </a:lnTo>
                    <a:lnTo>
                      <a:pt x="38813" y="9604"/>
                    </a:lnTo>
                    <a:lnTo>
                      <a:pt x="38897" y="9583"/>
                    </a:lnTo>
                    <a:lnTo>
                      <a:pt x="38939" y="9521"/>
                    </a:lnTo>
                    <a:lnTo>
                      <a:pt x="39002" y="9521"/>
                    </a:lnTo>
                    <a:lnTo>
                      <a:pt x="39106" y="9604"/>
                    </a:lnTo>
                    <a:lnTo>
                      <a:pt x="39169" y="9667"/>
                    </a:lnTo>
                    <a:lnTo>
                      <a:pt x="39253" y="9667"/>
                    </a:lnTo>
                    <a:lnTo>
                      <a:pt x="39357" y="9521"/>
                    </a:lnTo>
                    <a:lnTo>
                      <a:pt x="39441" y="9458"/>
                    </a:lnTo>
                    <a:lnTo>
                      <a:pt x="39441" y="9395"/>
                    </a:lnTo>
                    <a:lnTo>
                      <a:pt x="39336" y="9270"/>
                    </a:lnTo>
                    <a:lnTo>
                      <a:pt x="39316" y="9165"/>
                    </a:lnTo>
                    <a:lnTo>
                      <a:pt x="39274" y="9060"/>
                    </a:lnTo>
                    <a:lnTo>
                      <a:pt x="39169" y="8956"/>
                    </a:lnTo>
                    <a:lnTo>
                      <a:pt x="39106" y="8893"/>
                    </a:lnTo>
                    <a:lnTo>
                      <a:pt x="39023" y="8726"/>
                    </a:lnTo>
                    <a:lnTo>
                      <a:pt x="38960" y="8747"/>
                    </a:lnTo>
                    <a:lnTo>
                      <a:pt x="38960" y="8830"/>
                    </a:lnTo>
                    <a:lnTo>
                      <a:pt x="38918" y="8893"/>
                    </a:lnTo>
                    <a:lnTo>
                      <a:pt x="38855" y="8935"/>
                    </a:lnTo>
                    <a:lnTo>
                      <a:pt x="38834" y="8977"/>
                    </a:lnTo>
                    <a:lnTo>
                      <a:pt x="38834" y="9060"/>
                    </a:lnTo>
                    <a:lnTo>
                      <a:pt x="38751" y="9102"/>
                    </a:lnTo>
                    <a:lnTo>
                      <a:pt x="38709" y="9186"/>
                    </a:lnTo>
                    <a:lnTo>
                      <a:pt x="38709" y="9291"/>
                    </a:lnTo>
                    <a:lnTo>
                      <a:pt x="38583" y="9353"/>
                    </a:lnTo>
                    <a:lnTo>
                      <a:pt x="38500" y="9458"/>
                    </a:lnTo>
                    <a:lnTo>
                      <a:pt x="38479" y="9542"/>
                    </a:lnTo>
                    <a:lnTo>
                      <a:pt x="38416" y="9604"/>
                    </a:lnTo>
                    <a:lnTo>
                      <a:pt x="38374" y="9583"/>
                    </a:lnTo>
                    <a:lnTo>
                      <a:pt x="38395" y="9458"/>
                    </a:lnTo>
                    <a:lnTo>
                      <a:pt x="38500" y="9291"/>
                    </a:lnTo>
                    <a:lnTo>
                      <a:pt x="38583" y="9270"/>
                    </a:lnTo>
                    <a:lnTo>
                      <a:pt x="38583" y="9228"/>
                    </a:lnTo>
                    <a:lnTo>
                      <a:pt x="38541" y="9186"/>
                    </a:lnTo>
                    <a:lnTo>
                      <a:pt x="38500" y="9123"/>
                    </a:lnTo>
                    <a:lnTo>
                      <a:pt x="38186" y="9332"/>
                    </a:lnTo>
                    <a:lnTo>
                      <a:pt x="38060" y="9500"/>
                    </a:lnTo>
                    <a:lnTo>
                      <a:pt x="37997" y="9583"/>
                    </a:lnTo>
                    <a:lnTo>
                      <a:pt x="37893" y="9604"/>
                    </a:lnTo>
                    <a:lnTo>
                      <a:pt x="37893" y="9583"/>
                    </a:lnTo>
                    <a:lnTo>
                      <a:pt x="37956" y="9542"/>
                    </a:lnTo>
                    <a:lnTo>
                      <a:pt x="38039" y="9374"/>
                    </a:lnTo>
                    <a:lnTo>
                      <a:pt x="38060" y="9291"/>
                    </a:lnTo>
                    <a:lnTo>
                      <a:pt x="38186" y="9165"/>
                    </a:lnTo>
                    <a:lnTo>
                      <a:pt x="38248" y="9081"/>
                    </a:lnTo>
                    <a:lnTo>
                      <a:pt x="38207" y="9019"/>
                    </a:lnTo>
                    <a:lnTo>
                      <a:pt x="38207" y="8935"/>
                    </a:lnTo>
                    <a:lnTo>
                      <a:pt x="38081" y="9019"/>
                    </a:lnTo>
                    <a:lnTo>
                      <a:pt x="37935" y="9144"/>
                    </a:lnTo>
                    <a:lnTo>
                      <a:pt x="37893" y="9249"/>
                    </a:lnTo>
                    <a:lnTo>
                      <a:pt x="37809" y="9353"/>
                    </a:lnTo>
                    <a:lnTo>
                      <a:pt x="37788" y="9332"/>
                    </a:lnTo>
                    <a:lnTo>
                      <a:pt x="37809" y="9228"/>
                    </a:lnTo>
                    <a:lnTo>
                      <a:pt x="37872" y="9123"/>
                    </a:lnTo>
                    <a:lnTo>
                      <a:pt x="37809" y="9081"/>
                    </a:lnTo>
                    <a:lnTo>
                      <a:pt x="37809" y="9039"/>
                    </a:lnTo>
                    <a:lnTo>
                      <a:pt x="37893" y="9019"/>
                    </a:lnTo>
                    <a:lnTo>
                      <a:pt x="38081" y="8872"/>
                    </a:lnTo>
                    <a:lnTo>
                      <a:pt x="38269" y="8726"/>
                    </a:lnTo>
                    <a:lnTo>
                      <a:pt x="38269" y="8642"/>
                    </a:lnTo>
                    <a:lnTo>
                      <a:pt x="38186" y="8642"/>
                    </a:lnTo>
                    <a:lnTo>
                      <a:pt x="38060" y="8726"/>
                    </a:lnTo>
                    <a:lnTo>
                      <a:pt x="38018" y="8809"/>
                    </a:lnTo>
                    <a:lnTo>
                      <a:pt x="37914" y="8851"/>
                    </a:lnTo>
                    <a:lnTo>
                      <a:pt x="37914" y="8809"/>
                    </a:lnTo>
                    <a:lnTo>
                      <a:pt x="37893" y="8747"/>
                    </a:lnTo>
                    <a:lnTo>
                      <a:pt x="37704" y="8872"/>
                    </a:lnTo>
                    <a:lnTo>
                      <a:pt x="37642" y="8977"/>
                    </a:lnTo>
                    <a:lnTo>
                      <a:pt x="37558" y="9165"/>
                    </a:lnTo>
                    <a:lnTo>
                      <a:pt x="37432" y="9249"/>
                    </a:lnTo>
                    <a:lnTo>
                      <a:pt x="37349" y="9249"/>
                    </a:lnTo>
                    <a:lnTo>
                      <a:pt x="37432" y="9165"/>
                    </a:lnTo>
                    <a:lnTo>
                      <a:pt x="37558" y="9060"/>
                    </a:lnTo>
                    <a:lnTo>
                      <a:pt x="37600" y="8956"/>
                    </a:lnTo>
                    <a:lnTo>
                      <a:pt x="37579" y="8935"/>
                    </a:lnTo>
                    <a:lnTo>
                      <a:pt x="37495" y="8935"/>
                    </a:lnTo>
                    <a:lnTo>
                      <a:pt x="37600" y="8851"/>
                    </a:lnTo>
                    <a:lnTo>
                      <a:pt x="37746" y="8830"/>
                    </a:lnTo>
                    <a:lnTo>
                      <a:pt x="37788" y="8767"/>
                    </a:lnTo>
                    <a:lnTo>
                      <a:pt x="37767" y="8726"/>
                    </a:lnTo>
                    <a:lnTo>
                      <a:pt x="37683" y="8747"/>
                    </a:lnTo>
                    <a:lnTo>
                      <a:pt x="37558" y="8767"/>
                    </a:lnTo>
                    <a:lnTo>
                      <a:pt x="37474" y="8851"/>
                    </a:lnTo>
                    <a:lnTo>
                      <a:pt x="37391" y="8830"/>
                    </a:lnTo>
                    <a:lnTo>
                      <a:pt x="37600" y="8726"/>
                    </a:lnTo>
                    <a:lnTo>
                      <a:pt x="37579" y="8663"/>
                    </a:lnTo>
                    <a:lnTo>
                      <a:pt x="37474" y="8663"/>
                    </a:lnTo>
                    <a:lnTo>
                      <a:pt x="37537" y="8600"/>
                    </a:lnTo>
                    <a:lnTo>
                      <a:pt x="37642" y="8600"/>
                    </a:lnTo>
                    <a:lnTo>
                      <a:pt x="37683" y="8642"/>
                    </a:lnTo>
                    <a:lnTo>
                      <a:pt x="37809" y="8642"/>
                    </a:lnTo>
                    <a:lnTo>
                      <a:pt x="37872" y="8537"/>
                    </a:lnTo>
                    <a:lnTo>
                      <a:pt x="37997" y="8495"/>
                    </a:lnTo>
                    <a:lnTo>
                      <a:pt x="37997" y="8412"/>
                    </a:lnTo>
                    <a:lnTo>
                      <a:pt x="38060" y="8328"/>
                    </a:lnTo>
                    <a:lnTo>
                      <a:pt x="38060" y="8286"/>
                    </a:lnTo>
                    <a:lnTo>
                      <a:pt x="37976" y="8286"/>
                    </a:lnTo>
                    <a:lnTo>
                      <a:pt x="37914" y="8223"/>
                    </a:lnTo>
                    <a:lnTo>
                      <a:pt x="37809" y="8203"/>
                    </a:lnTo>
                    <a:lnTo>
                      <a:pt x="37683" y="8307"/>
                    </a:lnTo>
                    <a:lnTo>
                      <a:pt x="37537" y="8349"/>
                    </a:lnTo>
                    <a:lnTo>
                      <a:pt x="37453" y="8495"/>
                    </a:lnTo>
                    <a:lnTo>
                      <a:pt x="37244" y="8705"/>
                    </a:lnTo>
                    <a:lnTo>
                      <a:pt x="37181" y="8705"/>
                    </a:lnTo>
                    <a:lnTo>
                      <a:pt x="37223" y="8621"/>
                    </a:lnTo>
                    <a:lnTo>
                      <a:pt x="37265" y="8621"/>
                    </a:lnTo>
                    <a:lnTo>
                      <a:pt x="37370" y="8537"/>
                    </a:lnTo>
                    <a:lnTo>
                      <a:pt x="37495" y="8349"/>
                    </a:lnTo>
                    <a:lnTo>
                      <a:pt x="37642" y="8286"/>
                    </a:lnTo>
                    <a:lnTo>
                      <a:pt x="37704" y="8203"/>
                    </a:lnTo>
                    <a:lnTo>
                      <a:pt x="37683" y="8140"/>
                    </a:lnTo>
                    <a:lnTo>
                      <a:pt x="37495" y="8140"/>
                    </a:lnTo>
                    <a:lnTo>
                      <a:pt x="37328" y="8286"/>
                    </a:lnTo>
                    <a:lnTo>
                      <a:pt x="37495" y="8119"/>
                    </a:lnTo>
                    <a:lnTo>
                      <a:pt x="37663" y="8077"/>
                    </a:lnTo>
                    <a:lnTo>
                      <a:pt x="37767" y="8098"/>
                    </a:lnTo>
                    <a:lnTo>
                      <a:pt x="37851" y="8119"/>
                    </a:lnTo>
                    <a:lnTo>
                      <a:pt x="37956" y="8014"/>
                    </a:lnTo>
                    <a:lnTo>
                      <a:pt x="37956" y="7931"/>
                    </a:lnTo>
                    <a:lnTo>
                      <a:pt x="37914" y="7889"/>
                    </a:lnTo>
                    <a:lnTo>
                      <a:pt x="37914" y="7805"/>
                    </a:lnTo>
                    <a:lnTo>
                      <a:pt x="37914" y="7721"/>
                    </a:lnTo>
                    <a:lnTo>
                      <a:pt x="37788" y="7679"/>
                    </a:lnTo>
                    <a:lnTo>
                      <a:pt x="37746" y="7596"/>
                    </a:lnTo>
                    <a:lnTo>
                      <a:pt x="37642" y="7575"/>
                    </a:lnTo>
                    <a:lnTo>
                      <a:pt x="37600" y="7617"/>
                    </a:lnTo>
                    <a:lnTo>
                      <a:pt x="37558" y="7617"/>
                    </a:lnTo>
                    <a:lnTo>
                      <a:pt x="37558" y="7533"/>
                    </a:lnTo>
                    <a:lnTo>
                      <a:pt x="37474" y="7512"/>
                    </a:lnTo>
                    <a:lnTo>
                      <a:pt x="37391" y="7428"/>
                    </a:lnTo>
                    <a:lnTo>
                      <a:pt x="37391" y="7366"/>
                    </a:lnTo>
                    <a:lnTo>
                      <a:pt x="37244" y="7282"/>
                    </a:lnTo>
                    <a:lnTo>
                      <a:pt x="37181" y="7282"/>
                    </a:lnTo>
                    <a:lnTo>
                      <a:pt x="37139" y="7219"/>
                    </a:lnTo>
                    <a:lnTo>
                      <a:pt x="37014" y="7219"/>
                    </a:lnTo>
                    <a:lnTo>
                      <a:pt x="36826" y="7261"/>
                    </a:lnTo>
                    <a:lnTo>
                      <a:pt x="36721" y="7366"/>
                    </a:lnTo>
                    <a:lnTo>
                      <a:pt x="36595" y="7366"/>
                    </a:lnTo>
                    <a:lnTo>
                      <a:pt x="36491" y="7533"/>
                    </a:lnTo>
                    <a:lnTo>
                      <a:pt x="36512" y="7596"/>
                    </a:lnTo>
                    <a:lnTo>
                      <a:pt x="36595" y="7617"/>
                    </a:lnTo>
                    <a:lnTo>
                      <a:pt x="36805" y="7805"/>
                    </a:lnTo>
                    <a:lnTo>
                      <a:pt x="36826" y="7847"/>
                    </a:lnTo>
                    <a:lnTo>
                      <a:pt x="36909" y="7889"/>
                    </a:lnTo>
                    <a:lnTo>
                      <a:pt x="36951" y="7993"/>
                    </a:lnTo>
                    <a:lnTo>
                      <a:pt x="36909" y="7993"/>
                    </a:lnTo>
                    <a:lnTo>
                      <a:pt x="36826" y="7931"/>
                    </a:lnTo>
                    <a:lnTo>
                      <a:pt x="36700" y="7931"/>
                    </a:lnTo>
                    <a:lnTo>
                      <a:pt x="36700" y="7847"/>
                    </a:lnTo>
                    <a:lnTo>
                      <a:pt x="36512" y="7679"/>
                    </a:lnTo>
                    <a:lnTo>
                      <a:pt x="36428" y="7700"/>
                    </a:lnTo>
                    <a:lnTo>
                      <a:pt x="36386" y="7721"/>
                    </a:lnTo>
                    <a:lnTo>
                      <a:pt x="36386" y="7721"/>
                    </a:lnTo>
                    <a:lnTo>
                      <a:pt x="36407" y="7638"/>
                    </a:lnTo>
                    <a:lnTo>
                      <a:pt x="36428" y="7533"/>
                    </a:lnTo>
                    <a:lnTo>
                      <a:pt x="36303" y="7491"/>
                    </a:lnTo>
                    <a:lnTo>
                      <a:pt x="36240" y="7512"/>
                    </a:lnTo>
                    <a:lnTo>
                      <a:pt x="36240" y="7721"/>
                    </a:lnTo>
                    <a:lnTo>
                      <a:pt x="36303" y="7826"/>
                    </a:lnTo>
                    <a:lnTo>
                      <a:pt x="36323" y="7951"/>
                    </a:lnTo>
                    <a:lnTo>
                      <a:pt x="36303" y="8035"/>
                    </a:lnTo>
                    <a:lnTo>
                      <a:pt x="36303" y="7931"/>
                    </a:lnTo>
                    <a:lnTo>
                      <a:pt x="36219" y="7784"/>
                    </a:lnTo>
                    <a:lnTo>
                      <a:pt x="36135" y="7889"/>
                    </a:lnTo>
                    <a:lnTo>
                      <a:pt x="36093" y="7993"/>
                    </a:lnTo>
                    <a:lnTo>
                      <a:pt x="36135" y="8056"/>
                    </a:lnTo>
                    <a:lnTo>
                      <a:pt x="36072" y="8119"/>
                    </a:lnTo>
                    <a:lnTo>
                      <a:pt x="35968" y="8056"/>
                    </a:lnTo>
                    <a:lnTo>
                      <a:pt x="35863" y="8035"/>
                    </a:lnTo>
                    <a:lnTo>
                      <a:pt x="35905" y="7951"/>
                    </a:lnTo>
                    <a:lnTo>
                      <a:pt x="36010" y="7889"/>
                    </a:lnTo>
                    <a:lnTo>
                      <a:pt x="36135" y="7700"/>
                    </a:lnTo>
                    <a:lnTo>
                      <a:pt x="36177" y="7596"/>
                    </a:lnTo>
                    <a:lnTo>
                      <a:pt x="36093" y="7512"/>
                    </a:lnTo>
                    <a:lnTo>
                      <a:pt x="36072" y="7407"/>
                    </a:lnTo>
                    <a:lnTo>
                      <a:pt x="35926" y="7533"/>
                    </a:lnTo>
                    <a:lnTo>
                      <a:pt x="35884" y="7596"/>
                    </a:lnTo>
                    <a:lnTo>
                      <a:pt x="35863" y="7533"/>
                    </a:lnTo>
                    <a:lnTo>
                      <a:pt x="35884" y="7407"/>
                    </a:lnTo>
                    <a:lnTo>
                      <a:pt x="35779" y="7387"/>
                    </a:lnTo>
                    <a:lnTo>
                      <a:pt x="35717" y="7407"/>
                    </a:lnTo>
                    <a:lnTo>
                      <a:pt x="35696" y="7491"/>
                    </a:lnTo>
                    <a:lnTo>
                      <a:pt x="35717" y="7617"/>
                    </a:lnTo>
                    <a:lnTo>
                      <a:pt x="35717" y="7742"/>
                    </a:lnTo>
                    <a:lnTo>
                      <a:pt x="35675" y="7700"/>
                    </a:lnTo>
                    <a:lnTo>
                      <a:pt x="35675" y="7533"/>
                    </a:lnTo>
                    <a:lnTo>
                      <a:pt x="35654" y="7512"/>
                    </a:lnTo>
                    <a:lnTo>
                      <a:pt x="35591" y="7617"/>
                    </a:lnTo>
                    <a:lnTo>
                      <a:pt x="35487" y="7638"/>
                    </a:lnTo>
                    <a:lnTo>
                      <a:pt x="35487" y="7721"/>
                    </a:lnTo>
                    <a:lnTo>
                      <a:pt x="35403" y="7826"/>
                    </a:lnTo>
                    <a:lnTo>
                      <a:pt x="35340" y="7847"/>
                    </a:lnTo>
                    <a:lnTo>
                      <a:pt x="35277" y="7931"/>
                    </a:lnTo>
                    <a:lnTo>
                      <a:pt x="35173" y="7931"/>
                    </a:lnTo>
                    <a:lnTo>
                      <a:pt x="35256" y="7847"/>
                    </a:lnTo>
                    <a:lnTo>
                      <a:pt x="35256" y="7784"/>
                    </a:lnTo>
                    <a:lnTo>
                      <a:pt x="35194" y="7721"/>
                    </a:lnTo>
                    <a:lnTo>
                      <a:pt x="35152" y="7721"/>
                    </a:lnTo>
                    <a:lnTo>
                      <a:pt x="35152" y="7679"/>
                    </a:lnTo>
                    <a:lnTo>
                      <a:pt x="35235" y="7679"/>
                    </a:lnTo>
                    <a:lnTo>
                      <a:pt x="35277" y="7700"/>
                    </a:lnTo>
                    <a:lnTo>
                      <a:pt x="35298" y="7638"/>
                    </a:lnTo>
                    <a:lnTo>
                      <a:pt x="35298" y="7596"/>
                    </a:lnTo>
                    <a:lnTo>
                      <a:pt x="35298" y="7554"/>
                    </a:lnTo>
                    <a:lnTo>
                      <a:pt x="35403" y="7491"/>
                    </a:lnTo>
                    <a:lnTo>
                      <a:pt x="35570" y="7345"/>
                    </a:lnTo>
                    <a:lnTo>
                      <a:pt x="35591" y="7261"/>
                    </a:lnTo>
                    <a:lnTo>
                      <a:pt x="35675" y="7177"/>
                    </a:lnTo>
                    <a:lnTo>
                      <a:pt x="35570" y="7177"/>
                    </a:lnTo>
                    <a:lnTo>
                      <a:pt x="35403" y="7282"/>
                    </a:lnTo>
                    <a:lnTo>
                      <a:pt x="35277" y="7407"/>
                    </a:lnTo>
                    <a:lnTo>
                      <a:pt x="35194" y="7407"/>
                    </a:lnTo>
                    <a:lnTo>
                      <a:pt x="35277" y="7324"/>
                    </a:lnTo>
                    <a:lnTo>
                      <a:pt x="35361" y="7219"/>
                    </a:lnTo>
                    <a:lnTo>
                      <a:pt x="35445" y="7156"/>
                    </a:lnTo>
                    <a:lnTo>
                      <a:pt x="35549" y="7114"/>
                    </a:lnTo>
                    <a:lnTo>
                      <a:pt x="35612" y="7052"/>
                    </a:lnTo>
                    <a:lnTo>
                      <a:pt x="35696" y="7052"/>
                    </a:lnTo>
                    <a:lnTo>
                      <a:pt x="35779" y="6905"/>
                    </a:lnTo>
                    <a:lnTo>
                      <a:pt x="35779" y="6863"/>
                    </a:lnTo>
                    <a:lnTo>
                      <a:pt x="35696" y="6780"/>
                    </a:lnTo>
                    <a:lnTo>
                      <a:pt x="35696" y="6675"/>
                    </a:lnTo>
                    <a:lnTo>
                      <a:pt x="35717" y="6591"/>
                    </a:lnTo>
                    <a:lnTo>
                      <a:pt x="35884" y="6424"/>
                    </a:lnTo>
                    <a:lnTo>
                      <a:pt x="35905" y="6361"/>
                    </a:lnTo>
                    <a:lnTo>
                      <a:pt x="35863" y="6257"/>
                    </a:lnTo>
                    <a:lnTo>
                      <a:pt x="35842" y="6194"/>
                    </a:lnTo>
                    <a:lnTo>
                      <a:pt x="35800" y="6131"/>
                    </a:lnTo>
                    <a:lnTo>
                      <a:pt x="35884" y="6006"/>
                    </a:lnTo>
                    <a:lnTo>
                      <a:pt x="35968" y="5922"/>
                    </a:lnTo>
                    <a:lnTo>
                      <a:pt x="35989" y="5838"/>
                    </a:lnTo>
                    <a:lnTo>
                      <a:pt x="36010" y="5587"/>
                    </a:lnTo>
                    <a:lnTo>
                      <a:pt x="36051" y="5524"/>
                    </a:lnTo>
                    <a:lnTo>
                      <a:pt x="36010" y="5462"/>
                    </a:lnTo>
                    <a:lnTo>
                      <a:pt x="35842" y="5399"/>
                    </a:lnTo>
                    <a:lnTo>
                      <a:pt x="35654" y="5399"/>
                    </a:lnTo>
                    <a:lnTo>
                      <a:pt x="35487" y="5357"/>
                    </a:lnTo>
                    <a:lnTo>
                      <a:pt x="35361" y="5420"/>
                    </a:lnTo>
                    <a:lnTo>
                      <a:pt x="35235" y="5420"/>
                    </a:lnTo>
                    <a:lnTo>
                      <a:pt x="35068" y="5503"/>
                    </a:lnTo>
                    <a:lnTo>
                      <a:pt x="34796" y="5587"/>
                    </a:lnTo>
                    <a:lnTo>
                      <a:pt x="34754" y="5671"/>
                    </a:lnTo>
                    <a:lnTo>
                      <a:pt x="34859" y="5796"/>
                    </a:lnTo>
                    <a:lnTo>
                      <a:pt x="34859" y="5880"/>
                    </a:lnTo>
                    <a:lnTo>
                      <a:pt x="34817" y="5922"/>
                    </a:lnTo>
                    <a:lnTo>
                      <a:pt x="34754" y="5775"/>
                    </a:lnTo>
                    <a:lnTo>
                      <a:pt x="34712" y="5713"/>
                    </a:lnTo>
                    <a:lnTo>
                      <a:pt x="34650" y="5587"/>
                    </a:lnTo>
                    <a:lnTo>
                      <a:pt x="34524" y="5587"/>
                    </a:lnTo>
                    <a:lnTo>
                      <a:pt x="34440" y="5671"/>
                    </a:lnTo>
                    <a:lnTo>
                      <a:pt x="34440" y="5734"/>
                    </a:lnTo>
                    <a:lnTo>
                      <a:pt x="34398" y="5796"/>
                    </a:lnTo>
                    <a:lnTo>
                      <a:pt x="34378" y="5713"/>
                    </a:lnTo>
                    <a:lnTo>
                      <a:pt x="34398" y="5608"/>
                    </a:lnTo>
                    <a:lnTo>
                      <a:pt x="34336" y="5587"/>
                    </a:lnTo>
                    <a:lnTo>
                      <a:pt x="34189" y="5608"/>
                    </a:lnTo>
                    <a:lnTo>
                      <a:pt x="34126" y="5713"/>
                    </a:lnTo>
                    <a:lnTo>
                      <a:pt x="34126" y="5796"/>
                    </a:lnTo>
                    <a:lnTo>
                      <a:pt x="34273" y="5901"/>
                    </a:lnTo>
                    <a:lnTo>
                      <a:pt x="34378" y="6047"/>
                    </a:lnTo>
                    <a:lnTo>
                      <a:pt x="34503" y="6131"/>
                    </a:lnTo>
                    <a:lnTo>
                      <a:pt x="34440" y="6131"/>
                    </a:lnTo>
                    <a:lnTo>
                      <a:pt x="34294" y="6047"/>
                    </a:lnTo>
                    <a:lnTo>
                      <a:pt x="34106" y="5880"/>
                    </a:lnTo>
                    <a:lnTo>
                      <a:pt x="34064" y="5880"/>
                    </a:lnTo>
                    <a:lnTo>
                      <a:pt x="34022" y="5922"/>
                    </a:lnTo>
                    <a:lnTo>
                      <a:pt x="33854" y="5922"/>
                    </a:lnTo>
                    <a:lnTo>
                      <a:pt x="33813" y="5943"/>
                    </a:lnTo>
                    <a:lnTo>
                      <a:pt x="33875" y="6006"/>
                    </a:lnTo>
                    <a:lnTo>
                      <a:pt x="34001" y="6006"/>
                    </a:lnTo>
                    <a:lnTo>
                      <a:pt x="34022" y="6047"/>
                    </a:lnTo>
                    <a:lnTo>
                      <a:pt x="34064" y="6152"/>
                    </a:lnTo>
                    <a:lnTo>
                      <a:pt x="34210" y="6257"/>
                    </a:lnTo>
                    <a:lnTo>
                      <a:pt x="34231" y="6340"/>
                    </a:lnTo>
                    <a:lnTo>
                      <a:pt x="34315" y="6424"/>
                    </a:lnTo>
                    <a:lnTo>
                      <a:pt x="34210" y="6424"/>
                    </a:lnTo>
                    <a:lnTo>
                      <a:pt x="34126" y="6319"/>
                    </a:lnTo>
                    <a:lnTo>
                      <a:pt x="33980" y="6236"/>
                    </a:lnTo>
                    <a:lnTo>
                      <a:pt x="33980" y="6152"/>
                    </a:lnTo>
                    <a:lnTo>
                      <a:pt x="33875" y="6047"/>
                    </a:lnTo>
                    <a:lnTo>
                      <a:pt x="33750" y="6047"/>
                    </a:lnTo>
                    <a:lnTo>
                      <a:pt x="33666" y="6131"/>
                    </a:lnTo>
                    <a:lnTo>
                      <a:pt x="33666" y="6215"/>
                    </a:lnTo>
                    <a:lnTo>
                      <a:pt x="33582" y="6361"/>
                    </a:lnTo>
                    <a:lnTo>
                      <a:pt x="33541" y="6529"/>
                    </a:lnTo>
                    <a:lnTo>
                      <a:pt x="33603" y="6633"/>
                    </a:lnTo>
                    <a:lnTo>
                      <a:pt x="33478" y="6675"/>
                    </a:lnTo>
                    <a:lnTo>
                      <a:pt x="33478" y="6759"/>
                    </a:lnTo>
                    <a:lnTo>
                      <a:pt x="33541" y="6822"/>
                    </a:lnTo>
                    <a:lnTo>
                      <a:pt x="33562" y="6926"/>
                    </a:lnTo>
                    <a:lnTo>
                      <a:pt x="33645" y="6926"/>
                    </a:lnTo>
                    <a:lnTo>
                      <a:pt x="33813" y="6780"/>
                    </a:lnTo>
                    <a:lnTo>
                      <a:pt x="33896" y="6780"/>
                    </a:lnTo>
                    <a:lnTo>
                      <a:pt x="33917" y="6842"/>
                    </a:lnTo>
                    <a:lnTo>
                      <a:pt x="33813" y="6863"/>
                    </a:lnTo>
                    <a:lnTo>
                      <a:pt x="33771" y="6884"/>
                    </a:lnTo>
                    <a:lnTo>
                      <a:pt x="33771" y="6947"/>
                    </a:lnTo>
                    <a:lnTo>
                      <a:pt x="33687" y="6947"/>
                    </a:lnTo>
                    <a:lnTo>
                      <a:pt x="33603" y="7052"/>
                    </a:lnTo>
                    <a:lnTo>
                      <a:pt x="33603" y="7156"/>
                    </a:lnTo>
                    <a:lnTo>
                      <a:pt x="33541" y="7240"/>
                    </a:lnTo>
                    <a:lnTo>
                      <a:pt x="33478" y="7177"/>
                    </a:lnTo>
                    <a:lnTo>
                      <a:pt x="33499" y="7094"/>
                    </a:lnTo>
                    <a:lnTo>
                      <a:pt x="33436" y="6947"/>
                    </a:lnTo>
                    <a:lnTo>
                      <a:pt x="33352" y="6926"/>
                    </a:lnTo>
                    <a:lnTo>
                      <a:pt x="33290" y="7031"/>
                    </a:lnTo>
                    <a:lnTo>
                      <a:pt x="33331" y="7094"/>
                    </a:lnTo>
                    <a:lnTo>
                      <a:pt x="33269" y="7177"/>
                    </a:lnTo>
                    <a:lnTo>
                      <a:pt x="33164" y="7198"/>
                    </a:lnTo>
                    <a:lnTo>
                      <a:pt x="33122" y="7261"/>
                    </a:lnTo>
                    <a:lnTo>
                      <a:pt x="33080" y="7177"/>
                    </a:lnTo>
                    <a:lnTo>
                      <a:pt x="33038" y="7198"/>
                    </a:lnTo>
                    <a:lnTo>
                      <a:pt x="33059" y="7303"/>
                    </a:lnTo>
                    <a:lnTo>
                      <a:pt x="33122" y="7407"/>
                    </a:lnTo>
                    <a:lnTo>
                      <a:pt x="33122" y="7554"/>
                    </a:lnTo>
                    <a:lnTo>
                      <a:pt x="33143" y="7575"/>
                    </a:lnTo>
                    <a:lnTo>
                      <a:pt x="33143" y="7700"/>
                    </a:lnTo>
                    <a:lnTo>
                      <a:pt x="33227" y="7721"/>
                    </a:lnTo>
                    <a:lnTo>
                      <a:pt x="33290" y="7784"/>
                    </a:lnTo>
                    <a:lnTo>
                      <a:pt x="33269" y="7868"/>
                    </a:lnTo>
                    <a:lnTo>
                      <a:pt x="33290" y="7931"/>
                    </a:lnTo>
                    <a:lnTo>
                      <a:pt x="33290" y="8035"/>
                    </a:lnTo>
                    <a:lnTo>
                      <a:pt x="33185" y="8119"/>
                    </a:lnTo>
                    <a:lnTo>
                      <a:pt x="33143" y="8203"/>
                    </a:lnTo>
                    <a:lnTo>
                      <a:pt x="33122" y="8412"/>
                    </a:lnTo>
                    <a:lnTo>
                      <a:pt x="33059" y="8454"/>
                    </a:lnTo>
                    <a:lnTo>
                      <a:pt x="32934" y="8663"/>
                    </a:lnTo>
                    <a:lnTo>
                      <a:pt x="32934" y="8747"/>
                    </a:lnTo>
                    <a:lnTo>
                      <a:pt x="32808" y="8872"/>
                    </a:lnTo>
                    <a:lnTo>
                      <a:pt x="32829" y="8830"/>
                    </a:lnTo>
                    <a:lnTo>
                      <a:pt x="32829" y="8726"/>
                    </a:lnTo>
                    <a:lnTo>
                      <a:pt x="32871" y="8558"/>
                    </a:lnTo>
                    <a:lnTo>
                      <a:pt x="32955" y="8495"/>
                    </a:lnTo>
                    <a:lnTo>
                      <a:pt x="32934" y="8433"/>
                    </a:lnTo>
                    <a:lnTo>
                      <a:pt x="32913" y="8454"/>
                    </a:lnTo>
                    <a:lnTo>
                      <a:pt x="32829" y="8454"/>
                    </a:lnTo>
                    <a:lnTo>
                      <a:pt x="32746" y="8391"/>
                    </a:lnTo>
                    <a:lnTo>
                      <a:pt x="32704" y="8349"/>
                    </a:lnTo>
                    <a:lnTo>
                      <a:pt x="32746" y="8328"/>
                    </a:lnTo>
                    <a:lnTo>
                      <a:pt x="32829" y="8307"/>
                    </a:lnTo>
                    <a:lnTo>
                      <a:pt x="32913" y="8307"/>
                    </a:lnTo>
                    <a:lnTo>
                      <a:pt x="32913" y="8244"/>
                    </a:lnTo>
                    <a:lnTo>
                      <a:pt x="32955" y="8244"/>
                    </a:lnTo>
                    <a:lnTo>
                      <a:pt x="32976" y="8349"/>
                    </a:lnTo>
                    <a:lnTo>
                      <a:pt x="33038" y="8244"/>
                    </a:lnTo>
                    <a:lnTo>
                      <a:pt x="33038" y="8140"/>
                    </a:lnTo>
                    <a:lnTo>
                      <a:pt x="32934" y="8098"/>
                    </a:lnTo>
                    <a:lnTo>
                      <a:pt x="32913" y="8035"/>
                    </a:lnTo>
                    <a:lnTo>
                      <a:pt x="32808" y="7910"/>
                    </a:lnTo>
                    <a:lnTo>
                      <a:pt x="32808" y="7763"/>
                    </a:lnTo>
                    <a:lnTo>
                      <a:pt x="32746" y="7679"/>
                    </a:lnTo>
                    <a:lnTo>
                      <a:pt x="32725" y="7512"/>
                    </a:lnTo>
                    <a:lnTo>
                      <a:pt x="32704" y="7491"/>
                    </a:lnTo>
                    <a:lnTo>
                      <a:pt x="32704" y="7407"/>
                    </a:lnTo>
                    <a:lnTo>
                      <a:pt x="32746" y="7366"/>
                    </a:lnTo>
                    <a:lnTo>
                      <a:pt x="32829" y="7198"/>
                    </a:lnTo>
                    <a:lnTo>
                      <a:pt x="32829" y="7094"/>
                    </a:lnTo>
                    <a:lnTo>
                      <a:pt x="32934" y="6989"/>
                    </a:lnTo>
                    <a:lnTo>
                      <a:pt x="33018" y="6884"/>
                    </a:lnTo>
                    <a:lnTo>
                      <a:pt x="33122" y="6842"/>
                    </a:lnTo>
                    <a:lnTo>
                      <a:pt x="33122" y="6738"/>
                    </a:lnTo>
                    <a:lnTo>
                      <a:pt x="33059" y="6654"/>
                    </a:lnTo>
                    <a:lnTo>
                      <a:pt x="33018" y="6550"/>
                    </a:lnTo>
                    <a:lnTo>
                      <a:pt x="33038" y="6424"/>
                    </a:lnTo>
                    <a:lnTo>
                      <a:pt x="33143" y="6215"/>
                    </a:lnTo>
                    <a:lnTo>
                      <a:pt x="33227" y="6173"/>
                    </a:lnTo>
                    <a:lnTo>
                      <a:pt x="33394" y="6068"/>
                    </a:lnTo>
                    <a:lnTo>
                      <a:pt x="33603" y="5817"/>
                    </a:lnTo>
                    <a:lnTo>
                      <a:pt x="33813" y="5608"/>
                    </a:lnTo>
                    <a:lnTo>
                      <a:pt x="33959" y="5587"/>
                    </a:lnTo>
                    <a:lnTo>
                      <a:pt x="34064" y="5441"/>
                    </a:lnTo>
                    <a:lnTo>
                      <a:pt x="34106" y="5378"/>
                    </a:lnTo>
                    <a:lnTo>
                      <a:pt x="34210" y="5378"/>
                    </a:lnTo>
                    <a:lnTo>
                      <a:pt x="34398" y="5294"/>
                    </a:lnTo>
                    <a:lnTo>
                      <a:pt x="34545" y="5231"/>
                    </a:lnTo>
                    <a:lnTo>
                      <a:pt x="34587" y="5169"/>
                    </a:lnTo>
                    <a:lnTo>
                      <a:pt x="34545" y="5085"/>
                    </a:lnTo>
                    <a:lnTo>
                      <a:pt x="34315" y="4980"/>
                    </a:lnTo>
                    <a:lnTo>
                      <a:pt x="34189" y="4897"/>
                    </a:lnTo>
                    <a:lnTo>
                      <a:pt x="34001" y="4897"/>
                    </a:lnTo>
                    <a:lnTo>
                      <a:pt x="33959" y="4876"/>
                    </a:lnTo>
                    <a:lnTo>
                      <a:pt x="33875" y="4897"/>
                    </a:lnTo>
                    <a:lnTo>
                      <a:pt x="33708" y="4876"/>
                    </a:lnTo>
                    <a:lnTo>
                      <a:pt x="33645" y="4897"/>
                    </a:lnTo>
                    <a:lnTo>
                      <a:pt x="33436" y="4897"/>
                    </a:lnTo>
                    <a:lnTo>
                      <a:pt x="33122" y="5001"/>
                    </a:lnTo>
                    <a:lnTo>
                      <a:pt x="32934" y="5190"/>
                    </a:lnTo>
                    <a:lnTo>
                      <a:pt x="32725" y="5273"/>
                    </a:lnTo>
                    <a:lnTo>
                      <a:pt x="32704" y="5378"/>
                    </a:lnTo>
                    <a:lnTo>
                      <a:pt x="32725" y="5482"/>
                    </a:lnTo>
                    <a:lnTo>
                      <a:pt x="32641" y="5441"/>
                    </a:lnTo>
                    <a:lnTo>
                      <a:pt x="32557" y="5441"/>
                    </a:lnTo>
                    <a:lnTo>
                      <a:pt x="32494" y="5545"/>
                    </a:lnTo>
                    <a:lnTo>
                      <a:pt x="32348" y="5545"/>
                    </a:lnTo>
                    <a:lnTo>
                      <a:pt x="32243" y="5692"/>
                    </a:lnTo>
                    <a:lnTo>
                      <a:pt x="32243" y="5796"/>
                    </a:lnTo>
                    <a:lnTo>
                      <a:pt x="32181" y="5796"/>
                    </a:lnTo>
                    <a:lnTo>
                      <a:pt x="32034" y="6006"/>
                    </a:lnTo>
                    <a:lnTo>
                      <a:pt x="32097" y="6068"/>
                    </a:lnTo>
                    <a:lnTo>
                      <a:pt x="32034" y="6152"/>
                    </a:lnTo>
                    <a:lnTo>
                      <a:pt x="31992" y="6068"/>
                    </a:lnTo>
                    <a:lnTo>
                      <a:pt x="31930" y="6068"/>
                    </a:lnTo>
                    <a:lnTo>
                      <a:pt x="31888" y="6257"/>
                    </a:lnTo>
                    <a:lnTo>
                      <a:pt x="31762" y="6257"/>
                    </a:lnTo>
                    <a:lnTo>
                      <a:pt x="31678" y="6361"/>
                    </a:lnTo>
                    <a:lnTo>
                      <a:pt x="31616" y="6424"/>
                    </a:lnTo>
                    <a:lnTo>
                      <a:pt x="31553" y="6570"/>
                    </a:lnTo>
                    <a:lnTo>
                      <a:pt x="31448" y="6759"/>
                    </a:lnTo>
                    <a:lnTo>
                      <a:pt x="31448" y="6863"/>
                    </a:lnTo>
                    <a:lnTo>
                      <a:pt x="31490" y="6842"/>
                    </a:lnTo>
                    <a:lnTo>
                      <a:pt x="31511" y="6842"/>
                    </a:lnTo>
                    <a:lnTo>
                      <a:pt x="31490" y="6905"/>
                    </a:lnTo>
                    <a:lnTo>
                      <a:pt x="31406" y="6905"/>
                    </a:lnTo>
                    <a:lnTo>
                      <a:pt x="31260" y="6989"/>
                    </a:lnTo>
                    <a:lnTo>
                      <a:pt x="31239" y="7094"/>
                    </a:lnTo>
                    <a:lnTo>
                      <a:pt x="31155" y="7114"/>
                    </a:lnTo>
                    <a:lnTo>
                      <a:pt x="31134" y="7198"/>
                    </a:lnTo>
                    <a:lnTo>
                      <a:pt x="31134" y="7407"/>
                    </a:lnTo>
                    <a:lnTo>
                      <a:pt x="31072" y="7512"/>
                    </a:lnTo>
                    <a:lnTo>
                      <a:pt x="30988" y="7512"/>
                    </a:lnTo>
                    <a:lnTo>
                      <a:pt x="30967" y="7659"/>
                    </a:lnTo>
                    <a:lnTo>
                      <a:pt x="30967" y="7721"/>
                    </a:lnTo>
                    <a:lnTo>
                      <a:pt x="30862" y="7784"/>
                    </a:lnTo>
                    <a:lnTo>
                      <a:pt x="30821" y="7972"/>
                    </a:lnTo>
                    <a:lnTo>
                      <a:pt x="30862" y="8077"/>
                    </a:lnTo>
                    <a:lnTo>
                      <a:pt x="31072" y="8182"/>
                    </a:lnTo>
                    <a:lnTo>
                      <a:pt x="31176" y="8182"/>
                    </a:lnTo>
                    <a:lnTo>
                      <a:pt x="31302" y="8244"/>
                    </a:lnTo>
                    <a:lnTo>
                      <a:pt x="31385" y="8244"/>
                    </a:lnTo>
                    <a:lnTo>
                      <a:pt x="31511" y="8328"/>
                    </a:lnTo>
                    <a:lnTo>
                      <a:pt x="31678" y="8328"/>
                    </a:lnTo>
                    <a:lnTo>
                      <a:pt x="31699" y="8495"/>
                    </a:lnTo>
                    <a:lnTo>
                      <a:pt x="31867" y="8558"/>
                    </a:lnTo>
                    <a:lnTo>
                      <a:pt x="31888" y="8642"/>
                    </a:lnTo>
                    <a:lnTo>
                      <a:pt x="31971" y="8705"/>
                    </a:lnTo>
                    <a:lnTo>
                      <a:pt x="31804" y="8705"/>
                    </a:lnTo>
                    <a:lnTo>
                      <a:pt x="31762" y="8726"/>
                    </a:lnTo>
                    <a:lnTo>
                      <a:pt x="31574" y="8726"/>
                    </a:lnTo>
                    <a:lnTo>
                      <a:pt x="31365" y="8642"/>
                    </a:lnTo>
                    <a:lnTo>
                      <a:pt x="31344" y="8537"/>
                    </a:lnTo>
                    <a:lnTo>
                      <a:pt x="31239" y="8454"/>
                    </a:lnTo>
                    <a:lnTo>
                      <a:pt x="31051" y="8454"/>
                    </a:lnTo>
                    <a:lnTo>
                      <a:pt x="30988" y="8412"/>
                    </a:lnTo>
                    <a:lnTo>
                      <a:pt x="30883" y="8391"/>
                    </a:lnTo>
                    <a:lnTo>
                      <a:pt x="30862" y="8433"/>
                    </a:lnTo>
                    <a:lnTo>
                      <a:pt x="30925" y="8558"/>
                    </a:lnTo>
                    <a:lnTo>
                      <a:pt x="30925" y="8642"/>
                    </a:lnTo>
                    <a:lnTo>
                      <a:pt x="30841" y="8642"/>
                    </a:lnTo>
                    <a:lnTo>
                      <a:pt x="30821" y="8726"/>
                    </a:lnTo>
                    <a:lnTo>
                      <a:pt x="30862" y="8914"/>
                    </a:lnTo>
                    <a:lnTo>
                      <a:pt x="30883" y="9039"/>
                    </a:lnTo>
                    <a:lnTo>
                      <a:pt x="30862" y="9165"/>
                    </a:lnTo>
                    <a:lnTo>
                      <a:pt x="30883" y="9270"/>
                    </a:lnTo>
                    <a:lnTo>
                      <a:pt x="31030" y="9353"/>
                    </a:lnTo>
                    <a:lnTo>
                      <a:pt x="31134" y="9458"/>
                    </a:lnTo>
                    <a:lnTo>
                      <a:pt x="31134" y="9500"/>
                    </a:lnTo>
                    <a:lnTo>
                      <a:pt x="31072" y="9458"/>
                    </a:lnTo>
                    <a:lnTo>
                      <a:pt x="31051" y="9458"/>
                    </a:lnTo>
                    <a:lnTo>
                      <a:pt x="31072" y="9563"/>
                    </a:lnTo>
                    <a:lnTo>
                      <a:pt x="31155" y="9667"/>
                    </a:lnTo>
                    <a:lnTo>
                      <a:pt x="31197" y="9667"/>
                    </a:lnTo>
                    <a:lnTo>
                      <a:pt x="31197" y="9583"/>
                    </a:lnTo>
                    <a:lnTo>
                      <a:pt x="31281" y="9563"/>
                    </a:lnTo>
                    <a:lnTo>
                      <a:pt x="31385" y="9583"/>
                    </a:lnTo>
                    <a:lnTo>
                      <a:pt x="31469" y="9667"/>
                    </a:lnTo>
                    <a:lnTo>
                      <a:pt x="31553" y="9688"/>
                    </a:lnTo>
                    <a:lnTo>
                      <a:pt x="31574" y="9646"/>
                    </a:lnTo>
                    <a:lnTo>
                      <a:pt x="31553" y="9583"/>
                    </a:lnTo>
                    <a:lnTo>
                      <a:pt x="31574" y="9500"/>
                    </a:lnTo>
                    <a:lnTo>
                      <a:pt x="31616" y="9479"/>
                    </a:lnTo>
                    <a:lnTo>
                      <a:pt x="31678" y="9542"/>
                    </a:lnTo>
                    <a:lnTo>
                      <a:pt x="31657" y="9646"/>
                    </a:lnTo>
                    <a:lnTo>
                      <a:pt x="31678" y="9709"/>
                    </a:lnTo>
                    <a:lnTo>
                      <a:pt x="31720" y="9709"/>
                    </a:lnTo>
                    <a:lnTo>
                      <a:pt x="31783" y="9583"/>
                    </a:lnTo>
                    <a:lnTo>
                      <a:pt x="31909" y="9563"/>
                    </a:lnTo>
                    <a:lnTo>
                      <a:pt x="31992" y="9479"/>
                    </a:lnTo>
                    <a:lnTo>
                      <a:pt x="32013" y="9500"/>
                    </a:lnTo>
                    <a:lnTo>
                      <a:pt x="31971" y="9583"/>
                    </a:lnTo>
                    <a:lnTo>
                      <a:pt x="31783" y="9688"/>
                    </a:lnTo>
                    <a:lnTo>
                      <a:pt x="31762" y="9793"/>
                    </a:lnTo>
                    <a:lnTo>
                      <a:pt x="31867" y="9876"/>
                    </a:lnTo>
                    <a:lnTo>
                      <a:pt x="31888" y="10023"/>
                    </a:lnTo>
                    <a:lnTo>
                      <a:pt x="32013" y="10169"/>
                    </a:lnTo>
                    <a:lnTo>
                      <a:pt x="32181" y="10169"/>
                    </a:lnTo>
                    <a:lnTo>
                      <a:pt x="32222" y="10107"/>
                    </a:lnTo>
                    <a:lnTo>
                      <a:pt x="32118" y="10023"/>
                    </a:lnTo>
                    <a:lnTo>
                      <a:pt x="32181" y="10002"/>
                    </a:lnTo>
                    <a:lnTo>
                      <a:pt x="32285" y="10023"/>
                    </a:lnTo>
                    <a:lnTo>
                      <a:pt x="32348" y="10107"/>
                    </a:lnTo>
                    <a:lnTo>
                      <a:pt x="32411" y="10086"/>
                    </a:lnTo>
                    <a:lnTo>
                      <a:pt x="32494" y="10002"/>
                    </a:lnTo>
                    <a:lnTo>
                      <a:pt x="32599" y="9897"/>
                    </a:lnTo>
                    <a:lnTo>
                      <a:pt x="32662" y="9897"/>
                    </a:lnTo>
                    <a:lnTo>
                      <a:pt x="32662" y="9960"/>
                    </a:lnTo>
                    <a:lnTo>
                      <a:pt x="32599" y="9981"/>
                    </a:lnTo>
                    <a:lnTo>
                      <a:pt x="32432" y="10127"/>
                    </a:lnTo>
                    <a:lnTo>
                      <a:pt x="32432" y="10211"/>
                    </a:lnTo>
                    <a:lnTo>
                      <a:pt x="32453" y="10232"/>
                    </a:lnTo>
                    <a:cubicBezTo>
                      <a:pt x="32411" y="10295"/>
                      <a:pt x="32390" y="10379"/>
                      <a:pt x="32348" y="10441"/>
                    </a:cubicBezTo>
                    <a:lnTo>
                      <a:pt x="32306" y="10441"/>
                    </a:lnTo>
                    <a:lnTo>
                      <a:pt x="32222" y="10504"/>
                    </a:lnTo>
                    <a:lnTo>
                      <a:pt x="32139" y="10504"/>
                    </a:lnTo>
                    <a:lnTo>
                      <a:pt x="32097" y="10420"/>
                    </a:lnTo>
                    <a:lnTo>
                      <a:pt x="31992" y="10400"/>
                    </a:lnTo>
                    <a:lnTo>
                      <a:pt x="32013" y="10441"/>
                    </a:lnTo>
                    <a:lnTo>
                      <a:pt x="32097" y="10504"/>
                    </a:lnTo>
                    <a:lnTo>
                      <a:pt x="32076" y="10609"/>
                    </a:lnTo>
                    <a:lnTo>
                      <a:pt x="31971" y="10609"/>
                    </a:lnTo>
                    <a:lnTo>
                      <a:pt x="31971" y="10630"/>
                    </a:lnTo>
                    <a:lnTo>
                      <a:pt x="31992" y="10692"/>
                    </a:lnTo>
                    <a:lnTo>
                      <a:pt x="31909" y="10755"/>
                    </a:lnTo>
                    <a:lnTo>
                      <a:pt x="31909" y="10839"/>
                    </a:lnTo>
                    <a:lnTo>
                      <a:pt x="31971" y="10923"/>
                    </a:lnTo>
                    <a:lnTo>
                      <a:pt x="31888" y="10923"/>
                    </a:lnTo>
                    <a:lnTo>
                      <a:pt x="31888" y="11027"/>
                    </a:lnTo>
                    <a:lnTo>
                      <a:pt x="31804" y="11111"/>
                    </a:lnTo>
                    <a:lnTo>
                      <a:pt x="31804" y="11278"/>
                    </a:lnTo>
                    <a:lnTo>
                      <a:pt x="31867" y="11278"/>
                    </a:lnTo>
                    <a:lnTo>
                      <a:pt x="31909" y="11383"/>
                    </a:lnTo>
                    <a:lnTo>
                      <a:pt x="31950" y="11383"/>
                    </a:lnTo>
                    <a:lnTo>
                      <a:pt x="32013" y="11488"/>
                    </a:lnTo>
                    <a:lnTo>
                      <a:pt x="31950" y="11508"/>
                    </a:lnTo>
                    <a:lnTo>
                      <a:pt x="31888" y="11508"/>
                    </a:lnTo>
                    <a:lnTo>
                      <a:pt x="31825" y="11571"/>
                    </a:lnTo>
                    <a:lnTo>
                      <a:pt x="31783" y="11508"/>
                    </a:lnTo>
                    <a:lnTo>
                      <a:pt x="31637" y="11550"/>
                    </a:lnTo>
                    <a:lnTo>
                      <a:pt x="31595" y="11634"/>
                    </a:lnTo>
                    <a:lnTo>
                      <a:pt x="31699" y="11739"/>
                    </a:lnTo>
                    <a:lnTo>
                      <a:pt x="31741" y="11739"/>
                    </a:lnTo>
                    <a:lnTo>
                      <a:pt x="31741" y="11801"/>
                    </a:lnTo>
                    <a:lnTo>
                      <a:pt x="31637" y="11843"/>
                    </a:lnTo>
                    <a:lnTo>
                      <a:pt x="31595" y="11780"/>
                    </a:lnTo>
                    <a:lnTo>
                      <a:pt x="31511" y="11864"/>
                    </a:lnTo>
                    <a:lnTo>
                      <a:pt x="31427" y="11739"/>
                    </a:lnTo>
                    <a:lnTo>
                      <a:pt x="31323" y="11801"/>
                    </a:lnTo>
                    <a:lnTo>
                      <a:pt x="31218" y="12011"/>
                    </a:lnTo>
                    <a:lnTo>
                      <a:pt x="31113" y="12262"/>
                    </a:lnTo>
                    <a:lnTo>
                      <a:pt x="30988" y="12492"/>
                    </a:lnTo>
                    <a:lnTo>
                      <a:pt x="30779" y="12638"/>
                    </a:lnTo>
                    <a:lnTo>
                      <a:pt x="30737" y="12743"/>
                    </a:lnTo>
                    <a:lnTo>
                      <a:pt x="30674" y="12743"/>
                    </a:lnTo>
                    <a:lnTo>
                      <a:pt x="30569" y="12910"/>
                    </a:lnTo>
                    <a:lnTo>
                      <a:pt x="30465" y="12952"/>
                    </a:lnTo>
                    <a:lnTo>
                      <a:pt x="30444" y="13140"/>
                    </a:lnTo>
                    <a:lnTo>
                      <a:pt x="30360" y="13224"/>
                    </a:lnTo>
                    <a:lnTo>
                      <a:pt x="30339" y="13350"/>
                    </a:lnTo>
                    <a:lnTo>
                      <a:pt x="30277" y="13350"/>
                    </a:lnTo>
                    <a:lnTo>
                      <a:pt x="30235" y="13224"/>
                    </a:lnTo>
                    <a:lnTo>
                      <a:pt x="30151" y="13224"/>
                    </a:lnTo>
                    <a:lnTo>
                      <a:pt x="30067" y="13308"/>
                    </a:lnTo>
                    <a:lnTo>
                      <a:pt x="30109" y="13350"/>
                    </a:lnTo>
                    <a:lnTo>
                      <a:pt x="30130" y="13475"/>
                    </a:lnTo>
                    <a:lnTo>
                      <a:pt x="30046" y="13475"/>
                    </a:lnTo>
                    <a:lnTo>
                      <a:pt x="29963" y="13413"/>
                    </a:lnTo>
                    <a:lnTo>
                      <a:pt x="30005" y="13308"/>
                    </a:lnTo>
                    <a:lnTo>
                      <a:pt x="29921" y="13140"/>
                    </a:lnTo>
                    <a:lnTo>
                      <a:pt x="29837" y="12743"/>
                    </a:lnTo>
                    <a:lnTo>
                      <a:pt x="29837" y="12576"/>
                    </a:lnTo>
                    <a:lnTo>
                      <a:pt x="29816" y="12492"/>
                    </a:lnTo>
                    <a:lnTo>
                      <a:pt x="29858" y="12366"/>
                    </a:lnTo>
                    <a:lnTo>
                      <a:pt x="29942" y="12262"/>
                    </a:lnTo>
                    <a:lnTo>
                      <a:pt x="29921" y="12115"/>
                    </a:lnTo>
                    <a:lnTo>
                      <a:pt x="29963" y="12011"/>
                    </a:lnTo>
                    <a:lnTo>
                      <a:pt x="30046" y="11969"/>
                    </a:lnTo>
                    <a:lnTo>
                      <a:pt x="30130" y="12011"/>
                    </a:lnTo>
                    <a:lnTo>
                      <a:pt x="30214" y="11990"/>
                    </a:lnTo>
                    <a:lnTo>
                      <a:pt x="30277" y="11885"/>
                    </a:lnTo>
                    <a:lnTo>
                      <a:pt x="30256" y="11655"/>
                    </a:lnTo>
                    <a:lnTo>
                      <a:pt x="30318" y="11550"/>
                    </a:lnTo>
                    <a:lnTo>
                      <a:pt x="30318" y="11153"/>
                    </a:lnTo>
                    <a:lnTo>
                      <a:pt x="30214" y="11027"/>
                    </a:lnTo>
                    <a:lnTo>
                      <a:pt x="30172" y="10860"/>
                    </a:lnTo>
                    <a:lnTo>
                      <a:pt x="30109" y="10692"/>
                    </a:lnTo>
                    <a:lnTo>
                      <a:pt x="30067" y="10588"/>
                    </a:lnTo>
                    <a:lnTo>
                      <a:pt x="30025" y="10525"/>
                    </a:lnTo>
                    <a:lnTo>
                      <a:pt x="29963" y="10525"/>
                    </a:lnTo>
                    <a:lnTo>
                      <a:pt x="29921" y="10630"/>
                    </a:lnTo>
                    <a:lnTo>
                      <a:pt x="29795" y="10839"/>
                    </a:lnTo>
                    <a:lnTo>
                      <a:pt x="29628" y="10964"/>
                    </a:lnTo>
                    <a:lnTo>
                      <a:pt x="29607" y="11069"/>
                    </a:lnTo>
                    <a:lnTo>
                      <a:pt x="29607" y="11278"/>
                    </a:lnTo>
                    <a:lnTo>
                      <a:pt x="29544" y="11341"/>
                    </a:lnTo>
                    <a:lnTo>
                      <a:pt x="29481" y="11278"/>
                    </a:lnTo>
                    <a:lnTo>
                      <a:pt x="29398" y="11362"/>
                    </a:lnTo>
                    <a:lnTo>
                      <a:pt x="29419" y="11383"/>
                    </a:lnTo>
                    <a:lnTo>
                      <a:pt x="29398" y="11446"/>
                    </a:lnTo>
                    <a:lnTo>
                      <a:pt x="29230" y="11529"/>
                    </a:lnTo>
                    <a:lnTo>
                      <a:pt x="29189" y="11592"/>
                    </a:lnTo>
                    <a:lnTo>
                      <a:pt x="29084" y="11697"/>
                    </a:lnTo>
                    <a:lnTo>
                      <a:pt x="29000" y="11697"/>
                    </a:lnTo>
                    <a:lnTo>
                      <a:pt x="29000" y="11634"/>
                    </a:lnTo>
                    <a:lnTo>
                      <a:pt x="29084" y="11592"/>
                    </a:lnTo>
                    <a:lnTo>
                      <a:pt x="29084" y="11467"/>
                    </a:lnTo>
                    <a:lnTo>
                      <a:pt x="29042" y="11425"/>
                    </a:lnTo>
                    <a:lnTo>
                      <a:pt x="29147" y="11278"/>
                    </a:lnTo>
                    <a:lnTo>
                      <a:pt x="29168" y="11174"/>
                    </a:lnTo>
                    <a:lnTo>
                      <a:pt x="29168" y="11069"/>
                    </a:lnTo>
                    <a:lnTo>
                      <a:pt x="29251" y="11027"/>
                    </a:lnTo>
                    <a:lnTo>
                      <a:pt x="29251" y="10923"/>
                    </a:lnTo>
                    <a:lnTo>
                      <a:pt x="29209" y="10902"/>
                    </a:lnTo>
                    <a:lnTo>
                      <a:pt x="29251" y="10755"/>
                    </a:lnTo>
                    <a:lnTo>
                      <a:pt x="29147" y="10609"/>
                    </a:lnTo>
                    <a:lnTo>
                      <a:pt x="29147" y="10525"/>
                    </a:lnTo>
                    <a:lnTo>
                      <a:pt x="29084" y="10420"/>
                    </a:lnTo>
                    <a:lnTo>
                      <a:pt x="29084" y="10379"/>
                    </a:lnTo>
                    <a:lnTo>
                      <a:pt x="29147" y="10400"/>
                    </a:lnTo>
                    <a:lnTo>
                      <a:pt x="29189" y="10400"/>
                    </a:lnTo>
                    <a:lnTo>
                      <a:pt x="29209" y="10525"/>
                    </a:lnTo>
                    <a:lnTo>
                      <a:pt x="29272" y="10504"/>
                    </a:lnTo>
                    <a:lnTo>
                      <a:pt x="29377" y="10379"/>
                    </a:lnTo>
                    <a:lnTo>
                      <a:pt x="29481" y="10379"/>
                    </a:lnTo>
                    <a:lnTo>
                      <a:pt x="29565" y="10295"/>
                    </a:lnTo>
                    <a:lnTo>
                      <a:pt x="29481" y="10232"/>
                    </a:lnTo>
                    <a:lnTo>
                      <a:pt x="29377" y="10316"/>
                    </a:lnTo>
                    <a:lnTo>
                      <a:pt x="29293" y="10232"/>
                    </a:lnTo>
                    <a:lnTo>
                      <a:pt x="29189" y="10211"/>
                    </a:lnTo>
                    <a:lnTo>
                      <a:pt x="29189" y="10107"/>
                    </a:lnTo>
                    <a:lnTo>
                      <a:pt x="29230" y="10065"/>
                    </a:lnTo>
                    <a:lnTo>
                      <a:pt x="29209" y="10002"/>
                    </a:lnTo>
                    <a:lnTo>
                      <a:pt x="29126" y="10023"/>
                    </a:lnTo>
                    <a:lnTo>
                      <a:pt x="29105" y="10107"/>
                    </a:lnTo>
                    <a:lnTo>
                      <a:pt x="28958" y="10169"/>
                    </a:lnTo>
                    <a:lnTo>
                      <a:pt x="28854" y="10065"/>
                    </a:lnTo>
                    <a:lnTo>
                      <a:pt x="28854" y="9939"/>
                    </a:lnTo>
                    <a:lnTo>
                      <a:pt x="28770" y="9918"/>
                    </a:lnTo>
                    <a:lnTo>
                      <a:pt x="28665" y="9939"/>
                    </a:lnTo>
                    <a:lnTo>
                      <a:pt x="28603" y="9897"/>
                    </a:lnTo>
                    <a:lnTo>
                      <a:pt x="28644" y="9793"/>
                    </a:lnTo>
                    <a:lnTo>
                      <a:pt x="28707" y="9772"/>
                    </a:lnTo>
                    <a:lnTo>
                      <a:pt x="28749" y="9709"/>
                    </a:lnTo>
                    <a:lnTo>
                      <a:pt x="28812" y="9709"/>
                    </a:lnTo>
                    <a:lnTo>
                      <a:pt x="29126" y="9500"/>
                    </a:lnTo>
                    <a:lnTo>
                      <a:pt x="29168" y="9458"/>
                    </a:lnTo>
                    <a:lnTo>
                      <a:pt x="29042" y="9332"/>
                    </a:lnTo>
                    <a:lnTo>
                      <a:pt x="28875" y="9353"/>
                    </a:lnTo>
                    <a:lnTo>
                      <a:pt x="28875" y="9332"/>
                    </a:lnTo>
                    <a:lnTo>
                      <a:pt x="28979" y="9270"/>
                    </a:lnTo>
                    <a:lnTo>
                      <a:pt x="29042" y="9144"/>
                    </a:lnTo>
                    <a:lnTo>
                      <a:pt x="29168" y="9081"/>
                    </a:lnTo>
                    <a:lnTo>
                      <a:pt x="29147" y="9228"/>
                    </a:lnTo>
                    <a:lnTo>
                      <a:pt x="29189" y="9332"/>
                    </a:lnTo>
                    <a:lnTo>
                      <a:pt x="29293" y="9291"/>
                    </a:lnTo>
                    <a:lnTo>
                      <a:pt x="29377" y="9332"/>
                    </a:lnTo>
                    <a:lnTo>
                      <a:pt x="29461" y="9249"/>
                    </a:lnTo>
                    <a:lnTo>
                      <a:pt x="29461" y="9144"/>
                    </a:lnTo>
                    <a:lnTo>
                      <a:pt x="29377" y="9039"/>
                    </a:lnTo>
                    <a:lnTo>
                      <a:pt x="29293" y="9019"/>
                    </a:lnTo>
                    <a:lnTo>
                      <a:pt x="29293" y="8935"/>
                    </a:lnTo>
                    <a:lnTo>
                      <a:pt x="29314" y="8830"/>
                    </a:lnTo>
                    <a:lnTo>
                      <a:pt x="29293" y="8726"/>
                    </a:lnTo>
                    <a:lnTo>
                      <a:pt x="29314" y="8663"/>
                    </a:lnTo>
                    <a:lnTo>
                      <a:pt x="29314" y="8600"/>
                    </a:lnTo>
                    <a:lnTo>
                      <a:pt x="29209" y="8454"/>
                    </a:lnTo>
                    <a:lnTo>
                      <a:pt x="29272" y="8349"/>
                    </a:lnTo>
                    <a:lnTo>
                      <a:pt x="29209" y="8244"/>
                    </a:lnTo>
                    <a:lnTo>
                      <a:pt x="29272" y="8223"/>
                    </a:lnTo>
                    <a:lnTo>
                      <a:pt x="29272" y="8077"/>
                    </a:lnTo>
                    <a:lnTo>
                      <a:pt x="29356" y="7931"/>
                    </a:lnTo>
                    <a:lnTo>
                      <a:pt x="29356" y="7847"/>
                    </a:lnTo>
                    <a:lnTo>
                      <a:pt x="29419" y="7742"/>
                    </a:lnTo>
                    <a:lnTo>
                      <a:pt x="29419" y="7700"/>
                    </a:lnTo>
                    <a:lnTo>
                      <a:pt x="29356" y="7659"/>
                    </a:lnTo>
                    <a:lnTo>
                      <a:pt x="29377" y="7449"/>
                    </a:lnTo>
                    <a:lnTo>
                      <a:pt x="29356" y="7324"/>
                    </a:lnTo>
                    <a:lnTo>
                      <a:pt x="29251" y="7261"/>
                    </a:lnTo>
                    <a:lnTo>
                      <a:pt x="29272" y="7177"/>
                    </a:lnTo>
                    <a:lnTo>
                      <a:pt x="29251" y="7073"/>
                    </a:lnTo>
                    <a:lnTo>
                      <a:pt x="29293" y="7052"/>
                    </a:lnTo>
                    <a:lnTo>
                      <a:pt x="29335" y="6947"/>
                    </a:lnTo>
                    <a:lnTo>
                      <a:pt x="29272" y="6884"/>
                    </a:lnTo>
                    <a:lnTo>
                      <a:pt x="29230" y="6863"/>
                    </a:lnTo>
                    <a:cubicBezTo>
                      <a:pt x="29272" y="6842"/>
                      <a:pt x="29293" y="6801"/>
                      <a:pt x="29293" y="6759"/>
                    </a:cubicBezTo>
                    <a:cubicBezTo>
                      <a:pt x="29314" y="6696"/>
                      <a:pt x="29335" y="6654"/>
                      <a:pt x="29335" y="6591"/>
                    </a:cubicBezTo>
                    <a:lnTo>
                      <a:pt x="29377" y="6550"/>
                    </a:lnTo>
                    <a:lnTo>
                      <a:pt x="29377" y="6445"/>
                    </a:lnTo>
                    <a:lnTo>
                      <a:pt x="29440" y="6445"/>
                    </a:lnTo>
                    <a:lnTo>
                      <a:pt x="29523" y="6361"/>
                    </a:lnTo>
                    <a:lnTo>
                      <a:pt x="29586" y="6257"/>
                    </a:lnTo>
                    <a:lnTo>
                      <a:pt x="29649" y="6215"/>
                    </a:lnTo>
                    <a:lnTo>
                      <a:pt x="29753" y="6215"/>
                    </a:lnTo>
                    <a:lnTo>
                      <a:pt x="29816" y="6131"/>
                    </a:lnTo>
                    <a:lnTo>
                      <a:pt x="29900" y="6068"/>
                    </a:lnTo>
                    <a:lnTo>
                      <a:pt x="29942" y="5964"/>
                    </a:lnTo>
                    <a:lnTo>
                      <a:pt x="29942" y="5838"/>
                    </a:lnTo>
                    <a:lnTo>
                      <a:pt x="29900" y="5796"/>
                    </a:lnTo>
                    <a:lnTo>
                      <a:pt x="29963" y="5713"/>
                    </a:lnTo>
                    <a:lnTo>
                      <a:pt x="30005" y="5629"/>
                    </a:lnTo>
                    <a:lnTo>
                      <a:pt x="29795" y="5629"/>
                    </a:lnTo>
                    <a:lnTo>
                      <a:pt x="29733" y="5587"/>
                    </a:lnTo>
                    <a:lnTo>
                      <a:pt x="29753" y="5503"/>
                    </a:lnTo>
                    <a:lnTo>
                      <a:pt x="29837" y="5503"/>
                    </a:lnTo>
                    <a:lnTo>
                      <a:pt x="29921" y="5545"/>
                    </a:lnTo>
                    <a:lnTo>
                      <a:pt x="30025" y="5545"/>
                    </a:lnTo>
                    <a:lnTo>
                      <a:pt x="30130" y="5587"/>
                    </a:lnTo>
                    <a:lnTo>
                      <a:pt x="30214" y="5524"/>
                    </a:lnTo>
                    <a:lnTo>
                      <a:pt x="30297" y="5545"/>
                    </a:lnTo>
                    <a:lnTo>
                      <a:pt x="30318" y="5650"/>
                    </a:lnTo>
                    <a:lnTo>
                      <a:pt x="30465" y="5796"/>
                    </a:lnTo>
                    <a:lnTo>
                      <a:pt x="30549" y="5796"/>
                    </a:lnTo>
                    <a:lnTo>
                      <a:pt x="30569" y="5838"/>
                    </a:lnTo>
                    <a:lnTo>
                      <a:pt x="30653" y="5859"/>
                    </a:lnTo>
                    <a:lnTo>
                      <a:pt x="30779" y="5817"/>
                    </a:lnTo>
                    <a:lnTo>
                      <a:pt x="30988" y="5692"/>
                    </a:lnTo>
                    <a:lnTo>
                      <a:pt x="31134" y="5524"/>
                    </a:lnTo>
                    <a:lnTo>
                      <a:pt x="31302" y="5399"/>
                    </a:lnTo>
                    <a:lnTo>
                      <a:pt x="31365" y="5315"/>
                    </a:lnTo>
                    <a:lnTo>
                      <a:pt x="31302" y="5294"/>
                    </a:lnTo>
                    <a:lnTo>
                      <a:pt x="31344" y="5231"/>
                    </a:lnTo>
                    <a:lnTo>
                      <a:pt x="31469" y="5231"/>
                    </a:lnTo>
                    <a:lnTo>
                      <a:pt x="31595" y="5085"/>
                    </a:lnTo>
                    <a:lnTo>
                      <a:pt x="31825" y="4897"/>
                    </a:lnTo>
                    <a:lnTo>
                      <a:pt x="31825" y="4855"/>
                    </a:lnTo>
                    <a:lnTo>
                      <a:pt x="31930" y="4834"/>
                    </a:lnTo>
                    <a:lnTo>
                      <a:pt x="32013" y="4687"/>
                    </a:lnTo>
                    <a:lnTo>
                      <a:pt x="32181" y="4541"/>
                    </a:lnTo>
                    <a:lnTo>
                      <a:pt x="32222" y="4415"/>
                    </a:lnTo>
                    <a:lnTo>
                      <a:pt x="32285" y="4415"/>
                    </a:lnTo>
                    <a:lnTo>
                      <a:pt x="32327" y="4436"/>
                    </a:lnTo>
                    <a:lnTo>
                      <a:pt x="32327" y="4436"/>
                    </a:lnTo>
                    <a:lnTo>
                      <a:pt x="32306" y="4353"/>
                    </a:lnTo>
                    <a:lnTo>
                      <a:pt x="32222" y="4311"/>
                    </a:lnTo>
                    <a:lnTo>
                      <a:pt x="32222" y="4227"/>
                    </a:lnTo>
                    <a:lnTo>
                      <a:pt x="32076" y="4122"/>
                    </a:lnTo>
                    <a:lnTo>
                      <a:pt x="31804" y="4081"/>
                    </a:lnTo>
                    <a:lnTo>
                      <a:pt x="31657" y="4060"/>
                    </a:lnTo>
                    <a:lnTo>
                      <a:pt x="31574" y="4081"/>
                    </a:lnTo>
                    <a:lnTo>
                      <a:pt x="31511" y="4060"/>
                    </a:lnTo>
                    <a:lnTo>
                      <a:pt x="31511" y="3976"/>
                    </a:lnTo>
                    <a:lnTo>
                      <a:pt x="31469" y="3871"/>
                    </a:lnTo>
                    <a:lnTo>
                      <a:pt x="31406" y="3871"/>
                    </a:lnTo>
                    <a:lnTo>
                      <a:pt x="31385" y="3850"/>
                    </a:lnTo>
                    <a:lnTo>
                      <a:pt x="31281" y="3829"/>
                    </a:lnTo>
                    <a:lnTo>
                      <a:pt x="31197" y="3704"/>
                    </a:lnTo>
                    <a:lnTo>
                      <a:pt x="31051" y="3704"/>
                    </a:lnTo>
                    <a:lnTo>
                      <a:pt x="30967" y="3788"/>
                    </a:lnTo>
                    <a:lnTo>
                      <a:pt x="30946" y="3704"/>
                    </a:lnTo>
                    <a:lnTo>
                      <a:pt x="30841" y="3704"/>
                    </a:lnTo>
                    <a:lnTo>
                      <a:pt x="30779" y="3641"/>
                    </a:lnTo>
                    <a:lnTo>
                      <a:pt x="30674" y="3662"/>
                    </a:lnTo>
                    <a:lnTo>
                      <a:pt x="30507" y="3662"/>
                    </a:lnTo>
                    <a:lnTo>
                      <a:pt x="30235" y="3725"/>
                    </a:lnTo>
                    <a:lnTo>
                      <a:pt x="30130" y="3871"/>
                    </a:lnTo>
                    <a:lnTo>
                      <a:pt x="30214" y="3976"/>
                    </a:lnTo>
                    <a:lnTo>
                      <a:pt x="30130" y="4018"/>
                    </a:lnTo>
                    <a:lnTo>
                      <a:pt x="30109" y="4060"/>
                    </a:lnTo>
                    <a:lnTo>
                      <a:pt x="30193" y="4164"/>
                    </a:lnTo>
                    <a:lnTo>
                      <a:pt x="30214" y="4290"/>
                    </a:lnTo>
                    <a:lnTo>
                      <a:pt x="30088" y="4290"/>
                    </a:lnTo>
                    <a:lnTo>
                      <a:pt x="30046" y="4185"/>
                    </a:lnTo>
                    <a:lnTo>
                      <a:pt x="29984" y="4060"/>
                    </a:lnTo>
                    <a:lnTo>
                      <a:pt x="29900" y="4039"/>
                    </a:lnTo>
                    <a:lnTo>
                      <a:pt x="29816" y="4164"/>
                    </a:lnTo>
                    <a:lnTo>
                      <a:pt x="29837" y="4227"/>
                    </a:lnTo>
                    <a:lnTo>
                      <a:pt x="29837" y="4290"/>
                    </a:lnTo>
                    <a:lnTo>
                      <a:pt x="29733" y="4332"/>
                    </a:lnTo>
                    <a:lnTo>
                      <a:pt x="29712" y="4478"/>
                    </a:lnTo>
                    <a:lnTo>
                      <a:pt x="29565" y="4646"/>
                    </a:lnTo>
                    <a:lnTo>
                      <a:pt x="29523" y="4771"/>
                    </a:lnTo>
                    <a:lnTo>
                      <a:pt x="29502" y="4855"/>
                    </a:lnTo>
                    <a:lnTo>
                      <a:pt x="29565" y="4876"/>
                    </a:lnTo>
                    <a:lnTo>
                      <a:pt x="29461" y="4959"/>
                    </a:lnTo>
                    <a:lnTo>
                      <a:pt x="29461" y="5064"/>
                    </a:lnTo>
                    <a:lnTo>
                      <a:pt x="29377" y="5106"/>
                    </a:lnTo>
                    <a:lnTo>
                      <a:pt x="29272" y="5357"/>
                    </a:lnTo>
                    <a:lnTo>
                      <a:pt x="29272" y="5482"/>
                    </a:lnTo>
                    <a:lnTo>
                      <a:pt x="29209" y="5566"/>
                    </a:lnTo>
                    <a:lnTo>
                      <a:pt x="29293" y="5629"/>
                    </a:lnTo>
                    <a:lnTo>
                      <a:pt x="29293" y="5713"/>
                    </a:lnTo>
                    <a:lnTo>
                      <a:pt x="29251" y="5734"/>
                    </a:lnTo>
                    <a:lnTo>
                      <a:pt x="29251" y="5838"/>
                    </a:lnTo>
                    <a:lnTo>
                      <a:pt x="29189" y="6026"/>
                    </a:lnTo>
                    <a:lnTo>
                      <a:pt x="29063" y="6215"/>
                    </a:lnTo>
                    <a:lnTo>
                      <a:pt x="29084" y="6257"/>
                    </a:lnTo>
                    <a:lnTo>
                      <a:pt x="29189" y="6257"/>
                    </a:lnTo>
                    <a:lnTo>
                      <a:pt x="29209" y="6319"/>
                    </a:lnTo>
                    <a:cubicBezTo>
                      <a:pt x="29189" y="6319"/>
                      <a:pt x="29168" y="6340"/>
                      <a:pt x="29168" y="6340"/>
                    </a:cubicBezTo>
                    <a:lnTo>
                      <a:pt x="29105" y="6319"/>
                    </a:lnTo>
                    <a:lnTo>
                      <a:pt x="29042" y="6361"/>
                    </a:lnTo>
                    <a:lnTo>
                      <a:pt x="28958" y="6508"/>
                    </a:lnTo>
                    <a:lnTo>
                      <a:pt x="29042" y="6508"/>
                    </a:lnTo>
                    <a:cubicBezTo>
                      <a:pt x="29000" y="6529"/>
                      <a:pt x="28979" y="6550"/>
                      <a:pt x="28979" y="6612"/>
                    </a:cubicBezTo>
                    <a:lnTo>
                      <a:pt x="28875" y="6570"/>
                    </a:lnTo>
                    <a:lnTo>
                      <a:pt x="28791" y="6633"/>
                    </a:lnTo>
                    <a:lnTo>
                      <a:pt x="28791" y="6738"/>
                    </a:lnTo>
                    <a:lnTo>
                      <a:pt x="28644" y="6842"/>
                    </a:lnTo>
                    <a:lnTo>
                      <a:pt x="28582" y="6884"/>
                    </a:lnTo>
                    <a:cubicBezTo>
                      <a:pt x="28665" y="6612"/>
                      <a:pt x="28728" y="6257"/>
                      <a:pt x="28749" y="5943"/>
                    </a:cubicBezTo>
                    <a:lnTo>
                      <a:pt x="28937" y="5838"/>
                    </a:lnTo>
                    <a:lnTo>
                      <a:pt x="28937" y="5734"/>
                    </a:lnTo>
                    <a:lnTo>
                      <a:pt x="29000" y="5566"/>
                    </a:lnTo>
                    <a:lnTo>
                      <a:pt x="29000" y="5399"/>
                    </a:lnTo>
                    <a:lnTo>
                      <a:pt x="29063" y="5315"/>
                    </a:lnTo>
                    <a:lnTo>
                      <a:pt x="28979" y="5315"/>
                    </a:lnTo>
                    <a:lnTo>
                      <a:pt x="28937" y="5378"/>
                    </a:lnTo>
                    <a:lnTo>
                      <a:pt x="28791" y="5420"/>
                    </a:lnTo>
                    <a:lnTo>
                      <a:pt x="28728" y="5545"/>
                    </a:lnTo>
                    <a:lnTo>
                      <a:pt x="28686" y="5503"/>
                    </a:lnTo>
                    <a:lnTo>
                      <a:pt x="28686" y="5399"/>
                    </a:lnTo>
                    <a:lnTo>
                      <a:pt x="28770" y="5357"/>
                    </a:lnTo>
                    <a:lnTo>
                      <a:pt x="28770" y="5231"/>
                    </a:lnTo>
                    <a:lnTo>
                      <a:pt x="28749" y="5169"/>
                    </a:lnTo>
                    <a:lnTo>
                      <a:pt x="28665" y="5127"/>
                    </a:lnTo>
                    <a:lnTo>
                      <a:pt x="28749" y="5127"/>
                    </a:lnTo>
                    <a:lnTo>
                      <a:pt x="28791" y="5106"/>
                    </a:lnTo>
                    <a:lnTo>
                      <a:pt x="28770" y="4980"/>
                    </a:lnTo>
                    <a:lnTo>
                      <a:pt x="28582" y="4876"/>
                    </a:lnTo>
                    <a:lnTo>
                      <a:pt x="28540" y="4897"/>
                    </a:lnTo>
                    <a:lnTo>
                      <a:pt x="28352" y="4918"/>
                    </a:lnTo>
                    <a:lnTo>
                      <a:pt x="28331" y="4980"/>
                    </a:lnTo>
                    <a:lnTo>
                      <a:pt x="28247" y="4980"/>
                    </a:lnTo>
                    <a:lnTo>
                      <a:pt x="28247" y="4897"/>
                    </a:lnTo>
                    <a:lnTo>
                      <a:pt x="28331" y="4771"/>
                    </a:lnTo>
                    <a:lnTo>
                      <a:pt x="28414" y="4771"/>
                    </a:lnTo>
                    <a:lnTo>
                      <a:pt x="28540" y="4666"/>
                    </a:lnTo>
                    <a:lnTo>
                      <a:pt x="28749" y="4604"/>
                    </a:lnTo>
                    <a:lnTo>
                      <a:pt x="28791" y="4562"/>
                    </a:lnTo>
                    <a:lnTo>
                      <a:pt x="28937" y="4541"/>
                    </a:lnTo>
                    <a:lnTo>
                      <a:pt x="29000" y="4541"/>
                    </a:lnTo>
                    <a:lnTo>
                      <a:pt x="29063" y="4583"/>
                    </a:lnTo>
                    <a:lnTo>
                      <a:pt x="29105" y="4562"/>
                    </a:lnTo>
                    <a:lnTo>
                      <a:pt x="29147" y="4394"/>
                    </a:lnTo>
                    <a:lnTo>
                      <a:pt x="29189" y="4332"/>
                    </a:lnTo>
                    <a:lnTo>
                      <a:pt x="29063" y="4248"/>
                    </a:lnTo>
                    <a:lnTo>
                      <a:pt x="29042" y="4185"/>
                    </a:lnTo>
                    <a:lnTo>
                      <a:pt x="29105" y="4164"/>
                    </a:lnTo>
                    <a:lnTo>
                      <a:pt x="29168" y="4122"/>
                    </a:lnTo>
                    <a:lnTo>
                      <a:pt x="29189" y="4164"/>
                    </a:lnTo>
                    <a:lnTo>
                      <a:pt x="29272" y="4185"/>
                    </a:lnTo>
                    <a:lnTo>
                      <a:pt x="29419" y="4122"/>
                    </a:lnTo>
                    <a:lnTo>
                      <a:pt x="29481" y="4039"/>
                    </a:lnTo>
                    <a:lnTo>
                      <a:pt x="29461" y="3955"/>
                    </a:lnTo>
                    <a:lnTo>
                      <a:pt x="29481" y="3913"/>
                    </a:lnTo>
                    <a:lnTo>
                      <a:pt x="29461" y="3829"/>
                    </a:lnTo>
                    <a:lnTo>
                      <a:pt x="29377" y="3850"/>
                    </a:lnTo>
                    <a:lnTo>
                      <a:pt x="29293" y="3746"/>
                    </a:lnTo>
                    <a:lnTo>
                      <a:pt x="29042" y="3746"/>
                    </a:lnTo>
                    <a:lnTo>
                      <a:pt x="28958" y="3725"/>
                    </a:lnTo>
                    <a:lnTo>
                      <a:pt x="28896" y="3767"/>
                    </a:lnTo>
                    <a:lnTo>
                      <a:pt x="28770" y="3767"/>
                    </a:lnTo>
                    <a:lnTo>
                      <a:pt x="28665" y="3725"/>
                    </a:lnTo>
                    <a:lnTo>
                      <a:pt x="28582" y="3746"/>
                    </a:lnTo>
                    <a:lnTo>
                      <a:pt x="28519" y="3641"/>
                    </a:lnTo>
                    <a:lnTo>
                      <a:pt x="28435" y="3599"/>
                    </a:lnTo>
                    <a:lnTo>
                      <a:pt x="28435" y="3516"/>
                    </a:lnTo>
                    <a:lnTo>
                      <a:pt x="28477" y="3453"/>
                    </a:lnTo>
                    <a:lnTo>
                      <a:pt x="28456" y="3411"/>
                    </a:lnTo>
                    <a:lnTo>
                      <a:pt x="28310" y="3390"/>
                    </a:lnTo>
                    <a:lnTo>
                      <a:pt x="28226" y="3432"/>
                    </a:lnTo>
                    <a:lnTo>
                      <a:pt x="28163" y="3495"/>
                    </a:lnTo>
                    <a:lnTo>
                      <a:pt x="28226" y="3537"/>
                    </a:lnTo>
                    <a:lnTo>
                      <a:pt x="28331" y="3537"/>
                    </a:lnTo>
                    <a:lnTo>
                      <a:pt x="28268" y="3641"/>
                    </a:lnTo>
                    <a:lnTo>
                      <a:pt x="28142" y="3620"/>
                    </a:lnTo>
                    <a:lnTo>
                      <a:pt x="28059" y="3495"/>
                    </a:lnTo>
                    <a:lnTo>
                      <a:pt x="28017" y="3516"/>
                    </a:lnTo>
                    <a:lnTo>
                      <a:pt x="27954" y="3495"/>
                    </a:lnTo>
                    <a:lnTo>
                      <a:pt x="27849" y="3537"/>
                    </a:lnTo>
                    <a:lnTo>
                      <a:pt x="27828" y="3641"/>
                    </a:lnTo>
                    <a:lnTo>
                      <a:pt x="27787" y="3662"/>
                    </a:lnTo>
                    <a:lnTo>
                      <a:pt x="27808" y="3767"/>
                    </a:lnTo>
                    <a:lnTo>
                      <a:pt x="27808" y="3871"/>
                    </a:lnTo>
                    <a:lnTo>
                      <a:pt x="27891" y="3934"/>
                    </a:lnTo>
                    <a:lnTo>
                      <a:pt x="27891" y="4060"/>
                    </a:lnTo>
                    <a:lnTo>
                      <a:pt x="27828" y="4122"/>
                    </a:lnTo>
                    <a:lnTo>
                      <a:pt x="27808" y="4248"/>
                    </a:lnTo>
                    <a:lnTo>
                      <a:pt x="27787" y="4248"/>
                    </a:lnTo>
                    <a:lnTo>
                      <a:pt x="27745" y="4018"/>
                    </a:lnTo>
                    <a:lnTo>
                      <a:pt x="27703" y="3913"/>
                    </a:lnTo>
                    <a:lnTo>
                      <a:pt x="27619" y="3850"/>
                    </a:lnTo>
                    <a:lnTo>
                      <a:pt x="27598" y="3934"/>
                    </a:lnTo>
                    <a:lnTo>
                      <a:pt x="27515" y="3934"/>
                    </a:lnTo>
                    <a:lnTo>
                      <a:pt x="27431" y="4018"/>
                    </a:lnTo>
                    <a:lnTo>
                      <a:pt x="27431" y="4143"/>
                    </a:lnTo>
                    <a:lnTo>
                      <a:pt x="27515" y="4248"/>
                    </a:lnTo>
                    <a:lnTo>
                      <a:pt x="27515" y="4332"/>
                    </a:lnTo>
                    <a:lnTo>
                      <a:pt x="27619" y="4457"/>
                    </a:lnTo>
                    <a:lnTo>
                      <a:pt x="27745" y="4457"/>
                    </a:lnTo>
                    <a:lnTo>
                      <a:pt x="27808" y="4353"/>
                    </a:lnTo>
                    <a:lnTo>
                      <a:pt x="27828" y="4353"/>
                    </a:lnTo>
                    <a:lnTo>
                      <a:pt x="27849" y="4457"/>
                    </a:lnTo>
                    <a:lnTo>
                      <a:pt x="27933" y="4583"/>
                    </a:lnTo>
                    <a:lnTo>
                      <a:pt x="27933" y="4666"/>
                    </a:lnTo>
                    <a:lnTo>
                      <a:pt x="27849" y="4666"/>
                    </a:lnTo>
                    <a:lnTo>
                      <a:pt x="27808" y="4562"/>
                    </a:lnTo>
                    <a:lnTo>
                      <a:pt x="27724" y="4541"/>
                    </a:lnTo>
                    <a:lnTo>
                      <a:pt x="27619" y="4562"/>
                    </a:lnTo>
                    <a:lnTo>
                      <a:pt x="27577" y="4604"/>
                    </a:lnTo>
                    <a:lnTo>
                      <a:pt x="27619" y="4708"/>
                    </a:lnTo>
                    <a:lnTo>
                      <a:pt x="27598" y="4792"/>
                    </a:lnTo>
                    <a:lnTo>
                      <a:pt x="27515" y="4876"/>
                    </a:lnTo>
                    <a:lnTo>
                      <a:pt x="27536" y="4959"/>
                    </a:lnTo>
                    <a:lnTo>
                      <a:pt x="27473" y="5085"/>
                    </a:lnTo>
                    <a:lnTo>
                      <a:pt x="27410" y="5127"/>
                    </a:lnTo>
                    <a:lnTo>
                      <a:pt x="27431" y="5231"/>
                    </a:lnTo>
                    <a:lnTo>
                      <a:pt x="27389" y="5294"/>
                    </a:lnTo>
                    <a:lnTo>
                      <a:pt x="27284" y="5273"/>
                    </a:lnTo>
                    <a:lnTo>
                      <a:pt x="27201" y="5169"/>
                    </a:lnTo>
                    <a:lnTo>
                      <a:pt x="27201" y="5064"/>
                    </a:lnTo>
                    <a:lnTo>
                      <a:pt x="27075" y="4897"/>
                    </a:lnTo>
                    <a:lnTo>
                      <a:pt x="27075" y="4792"/>
                    </a:lnTo>
                    <a:lnTo>
                      <a:pt x="27054" y="4708"/>
                    </a:lnTo>
                    <a:lnTo>
                      <a:pt x="26950" y="4687"/>
                    </a:lnTo>
                    <a:lnTo>
                      <a:pt x="26950" y="4646"/>
                    </a:lnTo>
                    <a:lnTo>
                      <a:pt x="26992" y="4604"/>
                    </a:lnTo>
                    <a:lnTo>
                      <a:pt x="27033" y="4562"/>
                    </a:lnTo>
                    <a:lnTo>
                      <a:pt x="26992" y="4478"/>
                    </a:lnTo>
                    <a:lnTo>
                      <a:pt x="26887" y="4457"/>
                    </a:lnTo>
                    <a:lnTo>
                      <a:pt x="26740" y="4499"/>
                    </a:lnTo>
                    <a:lnTo>
                      <a:pt x="26699" y="4457"/>
                    </a:lnTo>
                    <a:lnTo>
                      <a:pt x="26657" y="4478"/>
                    </a:lnTo>
                    <a:lnTo>
                      <a:pt x="26594" y="4562"/>
                    </a:lnTo>
                    <a:lnTo>
                      <a:pt x="26489" y="4604"/>
                    </a:lnTo>
                    <a:lnTo>
                      <a:pt x="26364" y="4792"/>
                    </a:lnTo>
                    <a:lnTo>
                      <a:pt x="26427" y="4876"/>
                    </a:lnTo>
                    <a:lnTo>
                      <a:pt x="26427" y="5064"/>
                    </a:lnTo>
                    <a:lnTo>
                      <a:pt x="26385" y="5127"/>
                    </a:lnTo>
                    <a:lnTo>
                      <a:pt x="26448" y="5210"/>
                    </a:lnTo>
                    <a:lnTo>
                      <a:pt x="26427" y="5378"/>
                    </a:lnTo>
                    <a:lnTo>
                      <a:pt x="26322" y="5420"/>
                    </a:lnTo>
                    <a:lnTo>
                      <a:pt x="26322" y="5545"/>
                    </a:lnTo>
                    <a:lnTo>
                      <a:pt x="26364" y="5608"/>
                    </a:lnTo>
                    <a:lnTo>
                      <a:pt x="26448" y="5587"/>
                    </a:lnTo>
                    <a:lnTo>
                      <a:pt x="26489" y="5629"/>
                    </a:lnTo>
                    <a:lnTo>
                      <a:pt x="26573" y="5587"/>
                    </a:lnTo>
                    <a:lnTo>
                      <a:pt x="26636" y="5608"/>
                    </a:lnTo>
                    <a:lnTo>
                      <a:pt x="26636" y="5734"/>
                    </a:lnTo>
                    <a:lnTo>
                      <a:pt x="26657" y="5796"/>
                    </a:lnTo>
                    <a:lnTo>
                      <a:pt x="26699" y="5796"/>
                    </a:lnTo>
                    <a:lnTo>
                      <a:pt x="26782" y="5922"/>
                    </a:lnTo>
                    <a:lnTo>
                      <a:pt x="26782" y="6110"/>
                    </a:lnTo>
                    <a:lnTo>
                      <a:pt x="26887" y="6236"/>
                    </a:lnTo>
                    <a:lnTo>
                      <a:pt x="26887" y="6319"/>
                    </a:lnTo>
                    <a:lnTo>
                      <a:pt x="26929" y="6424"/>
                    </a:lnTo>
                    <a:lnTo>
                      <a:pt x="27012" y="6466"/>
                    </a:lnTo>
                    <a:lnTo>
                      <a:pt x="26992" y="6550"/>
                    </a:lnTo>
                    <a:lnTo>
                      <a:pt x="27012" y="6696"/>
                    </a:lnTo>
                    <a:lnTo>
                      <a:pt x="26929" y="6842"/>
                    </a:lnTo>
                    <a:lnTo>
                      <a:pt x="27012" y="6905"/>
                    </a:lnTo>
                    <a:lnTo>
                      <a:pt x="27033" y="7052"/>
                    </a:lnTo>
                    <a:lnTo>
                      <a:pt x="27012" y="7156"/>
                    </a:lnTo>
                    <a:lnTo>
                      <a:pt x="27033" y="7198"/>
                    </a:lnTo>
                    <a:lnTo>
                      <a:pt x="27117" y="7156"/>
                    </a:lnTo>
                    <a:lnTo>
                      <a:pt x="27180" y="7198"/>
                    </a:lnTo>
                    <a:lnTo>
                      <a:pt x="27180" y="7324"/>
                    </a:lnTo>
                    <a:lnTo>
                      <a:pt x="27264" y="7387"/>
                    </a:lnTo>
                    <a:lnTo>
                      <a:pt x="27410" y="7324"/>
                    </a:lnTo>
                    <a:lnTo>
                      <a:pt x="27452" y="7198"/>
                    </a:lnTo>
                    <a:lnTo>
                      <a:pt x="27598" y="7114"/>
                    </a:lnTo>
                    <a:lnTo>
                      <a:pt x="27619" y="7010"/>
                    </a:lnTo>
                    <a:lnTo>
                      <a:pt x="27556" y="6968"/>
                    </a:lnTo>
                    <a:lnTo>
                      <a:pt x="27494" y="6759"/>
                    </a:lnTo>
                    <a:lnTo>
                      <a:pt x="27515" y="6654"/>
                    </a:lnTo>
                    <a:lnTo>
                      <a:pt x="27703" y="6466"/>
                    </a:lnTo>
                    <a:lnTo>
                      <a:pt x="27703" y="6550"/>
                    </a:lnTo>
                    <a:lnTo>
                      <a:pt x="27598" y="6675"/>
                    </a:lnTo>
                    <a:lnTo>
                      <a:pt x="27640" y="6905"/>
                    </a:lnTo>
                    <a:lnTo>
                      <a:pt x="27724" y="6947"/>
                    </a:lnTo>
                    <a:lnTo>
                      <a:pt x="27828" y="6884"/>
                    </a:lnTo>
                    <a:lnTo>
                      <a:pt x="27954" y="6968"/>
                    </a:lnTo>
                    <a:lnTo>
                      <a:pt x="28121" y="6905"/>
                    </a:lnTo>
                    <a:lnTo>
                      <a:pt x="28121" y="6842"/>
                    </a:lnTo>
                    <a:lnTo>
                      <a:pt x="28247" y="6780"/>
                    </a:lnTo>
                    <a:lnTo>
                      <a:pt x="28352" y="6780"/>
                    </a:lnTo>
                    <a:lnTo>
                      <a:pt x="28435" y="6738"/>
                    </a:lnTo>
                    <a:lnTo>
                      <a:pt x="28477" y="6780"/>
                    </a:lnTo>
                    <a:lnTo>
                      <a:pt x="28498" y="6759"/>
                    </a:lnTo>
                    <a:lnTo>
                      <a:pt x="28498" y="6759"/>
                    </a:lnTo>
                    <a:cubicBezTo>
                      <a:pt x="28477" y="6863"/>
                      <a:pt x="28456" y="6989"/>
                      <a:pt x="28456" y="7094"/>
                    </a:cubicBezTo>
                    <a:lnTo>
                      <a:pt x="28435" y="7114"/>
                    </a:lnTo>
                    <a:lnTo>
                      <a:pt x="28456" y="7156"/>
                    </a:lnTo>
                    <a:lnTo>
                      <a:pt x="28456" y="7219"/>
                    </a:lnTo>
                    <a:cubicBezTo>
                      <a:pt x="28456" y="7283"/>
                      <a:pt x="28503" y="7308"/>
                      <a:pt x="28554" y="7308"/>
                    </a:cubicBezTo>
                    <a:cubicBezTo>
                      <a:pt x="28586" y="7308"/>
                      <a:pt x="28620" y="7298"/>
                      <a:pt x="28644" y="7282"/>
                    </a:cubicBezTo>
                    <a:lnTo>
                      <a:pt x="28707" y="7282"/>
                    </a:lnTo>
                    <a:lnTo>
                      <a:pt x="28707" y="7324"/>
                    </a:lnTo>
                    <a:lnTo>
                      <a:pt x="28582" y="7533"/>
                    </a:lnTo>
                    <a:lnTo>
                      <a:pt x="28561" y="7617"/>
                    </a:lnTo>
                    <a:lnTo>
                      <a:pt x="28456" y="7679"/>
                    </a:lnTo>
                    <a:lnTo>
                      <a:pt x="28477" y="7596"/>
                    </a:lnTo>
                    <a:lnTo>
                      <a:pt x="28435" y="7533"/>
                    </a:lnTo>
                    <a:lnTo>
                      <a:pt x="28477" y="7407"/>
                    </a:lnTo>
                    <a:lnTo>
                      <a:pt x="28393" y="7324"/>
                    </a:lnTo>
                    <a:lnTo>
                      <a:pt x="28268" y="7387"/>
                    </a:lnTo>
                    <a:lnTo>
                      <a:pt x="28184" y="7512"/>
                    </a:lnTo>
                    <a:lnTo>
                      <a:pt x="28121" y="7512"/>
                    </a:lnTo>
                    <a:lnTo>
                      <a:pt x="28038" y="7679"/>
                    </a:lnTo>
                    <a:lnTo>
                      <a:pt x="27954" y="7700"/>
                    </a:lnTo>
                    <a:lnTo>
                      <a:pt x="27870" y="7910"/>
                    </a:lnTo>
                    <a:lnTo>
                      <a:pt x="27724" y="8056"/>
                    </a:lnTo>
                    <a:lnTo>
                      <a:pt x="27703" y="8203"/>
                    </a:lnTo>
                    <a:lnTo>
                      <a:pt x="27745" y="8328"/>
                    </a:lnTo>
                    <a:lnTo>
                      <a:pt x="27745" y="8412"/>
                    </a:lnTo>
                    <a:lnTo>
                      <a:pt x="27808" y="8433"/>
                    </a:lnTo>
                    <a:lnTo>
                      <a:pt x="27870" y="8370"/>
                    </a:lnTo>
                    <a:lnTo>
                      <a:pt x="27933" y="8370"/>
                    </a:lnTo>
                    <a:lnTo>
                      <a:pt x="27933" y="8454"/>
                    </a:lnTo>
                    <a:lnTo>
                      <a:pt x="27828" y="8537"/>
                    </a:lnTo>
                    <a:lnTo>
                      <a:pt x="27828" y="8579"/>
                    </a:lnTo>
                    <a:lnTo>
                      <a:pt x="27724" y="8579"/>
                    </a:lnTo>
                    <a:lnTo>
                      <a:pt x="27619" y="8642"/>
                    </a:lnTo>
                    <a:lnTo>
                      <a:pt x="27431" y="8830"/>
                    </a:lnTo>
                    <a:lnTo>
                      <a:pt x="27347" y="8935"/>
                    </a:lnTo>
                    <a:lnTo>
                      <a:pt x="27326" y="9207"/>
                    </a:lnTo>
                    <a:lnTo>
                      <a:pt x="27389" y="9311"/>
                    </a:lnTo>
                    <a:lnTo>
                      <a:pt x="27389" y="9395"/>
                    </a:lnTo>
                    <a:lnTo>
                      <a:pt x="27326" y="9500"/>
                    </a:lnTo>
                    <a:lnTo>
                      <a:pt x="27347" y="9563"/>
                    </a:lnTo>
                    <a:lnTo>
                      <a:pt x="27389" y="9625"/>
                    </a:lnTo>
                    <a:lnTo>
                      <a:pt x="27452" y="9625"/>
                    </a:lnTo>
                    <a:lnTo>
                      <a:pt x="27515" y="9667"/>
                    </a:lnTo>
                    <a:lnTo>
                      <a:pt x="27536" y="9793"/>
                    </a:lnTo>
                    <a:lnTo>
                      <a:pt x="27640" y="9835"/>
                    </a:lnTo>
                    <a:lnTo>
                      <a:pt x="27703" y="9939"/>
                    </a:lnTo>
                    <a:lnTo>
                      <a:pt x="27745" y="9939"/>
                    </a:lnTo>
                    <a:lnTo>
                      <a:pt x="27828" y="9814"/>
                    </a:lnTo>
                    <a:lnTo>
                      <a:pt x="27808" y="9939"/>
                    </a:lnTo>
                    <a:lnTo>
                      <a:pt x="27849" y="10107"/>
                    </a:lnTo>
                    <a:lnTo>
                      <a:pt x="28017" y="10127"/>
                    </a:lnTo>
                    <a:lnTo>
                      <a:pt x="28080" y="10190"/>
                    </a:lnTo>
                    <a:lnTo>
                      <a:pt x="28184" y="10190"/>
                    </a:lnTo>
                    <a:lnTo>
                      <a:pt x="28331" y="10211"/>
                    </a:lnTo>
                    <a:lnTo>
                      <a:pt x="28331" y="10295"/>
                    </a:lnTo>
                    <a:lnTo>
                      <a:pt x="28226" y="10504"/>
                    </a:lnTo>
                    <a:lnTo>
                      <a:pt x="28121" y="10546"/>
                    </a:lnTo>
                    <a:lnTo>
                      <a:pt x="28080" y="10525"/>
                    </a:lnTo>
                    <a:lnTo>
                      <a:pt x="28121" y="10420"/>
                    </a:lnTo>
                    <a:lnTo>
                      <a:pt x="28226" y="10379"/>
                    </a:lnTo>
                    <a:lnTo>
                      <a:pt x="28080" y="10337"/>
                    </a:lnTo>
                    <a:lnTo>
                      <a:pt x="27954" y="10379"/>
                    </a:lnTo>
                    <a:lnTo>
                      <a:pt x="27849" y="10504"/>
                    </a:lnTo>
                    <a:lnTo>
                      <a:pt x="27912" y="10546"/>
                    </a:lnTo>
                    <a:lnTo>
                      <a:pt x="27912" y="10630"/>
                    </a:lnTo>
                    <a:lnTo>
                      <a:pt x="27745" y="10713"/>
                    </a:lnTo>
                    <a:lnTo>
                      <a:pt x="27661" y="10797"/>
                    </a:lnTo>
                    <a:lnTo>
                      <a:pt x="27598" y="10797"/>
                    </a:lnTo>
                    <a:lnTo>
                      <a:pt x="27515" y="10944"/>
                    </a:lnTo>
                    <a:lnTo>
                      <a:pt x="27536" y="11006"/>
                    </a:lnTo>
                    <a:lnTo>
                      <a:pt x="27619" y="11006"/>
                    </a:lnTo>
                    <a:lnTo>
                      <a:pt x="27661" y="11048"/>
                    </a:lnTo>
                    <a:lnTo>
                      <a:pt x="27766" y="11027"/>
                    </a:lnTo>
                    <a:lnTo>
                      <a:pt x="27828" y="10923"/>
                    </a:lnTo>
                    <a:lnTo>
                      <a:pt x="27808" y="10860"/>
                    </a:lnTo>
                    <a:lnTo>
                      <a:pt x="27870" y="10839"/>
                    </a:lnTo>
                    <a:lnTo>
                      <a:pt x="27954" y="10797"/>
                    </a:lnTo>
                    <a:lnTo>
                      <a:pt x="28017" y="10839"/>
                    </a:lnTo>
                    <a:lnTo>
                      <a:pt x="27975" y="10944"/>
                    </a:lnTo>
                    <a:lnTo>
                      <a:pt x="27912" y="11069"/>
                    </a:lnTo>
                    <a:lnTo>
                      <a:pt x="27870" y="11236"/>
                    </a:lnTo>
                    <a:lnTo>
                      <a:pt x="27870" y="11320"/>
                    </a:lnTo>
                    <a:lnTo>
                      <a:pt x="27808" y="11383"/>
                    </a:lnTo>
                    <a:lnTo>
                      <a:pt x="27640" y="11425"/>
                    </a:lnTo>
                    <a:lnTo>
                      <a:pt x="27536" y="11529"/>
                    </a:lnTo>
                    <a:lnTo>
                      <a:pt x="27452" y="11550"/>
                    </a:lnTo>
                    <a:lnTo>
                      <a:pt x="27452" y="11592"/>
                    </a:lnTo>
                    <a:lnTo>
                      <a:pt x="27410" y="11697"/>
                    </a:lnTo>
                    <a:lnTo>
                      <a:pt x="27138" y="11801"/>
                    </a:lnTo>
                    <a:lnTo>
                      <a:pt x="27075" y="11906"/>
                    </a:lnTo>
                    <a:lnTo>
                      <a:pt x="26971" y="11948"/>
                    </a:lnTo>
                    <a:lnTo>
                      <a:pt x="26929" y="11885"/>
                    </a:lnTo>
                    <a:lnTo>
                      <a:pt x="26887" y="11885"/>
                    </a:lnTo>
                    <a:lnTo>
                      <a:pt x="26866" y="11843"/>
                    </a:lnTo>
                    <a:lnTo>
                      <a:pt x="26803" y="11906"/>
                    </a:lnTo>
                    <a:lnTo>
                      <a:pt x="26720" y="11948"/>
                    </a:lnTo>
                    <a:lnTo>
                      <a:pt x="26720" y="11948"/>
                    </a:lnTo>
                    <a:lnTo>
                      <a:pt x="26761" y="11885"/>
                    </a:lnTo>
                    <a:lnTo>
                      <a:pt x="26720" y="11843"/>
                    </a:lnTo>
                    <a:lnTo>
                      <a:pt x="26615" y="11948"/>
                    </a:lnTo>
                    <a:lnTo>
                      <a:pt x="26573" y="12094"/>
                    </a:lnTo>
                    <a:lnTo>
                      <a:pt x="26468" y="12262"/>
                    </a:lnTo>
                    <a:lnTo>
                      <a:pt x="26448" y="12304"/>
                    </a:lnTo>
                    <a:lnTo>
                      <a:pt x="26489" y="12387"/>
                    </a:lnTo>
                    <a:lnTo>
                      <a:pt x="26489" y="12471"/>
                    </a:lnTo>
                    <a:lnTo>
                      <a:pt x="26406" y="12617"/>
                    </a:lnTo>
                    <a:lnTo>
                      <a:pt x="26406" y="12701"/>
                    </a:lnTo>
                    <a:lnTo>
                      <a:pt x="26468" y="12785"/>
                    </a:lnTo>
                    <a:lnTo>
                      <a:pt x="26385" y="12827"/>
                    </a:lnTo>
                    <a:lnTo>
                      <a:pt x="26343" y="12952"/>
                    </a:lnTo>
                    <a:lnTo>
                      <a:pt x="26364" y="12952"/>
                    </a:lnTo>
                    <a:lnTo>
                      <a:pt x="26448" y="12931"/>
                    </a:lnTo>
                    <a:lnTo>
                      <a:pt x="26489" y="12848"/>
                    </a:lnTo>
                    <a:lnTo>
                      <a:pt x="26594" y="12889"/>
                    </a:lnTo>
                    <a:lnTo>
                      <a:pt x="26699" y="12806"/>
                    </a:lnTo>
                    <a:lnTo>
                      <a:pt x="26615" y="12910"/>
                    </a:lnTo>
                    <a:lnTo>
                      <a:pt x="26510" y="12910"/>
                    </a:lnTo>
                    <a:lnTo>
                      <a:pt x="26406" y="13015"/>
                    </a:lnTo>
                    <a:lnTo>
                      <a:pt x="26259" y="13057"/>
                    </a:lnTo>
                    <a:lnTo>
                      <a:pt x="26259" y="13203"/>
                    </a:lnTo>
                    <a:lnTo>
                      <a:pt x="26176" y="13266"/>
                    </a:lnTo>
                    <a:lnTo>
                      <a:pt x="26071" y="13203"/>
                    </a:lnTo>
                    <a:lnTo>
                      <a:pt x="25945" y="13203"/>
                    </a:lnTo>
                    <a:lnTo>
                      <a:pt x="25862" y="13120"/>
                    </a:lnTo>
                    <a:lnTo>
                      <a:pt x="25778" y="13161"/>
                    </a:lnTo>
                    <a:lnTo>
                      <a:pt x="25820" y="13350"/>
                    </a:lnTo>
                    <a:lnTo>
                      <a:pt x="25631" y="13245"/>
                    </a:lnTo>
                    <a:lnTo>
                      <a:pt x="25694" y="12994"/>
                    </a:lnTo>
                    <a:lnTo>
                      <a:pt x="25631" y="12827"/>
                    </a:lnTo>
                    <a:lnTo>
                      <a:pt x="25548" y="12722"/>
                    </a:lnTo>
                    <a:lnTo>
                      <a:pt x="25590" y="12555"/>
                    </a:lnTo>
                    <a:lnTo>
                      <a:pt x="25631" y="12555"/>
                    </a:lnTo>
                    <a:lnTo>
                      <a:pt x="25673" y="12722"/>
                    </a:lnTo>
                    <a:lnTo>
                      <a:pt x="25820" y="12638"/>
                    </a:lnTo>
                    <a:lnTo>
                      <a:pt x="25862" y="12743"/>
                    </a:lnTo>
                    <a:lnTo>
                      <a:pt x="25987" y="12806"/>
                    </a:lnTo>
                    <a:lnTo>
                      <a:pt x="26071" y="12722"/>
                    </a:lnTo>
                    <a:lnTo>
                      <a:pt x="26071" y="12638"/>
                    </a:lnTo>
                    <a:lnTo>
                      <a:pt x="26134" y="12492"/>
                    </a:lnTo>
                    <a:lnTo>
                      <a:pt x="26029" y="12513"/>
                    </a:lnTo>
                    <a:lnTo>
                      <a:pt x="25945" y="12492"/>
                    </a:lnTo>
                    <a:lnTo>
                      <a:pt x="26029" y="12429"/>
                    </a:lnTo>
                    <a:lnTo>
                      <a:pt x="26092" y="12304"/>
                    </a:lnTo>
                    <a:lnTo>
                      <a:pt x="26029" y="12304"/>
                    </a:lnTo>
                    <a:lnTo>
                      <a:pt x="25945" y="12387"/>
                    </a:lnTo>
                    <a:lnTo>
                      <a:pt x="25778" y="12429"/>
                    </a:lnTo>
                    <a:lnTo>
                      <a:pt x="25778" y="12345"/>
                    </a:lnTo>
                    <a:lnTo>
                      <a:pt x="25924" y="12283"/>
                    </a:lnTo>
                    <a:lnTo>
                      <a:pt x="25924" y="12178"/>
                    </a:lnTo>
                    <a:lnTo>
                      <a:pt x="25841" y="12178"/>
                    </a:lnTo>
                    <a:lnTo>
                      <a:pt x="25736" y="12220"/>
                    </a:lnTo>
                    <a:lnTo>
                      <a:pt x="25736" y="12136"/>
                    </a:lnTo>
                    <a:lnTo>
                      <a:pt x="25778" y="11969"/>
                    </a:lnTo>
                    <a:lnTo>
                      <a:pt x="25862" y="11864"/>
                    </a:lnTo>
                    <a:lnTo>
                      <a:pt x="25883" y="11969"/>
                    </a:lnTo>
                    <a:lnTo>
                      <a:pt x="25945" y="11906"/>
                    </a:lnTo>
                    <a:lnTo>
                      <a:pt x="25945" y="11822"/>
                    </a:lnTo>
                    <a:lnTo>
                      <a:pt x="26092" y="11676"/>
                    </a:lnTo>
                    <a:lnTo>
                      <a:pt x="26092" y="11592"/>
                    </a:lnTo>
                    <a:lnTo>
                      <a:pt x="26280" y="11488"/>
                    </a:lnTo>
                    <a:lnTo>
                      <a:pt x="26280" y="11362"/>
                    </a:lnTo>
                    <a:lnTo>
                      <a:pt x="26364" y="11299"/>
                    </a:lnTo>
                    <a:lnTo>
                      <a:pt x="26448" y="11278"/>
                    </a:lnTo>
                    <a:lnTo>
                      <a:pt x="26448" y="11236"/>
                    </a:lnTo>
                    <a:lnTo>
                      <a:pt x="26343" y="11236"/>
                    </a:lnTo>
                    <a:lnTo>
                      <a:pt x="26196" y="11257"/>
                    </a:lnTo>
                    <a:lnTo>
                      <a:pt x="26155" y="11425"/>
                    </a:lnTo>
                    <a:lnTo>
                      <a:pt x="26029" y="11488"/>
                    </a:lnTo>
                    <a:lnTo>
                      <a:pt x="25945" y="11467"/>
                    </a:lnTo>
                    <a:lnTo>
                      <a:pt x="25966" y="11425"/>
                    </a:lnTo>
                    <a:lnTo>
                      <a:pt x="26113" y="11362"/>
                    </a:lnTo>
                    <a:lnTo>
                      <a:pt x="26134" y="11257"/>
                    </a:lnTo>
                    <a:lnTo>
                      <a:pt x="26050" y="11216"/>
                    </a:lnTo>
                    <a:lnTo>
                      <a:pt x="25966" y="11236"/>
                    </a:lnTo>
                    <a:lnTo>
                      <a:pt x="25883" y="11153"/>
                    </a:lnTo>
                    <a:lnTo>
                      <a:pt x="25924" y="11069"/>
                    </a:lnTo>
                    <a:lnTo>
                      <a:pt x="25945" y="10944"/>
                    </a:lnTo>
                    <a:lnTo>
                      <a:pt x="25862" y="10860"/>
                    </a:lnTo>
                    <a:lnTo>
                      <a:pt x="25820" y="10902"/>
                    </a:lnTo>
                    <a:lnTo>
                      <a:pt x="25778" y="10964"/>
                    </a:lnTo>
                    <a:lnTo>
                      <a:pt x="25778" y="10902"/>
                    </a:lnTo>
                    <a:lnTo>
                      <a:pt x="25820" y="10818"/>
                    </a:lnTo>
                    <a:lnTo>
                      <a:pt x="25757" y="10713"/>
                    </a:lnTo>
                    <a:lnTo>
                      <a:pt x="25652" y="10713"/>
                    </a:lnTo>
                    <a:lnTo>
                      <a:pt x="25631" y="10902"/>
                    </a:lnTo>
                    <a:lnTo>
                      <a:pt x="25527" y="10964"/>
                    </a:lnTo>
                    <a:lnTo>
                      <a:pt x="25506" y="11027"/>
                    </a:lnTo>
                    <a:lnTo>
                      <a:pt x="25443" y="10985"/>
                    </a:lnTo>
                    <a:lnTo>
                      <a:pt x="25443" y="10923"/>
                    </a:lnTo>
                    <a:lnTo>
                      <a:pt x="25401" y="10839"/>
                    </a:lnTo>
                    <a:lnTo>
                      <a:pt x="25318" y="10839"/>
                    </a:lnTo>
                    <a:lnTo>
                      <a:pt x="25297" y="10923"/>
                    </a:lnTo>
                    <a:lnTo>
                      <a:pt x="25318" y="10964"/>
                    </a:lnTo>
                    <a:lnTo>
                      <a:pt x="25297" y="11027"/>
                    </a:lnTo>
                    <a:lnTo>
                      <a:pt x="25339" y="11132"/>
                    </a:lnTo>
                    <a:lnTo>
                      <a:pt x="25339" y="11195"/>
                    </a:lnTo>
                    <a:lnTo>
                      <a:pt x="25297" y="11257"/>
                    </a:lnTo>
                    <a:lnTo>
                      <a:pt x="25234" y="11195"/>
                    </a:lnTo>
                    <a:lnTo>
                      <a:pt x="25234" y="11132"/>
                    </a:lnTo>
                    <a:lnTo>
                      <a:pt x="25192" y="11132"/>
                    </a:lnTo>
                    <a:lnTo>
                      <a:pt x="25171" y="11195"/>
                    </a:lnTo>
                    <a:lnTo>
                      <a:pt x="25213" y="11446"/>
                    </a:lnTo>
                    <a:lnTo>
                      <a:pt x="25234" y="11592"/>
                    </a:lnTo>
                    <a:lnTo>
                      <a:pt x="25401" y="11676"/>
                    </a:lnTo>
                    <a:lnTo>
                      <a:pt x="25443" y="11760"/>
                    </a:lnTo>
                    <a:lnTo>
                      <a:pt x="25443" y="11990"/>
                    </a:lnTo>
                    <a:lnTo>
                      <a:pt x="25422" y="11864"/>
                    </a:lnTo>
                    <a:lnTo>
                      <a:pt x="25339" y="11801"/>
                    </a:lnTo>
                    <a:lnTo>
                      <a:pt x="25192" y="11613"/>
                    </a:lnTo>
                    <a:lnTo>
                      <a:pt x="25171" y="11467"/>
                    </a:lnTo>
                    <a:lnTo>
                      <a:pt x="25108" y="11278"/>
                    </a:lnTo>
                    <a:lnTo>
                      <a:pt x="25025" y="11278"/>
                    </a:lnTo>
                    <a:lnTo>
                      <a:pt x="24983" y="11341"/>
                    </a:lnTo>
                    <a:lnTo>
                      <a:pt x="25004" y="11488"/>
                    </a:lnTo>
                    <a:lnTo>
                      <a:pt x="25087" y="11592"/>
                    </a:lnTo>
                    <a:lnTo>
                      <a:pt x="25108" y="11718"/>
                    </a:lnTo>
                    <a:lnTo>
                      <a:pt x="25067" y="11760"/>
                    </a:lnTo>
                    <a:lnTo>
                      <a:pt x="24983" y="11655"/>
                    </a:lnTo>
                    <a:lnTo>
                      <a:pt x="24774" y="11697"/>
                    </a:lnTo>
                    <a:lnTo>
                      <a:pt x="24711" y="11760"/>
                    </a:lnTo>
                    <a:lnTo>
                      <a:pt x="24648" y="11676"/>
                    </a:lnTo>
                    <a:lnTo>
                      <a:pt x="24564" y="11655"/>
                    </a:lnTo>
                    <a:lnTo>
                      <a:pt x="24376" y="11488"/>
                    </a:lnTo>
                    <a:lnTo>
                      <a:pt x="24146" y="11488"/>
                    </a:lnTo>
                    <a:lnTo>
                      <a:pt x="24125" y="11404"/>
                    </a:lnTo>
                    <a:lnTo>
                      <a:pt x="24083" y="11404"/>
                    </a:lnTo>
                    <a:lnTo>
                      <a:pt x="23937" y="11488"/>
                    </a:lnTo>
                    <a:lnTo>
                      <a:pt x="23874" y="11571"/>
                    </a:lnTo>
                    <a:lnTo>
                      <a:pt x="23707" y="11571"/>
                    </a:lnTo>
                    <a:lnTo>
                      <a:pt x="23560" y="11655"/>
                    </a:lnTo>
                    <a:lnTo>
                      <a:pt x="23435" y="11550"/>
                    </a:lnTo>
                    <a:lnTo>
                      <a:pt x="23414" y="11550"/>
                    </a:lnTo>
                    <a:lnTo>
                      <a:pt x="23393" y="11446"/>
                    </a:lnTo>
                    <a:lnTo>
                      <a:pt x="23330" y="11404"/>
                    </a:lnTo>
                    <a:lnTo>
                      <a:pt x="23204" y="11488"/>
                    </a:lnTo>
                    <a:lnTo>
                      <a:pt x="23204" y="11404"/>
                    </a:lnTo>
                    <a:lnTo>
                      <a:pt x="23037" y="11257"/>
                    </a:lnTo>
                    <a:lnTo>
                      <a:pt x="23016" y="11174"/>
                    </a:lnTo>
                    <a:lnTo>
                      <a:pt x="22974" y="11153"/>
                    </a:lnTo>
                    <a:lnTo>
                      <a:pt x="22974" y="11069"/>
                    </a:lnTo>
                    <a:lnTo>
                      <a:pt x="22995" y="11027"/>
                    </a:lnTo>
                    <a:lnTo>
                      <a:pt x="22932" y="10944"/>
                    </a:lnTo>
                    <a:lnTo>
                      <a:pt x="22890" y="10964"/>
                    </a:lnTo>
                    <a:lnTo>
                      <a:pt x="22870" y="10944"/>
                    </a:lnTo>
                    <a:lnTo>
                      <a:pt x="22870" y="10860"/>
                    </a:lnTo>
                    <a:lnTo>
                      <a:pt x="22807" y="10839"/>
                    </a:lnTo>
                    <a:lnTo>
                      <a:pt x="22702" y="10881"/>
                    </a:lnTo>
                    <a:lnTo>
                      <a:pt x="22577" y="10881"/>
                    </a:lnTo>
                    <a:lnTo>
                      <a:pt x="22493" y="10818"/>
                    </a:lnTo>
                    <a:lnTo>
                      <a:pt x="22451" y="10818"/>
                    </a:lnTo>
                    <a:lnTo>
                      <a:pt x="22409" y="10755"/>
                    </a:lnTo>
                    <a:lnTo>
                      <a:pt x="22305" y="10713"/>
                    </a:lnTo>
                    <a:lnTo>
                      <a:pt x="22200" y="10713"/>
                    </a:lnTo>
                    <a:lnTo>
                      <a:pt x="22263" y="10630"/>
                    </a:lnTo>
                    <a:lnTo>
                      <a:pt x="22263" y="10546"/>
                    </a:lnTo>
                    <a:lnTo>
                      <a:pt x="22346" y="10462"/>
                    </a:lnTo>
                    <a:lnTo>
                      <a:pt x="22346" y="10420"/>
                    </a:lnTo>
                    <a:lnTo>
                      <a:pt x="22263" y="10400"/>
                    </a:lnTo>
                    <a:lnTo>
                      <a:pt x="22179" y="10400"/>
                    </a:lnTo>
                    <a:lnTo>
                      <a:pt x="22158" y="10148"/>
                    </a:lnTo>
                    <a:lnTo>
                      <a:pt x="22095" y="10127"/>
                    </a:lnTo>
                    <a:lnTo>
                      <a:pt x="22095" y="10086"/>
                    </a:lnTo>
                    <a:lnTo>
                      <a:pt x="22179" y="10023"/>
                    </a:lnTo>
                    <a:lnTo>
                      <a:pt x="22200" y="9981"/>
                    </a:lnTo>
                    <a:lnTo>
                      <a:pt x="22158" y="9939"/>
                    </a:lnTo>
                    <a:lnTo>
                      <a:pt x="22179" y="9876"/>
                    </a:lnTo>
                    <a:lnTo>
                      <a:pt x="22179" y="9772"/>
                    </a:lnTo>
                    <a:cubicBezTo>
                      <a:pt x="22284" y="9709"/>
                      <a:pt x="22388" y="9688"/>
                      <a:pt x="22493" y="9604"/>
                    </a:cubicBezTo>
                    <a:lnTo>
                      <a:pt x="22514" y="9625"/>
                    </a:lnTo>
                    <a:lnTo>
                      <a:pt x="22598" y="9604"/>
                    </a:lnTo>
                    <a:lnTo>
                      <a:pt x="22681" y="9500"/>
                    </a:lnTo>
                    <a:lnTo>
                      <a:pt x="22702" y="9500"/>
                    </a:lnTo>
                    <a:lnTo>
                      <a:pt x="22702" y="9604"/>
                    </a:lnTo>
                    <a:lnTo>
                      <a:pt x="22765" y="9709"/>
                    </a:lnTo>
                    <a:lnTo>
                      <a:pt x="22828" y="9730"/>
                    </a:lnTo>
                    <a:lnTo>
                      <a:pt x="22911" y="9688"/>
                    </a:lnTo>
                    <a:lnTo>
                      <a:pt x="22995" y="9709"/>
                    </a:lnTo>
                    <a:lnTo>
                      <a:pt x="23037" y="9793"/>
                    </a:lnTo>
                    <a:lnTo>
                      <a:pt x="23121" y="9793"/>
                    </a:lnTo>
                    <a:lnTo>
                      <a:pt x="23183" y="9835"/>
                    </a:lnTo>
                    <a:lnTo>
                      <a:pt x="23225" y="9835"/>
                    </a:lnTo>
                    <a:lnTo>
                      <a:pt x="23225" y="9730"/>
                    </a:lnTo>
                    <a:lnTo>
                      <a:pt x="23288" y="9730"/>
                    </a:lnTo>
                    <a:lnTo>
                      <a:pt x="23351" y="9709"/>
                    </a:lnTo>
                    <a:lnTo>
                      <a:pt x="23414" y="9730"/>
                    </a:lnTo>
                    <a:lnTo>
                      <a:pt x="23414" y="9814"/>
                    </a:lnTo>
                    <a:lnTo>
                      <a:pt x="23455" y="9835"/>
                    </a:lnTo>
                    <a:lnTo>
                      <a:pt x="23539" y="9814"/>
                    </a:lnTo>
                    <a:lnTo>
                      <a:pt x="23602" y="9730"/>
                    </a:lnTo>
                    <a:lnTo>
                      <a:pt x="23644" y="9772"/>
                    </a:lnTo>
                    <a:lnTo>
                      <a:pt x="23665" y="9835"/>
                    </a:lnTo>
                    <a:lnTo>
                      <a:pt x="23727" y="9835"/>
                    </a:lnTo>
                    <a:lnTo>
                      <a:pt x="23748" y="9793"/>
                    </a:lnTo>
                    <a:lnTo>
                      <a:pt x="23769" y="9793"/>
                    </a:lnTo>
                    <a:lnTo>
                      <a:pt x="23832" y="9709"/>
                    </a:lnTo>
                    <a:lnTo>
                      <a:pt x="23916" y="9709"/>
                    </a:lnTo>
                    <a:lnTo>
                      <a:pt x="23937" y="9772"/>
                    </a:lnTo>
                    <a:lnTo>
                      <a:pt x="23979" y="9793"/>
                    </a:lnTo>
                    <a:lnTo>
                      <a:pt x="24041" y="9772"/>
                    </a:lnTo>
                    <a:lnTo>
                      <a:pt x="24041" y="9709"/>
                    </a:lnTo>
                    <a:lnTo>
                      <a:pt x="24020" y="9667"/>
                    </a:lnTo>
                    <a:lnTo>
                      <a:pt x="24083" y="9583"/>
                    </a:lnTo>
                    <a:lnTo>
                      <a:pt x="24083" y="9521"/>
                    </a:lnTo>
                    <a:lnTo>
                      <a:pt x="24146" y="9458"/>
                    </a:lnTo>
                    <a:lnTo>
                      <a:pt x="24146" y="9374"/>
                    </a:lnTo>
                    <a:lnTo>
                      <a:pt x="24062" y="9374"/>
                    </a:lnTo>
                    <a:lnTo>
                      <a:pt x="24041" y="9291"/>
                    </a:lnTo>
                    <a:lnTo>
                      <a:pt x="24062" y="9186"/>
                    </a:lnTo>
                    <a:lnTo>
                      <a:pt x="24146" y="9165"/>
                    </a:lnTo>
                    <a:lnTo>
                      <a:pt x="24146" y="9060"/>
                    </a:lnTo>
                    <a:lnTo>
                      <a:pt x="24041" y="8998"/>
                    </a:lnTo>
                    <a:lnTo>
                      <a:pt x="23958" y="9039"/>
                    </a:lnTo>
                    <a:lnTo>
                      <a:pt x="23958" y="9102"/>
                    </a:lnTo>
                    <a:lnTo>
                      <a:pt x="23916" y="9165"/>
                    </a:lnTo>
                    <a:lnTo>
                      <a:pt x="23832" y="9102"/>
                    </a:lnTo>
                    <a:lnTo>
                      <a:pt x="23707" y="9102"/>
                    </a:lnTo>
                    <a:lnTo>
                      <a:pt x="23560" y="9249"/>
                    </a:lnTo>
                    <a:lnTo>
                      <a:pt x="23455" y="9311"/>
                    </a:lnTo>
                    <a:lnTo>
                      <a:pt x="23455" y="9270"/>
                    </a:lnTo>
                    <a:lnTo>
                      <a:pt x="23602" y="9186"/>
                    </a:lnTo>
                    <a:lnTo>
                      <a:pt x="23644" y="9102"/>
                    </a:lnTo>
                    <a:lnTo>
                      <a:pt x="23644" y="8977"/>
                    </a:lnTo>
                    <a:lnTo>
                      <a:pt x="23602" y="9060"/>
                    </a:lnTo>
                    <a:lnTo>
                      <a:pt x="23539" y="9039"/>
                    </a:lnTo>
                    <a:lnTo>
                      <a:pt x="23539" y="8935"/>
                    </a:lnTo>
                    <a:lnTo>
                      <a:pt x="23644" y="8851"/>
                    </a:lnTo>
                    <a:lnTo>
                      <a:pt x="23560" y="8726"/>
                    </a:lnTo>
                    <a:lnTo>
                      <a:pt x="23644" y="8642"/>
                    </a:lnTo>
                    <a:lnTo>
                      <a:pt x="23727" y="8642"/>
                    </a:lnTo>
                    <a:lnTo>
                      <a:pt x="23707" y="8684"/>
                    </a:lnTo>
                    <a:lnTo>
                      <a:pt x="23748" y="8851"/>
                    </a:lnTo>
                    <a:lnTo>
                      <a:pt x="23832" y="8935"/>
                    </a:lnTo>
                    <a:lnTo>
                      <a:pt x="23874" y="8893"/>
                    </a:lnTo>
                    <a:lnTo>
                      <a:pt x="23979" y="8893"/>
                    </a:lnTo>
                    <a:lnTo>
                      <a:pt x="24041" y="8767"/>
                    </a:lnTo>
                    <a:lnTo>
                      <a:pt x="23979" y="8726"/>
                    </a:lnTo>
                    <a:lnTo>
                      <a:pt x="23979" y="8663"/>
                    </a:lnTo>
                    <a:lnTo>
                      <a:pt x="24062" y="8663"/>
                    </a:lnTo>
                    <a:lnTo>
                      <a:pt x="24083" y="8726"/>
                    </a:lnTo>
                    <a:lnTo>
                      <a:pt x="24146" y="8684"/>
                    </a:lnTo>
                    <a:lnTo>
                      <a:pt x="24251" y="8621"/>
                    </a:lnTo>
                    <a:lnTo>
                      <a:pt x="24271" y="8475"/>
                    </a:lnTo>
                    <a:lnTo>
                      <a:pt x="24292" y="8579"/>
                    </a:lnTo>
                    <a:lnTo>
                      <a:pt x="24355" y="8579"/>
                    </a:lnTo>
                    <a:lnTo>
                      <a:pt x="24460" y="8516"/>
                    </a:lnTo>
                    <a:lnTo>
                      <a:pt x="24376" y="8684"/>
                    </a:lnTo>
                    <a:lnTo>
                      <a:pt x="24376" y="8851"/>
                    </a:lnTo>
                    <a:lnTo>
                      <a:pt x="24439" y="8830"/>
                    </a:lnTo>
                    <a:lnTo>
                      <a:pt x="24481" y="8851"/>
                    </a:lnTo>
                    <a:lnTo>
                      <a:pt x="24439" y="8935"/>
                    </a:lnTo>
                    <a:lnTo>
                      <a:pt x="24502" y="8935"/>
                    </a:lnTo>
                    <a:lnTo>
                      <a:pt x="24564" y="8788"/>
                    </a:lnTo>
                    <a:lnTo>
                      <a:pt x="24606" y="8747"/>
                    </a:lnTo>
                    <a:lnTo>
                      <a:pt x="24690" y="8579"/>
                    </a:lnTo>
                    <a:lnTo>
                      <a:pt x="24774" y="8558"/>
                    </a:lnTo>
                    <a:lnTo>
                      <a:pt x="24753" y="8684"/>
                    </a:lnTo>
                    <a:lnTo>
                      <a:pt x="24648" y="8788"/>
                    </a:lnTo>
                    <a:lnTo>
                      <a:pt x="24669" y="8977"/>
                    </a:lnTo>
                    <a:lnTo>
                      <a:pt x="24753" y="8977"/>
                    </a:lnTo>
                    <a:lnTo>
                      <a:pt x="24815" y="9039"/>
                    </a:lnTo>
                    <a:lnTo>
                      <a:pt x="24878" y="8956"/>
                    </a:lnTo>
                    <a:lnTo>
                      <a:pt x="25004" y="8851"/>
                    </a:lnTo>
                    <a:lnTo>
                      <a:pt x="25067" y="8684"/>
                    </a:lnTo>
                    <a:lnTo>
                      <a:pt x="25108" y="8558"/>
                    </a:lnTo>
                    <a:lnTo>
                      <a:pt x="25087" y="8433"/>
                    </a:lnTo>
                    <a:lnTo>
                      <a:pt x="25129" y="8370"/>
                    </a:lnTo>
                    <a:lnTo>
                      <a:pt x="25108" y="8328"/>
                    </a:lnTo>
                    <a:lnTo>
                      <a:pt x="25025" y="8328"/>
                    </a:lnTo>
                    <a:lnTo>
                      <a:pt x="24983" y="8307"/>
                    </a:lnTo>
                    <a:lnTo>
                      <a:pt x="24899" y="8349"/>
                    </a:lnTo>
                    <a:lnTo>
                      <a:pt x="24899" y="8223"/>
                    </a:lnTo>
                    <a:lnTo>
                      <a:pt x="24941" y="8203"/>
                    </a:lnTo>
                    <a:lnTo>
                      <a:pt x="24920" y="8140"/>
                    </a:lnTo>
                    <a:lnTo>
                      <a:pt x="24815" y="8140"/>
                    </a:lnTo>
                    <a:lnTo>
                      <a:pt x="24795" y="8098"/>
                    </a:lnTo>
                    <a:lnTo>
                      <a:pt x="24690" y="8014"/>
                    </a:lnTo>
                    <a:lnTo>
                      <a:pt x="24690" y="7931"/>
                    </a:lnTo>
                    <a:lnTo>
                      <a:pt x="24606" y="7742"/>
                    </a:lnTo>
                    <a:lnTo>
                      <a:pt x="24585" y="7617"/>
                    </a:lnTo>
                    <a:lnTo>
                      <a:pt x="24627" y="7491"/>
                    </a:lnTo>
                    <a:lnTo>
                      <a:pt x="24585" y="7324"/>
                    </a:lnTo>
                    <a:lnTo>
                      <a:pt x="24502" y="7470"/>
                    </a:lnTo>
                    <a:lnTo>
                      <a:pt x="24502" y="7575"/>
                    </a:lnTo>
                    <a:lnTo>
                      <a:pt x="24418" y="7428"/>
                    </a:lnTo>
                    <a:lnTo>
                      <a:pt x="24292" y="7366"/>
                    </a:lnTo>
                    <a:lnTo>
                      <a:pt x="24271" y="7114"/>
                    </a:lnTo>
                    <a:lnTo>
                      <a:pt x="24188" y="7073"/>
                    </a:lnTo>
                    <a:lnTo>
                      <a:pt x="24167" y="6884"/>
                    </a:lnTo>
                    <a:lnTo>
                      <a:pt x="24083" y="6780"/>
                    </a:lnTo>
                    <a:lnTo>
                      <a:pt x="24083" y="6675"/>
                    </a:lnTo>
                    <a:lnTo>
                      <a:pt x="24041" y="6591"/>
                    </a:lnTo>
                    <a:lnTo>
                      <a:pt x="24041" y="6529"/>
                    </a:lnTo>
                    <a:lnTo>
                      <a:pt x="24146" y="6529"/>
                    </a:lnTo>
                    <a:lnTo>
                      <a:pt x="24167" y="6382"/>
                    </a:lnTo>
                    <a:lnTo>
                      <a:pt x="24251" y="6382"/>
                    </a:lnTo>
                    <a:lnTo>
                      <a:pt x="24271" y="6424"/>
                    </a:lnTo>
                    <a:lnTo>
                      <a:pt x="24355" y="6361"/>
                    </a:lnTo>
                    <a:lnTo>
                      <a:pt x="24355" y="6257"/>
                    </a:lnTo>
                    <a:lnTo>
                      <a:pt x="24460" y="6026"/>
                    </a:lnTo>
                    <a:lnTo>
                      <a:pt x="24460" y="5922"/>
                    </a:lnTo>
                    <a:lnTo>
                      <a:pt x="24481" y="5880"/>
                    </a:lnTo>
                    <a:lnTo>
                      <a:pt x="24397" y="5692"/>
                    </a:lnTo>
                    <a:lnTo>
                      <a:pt x="24460" y="5566"/>
                    </a:lnTo>
                    <a:lnTo>
                      <a:pt x="24523" y="5566"/>
                    </a:lnTo>
                    <a:lnTo>
                      <a:pt x="24523" y="5399"/>
                    </a:lnTo>
                    <a:lnTo>
                      <a:pt x="24627" y="5252"/>
                    </a:lnTo>
                    <a:lnTo>
                      <a:pt x="24627" y="5148"/>
                    </a:lnTo>
                    <a:lnTo>
                      <a:pt x="24690" y="5064"/>
                    </a:lnTo>
                    <a:lnTo>
                      <a:pt x="24690" y="4855"/>
                    </a:lnTo>
                    <a:lnTo>
                      <a:pt x="24774" y="4834"/>
                    </a:lnTo>
                    <a:lnTo>
                      <a:pt x="24774" y="4729"/>
                    </a:lnTo>
                    <a:lnTo>
                      <a:pt x="24899" y="4583"/>
                    </a:lnTo>
                    <a:lnTo>
                      <a:pt x="24899" y="4478"/>
                    </a:lnTo>
                    <a:cubicBezTo>
                      <a:pt x="24918" y="4516"/>
                      <a:pt x="24966" y="4536"/>
                      <a:pt x="25020" y="4536"/>
                    </a:cubicBezTo>
                    <a:cubicBezTo>
                      <a:pt x="25085" y="4536"/>
                      <a:pt x="25158" y="4505"/>
                      <a:pt x="25192" y="4436"/>
                    </a:cubicBezTo>
                    <a:lnTo>
                      <a:pt x="25255" y="4122"/>
                    </a:lnTo>
                    <a:lnTo>
                      <a:pt x="25359" y="4122"/>
                    </a:lnTo>
                    <a:lnTo>
                      <a:pt x="25506" y="3955"/>
                    </a:lnTo>
                    <a:lnTo>
                      <a:pt x="25652" y="3892"/>
                    </a:lnTo>
                    <a:lnTo>
                      <a:pt x="25820" y="3725"/>
                    </a:lnTo>
                    <a:lnTo>
                      <a:pt x="25862" y="3725"/>
                    </a:lnTo>
                    <a:lnTo>
                      <a:pt x="25987" y="3599"/>
                    </a:lnTo>
                    <a:lnTo>
                      <a:pt x="25987" y="3516"/>
                    </a:lnTo>
                    <a:lnTo>
                      <a:pt x="26050" y="3474"/>
                    </a:lnTo>
                    <a:lnTo>
                      <a:pt x="26050" y="3390"/>
                    </a:lnTo>
                    <a:lnTo>
                      <a:pt x="25966" y="3285"/>
                    </a:lnTo>
                    <a:lnTo>
                      <a:pt x="25987" y="3223"/>
                    </a:lnTo>
                    <a:lnTo>
                      <a:pt x="25987" y="3160"/>
                    </a:lnTo>
                    <a:lnTo>
                      <a:pt x="25883" y="2993"/>
                    </a:lnTo>
                    <a:lnTo>
                      <a:pt x="25820" y="2993"/>
                    </a:lnTo>
                    <a:lnTo>
                      <a:pt x="25736" y="3013"/>
                    </a:lnTo>
                    <a:lnTo>
                      <a:pt x="25631" y="2972"/>
                    </a:lnTo>
                    <a:lnTo>
                      <a:pt x="25548" y="2993"/>
                    </a:lnTo>
                    <a:lnTo>
                      <a:pt x="25443" y="2909"/>
                    </a:lnTo>
                    <a:lnTo>
                      <a:pt x="25359" y="2909"/>
                    </a:lnTo>
                    <a:lnTo>
                      <a:pt x="25297" y="2846"/>
                    </a:lnTo>
                    <a:lnTo>
                      <a:pt x="25129" y="2867"/>
                    </a:lnTo>
                    <a:lnTo>
                      <a:pt x="25025" y="2972"/>
                    </a:lnTo>
                    <a:lnTo>
                      <a:pt x="24941" y="2993"/>
                    </a:lnTo>
                    <a:lnTo>
                      <a:pt x="24774" y="3118"/>
                    </a:lnTo>
                    <a:lnTo>
                      <a:pt x="24774" y="3181"/>
                    </a:lnTo>
                    <a:lnTo>
                      <a:pt x="24878" y="3265"/>
                    </a:lnTo>
                    <a:lnTo>
                      <a:pt x="24941" y="3390"/>
                    </a:lnTo>
                    <a:lnTo>
                      <a:pt x="24941" y="3516"/>
                    </a:lnTo>
                    <a:lnTo>
                      <a:pt x="24983" y="3641"/>
                    </a:lnTo>
                    <a:lnTo>
                      <a:pt x="24941" y="3704"/>
                    </a:lnTo>
                    <a:lnTo>
                      <a:pt x="24941" y="3809"/>
                    </a:lnTo>
                    <a:lnTo>
                      <a:pt x="25025" y="3913"/>
                    </a:lnTo>
                    <a:lnTo>
                      <a:pt x="25025" y="3934"/>
                    </a:lnTo>
                    <a:lnTo>
                      <a:pt x="25004" y="3955"/>
                    </a:lnTo>
                    <a:cubicBezTo>
                      <a:pt x="24983" y="4018"/>
                      <a:pt x="24941" y="4081"/>
                      <a:pt x="24920" y="4143"/>
                    </a:cubicBezTo>
                    <a:lnTo>
                      <a:pt x="24899" y="4081"/>
                    </a:lnTo>
                    <a:lnTo>
                      <a:pt x="24920" y="4018"/>
                    </a:lnTo>
                    <a:lnTo>
                      <a:pt x="24920" y="3934"/>
                    </a:lnTo>
                    <a:lnTo>
                      <a:pt x="24815" y="3871"/>
                    </a:lnTo>
                    <a:lnTo>
                      <a:pt x="24774" y="3725"/>
                    </a:lnTo>
                    <a:lnTo>
                      <a:pt x="24795" y="3662"/>
                    </a:lnTo>
                    <a:lnTo>
                      <a:pt x="24711" y="3495"/>
                    </a:lnTo>
                    <a:lnTo>
                      <a:pt x="24606" y="3474"/>
                    </a:lnTo>
                    <a:lnTo>
                      <a:pt x="24564" y="3411"/>
                    </a:lnTo>
                    <a:lnTo>
                      <a:pt x="24502" y="3411"/>
                    </a:lnTo>
                    <a:lnTo>
                      <a:pt x="24481" y="3578"/>
                    </a:lnTo>
                    <a:lnTo>
                      <a:pt x="24418" y="3578"/>
                    </a:lnTo>
                    <a:lnTo>
                      <a:pt x="24292" y="3369"/>
                    </a:lnTo>
                    <a:lnTo>
                      <a:pt x="24209" y="3369"/>
                    </a:lnTo>
                    <a:lnTo>
                      <a:pt x="24146" y="3285"/>
                    </a:lnTo>
                    <a:lnTo>
                      <a:pt x="24062" y="3327"/>
                    </a:lnTo>
                    <a:lnTo>
                      <a:pt x="24083" y="3495"/>
                    </a:lnTo>
                    <a:lnTo>
                      <a:pt x="24041" y="3516"/>
                    </a:lnTo>
                    <a:lnTo>
                      <a:pt x="23958" y="3495"/>
                    </a:lnTo>
                    <a:lnTo>
                      <a:pt x="23895" y="3620"/>
                    </a:lnTo>
                    <a:lnTo>
                      <a:pt x="23895" y="3704"/>
                    </a:lnTo>
                    <a:lnTo>
                      <a:pt x="23832" y="3746"/>
                    </a:lnTo>
                    <a:lnTo>
                      <a:pt x="23748" y="4039"/>
                    </a:lnTo>
                    <a:lnTo>
                      <a:pt x="23748" y="4143"/>
                    </a:lnTo>
                    <a:lnTo>
                      <a:pt x="23686" y="4227"/>
                    </a:lnTo>
                    <a:lnTo>
                      <a:pt x="23686" y="4353"/>
                    </a:lnTo>
                    <a:lnTo>
                      <a:pt x="23665" y="4374"/>
                    </a:lnTo>
                    <a:lnTo>
                      <a:pt x="23665" y="4478"/>
                    </a:lnTo>
                    <a:lnTo>
                      <a:pt x="23581" y="4541"/>
                    </a:lnTo>
                    <a:lnTo>
                      <a:pt x="23581" y="4771"/>
                    </a:lnTo>
                    <a:lnTo>
                      <a:pt x="23518" y="4813"/>
                    </a:lnTo>
                    <a:lnTo>
                      <a:pt x="23455" y="4792"/>
                    </a:lnTo>
                    <a:lnTo>
                      <a:pt x="23372" y="4980"/>
                    </a:lnTo>
                    <a:lnTo>
                      <a:pt x="23414" y="5064"/>
                    </a:lnTo>
                    <a:lnTo>
                      <a:pt x="23372" y="5169"/>
                    </a:lnTo>
                    <a:lnTo>
                      <a:pt x="23372" y="5273"/>
                    </a:lnTo>
                    <a:lnTo>
                      <a:pt x="23309" y="5378"/>
                    </a:lnTo>
                    <a:lnTo>
                      <a:pt x="23351" y="5462"/>
                    </a:lnTo>
                    <a:lnTo>
                      <a:pt x="23330" y="5524"/>
                    </a:lnTo>
                    <a:lnTo>
                      <a:pt x="23204" y="5524"/>
                    </a:lnTo>
                    <a:lnTo>
                      <a:pt x="23246" y="5587"/>
                    </a:lnTo>
                    <a:lnTo>
                      <a:pt x="23351" y="5629"/>
                    </a:lnTo>
                    <a:lnTo>
                      <a:pt x="23351" y="5734"/>
                    </a:lnTo>
                    <a:lnTo>
                      <a:pt x="23267" y="5713"/>
                    </a:lnTo>
                    <a:lnTo>
                      <a:pt x="23204" y="5734"/>
                    </a:lnTo>
                    <a:lnTo>
                      <a:pt x="23121" y="5796"/>
                    </a:lnTo>
                    <a:lnTo>
                      <a:pt x="23037" y="5754"/>
                    </a:lnTo>
                    <a:lnTo>
                      <a:pt x="22995" y="5817"/>
                    </a:lnTo>
                    <a:lnTo>
                      <a:pt x="22995" y="5922"/>
                    </a:lnTo>
                    <a:lnTo>
                      <a:pt x="22932" y="5964"/>
                    </a:lnTo>
                    <a:lnTo>
                      <a:pt x="22849" y="5922"/>
                    </a:lnTo>
                    <a:lnTo>
                      <a:pt x="22849" y="5817"/>
                    </a:lnTo>
                    <a:lnTo>
                      <a:pt x="22890" y="5734"/>
                    </a:lnTo>
                    <a:lnTo>
                      <a:pt x="22828" y="5650"/>
                    </a:lnTo>
                    <a:lnTo>
                      <a:pt x="22828" y="5482"/>
                    </a:lnTo>
                    <a:lnTo>
                      <a:pt x="22911" y="5294"/>
                    </a:lnTo>
                    <a:lnTo>
                      <a:pt x="22932" y="5169"/>
                    </a:lnTo>
                    <a:lnTo>
                      <a:pt x="23016" y="5085"/>
                    </a:lnTo>
                    <a:lnTo>
                      <a:pt x="23016" y="4980"/>
                    </a:lnTo>
                    <a:lnTo>
                      <a:pt x="23037" y="4876"/>
                    </a:lnTo>
                    <a:lnTo>
                      <a:pt x="23100" y="4646"/>
                    </a:lnTo>
                    <a:lnTo>
                      <a:pt x="23225" y="4562"/>
                    </a:lnTo>
                    <a:lnTo>
                      <a:pt x="23225" y="4436"/>
                    </a:lnTo>
                    <a:lnTo>
                      <a:pt x="23100" y="4436"/>
                    </a:lnTo>
                    <a:lnTo>
                      <a:pt x="23100" y="4353"/>
                    </a:lnTo>
                    <a:lnTo>
                      <a:pt x="23163" y="4269"/>
                    </a:lnTo>
                    <a:lnTo>
                      <a:pt x="23163" y="4039"/>
                    </a:lnTo>
                    <a:lnTo>
                      <a:pt x="23121" y="3976"/>
                    </a:lnTo>
                    <a:lnTo>
                      <a:pt x="23058" y="3850"/>
                    </a:lnTo>
                    <a:lnTo>
                      <a:pt x="23100" y="3809"/>
                    </a:lnTo>
                    <a:lnTo>
                      <a:pt x="23100" y="3662"/>
                    </a:lnTo>
                    <a:lnTo>
                      <a:pt x="23016" y="3662"/>
                    </a:lnTo>
                    <a:lnTo>
                      <a:pt x="22911" y="3537"/>
                    </a:lnTo>
                    <a:lnTo>
                      <a:pt x="22744" y="3599"/>
                    </a:lnTo>
                    <a:lnTo>
                      <a:pt x="22723" y="3725"/>
                    </a:lnTo>
                    <a:lnTo>
                      <a:pt x="22828" y="3809"/>
                    </a:lnTo>
                    <a:lnTo>
                      <a:pt x="22828" y="3913"/>
                    </a:lnTo>
                    <a:lnTo>
                      <a:pt x="22890" y="3976"/>
                    </a:lnTo>
                    <a:lnTo>
                      <a:pt x="22890" y="4060"/>
                    </a:lnTo>
                    <a:lnTo>
                      <a:pt x="22807" y="4060"/>
                    </a:lnTo>
                    <a:lnTo>
                      <a:pt x="22786" y="3955"/>
                    </a:lnTo>
                    <a:lnTo>
                      <a:pt x="22702" y="3955"/>
                    </a:lnTo>
                    <a:lnTo>
                      <a:pt x="22639" y="4081"/>
                    </a:lnTo>
                    <a:lnTo>
                      <a:pt x="22702" y="4122"/>
                    </a:lnTo>
                    <a:lnTo>
                      <a:pt x="22723" y="4227"/>
                    </a:lnTo>
                    <a:lnTo>
                      <a:pt x="22786" y="4353"/>
                    </a:lnTo>
                    <a:lnTo>
                      <a:pt x="22723" y="4394"/>
                    </a:lnTo>
                    <a:lnTo>
                      <a:pt x="22702" y="4353"/>
                    </a:lnTo>
                    <a:lnTo>
                      <a:pt x="22639" y="4290"/>
                    </a:lnTo>
                    <a:lnTo>
                      <a:pt x="22618" y="4436"/>
                    </a:lnTo>
                    <a:lnTo>
                      <a:pt x="22514" y="4353"/>
                    </a:lnTo>
                    <a:lnTo>
                      <a:pt x="22514" y="4248"/>
                    </a:lnTo>
                    <a:lnTo>
                      <a:pt x="22430" y="4248"/>
                    </a:lnTo>
                    <a:lnTo>
                      <a:pt x="22388" y="4353"/>
                    </a:lnTo>
                    <a:lnTo>
                      <a:pt x="22326" y="4332"/>
                    </a:lnTo>
                    <a:lnTo>
                      <a:pt x="22326" y="4185"/>
                    </a:lnTo>
                    <a:lnTo>
                      <a:pt x="22409" y="4122"/>
                    </a:lnTo>
                    <a:lnTo>
                      <a:pt x="22388" y="4081"/>
                    </a:lnTo>
                    <a:lnTo>
                      <a:pt x="22221" y="4143"/>
                    </a:lnTo>
                    <a:lnTo>
                      <a:pt x="22095" y="4269"/>
                    </a:lnTo>
                    <a:lnTo>
                      <a:pt x="22012" y="4143"/>
                    </a:lnTo>
                    <a:lnTo>
                      <a:pt x="21949" y="4143"/>
                    </a:lnTo>
                    <a:lnTo>
                      <a:pt x="21865" y="4227"/>
                    </a:lnTo>
                    <a:lnTo>
                      <a:pt x="21740" y="4227"/>
                    </a:lnTo>
                    <a:lnTo>
                      <a:pt x="21698" y="4164"/>
                    </a:lnTo>
                    <a:lnTo>
                      <a:pt x="21572" y="4185"/>
                    </a:lnTo>
                    <a:lnTo>
                      <a:pt x="21530" y="4143"/>
                    </a:lnTo>
                    <a:lnTo>
                      <a:pt x="21635" y="4060"/>
                    </a:lnTo>
                    <a:lnTo>
                      <a:pt x="21782" y="4039"/>
                    </a:lnTo>
                    <a:lnTo>
                      <a:pt x="21865" y="4060"/>
                    </a:lnTo>
                    <a:lnTo>
                      <a:pt x="21991" y="4039"/>
                    </a:lnTo>
                    <a:lnTo>
                      <a:pt x="21991" y="3955"/>
                    </a:lnTo>
                    <a:lnTo>
                      <a:pt x="22074" y="3934"/>
                    </a:lnTo>
                    <a:lnTo>
                      <a:pt x="22158" y="3955"/>
                    </a:lnTo>
                    <a:lnTo>
                      <a:pt x="22263" y="3850"/>
                    </a:lnTo>
                    <a:lnTo>
                      <a:pt x="22263" y="3746"/>
                    </a:lnTo>
                    <a:lnTo>
                      <a:pt x="22284" y="3662"/>
                    </a:lnTo>
                    <a:lnTo>
                      <a:pt x="22200" y="3599"/>
                    </a:lnTo>
                    <a:lnTo>
                      <a:pt x="22095" y="3411"/>
                    </a:lnTo>
                    <a:lnTo>
                      <a:pt x="21970" y="3348"/>
                    </a:lnTo>
                    <a:lnTo>
                      <a:pt x="21949" y="3285"/>
                    </a:lnTo>
                    <a:lnTo>
                      <a:pt x="21761" y="3118"/>
                    </a:lnTo>
                    <a:lnTo>
                      <a:pt x="21740" y="3076"/>
                    </a:lnTo>
                    <a:lnTo>
                      <a:pt x="21635" y="3076"/>
                    </a:lnTo>
                    <a:lnTo>
                      <a:pt x="21489" y="3139"/>
                    </a:lnTo>
                    <a:lnTo>
                      <a:pt x="21426" y="3139"/>
                    </a:lnTo>
                    <a:lnTo>
                      <a:pt x="21238" y="3327"/>
                    </a:lnTo>
                    <a:lnTo>
                      <a:pt x="21279" y="3390"/>
                    </a:lnTo>
                    <a:lnTo>
                      <a:pt x="21279" y="3453"/>
                    </a:lnTo>
                    <a:lnTo>
                      <a:pt x="21217" y="3495"/>
                    </a:lnTo>
                    <a:lnTo>
                      <a:pt x="21133" y="3516"/>
                    </a:lnTo>
                    <a:lnTo>
                      <a:pt x="21133" y="3453"/>
                    </a:lnTo>
                    <a:lnTo>
                      <a:pt x="21049" y="3495"/>
                    </a:lnTo>
                    <a:lnTo>
                      <a:pt x="20966" y="3432"/>
                    </a:lnTo>
                    <a:lnTo>
                      <a:pt x="20861" y="3432"/>
                    </a:lnTo>
                    <a:lnTo>
                      <a:pt x="20819" y="3495"/>
                    </a:lnTo>
                    <a:lnTo>
                      <a:pt x="20714" y="3495"/>
                    </a:lnTo>
                    <a:lnTo>
                      <a:pt x="20652" y="3432"/>
                    </a:lnTo>
                    <a:lnTo>
                      <a:pt x="20714" y="3390"/>
                    </a:lnTo>
                    <a:lnTo>
                      <a:pt x="20861" y="3348"/>
                    </a:lnTo>
                    <a:lnTo>
                      <a:pt x="20924" y="3244"/>
                    </a:lnTo>
                    <a:lnTo>
                      <a:pt x="21028" y="3223"/>
                    </a:lnTo>
                    <a:lnTo>
                      <a:pt x="21112" y="3244"/>
                    </a:lnTo>
                    <a:lnTo>
                      <a:pt x="21175" y="3139"/>
                    </a:lnTo>
                    <a:lnTo>
                      <a:pt x="21175" y="3013"/>
                    </a:lnTo>
                    <a:lnTo>
                      <a:pt x="21238" y="2972"/>
                    </a:lnTo>
                    <a:lnTo>
                      <a:pt x="21321" y="2972"/>
                    </a:lnTo>
                    <a:lnTo>
                      <a:pt x="21384" y="2804"/>
                    </a:lnTo>
                    <a:lnTo>
                      <a:pt x="21384" y="2616"/>
                    </a:lnTo>
                    <a:lnTo>
                      <a:pt x="21426" y="2553"/>
                    </a:lnTo>
                    <a:lnTo>
                      <a:pt x="21384" y="2449"/>
                    </a:lnTo>
                    <a:lnTo>
                      <a:pt x="21279" y="2449"/>
                    </a:lnTo>
                    <a:lnTo>
                      <a:pt x="21112" y="2490"/>
                    </a:lnTo>
                    <a:lnTo>
                      <a:pt x="20903" y="2553"/>
                    </a:lnTo>
                    <a:lnTo>
                      <a:pt x="20694" y="2616"/>
                    </a:lnTo>
                    <a:lnTo>
                      <a:pt x="20547" y="2658"/>
                    </a:lnTo>
                    <a:cubicBezTo>
                      <a:pt x="20652" y="2616"/>
                      <a:pt x="20798" y="2574"/>
                      <a:pt x="20903" y="2511"/>
                    </a:cubicBezTo>
                    <a:cubicBezTo>
                      <a:pt x="20945" y="2511"/>
                      <a:pt x="21028" y="2490"/>
                      <a:pt x="21070" y="2490"/>
                    </a:cubicBezTo>
                    <a:cubicBezTo>
                      <a:pt x="21217" y="2469"/>
                      <a:pt x="21238" y="2344"/>
                      <a:pt x="21175" y="2239"/>
                    </a:cubicBezTo>
                    <a:lnTo>
                      <a:pt x="21238" y="2177"/>
                    </a:lnTo>
                    <a:lnTo>
                      <a:pt x="21217" y="2072"/>
                    </a:lnTo>
                    <a:lnTo>
                      <a:pt x="21217" y="1967"/>
                    </a:lnTo>
                    <a:lnTo>
                      <a:pt x="21154" y="1884"/>
                    </a:lnTo>
                    <a:lnTo>
                      <a:pt x="21217" y="1842"/>
                    </a:lnTo>
                    <a:lnTo>
                      <a:pt x="21217" y="1674"/>
                    </a:lnTo>
                    <a:lnTo>
                      <a:pt x="21133" y="1507"/>
                    </a:lnTo>
                    <a:lnTo>
                      <a:pt x="21175" y="1402"/>
                    </a:lnTo>
                    <a:lnTo>
                      <a:pt x="21154" y="1109"/>
                    </a:lnTo>
                    <a:lnTo>
                      <a:pt x="20945" y="879"/>
                    </a:lnTo>
                    <a:lnTo>
                      <a:pt x="20924" y="775"/>
                    </a:lnTo>
                    <a:lnTo>
                      <a:pt x="20840" y="733"/>
                    </a:lnTo>
                    <a:lnTo>
                      <a:pt x="20694" y="796"/>
                    </a:lnTo>
                    <a:lnTo>
                      <a:pt x="20526" y="775"/>
                    </a:lnTo>
                    <a:lnTo>
                      <a:pt x="20442" y="837"/>
                    </a:lnTo>
                    <a:lnTo>
                      <a:pt x="20442" y="984"/>
                    </a:lnTo>
                    <a:lnTo>
                      <a:pt x="20212" y="1109"/>
                    </a:lnTo>
                    <a:lnTo>
                      <a:pt x="20212" y="1047"/>
                    </a:lnTo>
                    <a:lnTo>
                      <a:pt x="20380" y="900"/>
                    </a:lnTo>
                    <a:lnTo>
                      <a:pt x="20422" y="754"/>
                    </a:lnTo>
                    <a:lnTo>
                      <a:pt x="20317" y="670"/>
                    </a:lnTo>
                    <a:lnTo>
                      <a:pt x="20212" y="712"/>
                    </a:lnTo>
                    <a:lnTo>
                      <a:pt x="20129" y="733"/>
                    </a:lnTo>
                    <a:lnTo>
                      <a:pt x="20212" y="670"/>
                    </a:lnTo>
                    <a:lnTo>
                      <a:pt x="20191" y="586"/>
                    </a:lnTo>
                    <a:lnTo>
                      <a:pt x="19898" y="419"/>
                    </a:lnTo>
                    <a:lnTo>
                      <a:pt x="19815" y="293"/>
                    </a:lnTo>
                    <a:lnTo>
                      <a:pt x="19752" y="252"/>
                    </a:lnTo>
                    <a:lnTo>
                      <a:pt x="19773" y="105"/>
                    </a:lnTo>
                    <a:lnTo>
                      <a:pt x="19459"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2964;p43">
              <a:extLst>
                <a:ext uri="{FF2B5EF4-FFF2-40B4-BE49-F238E27FC236}">
                  <a16:creationId xmlns:a16="http://schemas.microsoft.com/office/drawing/2014/main" id="{846F466D-B6CC-431F-8359-4A0E107D599D}"/>
                </a:ext>
              </a:extLst>
            </p:cNvPr>
            <p:cNvSpPr/>
            <p:nvPr/>
          </p:nvSpPr>
          <p:spPr>
            <a:xfrm>
              <a:off x="2577325" y="2970225"/>
              <a:ext cx="32450" cy="13100"/>
            </a:xfrm>
            <a:custGeom>
              <a:avLst/>
              <a:gdLst/>
              <a:ahLst/>
              <a:cxnLst/>
              <a:rect l="l" t="t" r="r" b="b"/>
              <a:pathLst>
                <a:path w="1298" h="524" extrusionOk="0">
                  <a:moveTo>
                    <a:pt x="503" y="0"/>
                  </a:moveTo>
                  <a:lnTo>
                    <a:pt x="293" y="42"/>
                  </a:lnTo>
                  <a:lnTo>
                    <a:pt x="168" y="21"/>
                  </a:lnTo>
                  <a:lnTo>
                    <a:pt x="63" y="42"/>
                  </a:lnTo>
                  <a:lnTo>
                    <a:pt x="1" y="147"/>
                  </a:lnTo>
                  <a:lnTo>
                    <a:pt x="105" y="230"/>
                  </a:lnTo>
                  <a:lnTo>
                    <a:pt x="189" y="209"/>
                  </a:lnTo>
                  <a:lnTo>
                    <a:pt x="252" y="230"/>
                  </a:lnTo>
                  <a:lnTo>
                    <a:pt x="314" y="377"/>
                  </a:lnTo>
                  <a:lnTo>
                    <a:pt x="398" y="439"/>
                  </a:lnTo>
                  <a:lnTo>
                    <a:pt x="524" y="439"/>
                  </a:lnTo>
                  <a:lnTo>
                    <a:pt x="607" y="523"/>
                  </a:lnTo>
                  <a:lnTo>
                    <a:pt x="775" y="523"/>
                  </a:lnTo>
                  <a:lnTo>
                    <a:pt x="775" y="377"/>
                  </a:lnTo>
                  <a:lnTo>
                    <a:pt x="879" y="377"/>
                  </a:lnTo>
                  <a:lnTo>
                    <a:pt x="900" y="439"/>
                  </a:lnTo>
                  <a:lnTo>
                    <a:pt x="984" y="439"/>
                  </a:lnTo>
                  <a:lnTo>
                    <a:pt x="1005" y="335"/>
                  </a:lnTo>
                  <a:lnTo>
                    <a:pt x="1089" y="377"/>
                  </a:lnTo>
                  <a:lnTo>
                    <a:pt x="1298" y="377"/>
                  </a:lnTo>
                  <a:lnTo>
                    <a:pt x="1298" y="335"/>
                  </a:lnTo>
                  <a:lnTo>
                    <a:pt x="1193" y="230"/>
                  </a:lnTo>
                  <a:lnTo>
                    <a:pt x="1047" y="209"/>
                  </a:lnTo>
                  <a:lnTo>
                    <a:pt x="942" y="21"/>
                  </a:lnTo>
                  <a:lnTo>
                    <a:pt x="503"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965;p43">
              <a:extLst>
                <a:ext uri="{FF2B5EF4-FFF2-40B4-BE49-F238E27FC236}">
                  <a16:creationId xmlns:a16="http://schemas.microsoft.com/office/drawing/2014/main" id="{8D61DA5D-50DD-4763-90D4-5C25042C18F7}"/>
                </a:ext>
              </a:extLst>
            </p:cNvPr>
            <p:cNvSpPr/>
            <p:nvPr/>
          </p:nvSpPr>
          <p:spPr>
            <a:xfrm>
              <a:off x="2632250" y="2947725"/>
              <a:ext cx="41350" cy="29325"/>
            </a:xfrm>
            <a:custGeom>
              <a:avLst/>
              <a:gdLst/>
              <a:ahLst/>
              <a:cxnLst/>
              <a:rect l="l" t="t" r="r" b="b"/>
              <a:pathLst>
                <a:path w="1654" h="1173" extrusionOk="0">
                  <a:moveTo>
                    <a:pt x="1089" y="0"/>
                  </a:moveTo>
                  <a:lnTo>
                    <a:pt x="1005" y="63"/>
                  </a:lnTo>
                  <a:lnTo>
                    <a:pt x="900" y="21"/>
                  </a:lnTo>
                  <a:lnTo>
                    <a:pt x="691" y="21"/>
                  </a:lnTo>
                  <a:lnTo>
                    <a:pt x="649" y="84"/>
                  </a:lnTo>
                  <a:lnTo>
                    <a:pt x="754" y="168"/>
                  </a:lnTo>
                  <a:lnTo>
                    <a:pt x="1068" y="272"/>
                  </a:lnTo>
                  <a:lnTo>
                    <a:pt x="1047" y="314"/>
                  </a:lnTo>
                  <a:lnTo>
                    <a:pt x="1109" y="398"/>
                  </a:lnTo>
                  <a:lnTo>
                    <a:pt x="1047" y="544"/>
                  </a:lnTo>
                  <a:lnTo>
                    <a:pt x="1109" y="649"/>
                  </a:lnTo>
                  <a:lnTo>
                    <a:pt x="1214" y="691"/>
                  </a:lnTo>
                  <a:lnTo>
                    <a:pt x="1340" y="795"/>
                  </a:lnTo>
                  <a:lnTo>
                    <a:pt x="1319" y="858"/>
                  </a:lnTo>
                  <a:lnTo>
                    <a:pt x="1068" y="858"/>
                  </a:lnTo>
                  <a:lnTo>
                    <a:pt x="1026" y="900"/>
                  </a:lnTo>
                  <a:lnTo>
                    <a:pt x="921" y="858"/>
                  </a:lnTo>
                  <a:lnTo>
                    <a:pt x="796" y="858"/>
                  </a:lnTo>
                  <a:lnTo>
                    <a:pt x="649" y="816"/>
                  </a:lnTo>
                  <a:lnTo>
                    <a:pt x="524" y="858"/>
                  </a:lnTo>
                  <a:lnTo>
                    <a:pt x="524" y="816"/>
                  </a:lnTo>
                  <a:lnTo>
                    <a:pt x="482" y="795"/>
                  </a:lnTo>
                  <a:lnTo>
                    <a:pt x="293" y="837"/>
                  </a:lnTo>
                  <a:lnTo>
                    <a:pt x="189" y="733"/>
                  </a:lnTo>
                  <a:lnTo>
                    <a:pt x="63" y="795"/>
                  </a:lnTo>
                  <a:lnTo>
                    <a:pt x="0" y="858"/>
                  </a:lnTo>
                  <a:lnTo>
                    <a:pt x="63" y="963"/>
                  </a:lnTo>
                  <a:lnTo>
                    <a:pt x="189" y="1005"/>
                  </a:lnTo>
                  <a:lnTo>
                    <a:pt x="314" y="1151"/>
                  </a:lnTo>
                  <a:lnTo>
                    <a:pt x="377" y="1172"/>
                  </a:lnTo>
                  <a:lnTo>
                    <a:pt x="377" y="1067"/>
                  </a:lnTo>
                  <a:lnTo>
                    <a:pt x="419" y="1026"/>
                  </a:lnTo>
                  <a:lnTo>
                    <a:pt x="691" y="1026"/>
                  </a:lnTo>
                  <a:lnTo>
                    <a:pt x="796" y="1067"/>
                  </a:lnTo>
                  <a:lnTo>
                    <a:pt x="1109" y="1067"/>
                  </a:lnTo>
                  <a:lnTo>
                    <a:pt x="1151" y="1047"/>
                  </a:lnTo>
                  <a:lnTo>
                    <a:pt x="1256" y="1109"/>
                  </a:lnTo>
                  <a:lnTo>
                    <a:pt x="1340" y="1109"/>
                  </a:lnTo>
                  <a:lnTo>
                    <a:pt x="1340" y="1047"/>
                  </a:lnTo>
                  <a:lnTo>
                    <a:pt x="1570" y="921"/>
                  </a:lnTo>
                  <a:lnTo>
                    <a:pt x="1570" y="837"/>
                  </a:lnTo>
                  <a:lnTo>
                    <a:pt x="1570" y="733"/>
                  </a:lnTo>
                  <a:lnTo>
                    <a:pt x="1528" y="607"/>
                  </a:lnTo>
                  <a:lnTo>
                    <a:pt x="1549" y="544"/>
                  </a:lnTo>
                  <a:lnTo>
                    <a:pt x="1633" y="502"/>
                  </a:lnTo>
                  <a:lnTo>
                    <a:pt x="1653" y="377"/>
                  </a:lnTo>
                  <a:lnTo>
                    <a:pt x="1612" y="293"/>
                  </a:lnTo>
                  <a:lnTo>
                    <a:pt x="1653" y="189"/>
                  </a:lnTo>
                  <a:lnTo>
                    <a:pt x="1633" y="126"/>
                  </a:lnTo>
                  <a:lnTo>
                    <a:pt x="1528" y="105"/>
                  </a:lnTo>
                  <a:lnTo>
                    <a:pt x="1423" y="126"/>
                  </a:lnTo>
                  <a:lnTo>
                    <a:pt x="1319" y="21"/>
                  </a:lnTo>
                  <a:lnTo>
                    <a:pt x="1089"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966;p43">
              <a:extLst>
                <a:ext uri="{FF2B5EF4-FFF2-40B4-BE49-F238E27FC236}">
                  <a16:creationId xmlns:a16="http://schemas.microsoft.com/office/drawing/2014/main" id="{EF5AC020-8A97-4229-9282-278F48DA2152}"/>
                </a:ext>
              </a:extLst>
            </p:cNvPr>
            <p:cNvSpPr/>
            <p:nvPr/>
          </p:nvSpPr>
          <p:spPr>
            <a:xfrm>
              <a:off x="2485775" y="2895925"/>
              <a:ext cx="153825" cy="54950"/>
            </a:xfrm>
            <a:custGeom>
              <a:avLst/>
              <a:gdLst/>
              <a:ahLst/>
              <a:cxnLst/>
              <a:rect l="l" t="t" r="r" b="b"/>
              <a:pathLst>
                <a:path w="6153" h="2198" extrusionOk="0">
                  <a:moveTo>
                    <a:pt x="1570" y="1"/>
                  </a:moveTo>
                  <a:lnTo>
                    <a:pt x="1445" y="106"/>
                  </a:lnTo>
                  <a:lnTo>
                    <a:pt x="1131" y="106"/>
                  </a:lnTo>
                  <a:lnTo>
                    <a:pt x="901" y="168"/>
                  </a:lnTo>
                  <a:lnTo>
                    <a:pt x="817" y="252"/>
                  </a:lnTo>
                  <a:lnTo>
                    <a:pt x="566" y="315"/>
                  </a:lnTo>
                  <a:lnTo>
                    <a:pt x="482" y="419"/>
                  </a:lnTo>
                  <a:lnTo>
                    <a:pt x="377" y="482"/>
                  </a:lnTo>
                  <a:lnTo>
                    <a:pt x="357" y="608"/>
                  </a:lnTo>
                  <a:lnTo>
                    <a:pt x="419" y="712"/>
                  </a:lnTo>
                  <a:lnTo>
                    <a:pt x="398" y="775"/>
                  </a:lnTo>
                  <a:lnTo>
                    <a:pt x="294" y="712"/>
                  </a:lnTo>
                  <a:lnTo>
                    <a:pt x="85" y="817"/>
                  </a:lnTo>
                  <a:lnTo>
                    <a:pt x="1" y="796"/>
                  </a:lnTo>
                  <a:lnTo>
                    <a:pt x="1" y="880"/>
                  </a:lnTo>
                  <a:lnTo>
                    <a:pt x="105" y="922"/>
                  </a:lnTo>
                  <a:lnTo>
                    <a:pt x="252" y="796"/>
                  </a:lnTo>
                  <a:lnTo>
                    <a:pt x="273" y="817"/>
                  </a:lnTo>
                  <a:lnTo>
                    <a:pt x="273" y="922"/>
                  </a:lnTo>
                  <a:lnTo>
                    <a:pt x="419" y="817"/>
                  </a:lnTo>
                  <a:lnTo>
                    <a:pt x="524" y="817"/>
                  </a:lnTo>
                  <a:lnTo>
                    <a:pt x="629" y="629"/>
                  </a:lnTo>
                  <a:lnTo>
                    <a:pt x="796" y="670"/>
                  </a:lnTo>
                  <a:lnTo>
                    <a:pt x="838" y="608"/>
                  </a:lnTo>
                  <a:lnTo>
                    <a:pt x="922" y="691"/>
                  </a:lnTo>
                  <a:lnTo>
                    <a:pt x="1026" y="670"/>
                  </a:lnTo>
                  <a:lnTo>
                    <a:pt x="1214" y="461"/>
                  </a:lnTo>
                  <a:lnTo>
                    <a:pt x="1319" y="419"/>
                  </a:lnTo>
                  <a:lnTo>
                    <a:pt x="1361" y="357"/>
                  </a:lnTo>
                  <a:lnTo>
                    <a:pt x="1528" y="378"/>
                  </a:lnTo>
                  <a:lnTo>
                    <a:pt x="1654" y="378"/>
                  </a:lnTo>
                  <a:lnTo>
                    <a:pt x="1884" y="398"/>
                  </a:lnTo>
                  <a:lnTo>
                    <a:pt x="1968" y="461"/>
                  </a:lnTo>
                  <a:lnTo>
                    <a:pt x="1884" y="503"/>
                  </a:lnTo>
                  <a:lnTo>
                    <a:pt x="1758" y="503"/>
                  </a:lnTo>
                  <a:lnTo>
                    <a:pt x="1675" y="566"/>
                  </a:lnTo>
                  <a:lnTo>
                    <a:pt x="1758" y="629"/>
                  </a:lnTo>
                  <a:lnTo>
                    <a:pt x="2093" y="691"/>
                  </a:lnTo>
                  <a:lnTo>
                    <a:pt x="2177" y="670"/>
                  </a:lnTo>
                  <a:lnTo>
                    <a:pt x="2282" y="670"/>
                  </a:lnTo>
                  <a:lnTo>
                    <a:pt x="2386" y="733"/>
                  </a:lnTo>
                  <a:lnTo>
                    <a:pt x="2554" y="775"/>
                  </a:lnTo>
                  <a:lnTo>
                    <a:pt x="2616" y="775"/>
                  </a:lnTo>
                  <a:lnTo>
                    <a:pt x="2658" y="691"/>
                  </a:lnTo>
                  <a:lnTo>
                    <a:pt x="2721" y="775"/>
                  </a:lnTo>
                  <a:lnTo>
                    <a:pt x="2763" y="817"/>
                  </a:lnTo>
                  <a:lnTo>
                    <a:pt x="2930" y="942"/>
                  </a:lnTo>
                  <a:lnTo>
                    <a:pt x="3077" y="984"/>
                  </a:lnTo>
                  <a:lnTo>
                    <a:pt x="3139" y="942"/>
                  </a:lnTo>
                  <a:lnTo>
                    <a:pt x="3244" y="1026"/>
                  </a:lnTo>
                  <a:lnTo>
                    <a:pt x="3349" y="1005"/>
                  </a:lnTo>
                  <a:lnTo>
                    <a:pt x="3432" y="1047"/>
                  </a:lnTo>
                  <a:lnTo>
                    <a:pt x="3600" y="1005"/>
                  </a:lnTo>
                  <a:lnTo>
                    <a:pt x="3663" y="1026"/>
                  </a:lnTo>
                  <a:lnTo>
                    <a:pt x="3746" y="1361"/>
                  </a:lnTo>
                  <a:lnTo>
                    <a:pt x="3955" y="1570"/>
                  </a:lnTo>
                  <a:lnTo>
                    <a:pt x="4039" y="1612"/>
                  </a:lnTo>
                  <a:lnTo>
                    <a:pt x="4081" y="1549"/>
                  </a:lnTo>
                  <a:lnTo>
                    <a:pt x="4227" y="1633"/>
                  </a:lnTo>
                  <a:lnTo>
                    <a:pt x="4437" y="1633"/>
                  </a:lnTo>
                  <a:lnTo>
                    <a:pt x="4458" y="1675"/>
                  </a:lnTo>
                  <a:lnTo>
                    <a:pt x="4541" y="1738"/>
                  </a:lnTo>
                  <a:lnTo>
                    <a:pt x="4541" y="1842"/>
                  </a:lnTo>
                  <a:lnTo>
                    <a:pt x="4374" y="1863"/>
                  </a:lnTo>
                  <a:lnTo>
                    <a:pt x="4186" y="2051"/>
                  </a:lnTo>
                  <a:lnTo>
                    <a:pt x="4186" y="2156"/>
                  </a:lnTo>
                  <a:lnTo>
                    <a:pt x="4374" y="2177"/>
                  </a:lnTo>
                  <a:lnTo>
                    <a:pt x="4541" y="2135"/>
                  </a:lnTo>
                  <a:lnTo>
                    <a:pt x="4604" y="2156"/>
                  </a:lnTo>
                  <a:lnTo>
                    <a:pt x="4897" y="2093"/>
                  </a:lnTo>
                  <a:lnTo>
                    <a:pt x="5064" y="2093"/>
                  </a:lnTo>
                  <a:lnTo>
                    <a:pt x="5274" y="2198"/>
                  </a:lnTo>
                  <a:lnTo>
                    <a:pt x="5546" y="2135"/>
                  </a:lnTo>
                  <a:lnTo>
                    <a:pt x="5587" y="2072"/>
                  </a:lnTo>
                  <a:lnTo>
                    <a:pt x="5650" y="2072"/>
                  </a:lnTo>
                  <a:lnTo>
                    <a:pt x="5734" y="2030"/>
                  </a:lnTo>
                  <a:lnTo>
                    <a:pt x="5943" y="2051"/>
                  </a:lnTo>
                  <a:lnTo>
                    <a:pt x="6069" y="1989"/>
                  </a:lnTo>
                  <a:lnTo>
                    <a:pt x="6152" y="1884"/>
                  </a:lnTo>
                  <a:lnTo>
                    <a:pt x="6111" y="1842"/>
                  </a:lnTo>
                  <a:lnTo>
                    <a:pt x="6006" y="1821"/>
                  </a:lnTo>
                  <a:lnTo>
                    <a:pt x="5922" y="1654"/>
                  </a:lnTo>
                  <a:lnTo>
                    <a:pt x="5692" y="1549"/>
                  </a:lnTo>
                  <a:lnTo>
                    <a:pt x="5378" y="1549"/>
                  </a:lnTo>
                  <a:lnTo>
                    <a:pt x="5295" y="1528"/>
                  </a:lnTo>
                  <a:lnTo>
                    <a:pt x="5336" y="1466"/>
                  </a:lnTo>
                  <a:lnTo>
                    <a:pt x="5399" y="1319"/>
                  </a:lnTo>
                  <a:lnTo>
                    <a:pt x="5315" y="1298"/>
                  </a:lnTo>
                  <a:lnTo>
                    <a:pt x="5232" y="1340"/>
                  </a:lnTo>
                  <a:lnTo>
                    <a:pt x="5127" y="1340"/>
                  </a:lnTo>
                  <a:lnTo>
                    <a:pt x="4918" y="1194"/>
                  </a:lnTo>
                  <a:lnTo>
                    <a:pt x="4855" y="1235"/>
                  </a:lnTo>
                  <a:lnTo>
                    <a:pt x="4771" y="1152"/>
                  </a:lnTo>
                  <a:lnTo>
                    <a:pt x="4604" y="1026"/>
                  </a:lnTo>
                  <a:lnTo>
                    <a:pt x="4541" y="1131"/>
                  </a:lnTo>
                  <a:lnTo>
                    <a:pt x="4479" y="1089"/>
                  </a:lnTo>
                  <a:lnTo>
                    <a:pt x="4499" y="1005"/>
                  </a:lnTo>
                  <a:lnTo>
                    <a:pt x="4437" y="984"/>
                  </a:lnTo>
                  <a:lnTo>
                    <a:pt x="4395" y="1047"/>
                  </a:lnTo>
                  <a:lnTo>
                    <a:pt x="4332" y="984"/>
                  </a:lnTo>
                  <a:lnTo>
                    <a:pt x="4123" y="922"/>
                  </a:lnTo>
                  <a:lnTo>
                    <a:pt x="3955" y="796"/>
                  </a:lnTo>
                  <a:lnTo>
                    <a:pt x="3830" y="712"/>
                  </a:lnTo>
                  <a:lnTo>
                    <a:pt x="3704" y="587"/>
                  </a:lnTo>
                  <a:lnTo>
                    <a:pt x="3349" y="587"/>
                  </a:lnTo>
                  <a:lnTo>
                    <a:pt x="3244" y="524"/>
                  </a:lnTo>
                  <a:lnTo>
                    <a:pt x="3202" y="398"/>
                  </a:lnTo>
                  <a:lnTo>
                    <a:pt x="3077" y="252"/>
                  </a:lnTo>
                  <a:lnTo>
                    <a:pt x="2972" y="273"/>
                  </a:lnTo>
                  <a:lnTo>
                    <a:pt x="2909" y="210"/>
                  </a:lnTo>
                  <a:lnTo>
                    <a:pt x="2491" y="147"/>
                  </a:lnTo>
                  <a:lnTo>
                    <a:pt x="2365" y="210"/>
                  </a:lnTo>
                  <a:lnTo>
                    <a:pt x="2177" y="168"/>
                  </a:lnTo>
                  <a:lnTo>
                    <a:pt x="2072" y="43"/>
                  </a:lnTo>
                  <a:lnTo>
                    <a:pt x="1821"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967;p43">
              <a:extLst>
                <a:ext uri="{FF2B5EF4-FFF2-40B4-BE49-F238E27FC236}">
                  <a16:creationId xmlns:a16="http://schemas.microsoft.com/office/drawing/2014/main" id="{4DD552B4-1EA7-4CBD-877F-A991D3EE5E8A}"/>
                </a:ext>
              </a:extLst>
            </p:cNvPr>
            <p:cNvSpPr/>
            <p:nvPr/>
          </p:nvSpPr>
          <p:spPr>
            <a:xfrm>
              <a:off x="2901125" y="4083350"/>
              <a:ext cx="39250" cy="22525"/>
            </a:xfrm>
            <a:custGeom>
              <a:avLst/>
              <a:gdLst/>
              <a:ahLst/>
              <a:cxnLst/>
              <a:rect l="l" t="t" r="r" b="b"/>
              <a:pathLst>
                <a:path w="1570" h="901" extrusionOk="0">
                  <a:moveTo>
                    <a:pt x="1025" y="0"/>
                  </a:moveTo>
                  <a:lnTo>
                    <a:pt x="984" y="84"/>
                  </a:lnTo>
                  <a:lnTo>
                    <a:pt x="921" y="105"/>
                  </a:lnTo>
                  <a:lnTo>
                    <a:pt x="942" y="189"/>
                  </a:lnTo>
                  <a:lnTo>
                    <a:pt x="921" y="252"/>
                  </a:lnTo>
                  <a:lnTo>
                    <a:pt x="691" y="314"/>
                  </a:lnTo>
                  <a:lnTo>
                    <a:pt x="733" y="273"/>
                  </a:lnTo>
                  <a:lnTo>
                    <a:pt x="774" y="126"/>
                  </a:lnTo>
                  <a:lnTo>
                    <a:pt x="733" y="63"/>
                  </a:lnTo>
                  <a:lnTo>
                    <a:pt x="649" y="84"/>
                  </a:lnTo>
                  <a:lnTo>
                    <a:pt x="607" y="168"/>
                  </a:lnTo>
                  <a:lnTo>
                    <a:pt x="544" y="168"/>
                  </a:lnTo>
                  <a:lnTo>
                    <a:pt x="461" y="84"/>
                  </a:lnTo>
                  <a:lnTo>
                    <a:pt x="377" y="84"/>
                  </a:lnTo>
                  <a:lnTo>
                    <a:pt x="377" y="252"/>
                  </a:lnTo>
                  <a:lnTo>
                    <a:pt x="272" y="210"/>
                  </a:lnTo>
                  <a:lnTo>
                    <a:pt x="168" y="105"/>
                  </a:lnTo>
                  <a:lnTo>
                    <a:pt x="105" y="168"/>
                  </a:lnTo>
                  <a:lnTo>
                    <a:pt x="230" y="356"/>
                  </a:lnTo>
                  <a:lnTo>
                    <a:pt x="377" y="377"/>
                  </a:lnTo>
                  <a:lnTo>
                    <a:pt x="377" y="419"/>
                  </a:lnTo>
                  <a:lnTo>
                    <a:pt x="230" y="419"/>
                  </a:lnTo>
                  <a:lnTo>
                    <a:pt x="168" y="482"/>
                  </a:lnTo>
                  <a:lnTo>
                    <a:pt x="189" y="565"/>
                  </a:lnTo>
                  <a:lnTo>
                    <a:pt x="84" y="670"/>
                  </a:lnTo>
                  <a:lnTo>
                    <a:pt x="0" y="670"/>
                  </a:lnTo>
                  <a:lnTo>
                    <a:pt x="0" y="712"/>
                  </a:lnTo>
                  <a:lnTo>
                    <a:pt x="126" y="796"/>
                  </a:lnTo>
                  <a:lnTo>
                    <a:pt x="189" y="712"/>
                  </a:lnTo>
                  <a:lnTo>
                    <a:pt x="293" y="796"/>
                  </a:lnTo>
                  <a:lnTo>
                    <a:pt x="377" y="691"/>
                  </a:lnTo>
                  <a:lnTo>
                    <a:pt x="230" y="628"/>
                  </a:lnTo>
                  <a:lnTo>
                    <a:pt x="335" y="586"/>
                  </a:lnTo>
                  <a:lnTo>
                    <a:pt x="523" y="607"/>
                  </a:lnTo>
                  <a:lnTo>
                    <a:pt x="649" y="565"/>
                  </a:lnTo>
                  <a:lnTo>
                    <a:pt x="649" y="461"/>
                  </a:lnTo>
                  <a:cubicBezTo>
                    <a:pt x="649" y="461"/>
                    <a:pt x="667" y="470"/>
                    <a:pt x="680" y="470"/>
                  </a:cubicBezTo>
                  <a:cubicBezTo>
                    <a:pt x="686" y="470"/>
                    <a:pt x="691" y="468"/>
                    <a:pt x="691" y="461"/>
                  </a:cubicBezTo>
                  <a:cubicBezTo>
                    <a:pt x="795" y="398"/>
                    <a:pt x="900" y="377"/>
                    <a:pt x="1005" y="314"/>
                  </a:cubicBezTo>
                  <a:lnTo>
                    <a:pt x="1046" y="398"/>
                  </a:lnTo>
                  <a:lnTo>
                    <a:pt x="1025" y="461"/>
                  </a:lnTo>
                  <a:lnTo>
                    <a:pt x="942" y="419"/>
                  </a:lnTo>
                  <a:lnTo>
                    <a:pt x="858" y="461"/>
                  </a:lnTo>
                  <a:lnTo>
                    <a:pt x="691" y="712"/>
                  </a:lnTo>
                  <a:lnTo>
                    <a:pt x="753" y="733"/>
                  </a:lnTo>
                  <a:lnTo>
                    <a:pt x="837" y="879"/>
                  </a:lnTo>
                  <a:lnTo>
                    <a:pt x="921" y="900"/>
                  </a:lnTo>
                  <a:lnTo>
                    <a:pt x="921" y="837"/>
                  </a:lnTo>
                  <a:lnTo>
                    <a:pt x="837" y="733"/>
                  </a:lnTo>
                  <a:lnTo>
                    <a:pt x="858" y="712"/>
                  </a:lnTo>
                  <a:lnTo>
                    <a:pt x="963" y="775"/>
                  </a:lnTo>
                  <a:lnTo>
                    <a:pt x="1025" y="733"/>
                  </a:lnTo>
                  <a:lnTo>
                    <a:pt x="963" y="691"/>
                  </a:lnTo>
                  <a:lnTo>
                    <a:pt x="963" y="607"/>
                  </a:lnTo>
                  <a:lnTo>
                    <a:pt x="1067" y="628"/>
                  </a:lnTo>
                  <a:lnTo>
                    <a:pt x="1172" y="607"/>
                  </a:lnTo>
                  <a:lnTo>
                    <a:pt x="1172" y="586"/>
                  </a:lnTo>
                  <a:lnTo>
                    <a:pt x="1088" y="586"/>
                  </a:lnTo>
                  <a:lnTo>
                    <a:pt x="1046" y="524"/>
                  </a:lnTo>
                  <a:lnTo>
                    <a:pt x="1088" y="503"/>
                  </a:lnTo>
                  <a:lnTo>
                    <a:pt x="1193" y="524"/>
                  </a:lnTo>
                  <a:lnTo>
                    <a:pt x="1339" y="503"/>
                  </a:lnTo>
                  <a:lnTo>
                    <a:pt x="1444" y="419"/>
                  </a:lnTo>
                  <a:lnTo>
                    <a:pt x="1549" y="398"/>
                  </a:lnTo>
                  <a:lnTo>
                    <a:pt x="1507" y="314"/>
                  </a:lnTo>
                  <a:lnTo>
                    <a:pt x="1465" y="293"/>
                  </a:lnTo>
                  <a:lnTo>
                    <a:pt x="1444" y="273"/>
                  </a:lnTo>
                  <a:lnTo>
                    <a:pt x="1486" y="210"/>
                  </a:lnTo>
                  <a:lnTo>
                    <a:pt x="1569" y="189"/>
                  </a:lnTo>
                  <a:lnTo>
                    <a:pt x="1528" y="126"/>
                  </a:lnTo>
                  <a:lnTo>
                    <a:pt x="1381" y="105"/>
                  </a:lnTo>
                  <a:lnTo>
                    <a:pt x="1318" y="126"/>
                  </a:lnTo>
                  <a:lnTo>
                    <a:pt x="1339" y="189"/>
                  </a:lnTo>
                  <a:lnTo>
                    <a:pt x="1256" y="210"/>
                  </a:lnTo>
                  <a:lnTo>
                    <a:pt x="1172" y="105"/>
                  </a:lnTo>
                  <a:lnTo>
                    <a:pt x="1172" y="42"/>
                  </a:lnTo>
                  <a:lnTo>
                    <a:pt x="1025"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968;p43">
              <a:extLst>
                <a:ext uri="{FF2B5EF4-FFF2-40B4-BE49-F238E27FC236}">
                  <a16:creationId xmlns:a16="http://schemas.microsoft.com/office/drawing/2014/main" id="{3659E846-2129-4E93-BF9B-330609FF6297}"/>
                </a:ext>
              </a:extLst>
            </p:cNvPr>
            <p:cNvSpPr/>
            <p:nvPr/>
          </p:nvSpPr>
          <p:spPr>
            <a:xfrm>
              <a:off x="2506700" y="3102550"/>
              <a:ext cx="80075" cy="36650"/>
            </a:xfrm>
            <a:custGeom>
              <a:avLst/>
              <a:gdLst/>
              <a:ahLst/>
              <a:cxnLst/>
              <a:rect l="l" t="t" r="r" b="b"/>
              <a:pathLst>
                <a:path w="3203" h="1466" extrusionOk="0">
                  <a:moveTo>
                    <a:pt x="2072" y="1"/>
                  </a:moveTo>
                  <a:lnTo>
                    <a:pt x="2030" y="43"/>
                  </a:lnTo>
                  <a:lnTo>
                    <a:pt x="1863" y="147"/>
                  </a:lnTo>
                  <a:lnTo>
                    <a:pt x="1675" y="189"/>
                  </a:lnTo>
                  <a:lnTo>
                    <a:pt x="1319" y="377"/>
                  </a:lnTo>
                  <a:lnTo>
                    <a:pt x="1214" y="461"/>
                  </a:lnTo>
                  <a:lnTo>
                    <a:pt x="1131" y="482"/>
                  </a:lnTo>
                  <a:lnTo>
                    <a:pt x="921" y="482"/>
                  </a:lnTo>
                  <a:lnTo>
                    <a:pt x="733" y="315"/>
                  </a:lnTo>
                  <a:lnTo>
                    <a:pt x="608" y="273"/>
                  </a:lnTo>
                  <a:lnTo>
                    <a:pt x="566" y="294"/>
                  </a:lnTo>
                  <a:lnTo>
                    <a:pt x="629" y="356"/>
                  </a:lnTo>
                  <a:lnTo>
                    <a:pt x="629" y="398"/>
                  </a:lnTo>
                  <a:lnTo>
                    <a:pt x="566" y="419"/>
                  </a:lnTo>
                  <a:lnTo>
                    <a:pt x="461" y="377"/>
                  </a:lnTo>
                  <a:lnTo>
                    <a:pt x="419" y="315"/>
                  </a:lnTo>
                  <a:lnTo>
                    <a:pt x="461" y="294"/>
                  </a:lnTo>
                  <a:lnTo>
                    <a:pt x="482" y="294"/>
                  </a:lnTo>
                  <a:lnTo>
                    <a:pt x="461" y="252"/>
                  </a:lnTo>
                  <a:lnTo>
                    <a:pt x="398" y="252"/>
                  </a:lnTo>
                  <a:lnTo>
                    <a:pt x="315" y="210"/>
                  </a:lnTo>
                  <a:lnTo>
                    <a:pt x="273" y="168"/>
                  </a:lnTo>
                  <a:lnTo>
                    <a:pt x="252" y="84"/>
                  </a:lnTo>
                  <a:lnTo>
                    <a:pt x="147" y="84"/>
                  </a:lnTo>
                  <a:lnTo>
                    <a:pt x="85" y="147"/>
                  </a:lnTo>
                  <a:lnTo>
                    <a:pt x="85" y="252"/>
                  </a:lnTo>
                  <a:lnTo>
                    <a:pt x="43" y="315"/>
                  </a:lnTo>
                  <a:lnTo>
                    <a:pt x="1" y="398"/>
                  </a:lnTo>
                  <a:lnTo>
                    <a:pt x="85" y="419"/>
                  </a:lnTo>
                  <a:lnTo>
                    <a:pt x="147" y="524"/>
                  </a:lnTo>
                  <a:lnTo>
                    <a:pt x="64" y="587"/>
                  </a:lnTo>
                  <a:lnTo>
                    <a:pt x="43" y="691"/>
                  </a:lnTo>
                  <a:lnTo>
                    <a:pt x="43" y="733"/>
                  </a:lnTo>
                  <a:lnTo>
                    <a:pt x="64" y="796"/>
                  </a:lnTo>
                  <a:lnTo>
                    <a:pt x="168" y="796"/>
                  </a:lnTo>
                  <a:lnTo>
                    <a:pt x="252" y="817"/>
                  </a:lnTo>
                  <a:lnTo>
                    <a:pt x="357" y="796"/>
                  </a:lnTo>
                  <a:lnTo>
                    <a:pt x="398" y="733"/>
                  </a:lnTo>
                  <a:lnTo>
                    <a:pt x="461" y="796"/>
                  </a:lnTo>
                  <a:lnTo>
                    <a:pt x="461" y="838"/>
                  </a:lnTo>
                  <a:lnTo>
                    <a:pt x="524" y="880"/>
                  </a:lnTo>
                  <a:lnTo>
                    <a:pt x="733" y="900"/>
                  </a:lnTo>
                  <a:lnTo>
                    <a:pt x="775" y="1026"/>
                  </a:lnTo>
                  <a:lnTo>
                    <a:pt x="817" y="1193"/>
                  </a:lnTo>
                  <a:lnTo>
                    <a:pt x="921" y="1235"/>
                  </a:lnTo>
                  <a:lnTo>
                    <a:pt x="1026" y="1235"/>
                  </a:lnTo>
                  <a:lnTo>
                    <a:pt x="1047" y="1152"/>
                  </a:lnTo>
                  <a:lnTo>
                    <a:pt x="1005" y="1131"/>
                  </a:lnTo>
                  <a:lnTo>
                    <a:pt x="1047" y="1047"/>
                  </a:lnTo>
                  <a:lnTo>
                    <a:pt x="1131" y="1089"/>
                  </a:lnTo>
                  <a:lnTo>
                    <a:pt x="1152" y="1131"/>
                  </a:lnTo>
                  <a:lnTo>
                    <a:pt x="1131" y="1193"/>
                  </a:lnTo>
                  <a:lnTo>
                    <a:pt x="1152" y="1319"/>
                  </a:lnTo>
                  <a:lnTo>
                    <a:pt x="1152" y="1403"/>
                  </a:lnTo>
                  <a:lnTo>
                    <a:pt x="1193" y="1444"/>
                  </a:lnTo>
                  <a:lnTo>
                    <a:pt x="1340" y="1465"/>
                  </a:lnTo>
                  <a:lnTo>
                    <a:pt x="1424" y="1361"/>
                  </a:lnTo>
                  <a:lnTo>
                    <a:pt x="1507" y="1298"/>
                  </a:lnTo>
                  <a:lnTo>
                    <a:pt x="1612" y="1319"/>
                  </a:lnTo>
                  <a:lnTo>
                    <a:pt x="1654" y="1298"/>
                  </a:lnTo>
                  <a:lnTo>
                    <a:pt x="1654" y="1152"/>
                  </a:lnTo>
                  <a:lnTo>
                    <a:pt x="1570" y="1089"/>
                  </a:lnTo>
                  <a:lnTo>
                    <a:pt x="1465" y="1026"/>
                  </a:lnTo>
                  <a:lnTo>
                    <a:pt x="1445" y="921"/>
                  </a:lnTo>
                  <a:lnTo>
                    <a:pt x="1445" y="880"/>
                  </a:lnTo>
                  <a:lnTo>
                    <a:pt x="1549" y="817"/>
                  </a:lnTo>
                  <a:lnTo>
                    <a:pt x="1737" y="775"/>
                  </a:lnTo>
                  <a:lnTo>
                    <a:pt x="1884" y="628"/>
                  </a:lnTo>
                  <a:lnTo>
                    <a:pt x="1884" y="587"/>
                  </a:lnTo>
                  <a:lnTo>
                    <a:pt x="1863" y="566"/>
                  </a:lnTo>
                  <a:lnTo>
                    <a:pt x="1863" y="419"/>
                  </a:lnTo>
                  <a:lnTo>
                    <a:pt x="2051" y="356"/>
                  </a:lnTo>
                  <a:lnTo>
                    <a:pt x="2177" y="315"/>
                  </a:lnTo>
                  <a:lnTo>
                    <a:pt x="2261" y="377"/>
                  </a:lnTo>
                  <a:lnTo>
                    <a:pt x="2365" y="482"/>
                  </a:lnTo>
                  <a:lnTo>
                    <a:pt x="2449" y="482"/>
                  </a:lnTo>
                  <a:lnTo>
                    <a:pt x="2553" y="608"/>
                  </a:lnTo>
                  <a:lnTo>
                    <a:pt x="2574" y="712"/>
                  </a:lnTo>
                  <a:lnTo>
                    <a:pt x="2616" y="775"/>
                  </a:lnTo>
                  <a:lnTo>
                    <a:pt x="2679" y="733"/>
                  </a:lnTo>
                  <a:lnTo>
                    <a:pt x="2763" y="670"/>
                  </a:lnTo>
                  <a:lnTo>
                    <a:pt x="2805" y="670"/>
                  </a:lnTo>
                  <a:lnTo>
                    <a:pt x="2826" y="733"/>
                  </a:lnTo>
                  <a:lnTo>
                    <a:pt x="2784" y="796"/>
                  </a:lnTo>
                  <a:lnTo>
                    <a:pt x="2721" y="796"/>
                  </a:lnTo>
                  <a:lnTo>
                    <a:pt x="2616" y="942"/>
                  </a:lnTo>
                  <a:lnTo>
                    <a:pt x="2595" y="984"/>
                  </a:lnTo>
                  <a:lnTo>
                    <a:pt x="2616" y="1131"/>
                  </a:lnTo>
                  <a:lnTo>
                    <a:pt x="2763" y="1319"/>
                  </a:lnTo>
                  <a:lnTo>
                    <a:pt x="2888" y="1424"/>
                  </a:lnTo>
                  <a:lnTo>
                    <a:pt x="2972" y="1235"/>
                  </a:lnTo>
                  <a:lnTo>
                    <a:pt x="3014" y="1235"/>
                  </a:lnTo>
                  <a:lnTo>
                    <a:pt x="3098" y="1193"/>
                  </a:lnTo>
                  <a:lnTo>
                    <a:pt x="3118" y="1047"/>
                  </a:lnTo>
                  <a:lnTo>
                    <a:pt x="3202" y="900"/>
                  </a:lnTo>
                  <a:lnTo>
                    <a:pt x="3139" y="733"/>
                  </a:lnTo>
                  <a:lnTo>
                    <a:pt x="3139" y="691"/>
                  </a:lnTo>
                  <a:lnTo>
                    <a:pt x="3181" y="587"/>
                  </a:lnTo>
                  <a:lnTo>
                    <a:pt x="3118" y="524"/>
                  </a:lnTo>
                  <a:lnTo>
                    <a:pt x="3035" y="482"/>
                  </a:lnTo>
                  <a:lnTo>
                    <a:pt x="3014" y="419"/>
                  </a:lnTo>
                  <a:lnTo>
                    <a:pt x="2909" y="294"/>
                  </a:lnTo>
                  <a:lnTo>
                    <a:pt x="2679" y="168"/>
                  </a:lnTo>
                  <a:lnTo>
                    <a:pt x="2512" y="147"/>
                  </a:lnTo>
                  <a:lnTo>
                    <a:pt x="2281" y="147"/>
                  </a:lnTo>
                  <a:lnTo>
                    <a:pt x="2198" y="105"/>
                  </a:lnTo>
                  <a:lnTo>
                    <a:pt x="2156" y="63"/>
                  </a:lnTo>
                  <a:lnTo>
                    <a:pt x="2072"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969;p43">
              <a:extLst>
                <a:ext uri="{FF2B5EF4-FFF2-40B4-BE49-F238E27FC236}">
                  <a16:creationId xmlns:a16="http://schemas.microsoft.com/office/drawing/2014/main" id="{D3DA1EC1-1EED-4B33-88B0-378366A22417}"/>
                </a:ext>
              </a:extLst>
            </p:cNvPr>
            <p:cNvSpPr/>
            <p:nvPr/>
          </p:nvSpPr>
          <p:spPr>
            <a:xfrm>
              <a:off x="2464350" y="3080075"/>
              <a:ext cx="48650" cy="45525"/>
            </a:xfrm>
            <a:custGeom>
              <a:avLst/>
              <a:gdLst/>
              <a:ahLst/>
              <a:cxnLst/>
              <a:rect l="l" t="t" r="r" b="b"/>
              <a:pathLst>
                <a:path w="1946" h="1821" extrusionOk="0">
                  <a:moveTo>
                    <a:pt x="293" y="0"/>
                  </a:moveTo>
                  <a:lnTo>
                    <a:pt x="105" y="21"/>
                  </a:lnTo>
                  <a:lnTo>
                    <a:pt x="105" y="42"/>
                  </a:lnTo>
                  <a:lnTo>
                    <a:pt x="63" y="63"/>
                  </a:lnTo>
                  <a:lnTo>
                    <a:pt x="84" y="63"/>
                  </a:lnTo>
                  <a:lnTo>
                    <a:pt x="63" y="209"/>
                  </a:lnTo>
                  <a:lnTo>
                    <a:pt x="0" y="230"/>
                  </a:lnTo>
                  <a:lnTo>
                    <a:pt x="63" y="251"/>
                  </a:lnTo>
                  <a:lnTo>
                    <a:pt x="126" y="272"/>
                  </a:lnTo>
                  <a:lnTo>
                    <a:pt x="167" y="377"/>
                  </a:lnTo>
                  <a:lnTo>
                    <a:pt x="63" y="460"/>
                  </a:lnTo>
                  <a:lnTo>
                    <a:pt x="0" y="586"/>
                  </a:lnTo>
                  <a:lnTo>
                    <a:pt x="21" y="690"/>
                  </a:lnTo>
                  <a:lnTo>
                    <a:pt x="188" y="837"/>
                  </a:lnTo>
                  <a:lnTo>
                    <a:pt x="335" y="837"/>
                  </a:lnTo>
                  <a:lnTo>
                    <a:pt x="418" y="879"/>
                  </a:lnTo>
                  <a:lnTo>
                    <a:pt x="481" y="983"/>
                  </a:lnTo>
                  <a:lnTo>
                    <a:pt x="523" y="983"/>
                  </a:lnTo>
                  <a:lnTo>
                    <a:pt x="607" y="879"/>
                  </a:lnTo>
                  <a:lnTo>
                    <a:pt x="586" y="774"/>
                  </a:lnTo>
                  <a:lnTo>
                    <a:pt x="418" y="670"/>
                  </a:lnTo>
                  <a:lnTo>
                    <a:pt x="377" y="586"/>
                  </a:lnTo>
                  <a:lnTo>
                    <a:pt x="418" y="565"/>
                  </a:lnTo>
                  <a:lnTo>
                    <a:pt x="523" y="649"/>
                  </a:lnTo>
                  <a:lnTo>
                    <a:pt x="628" y="690"/>
                  </a:lnTo>
                  <a:lnTo>
                    <a:pt x="649" y="774"/>
                  </a:lnTo>
                  <a:lnTo>
                    <a:pt x="753" y="858"/>
                  </a:lnTo>
                  <a:lnTo>
                    <a:pt x="795" y="983"/>
                  </a:lnTo>
                  <a:lnTo>
                    <a:pt x="921" y="1067"/>
                  </a:lnTo>
                  <a:lnTo>
                    <a:pt x="1025" y="1151"/>
                  </a:lnTo>
                  <a:lnTo>
                    <a:pt x="1109" y="1193"/>
                  </a:lnTo>
                  <a:lnTo>
                    <a:pt x="1234" y="1318"/>
                  </a:lnTo>
                  <a:lnTo>
                    <a:pt x="1255" y="1402"/>
                  </a:lnTo>
                  <a:lnTo>
                    <a:pt x="1172" y="1486"/>
                  </a:lnTo>
                  <a:lnTo>
                    <a:pt x="1172" y="1569"/>
                  </a:lnTo>
                  <a:lnTo>
                    <a:pt x="1234" y="1632"/>
                  </a:lnTo>
                  <a:lnTo>
                    <a:pt x="1360" y="1695"/>
                  </a:lnTo>
                  <a:lnTo>
                    <a:pt x="1444" y="1737"/>
                  </a:lnTo>
                  <a:lnTo>
                    <a:pt x="1486" y="1716"/>
                  </a:lnTo>
                  <a:lnTo>
                    <a:pt x="1527" y="1632"/>
                  </a:lnTo>
                  <a:lnTo>
                    <a:pt x="1465" y="1569"/>
                  </a:lnTo>
                  <a:lnTo>
                    <a:pt x="1360" y="1507"/>
                  </a:lnTo>
                  <a:lnTo>
                    <a:pt x="1360" y="1486"/>
                  </a:lnTo>
                  <a:lnTo>
                    <a:pt x="1381" y="1465"/>
                  </a:lnTo>
                  <a:lnTo>
                    <a:pt x="1465" y="1507"/>
                  </a:lnTo>
                  <a:lnTo>
                    <a:pt x="1548" y="1632"/>
                  </a:lnTo>
                  <a:lnTo>
                    <a:pt x="1548" y="1737"/>
                  </a:lnTo>
                  <a:lnTo>
                    <a:pt x="1590" y="1737"/>
                  </a:lnTo>
                  <a:lnTo>
                    <a:pt x="1632" y="1779"/>
                  </a:lnTo>
                  <a:lnTo>
                    <a:pt x="1674" y="1820"/>
                  </a:lnTo>
                  <a:lnTo>
                    <a:pt x="1737" y="1820"/>
                  </a:lnTo>
                  <a:lnTo>
                    <a:pt x="1758" y="1779"/>
                  </a:lnTo>
                  <a:lnTo>
                    <a:pt x="1758" y="1695"/>
                  </a:lnTo>
                  <a:lnTo>
                    <a:pt x="1737" y="1632"/>
                  </a:lnTo>
                  <a:lnTo>
                    <a:pt x="1737" y="1590"/>
                  </a:lnTo>
                  <a:lnTo>
                    <a:pt x="1758" y="1486"/>
                  </a:lnTo>
                  <a:lnTo>
                    <a:pt x="1841" y="1423"/>
                  </a:lnTo>
                  <a:lnTo>
                    <a:pt x="1779" y="1318"/>
                  </a:lnTo>
                  <a:lnTo>
                    <a:pt x="1695" y="1297"/>
                  </a:lnTo>
                  <a:lnTo>
                    <a:pt x="1737" y="1214"/>
                  </a:lnTo>
                  <a:lnTo>
                    <a:pt x="1779" y="1151"/>
                  </a:lnTo>
                  <a:lnTo>
                    <a:pt x="1779" y="1046"/>
                  </a:lnTo>
                  <a:lnTo>
                    <a:pt x="1841" y="983"/>
                  </a:lnTo>
                  <a:lnTo>
                    <a:pt x="1946" y="983"/>
                  </a:lnTo>
                  <a:lnTo>
                    <a:pt x="1946" y="962"/>
                  </a:lnTo>
                  <a:lnTo>
                    <a:pt x="1862" y="900"/>
                  </a:lnTo>
                  <a:lnTo>
                    <a:pt x="1758" y="879"/>
                  </a:lnTo>
                  <a:lnTo>
                    <a:pt x="1695" y="795"/>
                  </a:lnTo>
                  <a:lnTo>
                    <a:pt x="1653" y="732"/>
                  </a:lnTo>
                  <a:lnTo>
                    <a:pt x="1548" y="586"/>
                  </a:lnTo>
                  <a:lnTo>
                    <a:pt x="1465" y="481"/>
                  </a:lnTo>
                  <a:lnTo>
                    <a:pt x="1465" y="356"/>
                  </a:lnTo>
                  <a:lnTo>
                    <a:pt x="1423" y="251"/>
                  </a:lnTo>
                  <a:lnTo>
                    <a:pt x="1360" y="272"/>
                  </a:lnTo>
                  <a:lnTo>
                    <a:pt x="1339" y="335"/>
                  </a:lnTo>
                  <a:lnTo>
                    <a:pt x="1234" y="335"/>
                  </a:lnTo>
                  <a:lnTo>
                    <a:pt x="1255" y="272"/>
                  </a:lnTo>
                  <a:lnTo>
                    <a:pt x="1172" y="272"/>
                  </a:lnTo>
                  <a:lnTo>
                    <a:pt x="1130" y="314"/>
                  </a:lnTo>
                  <a:lnTo>
                    <a:pt x="1025" y="209"/>
                  </a:lnTo>
                  <a:lnTo>
                    <a:pt x="1025" y="146"/>
                  </a:lnTo>
                  <a:lnTo>
                    <a:pt x="942" y="126"/>
                  </a:lnTo>
                  <a:lnTo>
                    <a:pt x="858" y="42"/>
                  </a:lnTo>
                  <a:lnTo>
                    <a:pt x="711" y="42"/>
                  </a:lnTo>
                  <a:lnTo>
                    <a:pt x="607" y="63"/>
                  </a:lnTo>
                  <a:lnTo>
                    <a:pt x="293"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970;p43">
              <a:extLst>
                <a:ext uri="{FF2B5EF4-FFF2-40B4-BE49-F238E27FC236}">
                  <a16:creationId xmlns:a16="http://schemas.microsoft.com/office/drawing/2014/main" id="{BDA2ED0D-0C8E-4EF6-BFA1-35533868B83C}"/>
                </a:ext>
              </a:extLst>
            </p:cNvPr>
            <p:cNvSpPr/>
            <p:nvPr/>
          </p:nvSpPr>
          <p:spPr>
            <a:xfrm>
              <a:off x="2438700" y="3020425"/>
              <a:ext cx="67500" cy="66975"/>
            </a:xfrm>
            <a:custGeom>
              <a:avLst/>
              <a:gdLst/>
              <a:ahLst/>
              <a:cxnLst/>
              <a:rect l="l" t="t" r="r" b="b"/>
              <a:pathLst>
                <a:path w="2700" h="2679" extrusionOk="0">
                  <a:moveTo>
                    <a:pt x="2470" y="1"/>
                  </a:moveTo>
                  <a:lnTo>
                    <a:pt x="2407" y="22"/>
                  </a:lnTo>
                  <a:lnTo>
                    <a:pt x="2386" y="105"/>
                  </a:lnTo>
                  <a:lnTo>
                    <a:pt x="2302" y="126"/>
                  </a:lnTo>
                  <a:lnTo>
                    <a:pt x="2198" y="210"/>
                  </a:lnTo>
                  <a:lnTo>
                    <a:pt x="2093" y="210"/>
                  </a:lnTo>
                  <a:lnTo>
                    <a:pt x="2072" y="294"/>
                  </a:lnTo>
                  <a:lnTo>
                    <a:pt x="1988" y="252"/>
                  </a:lnTo>
                  <a:lnTo>
                    <a:pt x="1884" y="294"/>
                  </a:lnTo>
                  <a:lnTo>
                    <a:pt x="1863" y="231"/>
                  </a:lnTo>
                  <a:lnTo>
                    <a:pt x="1779" y="189"/>
                  </a:lnTo>
                  <a:lnTo>
                    <a:pt x="1737" y="189"/>
                  </a:lnTo>
                  <a:lnTo>
                    <a:pt x="1696" y="294"/>
                  </a:lnTo>
                  <a:lnTo>
                    <a:pt x="1591" y="294"/>
                  </a:lnTo>
                  <a:lnTo>
                    <a:pt x="1528" y="419"/>
                  </a:lnTo>
                  <a:lnTo>
                    <a:pt x="1528" y="461"/>
                  </a:lnTo>
                  <a:lnTo>
                    <a:pt x="1465" y="503"/>
                  </a:lnTo>
                  <a:lnTo>
                    <a:pt x="1361" y="587"/>
                  </a:lnTo>
                  <a:lnTo>
                    <a:pt x="1235" y="649"/>
                  </a:lnTo>
                  <a:lnTo>
                    <a:pt x="1214" y="691"/>
                  </a:lnTo>
                  <a:lnTo>
                    <a:pt x="1131" y="670"/>
                  </a:lnTo>
                  <a:lnTo>
                    <a:pt x="1068" y="691"/>
                  </a:lnTo>
                  <a:lnTo>
                    <a:pt x="1005" y="649"/>
                  </a:lnTo>
                  <a:lnTo>
                    <a:pt x="859" y="628"/>
                  </a:lnTo>
                  <a:lnTo>
                    <a:pt x="691" y="733"/>
                  </a:lnTo>
                  <a:lnTo>
                    <a:pt x="503" y="754"/>
                  </a:lnTo>
                  <a:lnTo>
                    <a:pt x="503" y="859"/>
                  </a:lnTo>
                  <a:lnTo>
                    <a:pt x="503" y="942"/>
                  </a:lnTo>
                  <a:lnTo>
                    <a:pt x="482" y="1089"/>
                  </a:lnTo>
                  <a:lnTo>
                    <a:pt x="419" y="1172"/>
                  </a:lnTo>
                  <a:lnTo>
                    <a:pt x="294" y="1172"/>
                  </a:lnTo>
                  <a:lnTo>
                    <a:pt x="189" y="1193"/>
                  </a:lnTo>
                  <a:lnTo>
                    <a:pt x="189" y="1256"/>
                  </a:lnTo>
                  <a:lnTo>
                    <a:pt x="126" y="1256"/>
                  </a:lnTo>
                  <a:lnTo>
                    <a:pt x="22" y="1214"/>
                  </a:lnTo>
                  <a:lnTo>
                    <a:pt x="1" y="1256"/>
                  </a:lnTo>
                  <a:lnTo>
                    <a:pt x="210" y="1507"/>
                  </a:lnTo>
                  <a:lnTo>
                    <a:pt x="315" y="1591"/>
                  </a:lnTo>
                  <a:lnTo>
                    <a:pt x="315" y="1675"/>
                  </a:lnTo>
                  <a:lnTo>
                    <a:pt x="482" y="1821"/>
                  </a:lnTo>
                  <a:lnTo>
                    <a:pt x="628" y="2030"/>
                  </a:lnTo>
                  <a:lnTo>
                    <a:pt x="900" y="2323"/>
                  </a:lnTo>
                  <a:lnTo>
                    <a:pt x="963" y="2323"/>
                  </a:lnTo>
                  <a:lnTo>
                    <a:pt x="1026" y="2344"/>
                  </a:lnTo>
                  <a:lnTo>
                    <a:pt x="1068" y="2323"/>
                  </a:lnTo>
                  <a:lnTo>
                    <a:pt x="1068" y="2407"/>
                  </a:lnTo>
                  <a:lnTo>
                    <a:pt x="1131" y="2407"/>
                  </a:lnTo>
                  <a:lnTo>
                    <a:pt x="1319" y="2386"/>
                  </a:lnTo>
                  <a:lnTo>
                    <a:pt x="1633" y="2449"/>
                  </a:lnTo>
                  <a:lnTo>
                    <a:pt x="1737" y="2428"/>
                  </a:lnTo>
                  <a:lnTo>
                    <a:pt x="1884" y="2428"/>
                  </a:lnTo>
                  <a:lnTo>
                    <a:pt x="1947" y="2512"/>
                  </a:lnTo>
                  <a:lnTo>
                    <a:pt x="2009" y="2532"/>
                  </a:lnTo>
                  <a:lnTo>
                    <a:pt x="2009" y="2595"/>
                  </a:lnTo>
                  <a:lnTo>
                    <a:pt x="2156" y="2679"/>
                  </a:lnTo>
                  <a:lnTo>
                    <a:pt x="2198" y="2658"/>
                  </a:lnTo>
                  <a:lnTo>
                    <a:pt x="2260" y="2658"/>
                  </a:lnTo>
                  <a:lnTo>
                    <a:pt x="2302" y="2637"/>
                  </a:lnTo>
                  <a:lnTo>
                    <a:pt x="2281" y="2553"/>
                  </a:lnTo>
                  <a:lnTo>
                    <a:pt x="2219" y="2470"/>
                  </a:lnTo>
                  <a:lnTo>
                    <a:pt x="2198" y="2344"/>
                  </a:lnTo>
                  <a:lnTo>
                    <a:pt x="2281" y="2219"/>
                  </a:lnTo>
                  <a:lnTo>
                    <a:pt x="2302" y="2135"/>
                  </a:lnTo>
                  <a:lnTo>
                    <a:pt x="2302" y="2009"/>
                  </a:lnTo>
                  <a:lnTo>
                    <a:pt x="2281" y="2093"/>
                  </a:lnTo>
                  <a:lnTo>
                    <a:pt x="2260" y="2135"/>
                  </a:lnTo>
                  <a:lnTo>
                    <a:pt x="2198" y="2156"/>
                  </a:lnTo>
                  <a:lnTo>
                    <a:pt x="2198" y="2093"/>
                  </a:lnTo>
                  <a:lnTo>
                    <a:pt x="2219" y="2009"/>
                  </a:lnTo>
                  <a:lnTo>
                    <a:pt x="2281" y="1884"/>
                  </a:lnTo>
                  <a:lnTo>
                    <a:pt x="2260" y="1800"/>
                  </a:lnTo>
                  <a:lnTo>
                    <a:pt x="2260" y="1716"/>
                  </a:lnTo>
                  <a:lnTo>
                    <a:pt x="2344" y="1528"/>
                  </a:lnTo>
                  <a:lnTo>
                    <a:pt x="2386" y="1528"/>
                  </a:lnTo>
                  <a:lnTo>
                    <a:pt x="2365" y="1591"/>
                  </a:lnTo>
                  <a:lnTo>
                    <a:pt x="2365" y="1675"/>
                  </a:lnTo>
                  <a:lnTo>
                    <a:pt x="2365" y="1800"/>
                  </a:lnTo>
                  <a:lnTo>
                    <a:pt x="2386" y="1800"/>
                  </a:lnTo>
                  <a:lnTo>
                    <a:pt x="2428" y="1716"/>
                  </a:lnTo>
                  <a:lnTo>
                    <a:pt x="2470" y="1486"/>
                  </a:lnTo>
                  <a:lnTo>
                    <a:pt x="2470" y="1214"/>
                  </a:lnTo>
                  <a:lnTo>
                    <a:pt x="2491" y="1172"/>
                  </a:lnTo>
                  <a:lnTo>
                    <a:pt x="2428" y="1089"/>
                  </a:lnTo>
                  <a:lnTo>
                    <a:pt x="2407" y="1068"/>
                  </a:lnTo>
                  <a:lnTo>
                    <a:pt x="2407" y="1005"/>
                  </a:lnTo>
                  <a:lnTo>
                    <a:pt x="2470" y="963"/>
                  </a:lnTo>
                  <a:lnTo>
                    <a:pt x="2491" y="963"/>
                  </a:lnTo>
                  <a:lnTo>
                    <a:pt x="2512" y="984"/>
                  </a:lnTo>
                  <a:lnTo>
                    <a:pt x="2533" y="838"/>
                  </a:lnTo>
                  <a:lnTo>
                    <a:pt x="2637" y="691"/>
                  </a:lnTo>
                  <a:lnTo>
                    <a:pt x="2700" y="628"/>
                  </a:lnTo>
                  <a:lnTo>
                    <a:pt x="2700" y="566"/>
                  </a:lnTo>
                  <a:lnTo>
                    <a:pt x="2637" y="524"/>
                  </a:lnTo>
                  <a:lnTo>
                    <a:pt x="2637" y="461"/>
                  </a:lnTo>
                  <a:lnTo>
                    <a:pt x="2679" y="377"/>
                  </a:lnTo>
                  <a:lnTo>
                    <a:pt x="2637" y="273"/>
                  </a:lnTo>
                  <a:lnTo>
                    <a:pt x="2637" y="126"/>
                  </a:lnTo>
                  <a:lnTo>
                    <a:pt x="2679" y="63"/>
                  </a:lnTo>
                  <a:lnTo>
                    <a:pt x="2700" y="43"/>
                  </a:lnTo>
                  <a:lnTo>
                    <a:pt x="2533" y="43"/>
                  </a:lnTo>
                  <a:lnTo>
                    <a:pt x="2512"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971;p43">
              <a:extLst>
                <a:ext uri="{FF2B5EF4-FFF2-40B4-BE49-F238E27FC236}">
                  <a16:creationId xmlns:a16="http://schemas.microsoft.com/office/drawing/2014/main" id="{639857DC-B746-4414-9C49-2E5FAAF9133B}"/>
                </a:ext>
              </a:extLst>
            </p:cNvPr>
            <p:cNvSpPr/>
            <p:nvPr/>
          </p:nvSpPr>
          <p:spPr>
            <a:xfrm>
              <a:off x="2416725" y="3006825"/>
              <a:ext cx="91575" cy="46050"/>
            </a:xfrm>
            <a:custGeom>
              <a:avLst/>
              <a:gdLst/>
              <a:ahLst/>
              <a:cxnLst/>
              <a:rect l="l" t="t" r="r" b="b"/>
              <a:pathLst>
                <a:path w="3663" h="1842" extrusionOk="0">
                  <a:moveTo>
                    <a:pt x="1926" y="1"/>
                  </a:moveTo>
                  <a:lnTo>
                    <a:pt x="1905" y="43"/>
                  </a:lnTo>
                  <a:lnTo>
                    <a:pt x="1968" y="105"/>
                  </a:lnTo>
                  <a:lnTo>
                    <a:pt x="1863" y="126"/>
                  </a:lnTo>
                  <a:lnTo>
                    <a:pt x="1800" y="168"/>
                  </a:lnTo>
                  <a:lnTo>
                    <a:pt x="1696" y="147"/>
                  </a:lnTo>
                  <a:lnTo>
                    <a:pt x="1507" y="168"/>
                  </a:lnTo>
                  <a:lnTo>
                    <a:pt x="943" y="168"/>
                  </a:lnTo>
                  <a:lnTo>
                    <a:pt x="775" y="252"/>
                  </a:lnTo>
                  <a:lnTo>
                    <a:pt x="712" y="210"/>
                  </a:lnTo>
                  <a:lnTo>
                    <a:pt x="712" y="252"/>
                  </a:lnTo>
                  <a:lnTo>
                    <a:pt x="629" y="315"/>
                  </a:lnTo>
                  <a:lnTo>
                    <a:pt x="566" y="419"/>
                  </a:lnTo>
                  <a:lnTo>
                    <a:pt x="419" y="482"/>
                  </a:lnTo>
                  <a:lnTo>
                    <a:pt x="336" y="482"/>
                  </a:lnTo>
                  <a:lnTo>
                    <a:pt x="189" y="649"/>
                  </a:lnTo>
                  <a:lnTo>
                    <a:pt x="106" y="754"/>
                  </a:lnTo>
                  <a:lnTo>
                    <a:pt x="126" y="838"/>
                  </a:lnTo>
                  <a:lnTo>
                    <a:pt x="43" y="984"/>
                  </a:lnTo>
                  <a:lnTo>
                    <a:pt x="1" y="1047"/>
                  </a:lnTo>
                  <a:lnTo>
                    <a:pt x="43" y="1005"/>
                  </a:lnTo>
                  <a:lnTo>
                    <a:pt x="126" y="1047"/>
                  </a:lnTo>
                  <a:lnTo>
                    <a:pt x="147" y="1068"/>
                  </a:lnTo>
                  <a:lnTo>
                    <a:pt x="210" y="1089"/>
                  </a:lnTo>
                  <a:lnTo>
                    <a:pt x="252" y="1151"/>
                  </a:lnTo>
                  <a:lnTo>
                    <a:pt x="399" y="1110"/>
                  </a:lnTo>
                  <a:lnTo>
                    <a:pt x="503" y="1151"/>
                  </a:lnTo>
                  <a:lnTo>
                    <a:pt x="566" y="1256"/>
                  </a:lnTo>
                  <a:lnTo>
                    <a:pt x="608" y="1298"/>
                  </a:lnTo>
                  <a:lnTo>
                    <a:pt x="650" y="1361"/>
                  </a:lnTo>
                  <a:lnTo>
                    <a:pt x="671" y="1298"/>
                  </a:lnTo>
                  <a:lnTo>
                    <a:pt x="712" y="1256"/>
                  </a:lnTo>
                  <a:lnTo>
                    <a:pt x="817" y="1214"/>
                  </a:lnTo>
                  <a:lnTo>
                    <a:pt x="859" y="1256"/>
                  </a:lnTo>
                  <a:lnTo>
                    <a:pt x="943" y="1277"/>
                  </a:lnTo>
                  <a:lnTo>
                    <a:pt x="943" y="1382"/>
                  </a:lnTo>
                  <a:lnTo>
                    <a:pt x="922" y="1486"/>
                  </a:lnTo>
                  <a:lnTo>
                    <a:pt x="922" y="1507"/>
                  </a:lnTo>
                  <a:lnTo>
                    <a:pt x="880" y="1612"/>
                  </a:lnTo>
                  <a:lnTo>
                    <a:pt x="922" y="1675"/>
                  </a:lnTo>
                  <a:lnTo>
                    <a:pt x="963" y="1696"/>
                  </a:lnTo>
                  <a:lnTo>
                    <a:pt x="984" y="1716"/>
                  </a:lnTo>
                  <a:lnTo>
                    <a:pt x="1047" y="1716"/>
                  </a:lnTo>
                  <a:lnTo>
                    <a:pt x="1068" y="1696"/>
                  </a:lnTo>
                  <a:lnTo>
                    <a:pt x="1131" y="1716"/>
                  </a:lnTo>
                  <a:lnTo>
                    <a:pt x="1131" y="1800"/>
                  </a:lnTo>
                  <a:lnTo>
                    <a:pt x="1152" y="1842"/>
                  </a:lnTo>
                  <a:lnTo>
                    <a:pt x="1256" y="1821"/>
                  </a:lnTo>
                  <a:lnTo>
                    <a:pt x="1382" y="1821"/>
                  </a:lnTo>
                  <a:lnTo>
                    <a:pt x="1445" y="1737"/>
                  </a:lnTo>
                  <a:lnTo>
                    <a:pt x="1445" y="1591"/>
                  </a:lnTo>
                  <a:lnTo>
                    <a:pt x="1445" y="1507"/>
                  </a:lnTo>
                  <a:lnTo>
                    <a:pt x="1445" y="1403"/>
                  </a:lnTo>
                  <a:lnTo>
                    <a:pt x="1612" y="1382"/>
                  </a:lnTo>
                  <a:lnTo>
                    <a:pt x="1800" y="1277"/>
                  </a:lnTo>
                  <a:lnTo>
                    <a:pt x="1926" y="1298"/>
                  </a:lnTo>
                  <a:lnTo>
                    <a:pt x="2010" y="1361"/>
                  </a:lnTo>
                  <a:lnTo>
                    <a:pt x="2072" y="1361"/>
                  </a:lnTo>
                  <a:lnTo>
                    <a:pt x="2135" y="1382"/>
                  </a:lnTo>
                  <a:lnTo>
                    <a:pt x="2177" y="1298"/>
                  </a:lnTo>
                  <a:lnTo>
                    <a:pt x="2303" y="1277"/>
                  </a:lnTo>
                  <a:lnTo>
                    <a:pt x="2407" y="1151"/>
                  </a:lnTo>
                  <a:lnTo>
                    <a:pt x="2449" y="1110"/>
                  </a:lnTo>
                  <a:lnTo>
                    <a:pt x="2491" y="1068"/>
                  </a:lnTo>
                  <a:lnTo>
                    <a:pt x="2554" y="900"/>
                  </a:lnTo>
                  <a:lnTo>
                    <a:pt x="2658" y="900"/>
                  </a:lnTo>
                  <a:lnTo>
                    <a:pt x="2700" y="796"/>
                  </a:lnTo>
                  <a:lnTo>
                    <a:pt x="2742" y="796"/>
                  </a:lnTo>
                  <a:lnTo>
                    <a:pt x="2826" y="879"/>
                  </a:lnTo>
                  <a:lnTo>
                    <a:pt x="2847" y="900"/>
                  </a:lnTo>
                  <a:lnTo>
                    <a:pt x="2951" y="900"/>
                  </a:lnTo>
                  <a:lnTo>
                    <a:pt x="3035" y="942"/>
                  </a:lnTo>
                  <a:lnTo>
                    <a:pt x="3056" y="859"/>
                  </a:lnTo>
                  <a:lnTo>
                    <a:pt x="3139" y="859"/>
                  </a:lnTo>
                  <a:lnTo>
                    <a:pt x="3244" y="775"/>
                  </a:lnTo>
                  <a:lnTo>
                    <a:pt x="3328" y="754"/>
                  </a:lnTo>
                  <a:lnTo>
                    <a:pt x="3349" y="670"/>
                  </a:lnTo>
                  <a:lnTo>
                    <a:pt x="3391" y="649"/>
                  </a:lnTo>
                  <a:lnTo>
                    <a:pt x="3453" y="649"/>
                  </a:lnTo>
                  <a:lnTo>
                    <a:pt x="3474" y="670"/>
                  </a:lnTo>
                  <a:lnTo>
                    <a:pt x="3642" y="670"/>
                  </a:lnTo>
                  <a:lnTo>
                    <a:pt x="3663" y="628"/>
                  </a:lnTo>
                  <a:lnTo>
                    <a:pt x="3642" y="566"/>
                  </a:lnTo>
                  <a:lnTo>
                    <a:pt x="3495" y="461"/>
                  </a:lnTo>
                  <a:lnTo>
                    <a:pt x="3370" y="419"/>
                  </a:lnTo>
                  <a:lnTo>
                    <a:pt x="3370" y="419"/>
                  </a:lnTo>
                  <a:lnTo>
                    <a:pt x="3432" y="524"/>
                  </a:lnTo>
                  <a:lnTo>
                    <a:pt x="3286" y="524"/>
                  </a:lnTo>
                  <a:lnTo>
                    <a:pt x="3139" y="482"/>
                  </a:lnTo>
                  <a:lnTo>
                    <a:pt x="3077" y="461"/>
                  </a:lnTo>
                  <a:lnTo>
                    <a:pt x="2972" y="440"/>
                  </a:lnTo>
                  <a:lnTo>
                    <a:pt x="2867" y="440"/>
                  </a:lnTo>
                  <a:lnTo>
                    <a:pt x="2909" y="377"/>
                  </a:lnTo>
                  <a:lnTo>
                    <a:pt x="2972" y="377"/>
                  </a:lnTo>
                  <a:lnTo>
                    <a:pt x="2972" y="315"/>
                  </a:lnTo>
                  <a:lnTo>
                    <a:pt x="3035" y="315"/>
                  </a:lnTo>
                  <a:lnTo>
                    <a:pt x="3119" y="335"/>
                  </a:lnTo>
                  <a:lnTo>
                    <a:pt x="3265" y="377"/>
                  </a:lnTo>
                  <a:lnTo>
                    <a:pt x="3286" y="356"/>
                  </a:lnTo>
                  <a:lnTo>
                    <a:pt x="3181" y="273"/>
                  </a:lnTo>
                  <a:lnTo>
                    <a:pt x="3035" y="210"/>
                  </a:lnTo>
                  <a:lnTo>
                    <a:pt x="2951" y="168"/>
                  </a:lnTo>
                  <a:lnTo>
                    <a:pt x="2847" y="210"/>
                  </a:lnTo>
                  <a:lnTo>
                    <a:pt x="2805" y="168"/>
                  </a:lnTo>
                  <a:lnTo>
                    <a:pt x="2763" y="252"/>
                  </a:lnTo>
                  <a:lnTo>
                    <a:pt x="2700" y="210"/>
                  </a:lnTo>
                  <a:lnTo>
                    <a:pt x="2428" y="168"/>
                  </a:lnTo>
                  <a:lnTo>
                    <a:pt x="2198" y="147"/>
                  </a:lnTo>
                  <a:lnTo>
                    <a:pt x="2072" y="43"/>
                  </a:lnTo>
                  <a:lnTo>
                    <a:pt x="1926"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972;p43">
              <a:extLst>
                <a:ext uri="{FF2B5EF4-FFF2-40B4-BE49-F238E27FC236}">
                  <a16:creationId xmlns:a16="http://schemas.microsoft.com/office/drawing/2014/main" id="{625116DA-D274-4FD2-B841-309C6AF2E2BF}"/>
                </a:ext>
              </a:extLst>
            </p:cNvPr>
            <p:cNvSpPr/>
            <p:nvPr/>
          </p:nvSpPr>
          <p:spPr>
            <a:xfrm>
              <a:off x="2404175" y="3031950"/>
              <a:ext cx="36125" cy="20925"/>
            </a:xfrm>
            <a:custGeom>
              <a:avLst/>
              <a:gdLst/>
              <a:ahLst/>
              <a:cxnLst/>
              <a:rect l="l" t="t" r="r" b="b"/>
              <a:pathLst>
                <a:path w="1445" h="837" extrusionOk="0">
                  <a:moveTo>
                    <a:pt x="545" y="0"/>
                  </a:moveTo>
                  <a:lnTo>
                    <a:pt x="503" y="42"/>
                  </a:lnTo>
                  <a:lnTo>
                    <a:pt x="398" y="105"/>
                  </a:lnTo>
                  <a:lnTo>
                    <a:pt x="398" y="167"/>
                  </a:lnTo>
                  <a:lnTo>
                    <a:pt x="294" y="188"/>
                  </a:lnTo>
                  <a:lnTo>
                    <a:pt x="168" y="251"/>
                  </a:lnTo>
                  <a:lnTo>
                    <a:pt x="64" y="356"/>
                  </a:lnTo>
                  <a:lnTo>
                    <a:pt x="64" y="398"/>
                  </a:lnTo>
                  <a:lnTo>
                    <a:pt x="1" y="481"/>
                  </a:lnTo>
                  <a:lnTo>
                    <a:pt x="168" y="481"/>
                  </a:lnTo>
                  <a:lnTo>
                    <a:pt x="273" y="586"/>
                  </a:lnTo>
                  <a:lnTo>
                    <a:pt x="398" y="607"/>
                  </a:lnTo>
                  <a:lnTo>
                    <a:pt x="440" y="607"/>
                  </a:lnTo>
                  <a:lnTo>
                    <a:pt x="649" y="691"/>
                  </a:lnTo>
                  <a:lnTo>
                    <a:pt x="838" y="795"/>
                  </a:lnTo>
                  <a:lnTo>
                    <a:pt x="859" y="732"/>
                  </a:lnTo>
                  <a:lnTo>
                    <a:pt x="796" y="691"/>
                  </a:lnTo>
                  <a:lnTo>
                    <a:pt x="817" y="670"/>
                  </a:lnTo>
                  <a:lnTo>
                    <a:pt x="921" y="670"/>
                  </a:lnTo>
                  <a:lnTo>
                    <a:pt x="1005" y="795"/>
                  </a:lnTo>
                  <a:lnTo>
                    <a:pt x="1068" y="837"/>
                  </a:lnTo>
                  <a:lnTo>
                    <a:pt x="1340" y="837"/>
                  </a:lnTo>
                  <a:lnTo>
                    <a:pt x="1424" y="732"/>
                  </a:lnTo>
                  <a:lnTo>
                    <a:pt x="1382" y="691"/>
                  </a:lnTo>
                  <a:lnTo>
                    <a:pt x="1424" y="670"/>
                  </a:lnTo>
                  <a:lnTo>
                    <a:pt x="1382" y="607"/>
                  </a:lnTo>
                  <a:lnTo>
                    <a:pt x="1424" y="502"/>
                  </a:lnTo>
                  <a:lnTo>
                    <a:pt x="1424" y="481"/>
                  </a:lnTo>
                  <a:lnTo>
                    <a:pt x="1445" y="377"/>
                  </a:lnTo>
                  <a:lnTo>
                    <a:pt x="1445" y="272"/>
                  </a:lnTo>
                  <a:lnTo>
                    <a:pt x="1361" y="251"/>
                  </a:lnTo>
                  <a:lnTo>
                    <a:pt x="1319" y="209"/>
                  </a:lnTo>
                  <a:lnTo>
                    <a:pt x="1214" y="251"/>
                  </a:lnTo>
                  <a:lnTo>
                    <a:pt x="1173" y="293"/>
                  </a:lnTo>
                  <a:lnTo>
                    <a:pt x="1152" y="356"/>
                  </a:lnTo>
                  <a:lnTo>
                    <a:pt x="1110" y="293"/>
                  </a:lnTo>
                  <a:lnTo>
                    <a:pt x="1068" y="251"/>
                  </a:lnTo>
                  <a:lnTo>
                    <a:pt x="1005" y="146"/>
                  </a:lnTo>
                  <a:lnTo>
                    <a:pt x="901" y="105"/>
                  </a:lnTo>
                  <a:lnTo>
                    <a:pt x="754" y="146"/>
                  </a:lnTo>
                  <a:lnTo>
                    <a:pt x="712" y="84"/>
                  </a:lnTo>
                  <a:lnTo>
                    <a:pt x="649" y="63"/>
                  </a:lnTo>
                  <a:lnTo>
                    <a:pt x="628" y="42"/>
                  </a:lnTo>
                  <a:lnTo>
                    <a:pt x="545"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973;p43">
              <a:extLst>
                <a:ext uri="{FF2B5EF4-FFF2-40B4-BE49-F238E27FC236}">
                  <a16:creationId xmlns:a16="http://schemas.microsoft.com/office/drawing/2014/main" id="{E29370D6-F218-4F3D-8762-0704719EBC44}"/>
                </a:ext>
              </a:extLst>
            </p:cNvPr>
            <p:cNvSpPr/>
            <p:nvPr/>
          </p:nvSpPr>
          <p:spPr>
            <a:xfrm>
              <a:off x="2420400" y="2972825"/>
              <a:ext cx="16750" cy="36650"/>
            </a:xfrm>
            <a:custGeom>
              <a:avLst/>
              <a:gdLst/>
              <a:ahLst/>
              <a:cxnLst/>
              <a:rect l="l" t="t" r="r" b="b"/>
              <a:pathLst>
                <a:path w="670" h="1466" extrusionOk="0">
                  <a:moveTo>
                    <a:pt x="398" y="1"/>
                  </a:moveTo>
                  <a:lnTo>
                    <a:pt x="377" y="43"/>
                  </a:lnTo>
                  <a:lnTo>
                    <a:pt x="356" y="147"/>
                  </a:lnTo>
                  <a:lnTo>
                    <a:pt x="272" y="231"/>
                  </a:lnTo>
                  <a:lnTo>
                    <a:pt x="272" y="252"/>
                  </a:lnTo>
                  <a:lnTo>
                    <a:pt x="210" y="273"/>
                  </a:lnTo>
                  <a:lnTo>
                    <a:pt x="189" y="315"/>
                  </a:lnTo>
                  <a:lnTo>
                    <a:pt x="168" y="273"/>
                  </a:lnTo>
                  <a:lnTo>
                    <a:pt x="168" y="231"/>
                  </a:lnTo>
                  <a:lnTo>
                    <a:pt x="84" y="231"/>
                  </a:lnTo>
                  <a:lnTo>
                    <a:pt x="42" y="273"/>
                  </a:lnTo>
                  <a:lnTo>
                    <a:pt x="0" y="356"/>
                  </a:lnTo>
                  <a:lnTo>
                    <a:pt x="0" y="1423"/>
                  </a:lnTo>
                  <a:lnTo>
                    <a:pt x="84" y="1423"/>
                  </a:lnTo>
                  <a:lnTo>
                    <a:pt x="105" y="1465"/>
                  </a:lnTo>
                  <a:lnTo>
                    <a:pt x="168" y="1465"/>
                  </a:lnTo>
                  <a:lnTo>
                    <a:pt x="210" y="1361"/>
                  </a:lnTo>
                  <a:lnTo>
                    <a:pt x="314" y="1256"/>
                  </a:lnTo>
                  <a:lnTo>
                    <a:pt x="398" y="1298"/>
                  </a:lnTo>
                  <a:lnTo>
                    <a:pt x="565" y="1068"/>
                  </a:lnTo>
                  <a:lnTo>
                    <a:pt x="607" y="900"/>
                  </a:lnTo>
                  <a:lnTo>
                    <a:pt x="607" y="733"/>
                  </a:lnTo>
                  <a:lnTo>
                    <a:pt x="565" y="670"/>
                  </a:lnTo>
                  <a:lnTo>
                    <a:pt x="586" y="482"/>
                  </a:lnTo>
                  <a:lnTo>
                    <a:pt x="628" y="377"/>
                  </a:lnTo>
                  <a:lnTo>
                    <a:pt x="670" y="105"/>
                  </a:lnTo>
                  <a:lnTo>
                    <a:pt x="670" y="43"/>
                  </a:lnTo>
                  <a:lnTo>
                    <a:pt x="670" y="1"/>
                  </a:lnTo>
                  <a:lnTo>
                    <a:pt x="586" y="1"/>
                  </a:lnTo>
                  <a:lnTo>
                    <a:pt x="524" y="43"/>
                  </a:lnTo>
                  <a:lnTo>
                    <a:pt x="503"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974;p43">
              <a:extLst>
                <a:ext uri="{FF2B5EF4-FFF2-40B4-BE49-F238E27FC236}">
                  <a16:creationId xmlns:a16="http://schemas.microsoft.com/office/drawing/2014/main" id="{DC36DDF9-D6F3-424A-A9C6-040934727B57}"/>
                </a:ext>
              </a:extLst>
            </p:cNvPr>
            <p:cNvSpPr/>
            <p:nvPr/>
          </p:nvSpPr>
          <p:spPr>
            <a:xfrm>
              <a:off x="2374900" y="2981200"/>
              <a:ext cx="59650" cy="62800"/>
            </a:xfrm>
            <a:custGeom>
              <a:avLst/>
              <a:gdLst/>
              <a:ahLst/>
              <a:cxnLst/>
              <a:rect l="l" t="t" r="r" b="b"/>
              <a:pathLst>
                <a:path w="2386" h="2512" extrusionOk="0">
                  <a:moveTo>
                    <a:pt x="837" y="0"/>
                  </a:moveTo>
                  <a:lnTo>
                    <a:pt x="816" y="314"/>
                  </a:lnTo>
                  <a:lnTo>
                    <a:pt x="565" y="335"/>
                  </a:lnTo>
                  <a:lnTo>
                    <a:pt x="649" y="419"/>
                  </a:lnTo>
                  <a:lnTo>
                    <a:pt x="670" y="461"/>
                  </a:lnTo>
                  <a:lnTo>
                    <a:pt x="774" y="565"/>
                  </a:lnTo>
                  <a:lnTo>
                    <a:pt x="858" y="649"/>
                  </a:lnTo>
                  <a:lnTo>
                    <a:pt x="942" y="649"/>
                  </a:lnTo>
                  <a:lnTo>
                    <a:pt x="963" y="712"/>
                  </a:lnTo>
                  <a:lnTo>
                    <a:pt x="983" y="816"/>
                  </a:lnTo>
                  <a:lnTo>
                    <a:pt x="1025" y="837"/>
                  </a:lnTo>
                  <a:lnTo>
                    <a:pt x="1130" y="858"/>
                  </a:lnTo>
                  <a:lnTo>
                    <a:pt x="1193" y="879"/>
                  </a:lnTo>
                  <a:lnTo>
                    <a:pt x="1193" y="963"/>
                  </a:lnTo>
                  <a:lnTo>
                    <a:pt x="1130" y="1026"/>
                  </a:lnTo>
                  <a:lnTo>
                    <a:pt x="398" y="1026"/>
                  </a:lnTo>
                  <a:lnTo>
                    <a:pt x="42" y="1570"/>
                  </a:lnTo>
                  <a:lnTo>
                    <a:pt x="42" y="1674"/>
                  </a:lnTo>
                  <a:lnTo>
                    <a:pt x="84" y="1695"/>
                  </a:lnTo>
                  <a:lnTo>
                    <a:pt x="42" y="1758"/>
                  </a:lnTo>
                  <a:lnTo>
                    <a:pt x="84" y="1800"/>
                  </a:lnTo>
                  <a:lnTo>
                    <a:pt x="105" y="1821"/>
                  </a:lnTo>
                  <a:lnTo>
                    <a:pt x="105" y="1863"/>
                  </a:lnTo>
                  <a:lnTo>
                    <a:pt x="42" y="1904"/>
                  </a:lnTo>
                  <a:lnTo>
                    <a:pt x="21" y="1967"/>
                  </a:lnTo>
                  <a:lnTo>
                    <a:pt x="0" y="1988"/>
                  </a:lnTo>
                  <a:lnTo>
                    <a:pt x="105" y="2093"/>
                  </a:lnTo>
                  <a:lnTo>
                    <a:pt x="147" y="2218"/>
                  </a:lnTo>
                  <a:lnTo>
                    <a:pt x="251" y="2218"/>
                  </a:lnTo>
                  <a:lnTo>
                    <a:pt x="335" y="2323"/>
                  </a:lnTo>
                  <a:lnTo>
                    <a:pt x="628" y="2428"/>
                  </a:lnTo>
                  <a:lnTo>
                    <a:pt x="942" y="2428"/>
                  </a:lnTo>
                  <a:lnTo>
                    <a:pt x="1172" y="2511"/>
                  </a:lnTo>
                  <a:lnTo>
                    <a:pt x="1235" y="2428"/>
                  </a:lnTo>
                  <a:lnTo>
                    <a:pt x="1235" y="2386"/>
                  </a:lnTo>
                  <a:lnTo>
                    <a:pt x="1339" y="2281"/>
                  </a:lnTo>
                  <a:lnTo>
                    <a:pt x="1465" y="2218"/>
                  </a:lnTo>
                  <a:lnTo>
                    <a:pt x="1569" y="2197"/>
                  </a:lnTo>
                  <a:lnTo>
                    <a:pt x="1569" y="2135"/>
                  </a:lnTo>
                  <a:lnTo>
                    <a:pt x="1716" y="2009"/>
                  </a:lnTo>
                  <a:lnTo>
                    <a:pt x="1799" y="1863"/>
                  </a:lnTo>
                  <a:lnTo>
                    <a:pt x="1779" y="1779"/>
                  </a:lnTo>
                  <a:lnTo>
                    <a:pt x="1862" y="1674"/>
                  </a:lnTo>
                  <a:lnTo>
                    <a:pt x="2009" y="1507"/>
                  </a:lnTo>
                  <a:lnTo>
                    <a:pt x="2092" y="1507"/>
                  </a:lnTo>
                  <a:lnTo>
                    <a:pt x="2239" y="1444"/>
                  </a:lnTo>
                  <a:lnTo>
                    <a:pt x="2302" y="1340"/>
                  </a:lnTo>
                  <a:lnTo>
                    <a:pt x="2385" y="1277"/>
                  </a:lnTo>
                  <a:lnTo>
                    <a:pt x="2385" y="1235"/>
                  </a:lnTo>
                  <a:lnTo>
                    <a:pt x="2344" y="1172"/>
                  </a:lnTo>
                  <a:lnTo>
                    <a:pt x="2239" y="1172"/>
                  </a:lnTo>
                  <a:lnTo>
                    <a:pt x="2218" y="1256"/>
                  </a:lnTo>
                  <a:lnTo>
                    <a:pt x="2113" y="1172"/>
                  </a:lnTo>
                  <a:lnTo>
                    <a:pt x="2030" y="1172"/>
                  </a:lnTo>
                  <a:lnTo>
                    <a:pt x="1988" y="1130"/>
                  </a:lnTo>
                  <a:lnTo>
                    <a:pt x="1925" y="1130"/>
                  </a:lnTo>
                  <a:lnTo>
                    <a:pt x="1904" y="1088"/>
                  </a:lnTo>
                  <a:lnTo>
                    <a:pt x="1820" y="1088"/>
                  </a:lnTo>
                  <a:lnTo>
                    <a:pt x="1820" y="21"/>
                  </a:lnTo>
                  <a:lnTo>
                    <a:pt x="837"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975;p43">
              <a:extLst>
                <a:ext uri="{FF2B5EF4-FFF2-40B4-BE49-F238E27FC236}">
                  <a16:creationId xmlns:a16="http://schemas.microsoft.com/office/drawing/2014/main" id="{CAAFE4F9-E288-489A-9F6B-2BB22AE6430F}"/>
                </a:ext>
              </a:extLst>
            </p:cNvPr>
            <p:cNvSpPr/>
            <p:nvPr/>
          </p:nvSpPr>
          <p:spPr>
            <a:xfrm>
              <a:off x="2050050" y="2725400"/>
              <a:ext cx="412225" cy="305525"/>
            </a:xfrm>
            <a:custGeom>
              <a:avLst/>
              <a:gdLst/>
              <a:ahLst/>
              <a:cxnLst/>
              <a:rect l="l" t="t" r="r" b="b"/>
              <a:pathLst>
                <a:path w="16489" h="12221" extrusionOk="0">
                  <a:moveTo>
                    <a:pt x="1381" y="1"/>
                  </a:moveTo>
                  <a:lnTo>
                    <a:pt x="1" y="22"/>
                  </a:lnTo>
                  <a:lnTo>
                    <a:pt x="21" y="168"/>
                  </a:lnTo>
                  <a:lnTo>
                    <a:pt x="105" y="482"/>
                  </a:lnTo>
                  <a:lnTo>
                    <a:pt x="168" y="587"/>
                  </a:lnTo>
                  <a:lnTo>
                    <a:pt x="231" y="691"/>
                  </a:lnTo>
                  <a:lnTo>
                    <a:pt x="168" y="712"/>
                  </a:lnTo>
                  <a:lnTo>
                    <a:pt x="168" y="796"/>
                  </a:lnTo>
                  <a:lnTo>
                    <a:pt x="189" y="901"/>
                  </a:lnTo>
                  <a:lnTo>
                    <a:pt x="356" y="1110"/>
                  </a:lnTo>
                  <a:lnTo>
                    <a:pt x="356" y="1152"/>
                  </a:lnTo>
                  <a:lnTo>
                    <a:pt x="314" y="1173"/>
                  </a:lnTo>
                  <a:lnTo>
                    <a:pt x="335" y="1256"/>
                  </a:lnTo>
                  <a:lnTo>
                    <a:pt x="461" y="1361"/>
                  </a:lnTo>
                  <a:lnTo>
                    <a:pt x="482" y="1486"/>
                  </a:lnTo>
                  <a:lnTo>
                    <a:pt x="440" y="1549"/>
                  </a:lnTo>
                  <a:lnTo>
                    <a:pt x="440" y="1654"/>
                  </a:lnTo>
                  <a:lnTo>
                    <a:pt x="524" y="1696"/>
                  </a:lnTo>
                  <a:lnTo>
                    <a:pt x="545" y="1779"/>
                  </a:lnTo>
                  <a:lnTo>
                    <a:pt x="545" y="1968"/>
                  </a:lnTo>
                  <a:lnTo>
                    <a:pt x="586" y="2114"/>
                  </a:lnTo>
                  <a:lnTo>
                    <a:pt x="691" y="2219"/>
                  </a:lnTo>
                  <a:lnTo>
                    <a:pt x="754" y="2219"/>
                  </a:lnTo>
                  <a:lnTo>
                    <a:pt x="942" y="2386"/>
                  </a:lnTo>
                  <a:lnTo>
                    <a:pt x="1005" y="2512"/>
                  </a:lnTo>
                  <a:lnTo>
                    <a:pt x="1047" y="2595"/>
                  </a:lnTo>
                  <a:lnTo>
                    <a:pt x="1172" y="2721"/>
                  </a:lnTo>
                  <a:lnTo>
                    <a:pt x="1214" y="2909"/>
                  </a:lnTo>
                  <a:lnTo>
                    <a:pt x="1277" y="2930"/>
                  </a:lnTo>
                  <a:lnTo>
                    <a:pt x="1361" y="3056"/>
                  </a:lnTo>
                  <a:lnTo>
                    <a:pt x="1298" y="3139"/>
                  </a:lnTo>
                  <a:lnTo>
                    <a:pt x="1277" y="3202"/>
                  </a:lnTo>
                  <a:lnTo>
                    <a:pt x="1319" y="3265"/>
                  </a:lnTo>
                  <a:lnTo>
                    <a:pt x="1298" y="3349"/>
                  </a:lnTo>
                  <a:lnTo>
                    <a:pt x="1214" y="3328"/>
                  </a:lnTo>
                  <a:lnTo>
                    <a:pt x="1172" y="3411"/>
                  </a:lnTo>
                  <a:lnTo>
                    <a:pt x="1193" y="3432"/>
                  </a:lnTo>
                  <a:lnTo>
                    <a:pt x="1277" y="3432"/>
                  </a:lnTo>
                  <a:lnTo>
                    <a:pt x="1277" y="3516"/>
                  </a:lnTo>
                  <a:lnTo>
                    <a:pt x="1214" y="3558"/>
                  </a:lnTo>
                  <a:lnTo>
                    <a:pt x="1151" y="3516"/>
                  </a:lnTo>
                  <a:lnTo>
                    <a:pt x="1005" y="3516"/>
                  </a:lnTo>
                  <a:lnTo>
                    <a:pt x="900" y="3453"/>
                  </a:lnTo>
                  <a:lnTo>
                    <a:pt x="775" y="3474"/>
                  </a:lnTo>
                  <a:lnTo>
                    <a:pt x="712" y="3516"/>
                  </a:lnTo>
                  <a:lnTo>
                    <a:pt x="858" y="3662"/>
                  </a:lnTo>
                  <a:lnTo>
                    <a:pt x="963" y="3725"/>
                  </a:lnTo>
                  <a:lnTo>
                    <a:pt x="963" y="3830"/>
                  </a:lnTo>
                  <a:lnTo>
                    <a:pt x="1005" y="3934"/>
                  </a:lnTo>
                  <a:lnTo>
                    <a:pt x="1109" y="3955"/>
                  </a:lnTo>
                  <a:lnTo>
                    <a:pt x="1235" y="4039"/>
                  </a:lnTo>
                  <a:lnTo>
                    <a:pt x="1235" y="4081"/>
                  </a:lnTo>
                  <a:lnTo>
                    <a:pt x="1319" y="4081"/>
                  </a:lnTo>
                  <a:lnTo>
                    <a:pt x="1402" y="4102"/>
                  </a:lnTo>
                  <a:lnTo>
                    <a:pt x="1381" y="4144"/>
                  </a:lnTo>
                  <a:lnTo>
                    <a:pt x="1423" y="4206"/>
                  </a:lnTo>
                  <a:lnTo>
                    <a:pt x="1507" y="4186"/>
                  </a:lnTo>
                  <a:lnTo>
                    <a:pt x="1591" y="4186"/>
                  </a:lnTo>
                  <a:lnTo>
                    <a:pt x="1674" y="4081"/>
                  </a:lnTo>
                  <a:lnTo>
                    <a:pt x="1716" y="4081"/>
                  </a:lnTo>
                  <a:lnTo>
                    <a:pt x="1695" y="4186"/>
                  </a:lnTo>
                  <a:lnTo>
                    <a:pt x="1716" y="4374"/>
                  </a:lnTo>
                  <a:lnTo>
                    <a:pt x="1905" y="4562"/>
                  </a:lnTo>
                  <a:lnTo>
                    <a:pt x="2009" y="4583"/>
                  </a:lnTo>
                  <a:lnTo>
                    <a:pt x="2051" y="4583"/>
                  </a:lnTo>
                  <a:lnTo>
                    <a:pt x="2114" y="4667"/>
                  </a:lnTo>
                  <a:lnTo>
                    <a:pt x="2197" y="4897"/>
                  </a:lnTo>
                  <a:lnTo>
                    <a:pt x="2197" y="5127"/>
                  </a:lnTo>
                  <a:lnTo>
                    <a:pt x="2156" y="5315"/>
                  </a:lnTo>
                  <a:lnTo>
                    <a:pt x="2051" y="5462"/>
                  </a:lnTo>
                  <a:lnTo>
                    <a:pt x="2093" y="5546"/>
                  </a:lnTo>
                  <a:lnTo>
                    <a:pt x="2197" y="5650"/>
                  </a:lnTo>
                  <a:lnTo>
                    <a:pt x="2239" y="5629"/>
                  </a:lnTo>
                  <a:lnTo>
                    <a:pt x="2260" y="5713"/>
                  </a:lnTo>
                  <a:lnTo>
                    <a:pt x="2407" y="5734"/>
                  </a:lnTo>
                  <a:lnTo>
                    <a:pt x="2449" y="5859"/>
                  </a:lnTo>
                  <a:lnTo>
                    <a:pt x="2679" y="6131"/>
                  </a:lnTo>
                  <a:lnTo>
                    <a:pt x="2762" y="6152"/>
                  </a:lnTo>
                  <a:lnTo>
                    <a:pt x="2804" y="6236"/>
                  </a:lnTo>
                  <a:lnTo>
                    <a:pt x="2888" y="6341"/>
                  </a:lnTo>
                  <a:lnTo>
                    <a:pt x="3034" y="6362"/>
                  </a:lnTo>
                  <a:lnTo>
                    <a:pt x="3076" y="6445"/>
                  </a:lnTo>
                  <a:lnTo>
                    <a:pt x="3076" y="6571"/>
                  </a:lnTo>
                  <a:lnTo>
                    <a:pt x="3160" y="6655"/>
                  </a:lnTo>
                  <a:lnTo>
                    <a:pt x="3160" y="6717"/>
                  </a:lnTo>
                  <a:lnTo>
                    <a:pt x="3202" y="6822"/>
                  </a:lnTo>
                  <a:lnTo>
                    <a:pt x="3286" y="6864"/>
                  </a:lnTo>
                  <a:lnTo>
                    <a:pt x="3474" y="6780"/>
                  </a:lnTo>
                  <a:lnTo>
                    <a:pt x="3578" y="6613"/>
                  </a:lnTo>
                  <a:lnTo>
                    <a:pt x="3578" y="6487"/>
                  </a:lnTo>
                  <a:lnTo>
                    <a:pt x="3495" y="6445"/>
                  </a:lnTo>
                  <a:lnTo>
                    <a:pt x="3474" y="6341"/>
                  </a:lnTo>
                  <a:lnTo>
                    <a:pt x="3411" y="6278"/>
                  </a:lnTo>
                  <a:lnTo>
                    <a:pt x="3390" y="6173"/>
                  </a:lnTo>
                  <a:lnTo>
                    <a:pt x="3286" y="6131"/>
                  </a:lnTo>
                  <a:lnTo>
                    <a:pt x="3265" y="6048"/>
                  </a:lnTo>
                  <a:lnTo>
                    <a:pt x="3202" y="5964"/>
                  </a:lnTo>
                  <a:lnTo>
                    <a:pt x="3139" y="5943"/>
                  </a:lnTo>
                  <a:lnTo>
                    <a:pt x="3097" y="5964"/>
                  </a:lnTo>
                  <a:lnTo>
                    <a:pt x="3097" y="6048"/>
                  </a:lnTo>
                  <a:lnTo>
                    <a:pt x="3055" y="6069"/>
                  </a:lnTo>
                  <a:lnTo>
                    <a:pt x="3055" y="5985"/>
                  </a:lnTo>
                  <a:lnTo>
                    <a:pt x="2972" y="5943"/>
                  </a:lnTo>
                  <a:lnTo>
                    <a:pt x="2867" y="5818"/>
                  </a:lnTo>
                  <a:lnTo>
                    <a:pt x="2846" y="5734"/>
                  </a:lnTo>
                  <a:lnTo>
                    <a:pt x="2888" y="5629"/>
                  </a:lnTo>
                  <a:lnTo>
                    <a:pt x="2888" y="5504"/>
                  </a:lnTo>
                  <a:lnTo>
                    <a:pt x="2804" y="5399"/>
                  </a:lnTo>
                  <a:lnTo>
                    <a:pt x="2846" y="5294"/>
                  </a:lnTo>
                  <a:lnTo>
                    <a:pt x="2846" y="5232"/>
                  </a:lnTo>
                  <a:lnTo>
                    <a:pt x="2783" y="5148"/>
                  </a:lnTo>
                  <a:lnTo>
                    <a:pt x="2783" y="5085"/>
                  </a:lnTo>
                  <a:lnTo>
                    <a:pt x="2721" y="5002"/>
                  </a:lnTo>
                  <a:lnTo>
                    <a:pt x="2721" y="4897"/>
                  </a:lnTo>
                  <a:lnTo>
                    <a:pt x="2679" y="4834"/>
                  </a:lnTo>
                  <a:lnTo>
                    <a:pt x="2679" y="4688"/>
                  </a:lnTo>
                  <a:lnTo>
                    <a:pt x="2721" y="4604"/>
                  </a:lnTo>
                  <a:lnTo>
                    <a:pt x="2658" y="4395"/>
                  </a:lnTo>
                  <a:lnTo>
                    <a:pt x="2616" y="4290"/>
                  </a:lnTo>
                  <a:lnTo>
                    <a:pt x="2553" y="4206"/>
                  </a:lnTo>
                  <a:lnTo>
                    <a:pt x="2532" y="4186"/>
                  </a:lnTo>
                  <a:lnTo>
                    <a:pt x="2532" y="4248"/>
                  </a:lnTo>
                  <a:lnTo>
                    <a:pt x="2532" y="4290"/>
                  </a:lnTo>
                  <a:lnTo>
                    <a:pt x="2469" y="4353"/>
                  </a:lnTo>
                  <a:lnTo>
                    <a:pt x="2365" y="4186"/>
                  </a:lnTo>
                  <a:lnTo>
                    <a:pt x="2365" y="4102"/>
                  </a:lnTo>
                  <a:lnTo>
                    <a:pt x="2407" y="4039"/>
                  </a:lnTo>
                  <a:lnTo>
                    <a:pt x="2365" y="3976"/>
                  </a:lnTo>
                  <a:lnTo>
                    <a:pt x="2323" y="3955"/>
                  </a:lnTo>
                  <a:lnTo>
                    <a:pt x="2281" y="3746"/>
                  </a:lnTo>
                  <a:lnTo>
                    <a:pt x="2197" y="3579"/>
                  </a:lnTo>
                  <a:lnTo>
                    <a:pt x="2135" y="3558"/>
                  </a:lnTo>
                  <a:lnTo>
                    <a:pt x="2030" y="3453"/>
                  </a:lnTo>
                  <a:lnTo>
                    <a:pt x="2030" y="3328"/>
                  </a:lnTo>
                  <a:lnTo>
                    <a:pt x="2051" y="3202"/>
                  </a:lnTo>
                  <a:lnTo>
                    <a:pt x="1946" y="3056"/>
                  </a:lnTo>
                  <a:lnTo>
                    <a:pt x="1884" y="3035"/>
                  </a:lnTo>
                  <a:lnTo>
                    <a:pt x="1821" y="2993"/>
                  </a:lnTo>
                  <a:lnTo>
                    <a:pt x="1821" y="2846"/>
                  </a:lnTo>
                  <a:lnTo>
                    <a:pt x="1737" y="2784"/>
                  </a:lnTo>
                  <a:lnTo>
                    <a:pt x="1633" y="2742"/>
                  </a:lnTo>
                  <a:lnTo>
                    <a:pt x="1612" y="2637"/>
                  </a:lnTo>
                  <a:lnTo>
                    <a:pt x="1633" y="2574"/>
                  </a:lnTo>
                  <a:lnTo>
                    <a:pt x="1612" y="2407"/>
                  </a:lnTo>
                  <a:lnTo>
                    <a:pt x="1465" y="2302"/>
                  </a:lnTo>
                  <a:lnTo>
                    <a:pt x="1402" y="2219"/>
                  </a:lnTo>
                  <a:lnTo>
                    <a:pt x="1319" y="2198"/>
                  </a:lnTo>
                  <a:lnTo>
                    <a:pt x="1319" y="2093"/>
                  </a:lnTo>
                  <a:lnTo>
                    <a:pt x="1235" y="1947"/>
                  </a:lnTo>
                  <a:lnTo>
                    <a:pt x="1193" y="1863"/>
                  </a:lnTo>
                  <a:lnTo>
                    <a:pt x="1235" y="1779"/>
                  </a:lnTo>
                  <a:lnTo>
                    <a:pt x="1214" y="1361"/>
                  </a:lnTo>
                  <a:lnTo>
                    <a:pt x="1193" y="1131"/>
                  </a:lnTo>
                  <a:lnTo>
                    <a:pt x="1235" y="1005"/>
                  </a:lnTo>
                  <a:lnTo>
                    <a:pt x="1298" y="796"/>
                  </a:lnTo>
                  <a:lnTo>
                    <a:pt x="1277" y="691"/>
                  </a:lnTo>
                  <a:lnTo>
                    <a:pt x="1235" y="545"/>
                  </a:lnTo>
                  <a:lnTo>
                    <a:pt x="1319" y="691"/>
                  </a:lnTo>
                  <a:lnTo>
                    <a:pt x="1486" y="754"/>
                  </a:lnTo>
                  <a:lnTo>
                    <a:pt x="1570" y="921"/>
                  </a:lnTo>
                  <a:lnTo>
                    <a:pt x="1633" y="963"/>
                  </a:lnTo>
                  <a:lnTo>
                    <a:pt x="1737" y="963"/>
                  </a:lnTo>
                  <a:lnTo>
                    <a:pt x="1800" y="921"/>
                  </a:lnTo>
                  <a:lnTo>
                    <a:pt x="1884" y="1026"/>
                  </a:lnTo>
                  <a:lnTo>
                    <a:pt x="1925" y="1068"/>
                  </a:lnTo>
                  <a:lnTo>
                    <a:pt x="2030" y="1068"/>
                  </a:lnTo>
                  <a:lnTo>
                    <a:pt x="2156" y="1152"/>
                  </a:lnTo>
                  <a:lnTo>
                    <a:pt x="2156" y="1214"/>
                  </a:lnTo>
                  <a:lnTo>
                    <a:pt x="2093" y="1319"/>
                  </a:lnTo>
                  <a:lnTo>
                    <a:pt x="2093" y="1382"/>
                  </a:lnTo>
                  <a:lnTo>
                    <a:pt x="2135" y="1549"/>
                  </a:lnTo>
                  <a:lnTo>
                    <a:pt x="2156" y="1737"/>
                  </a:lnTo>
                  <a:lnTo>
                    <a:pt x="2218" y="1842"/>
                  </a:lnTo>
                  <a:lnTo>
                    <a:pt x="2239" y="1968"/>
                  </a:lnTo>
                  <a:lnTo>
                    <a:pt x="2218" y="2051"/>
                  </a:lnTo>
                  <a:lnTo>
                    <a:pt x="2239" y="2156"/>
                  </a:lnTo>
                  <a:lnTo>
                    <a:pt x="2407" y="2323"/>
                  </a:lnTo>
                  <a:lnTo>
                    <a:pt x="2365" y="2386"/>
                  </a:lnTo>
                  <a:lnTo>
                    <a:pt x="2344" y="2470"/>
                  </a:lnTo>
                  <a:lnTo>
                    <a:pt x="2407" y="2533"/>
                  </a:lnTo>
                  <a:lnTo>
                    <a:pt x="2428" y="2533"/>
                  </a:lnTo>
                  <a:lnTo>
                    <a:pt x="2469" y="2595"/>
                  </a:lnTo>
                  <a:lnTo>
                    <a:pt x="2532" y="2784"/>
                  </a:lnTo>
                  <a:lnTo>
                    <a:pt x="2616" y="2805"/>
                  </a:lnTo>
                  <a:lnTo>
                    <a:pt x="2658" y="2909"/>
                  </a:lnTo>
                  <a:lnTo>
                    <a:pt x="2658" y="3035"/>
                  </a:lnTo>
                  <a:lnTo>
                    <a:pt x="2721" y="3097"/>
                  </a:lnTo>
                  <a:lnTo>
                    <a:pt x="2783" y="3118"/>
                  </a:lnTo>
                  <a:lnTo>
                    <a:pt x="2846" y="3244"/>
                  </a:lnTo>
                  <a:lnTo>
                    <a:pt x="2867" y="3349"/>
                  </a:lnTo>
                  <a:lnTo>
                    <a:pt x="2951" y="3411"/>
                  </a:lnTo>
                  <a:lnTo>
                    <a:pt x="2972" y="3453"/>
                  </a:lnTo>
                  <a:lnTo>
                    <a:pt x="3055" y="3453"/>
                  </a:lnTo>
                  <a:lnTo>
                    <a:pt x="3097" y="3516"/>
                  </a:lnTo>
                  <a:lnTo>
                    <a:pt x="3181" y="3453"/>
                  </a:lnTo>
                  <a:lnTo>
                    <a:pt x="3244" y="3516"/>
                  </a:lnTo>
                  <a:lnTo>
                    <a:pt x="3244" y="3642"/>
                  </a:lnTo>
                  <a:lnTo>
                    <a:pt x="3181" y="3725"/>
                  </a:lnTo>
                  <a:lnTo>
                    <a:pt x="3202" y="3872"/>
                  </a:lnTo>
                  <a:lnTo>
                    <a:pt x="3390" y="4060"/>
                  </a:lnTo>
                  <a:lnTo>
                    <a:pt x="3474" y="4039"/>
                  </a:lnTo>
                  <a:lnTo>
                    <a:pt x="3558" y="4060"/>
                  </a:lnTo>
                  <a:lnTo>
                    <a:pt x="3516" y="4165"/>
                  </a:lnTo>
                  <a:lnTo>
                    <a:pt x="3578" y="4269"/>
                  </a:lnTo>
                  <a:lnTo>
                    <a:pt x="3683" y="4290"/>
                  </a:lnTo>
                  <a:lnTo>
                    <a:pt x="3767" y="4290"/>
                  </a:lnTo>
                  <a:lnTo>
                    <a:pt x="3850" y="4395"/>
                  </a:lnTo>
                  <a:lnTo>
                    <a:pt x="3892" y="4499"/>
                  </a:lnTo>
                  <a:lnTo>
                    <a:pt x="3976" y="4520"/>
                  </a:lnTo>
                  <a:lnTo>
                    <a:pt x="3997" y="4499"/>
                  </a:lnTo>
                  <a:lnTo>
                    <a:pt x="4018" y="4520"/>
                  </a:lnTo>
                  <a:lnTo>
                    <a:pt x="4039" y="4604"/>
                  </a:lnTo>
                  <a:lnTo>
                    <a:pt x="3997" y="4667"/>
                  </a:lnTo>
                  <a:lnTo>
                    <a:pt x="3934" y="4604"/>
                  </a:lnTo>
                  <a:lnTo>
                    <a:pt x="3850" y="4625"/>
                  </a:lnTo>
                  <a:lnTo>
                    <a:pt x="3767" y="4730"/>
                  </a:lnTo>
                  <a:lnTo>
                    <a:pt x="3704" y="4897"/>
                  </a:lnTo>
                  <a:lnTo>
                    <a:pt x="3725" y="5002"/>
                  </a:lnTo>
                  <a:lnTo>
                    <a:pt x="3809" y="5085"/>
                  </a:lnTo>
                  <a:lnTo>
                    <a:pt x="3913" y="5085"/>
                  </a:lnTo>
                  <a:lnTo>
                    <a:pt x="3997" y="5148"/>
                  </a:lnTo>
                  <a:lnTo>
                    <a:pt x="4206" y="5315"/>
                  </a:lnTo>
                  <a:lnTo>
                    <a:pt x="4353" y="5357"/>
                  </a:lnTo>
                  <a:lnTo>
                    <a:pt x="4415" y="5357"/>
                  </a:lnTo>
                  <a:lnTo>
                    <a:pt x="4436" y="5420"/>
                  </a:lnTo>
                  <a:lnTo>
                    <a:pt x="4499" y="5525"/>
                  </a:lnTo>
                  <a:lnTo>
                    <a:pt x="4541" y="5608"/>
                  </a:lnTo>
                  <a:lnTo>
                    <a:pt x="4499" y="5713"/>
                  </a:lnTo>
                  <a:lnTo>
                    <a:pt x="4415" y="5734"/>
                  </a:lnTo>
                  <a:lnTo>
                    <a:pt x="4436" y="5776"/>
                  </a:lnTo>
                  <a:lnTo>
                    <a:pt x="4520" y="5838"/>
                  </a:lnTo>
                  <a:lnTo>
                    <a:pt x="4708" y="5880"/>
                  </a:lnTo>
                  <a:lnTo>
                    <a:pt x="4708" y="5964"/>
                  </a:lnTo>
                  <a:lnTo>
                    <a:pt x="4750" y="5985"/>
                  </a:lnTo>
                  <a:lnTo>
                    <a:pt x="4897" y="6131"/>
                  </a:lnTo>
                  <a:lnTo>
                    <a:pt x="5085" y="6362"/>
                  </a:lnTo>
                  <a:lnTo>
                    <a:pt x="5231" y="6592"/>
                  </a:lnTo>
                  <a:lnTo>
                    <a:pt x="5399" y="6801"/>
                  </a:lnTo>
                  <a:lnTo>
                    <a:pt x="5399" y="6906"/>
                  </a:lnTo>
                  <a:lnTo>
                    <a:pt x="5608" y="7178"/>
                  </a:lnTo>
                  <a:lnTo>
                    <a:pt x="5650" y="7282"/>
                  </a:lnTo>
                  <a:lnTo>
                    <a:pt x="5587" y="7408"/>
                  </a:lnTo>
                  <a:lnTo>
                    <a:pt x="5650" y="7491"/>
                  </a:lnTo>
                  <a:lnTo>
                    <a:pt x="5692" y="7638"/>
                  </a:lnTo>
                  <a:lnTo>
                    <a:pt x="5817" y="7952"/>
                  </a:lnTo>
                  <a:lnTo>
                    <a:pt x="5817" y="8077"/>
                  </a:lnTo>
                  <a:lnTo>
                    <a:pt x="5775" y="8182"/>
                  </a:lnTo>
                  <a:lnTo>
                    <a:pt x="5650" y="8287"/>
                  </a:lnTo>
                  <a:lnTo>
                    <a:pt x="5608" y="8370"/>
                  </a:lnTo>
                  <a:lnTo>
                    <a:pt x="5671" y="8370"/>
                  </a:lnTo>
                  <a:lnTo>
                    <a:pt x="5754" y="8454"/>
                  </a:lnTo>
                  <a:lnTo>
                    <a:pt x="5692" y="8496"/>
                  </a:lnTo>
                  <a:lnTo>
                    <a:pt x="5566" y="8496"/>
                  </a:lnTo>
                  <a:lnTo>
                    <a:pt x="5482" y="8538"/>
                  </a:lnTo>
                  <a:lnTo>
                    <a:pt x="5482" y="8579"/>
                  </a:lnTo>
                  <a:lnTo>
                    <a:pt x="5566" y="8789"/>
                  </a:lnTo>
                  <a:lnTo>
                    <a:pt x="5650" y="8872"/>
                  </a:lnTo>
                  <a:lnTo>
                    <a:pt x="5650" y="8956"/>
                  </a:lnTo>
                  <a:lnTo>
                    <a:pt x="5754" y="9103"/>
                  </a:lnTo>
                  <a:lnTo>
                    <a:pt x="5796" y="9228"/>
                  </a:lnTo>
                  <a:lnTo>
                    <a:pt x="5859" y="9291"/>
                  </a:lnTo>
                  <a:lnTo>
                    <a:pt x="5922" y="9291"/>
                  </a:lnTo>
                  <a:lnTo>
                    <a:pt x="5943" y="9333"/>
                  </a:lnTo>
                  <a:lnTo>
                    <a:pt x="6131" y="9395"/>
                  </a:lnTo>
                  <a:lnTo>
                    <a:pt x="6278" y="9375"/>
                  </a:lnTo>
                  <a:lnTo>
                    <a:pt x="6340" y="9375"/>
                  </a:lnTo>
                  <a:lnTo>
                    <a:pt x="6299" y="9437"/>
                  </a:lnTo>
                  <a:lnTo>
                    <a:pt x="6299" y="9500"/>
                  </a:lnTo>
                  <a:lnTo>
                    <a:pt x="6424" y="9542"/>
                  </a:lnTo>
                  <a:lnTo>
                    <a:pt x="6591" y="9688"/>
                  </a:lnTo>
                  <a:lnTo>
                    <a:pt x="6696" y="9835"/>
                  </a:lnTo>
                  <a:lnTo>
                    <a:pt x="6759" y="9960"/>
                  </a:lnTo>
                  <a:lnTo>
                    <a:pt x="6863" y="10023"/>
                  </a:lnTo>
                  <a:lnTo>
                    <a:pt x="6926" y="10002"/>
                  </a:lnTo>
                  <a:lnTo>
                    <a:pt x="7031" y="10044"/>
                  </a:lnTo>
                  <a:lnTo>
                    <a:pt x="7115" y="10044"/>
                  </a:lnTo>
                  <a:lnTo>
                    <a:pt x="7345" y="10149"/>
                  </a:lnTo>
                  <a:lnTo>
                    <a:pt x="7428" y="10149"/>
                  </a:lnTo>
                  <a:lnTo>
                    <a:pt x="7449" y="10107"/>
                  </a:lnTo>
                  <a:lnTo>
                    <a:pt x="7512" y="10107"/>
                  </a:lnTo>
                  <a:lnTo>
                    <a:pt x="7575" y="10170"/>
                  </a:lnTo>
                  <a:lnTo>
                    <a:pt x="7847" y="10442"/>
                  </a:lnTo>
                  <a:lnTo>
                    <a:pt x="7910" y="10442"/>
                  </a:lnTo>
                  <a:lnTo>
                    <a:pt x="8098" y="10630"/>
                  </a:lnTo>
                  <a:lnTo>
                    <a:pt x="8328" y="10735"/>
                  </a:lnTo>
                  <a:lnTo>
                    <a:pt x="8621" y="10756"/>
                  </a:lnTo>
                  <a:lnTo>
                    <a:pt x="8747" y="10839"/>
                  </a:lnTo>
                  <a:lnTo>
                    <a:pt x="8830" y="10965"/>
                  </a:lnTo>
                  <a:lnTo>
                    <a:pt x="8998" y="10965"/>
                  </a:lnTo>
                  <a:lnTo>
                    <a:pt x="9144" y="11048"/>
                  </a:lnTo>
                  <a:lnTo>
                    <a:pt x="9228" y="10986"/>
                  </a:lnTo>
                  <a:lnTo>
                    <a:pt x="9249" y="11007"/>
                  </a:lnTo>
                  <a:lnTo>
                    <a:pt x="9332" y="11153"/>
                  </a:lnTo>
                  <a:lnTo>
                    <a:pt x="9479" y="11216"/>
                  </a:lnTo>
                  <a:lnTo>
                    <a:pt x="9625" y="11216"/>
                  </a:lnTo>
                  <a:lnTo>
                    <a:pt x="9730" y="11279"/>
                  </a:lnTo>
                  <a:lnTo>
                    <a:pt x="9960" y="11362"/>
                  </a:lnTo>
                  <a:lnTo>
                    <a:pt x="10148" y="11362"/>
                  </a:lnTo>
                  <a:lnTo>
                    <a:pt x="10295" y="11467"/>
                  </a:lnTo>
                  <a:lnTo>
                    <a:pt x="10588" y="11572"/>
                  </a:lnTo>
                  <a:lnTo>
                    <a:pt x="10692" y="11530"/>
                  </a:lnTo>
                  <a:lnTo>
                    <a:pt x="11006" y="11404"/>
                  </a:lnTo>
                  <a:lnTo>
                    <a:pt x="11111" y="11404"/>
                  </a:lnTo>
                  <a:lnTo>
                    <a:pt x="11299" y="11300"/>
                  </a:lnTo>
                  <a:lnTo>
                    <a:pt x="11404" y="11279"/>
                  </a:lnTo>
                  <a:lnTo>
                    <a:pt x="11613" y="11279"/>
                  </a:lnTo>
                  <a:lnTo>
                    <a:pt x="11613" y="11258"/>
                  </a:lnTo>
                  <a:lnTo>
                    <a:pt x="11467" y="11216"/>
                  </a:lnTo>
                  <a:lnTo>
                    <a:pt x="11404" y="11216"/>
                  </a:lnTo>
                  <a:lnTo>
                    <a:pt x="11404" y="11174"/>
                  </a:lnTo>
                  <a:lnTo>
                    <a:pt x="11529" y="11090"/>
                  </a:lnTo>
                  <a:lnTo>
                    <a:pt x="11550" y="11111"/>
                  </a:lnTo>
                  <a:lnTo>
                    <a:pt x="11550" y="11195"/>
                  </a:lnTo>
                  <a:lnTo>
                    <a:pt x="11634" y="11153"/>
                  </a:lnTo>
                  <a:lnTo>
                    <a:pt x="11718" y="11153"/>
                  </a:lnTo>
                  <a:lnTo>
                    <a:pt x="11718" y="11195"/>
                  </a:lnTo>
                  <a:lnTo>
                    <a:pt x="11655" y="11195"/>
                  </a:lnTo>
                  <a:lnTo>
                    <a:pt x="11634" y="11216"/>
                  </a:lnTo>
                  <a:lnTo>
                    <a:pt x="11655" y="11258"/>
                  </a:lnTo>
                  <a:lnTo>
                    <a:pt x="11760" y="11258"/>
                  </a:lnTo>
                  <a:lnTo>
                    <a:pt x="11864" y="11279"/>
                  </a:lnTo>
                  <a:lnTo>
                    <a:pt x="12032" y="11404"/>
                  </a:lnTo>
                  <a:lnTo>
                    <a:pt x="12094" y="11467"/>
                  </a:lnTo>
                  <a:lnTo>
                    <a:pt x="12094" y="11425"/>
                  </a:lnTo>
                  <a:lnTo>
                    <a:pt x="11969" y="11300"/>
                  </a:lnTo>
                  <a:lnTo>
                    <a:pt x="11780" y="11216"/>
                  </a:lnTo>
                  <a:lnTo>
                    <a:pt x="11780" y="11174"/>
                  </a:lnTo>
                  <a:lnTo>
                    <a:pt x="11822" y="11174"/>
                  </a:lnTo>
                  <a:lnTo>
                    <a:pt x="11843" y="11195"/>
                  </a:lnTo>
                  <a:lnTo>
                    <a:pt x="11948" y="11216"/>
                  </a:lnTo>
                  <a:lnTo>
                    <a:pt x="12053" y="11300"/>
                  </a:lnTo>
                  <a:lnTo>
                    <a:pt x="12157" y="11425"/>
                  </a:lnTo>
                  <a:lnTo>
                    <a:pt x="12157" y="11488"/>
                  </a:lnTo>
                  <a:lnTo>
                    <a:pt x="12199" y="11530"/>
                  </a:lnTo>
                  <a:lnTo>
                    <a:pt x="12597" y="11885"/>
                  </a:lnTo>
                  <a:lnTo>
                    <a:pt x="12722" y="11906"/>
                  </a:lnTo>
                  <a:lnTo>
                    <a:pt x="12764" y="11990"/>
                  </a:lnTo>
                  <a:lnTo>
                    <a:pt x="12910" y="12116"/>
                  </a:lnTo>
                  <a:lnTo>
                    <a:pt x="12994" y="12220"/>
                  </a:lnTo>
                  <a:lnTo>
                    <a:pt x="13015" y="12199"/>
                  </a:lnTo>
                  <a:lnTo>
                    <a:pt x="13036" y="12136"/>
                  </a:lnTo>
                  <a:lnTo>
                    <a:pt x="13099" y="12095"/>
                  </a:lnTo>
                  <a:lnTo>
                    <a:pt x="13099" y="12053"/>
                  </a:lnTo>
                  <a:lnTo>
                    <a:pt x="13078" y="12032"/>
                  </a:lnTo>
                  <a:lnTo>
                    <a:pt x="13036" y="11990"/>
                  </a:lnTo>
                  <a:lnTo>
                    <a:pt x="13078" y="11927"/>
                  </a:lnTo>
                  <a:lnTo>
                    <a:pt x="13036" y="11906"/>
                  </a:lnTo>
                  <a:lnTo>
                    <a:pt x="13036" y="11802"/>
                  </a:lnTo>
                  <a:lnTo>
                    <a:pt x="13392" y="11258"/>
                  </a:lnTo>
                  <a:lnTo>
                    <a:pt x="14124" y="11258"/>
                  </a:lnTo>
                  <a:lnTo>
                    <a:pt x="14187" y="11195"/>
                  </a:lnTo>
                  <a:lnTo>
                    <a:pt x="14187" y="11111"/>
                  </a:lnTo>
                  <a:lnTo>
                    <a:pt x="14124" y="11090"/>
                  </a:lnTo>
                  <a:lnTo>
                    <a:pt x="14019" y="11069"/>
                  </a:lnTo>
                  <a:lnTo>
                    <a:pt x="13977" y="11048"/>
                  </a:lnTo>
                  <a:lnTo>
                    <a:pt x="13957" y="10944"/>
                  </a:lnTo>
                  <a:lnTo>
                    <a:pt x="13936" y="10881"/>
                  </a:lnTo>
                  <a:lnTo>
                    <a:pt x="13852" y="10881"/>
                  </a:lnTo>
                  <a:lnTo>
                    <a:pt x="13768" y="10797"/>
                  </a:lnTo>
                  <a:lnTo>
                    <a:pt x="13664" y="10693"/>
                  </a:lnTo>
                  <a:lnTo>
                    <a:pt x="13643" y="10651"/>
                  </a:lnTo>
                  <a:lnTo>
                    <a:pt x="13559" y="10567"/>
                  </a:lnTo>
                  <a:lnTo>
                    <a:pt x="13810" y="10546"/>
                  </a:lnTo>
                  <a:lnTo>
                    <a:pt x="13831" y="10232"/>
                  </a:lnTo>
                  <a:lnTo>
                    <a:pt x="14814" y="10253"/>
                  </a:lnTo>
                  <a:lnTo>
                    <a:pt x="14856" y="10170"/>
                  </a:lnTo>
                  <a:lnTo>
                    <a:pt x="14898" y="10128"/>
                  </a:lnTo>
                  <a:lnTo>
                    <a:pt x="14982" y="10128"/>
                  </a:lnTo>
                  <a:lnTo>
                    <a:pt x="14982" y="10170"/>
                  </a:lnTo>
                  <a:lnTo>
                    <a:pt x="15003" y="10212"/>
                  </a:lnTo>
                  <a:lnTo>
                    <a:pt x="15024" y="10170"/>
                  </a:lnTo>
                  <a:lnTo>
                    <a:pt x="15086" y="10149"/>
                  </a:lnTo>
                  <a:lnTo>
                    <a:pt x="15086" y="10128"/>
                  </a:lnTo>
                  <a:lnTo>
                    <a:pt x="15170" y="10044"/>
                  </a:lnTo>
                  <a:lnTo>
                    <a:pt x="15191" y="9940"/>
                  </a:lnTo>
                  <a:lnTo>
                    <a:pt x="15212" y="9898"/>
                  </a:lnTo>
                  <a:lnTo>
                    <a:pt x="15317" y="9898"/>
                  </a:lnTo>
                  <a:lnTo>
                    <a:pt x="15421" y="9793"/>
                  </a:lnTo>
                  <a:lnTo>
                    <a:pt x="15526" y="9647"/>
                  </a:lnTo>
                  <a:lnTo>
                    <a:pt x="15610" y="9626"/>
                  </a:lnTo>
                  <a:lnTo>
                    <a:pt x="15610" y="9626"/>
                  </a:lnTo>
                  <a:lnTo>
                    <a:pt x="15589" y="9730"/>
                  </a:lnTo>
                  <a:lnTo>
                    <a:pt x="15526" y="9793"/>
                  </a:lnTo>
                  <a:lnTo>
                    <a:pt x="15547" y="9835"/>
                  </a:lnTo>
                  <a:lnTo>
                    <a:pt x="15651" y="9919"/>
                  </a:lnTo>
                  <a:lnTo>
                    <a:pt x="15714" y="10023"/>
                  </a:lnTo>
                  <a:lnTo>
                    <a:pt x="15735" y="10002"/>
                  </a:lnTo>
                  <a:lnTo>
                    <a:pt x="15840" y="9814"/>
                  </a:lnTo>
                  <a:lnTo>
                    <a:pt x="15944" y="9437"/>
                  </a:lnTo>
                  <a:lnTo>
                    <a:pt x="16007" y="9333"/>
                  </a:lnTo>
                  <a:lnTo>
                    <a:pt x="15944" y="9375"/>
                  </a:lnTo>
                  <a:lnTo>
                    <a:pt x="15902" y="9416"/>
                  </a:lnTo>
                  <a:lnTo>
                    <a:pt x="15840" y="9395"/>
                  </a:lnTo>
                  <a:lnTo>
                    <a:pt x="15840" y="9333"/>
                  </a:lnTo>
                  <a:lnTo>
                    <a:pt x="15965" y="9207"/>
                  </a:lnTo>
                  <a:lnTo>
                    <a:pt x="16007" y="9123"/>
                  </a:lnTo>
                  <a:lnTo>
                    <a:pt x="15902" y="9123"/>
                  </a:lnTo>
                  <a:lnTo>
                    <a:pt x="15819" y="9061"/>
                  </a:lnTo>
                  <a:lnTo>
                    <a:pt x="15840" y="9019"/>
                  </a:lnTo>
                  <a:lnTo>
                    <a:pt x="15965" y="8956"/>
                  </a:lnTo>
                  <a:lnTo>
                    <a:pt x="15965" y="8789"/>
                  </a:lnTo>
                  <a:lnTo>
                    <a:pt x="16028" y="8705"/>
                  </a:lnTo>
                  <a:lnTo>
                    <a:pt x="16279" y="8475"/>
                  </a:lnTo>
                  <a:lnTo>
                    <a:pt x="16426" y="8266"/>
                  </a:lnTo>
                  <a:lnTo>
                    <a:pt x="16488" y="8119"/>
                  </a:lnTo>
                  <a:lnTo>
                    <a:pt x="16488" y="8015"/>
                  </a:lnTo>
                  <a:lnTo>
                    <a:pt x="16321" y="7763"/>
                  </a:lnTo>
                  <a:lnTo>
                    <a:pt x="16216" y="7805"/>
                  </a:lnTo>
                  <a:lnTo>
                    <a:pt x="16237" y="7847"/>
                  </a:lnTo>
                  <a:lnTo>
                    <a:pt x="16174" y="7868"/>
                  </a:lnTo>
                  <a:lnTo>
                    <a:pt x="15923" y="7826"/>
                  </a:lnTo>
                  <a:lnTo>
                    <a:pt x="15693" y="7826"/>
                  </a:lnTo>
                  <a:lnTo>
                    <a:pt x="15693" y="7868"/>
                  </a:lnTo>
                  <a:lnTo>
                    <a:pt x="15547" y="7952"/>
                  </a:lnTo>
                  <a:lnTo>
                    <a:pt x="15505" y="7910"/>
                  </a:lnTo>
                  <a:lnTo>
                    <a:pt x="15379" y="7931"/>
                  </a:lnTo>
                  <a:lnTo>
                    <a:pt x="15275" y="8035"/>
                  </a:lnTo>
                  <a:lnTo>
                    <a:pt x="14793" y="8035"/>
                  </a:lnTo>
                  <a:lnTo>
                    <a:pt x="14396" y="8119"/>
                  </a:lnTo>
                  <a:lnTo>
                    <a:pt x="14396" y="8182"/>
                  </a:lnTo>
                  <a:lnTo>
                    <a:pt x="14501" y="8224"/>
                  </a:lnTo>
                  <a:lnTo>
                    <a:pt x="14291" y="8454"/>
                  </a:lnTo>
                  <a:lnTo>
                    <a:pt x="14270" y="8810"/>
                  </a:lnTo>
                  <a:lnTo>
                    <a:pt x="14291" y="8851"/>
                  </a:lnTo>
                  <a:lnTo>
                    <a:pt x="14082" y="9082"/>
                  </a:lnTo>
                  <a:lnTo>
                    <a:pt x="14082" y="9270"/>
                  </a:lnTo>
                  <a:lnTo>
                    <a:pt x="13957" y="9395"/>
                  </a:lnTo>
                  <a:lnTo>
                    <a:pt x="13873" y="9416"/>
                  </a:lnTo>
                  <a:lnTo>
                    <a:pt x="13622" y="9542"/>
                  </a:lnTo>
                  <a:lnTo>
                    <a:pt x="13643" y="9584"/>
                  </a:lnTo>
                  <a:lnTo>
                    <a:pt x="13747" y="9500"/>
                  </a:lnTo>
                  <a:lnTo>
                    <a:pt x="13726" y="9605"/>
                  </a:lnTo>
                  <a:lnTo>
                    <a:pt x="13726" y="9793"/>
                  </a:lnTo>
                  <a:lnTo>
                    <a:pt x="13622" y="9919"/>
                  </a:lnTo>
                  <a:lnTo>
                    <a:pt x="13538" y="9919"/>
                  </a:lnTo>
                  <a:lnTo>
                    <a:pt x="13517" y="9960"/>
                  </a:lnTo>
                  <a:lnTo>
                    <a:pt x="13454" y="9919"/>
                  </a:lnTo>
                  <a:lnTo>
                    <a:pt x="13329" y="9835"/>
                  </a:lnTo>
                  <a:lnTo>
                    <a:pt x="13350" y="9793"/>
                  </a:lnTo>
                  <a:lnTo>
                    <a:pt x="13454" y="9730"/>
                  </a:lnTo>
                  <a:lnTo>
                    <a:pt x="13308" y="9688"/>
                  </a:lnTo>
                  <a:lnTo>
                    <a:pt x="13245" y="9730"/>
                  </a:lnTo>
                  <a:lnTo>
                    <a:pt x="13120" y="9709"/>
                  </a:lnTo>
                  <a:lnTo>
                    <a:pt x="12973" y="9709"/>
                  </a:lnTo>
                  <a:lnTo>
                    <a:pt x="12869" y="9793"/>
                  </a:lnTo>
                  <a:lnTo>
                    <a:pt x="12722" y="9814"/>
                  </a:lnTo>
                  <a:lnTo>
                    <a:pt x="12513" y="9814"/>
                  </a:lnTo>
                  <a:lnTo>
                    <a:pt x="12492" y="9856"/>
                  </a:lnTo>
                  <a:lnTo>
                    <a:pt x="12262" y="10002"/>
                  </a:lnTo>
                  <a:lnTo>
                    <a:pt x="12178" y="10002"/>
                  </a:lnTo>
                  <a:lnTo>
                    <a:pt x="12157" y="9940"/>
                  </a:lnTo>
                  <a:lnTo>
                    <a:pt x="11948" y="10002"/>
                  </a:lnTo>
                  <a:lnTo>
                    <a:pt x="11822" y="10044"/>
                  </a:lnTo>
                  <a:lnTo>
                    <a:pt x="11760" y="9919"/>
                  </a:lnTo>
                  <a:lnTo>
                    <a:pt x="11634" y="9730"/>
                  </a:lnTo>
                  <a:lnTo>
                    <a:pt x="11467" y="9647"/>
                  </a:lnTo>
                  <a:lnTo>
                    <a:pt x="11425" y="9605"/>
                  </a:lnTo>
                  <a:lnTo>
                    <a:pt x="11257" y="9605"/>
                  </a:lnTo>
                  <a:lnTo>
                    <a:pt x="11216" y="9626"/>
                  </a:lnTo>
                  <a:lnTo>
                    <a:pt x="11132" y="9521"/>
                  </a:lnTo>
                  <a:lnTo>
                    <a:pt x="10902" y="9270"/>
                  </a:lnTo>
                  <a:lnTo>
                    <a:pt x="10881" y="9165"/>
                  </a:lnTo>
                  <a:lnTo>
                    <a:pt x="10881" y="9082"/>
                  </a:lnTo>
                  <a:lnTo>
                    <a:pt x="10776" y="8914"/>
                  </a:lnTo>
                  <a:lnTo>
                    <a:pt x="10713" y="8789"/>
                  </a:lnTo>
                  <a:lnTo>
                    <a:pt x="10400" y="8454"/>
                  </a:lnTo>
                  <a:lnTo>
                    <a:pt x="10379" y="8328"/>
                  </a:lnTo>
                  <a:lnTo>
                    <a:pt x="10316" y="8245"/>
                  </a:lnTo>
                  <a:lnTo>
                    <a:pt x="10358" y="8161"/>
                  </a:lnTo>
                  <a:lnTo>
                    <a:pt x="10316" y="8077"/>
                  </a:lnTo>
                  <a:lnTo>
                    <a:pt x="10253" y="7847"/>
                  </a:lnTo>
                  <a:lnTo>
                    <a:pt x="10169" y="7763"/>
                  </a:lnTo>
                  <a:lnTo>
                    <a:pt x="10190" y="7638"/>
                  </a:lnTo>
                  <a:lnTo>
                    <a:pt x="10316" y="7805"/>
                  </a:lnTo>
                  <a:lnTo>
                    <a:pt x="10316" y="8015"/>
                  </a:lnTo>
                  <a:lnTo>
                    <a:pt x="10379" y="7973"/>
                  </a:lnTo>
                  <a:lnTo>
                    <a:pt x="10379" y="7805"/>
                  </a:lnTo>
                  <a:lnTo>
                    <a:pt x="10211" y="7554"/>
                  </a:lnTo>
                  <a:lnTo>
                    <a:pt x="10253" y="7429"/>
                  </a:lnTo>
                  <a:lnTo>
                    <a:pt x="10190" y="7219"/>
                  </a:lnTo>
                  <a:lnTo>
                    <a:pt x="10169" y="7115"/>
                  </a:lnTo>
                  <a:lnTo>
                    <a:pt x="10253" y="7010"/>
                  </a:lnTo>
                  <a:lnTo>
                    <a:pt x="10295" y="6717"/>
                  </a:lnTo>
                  <a:lnTo>
                    <a:pt x="10253" y="6571"/>
                  </a:lnTo>
                  <a:lnTo>
                    <a:pt x="10316" y="6278"/>
                  </a:lnTo>
                  <a:lnTo>
                    <a:pt x="10316" y="6173"/>
                  </a:lnTo>
                  <a:lnTo>
                    <a:pt x="10358" y="6090"/>
                  </a:lnTo>
                  <a:lnTo>
                    <a:pt x="10316" y="6048"/>
                  </a:lnTo>
                  <a:lnTo>
                    <a:pt x="10316" y="5922"/>
                  </a:lnTo>
                  <a:lnTo>
                    <a:pt x="10379" y="5859"/>
                  </a:lnTo>
                  <a:lnTo>
                    <a:pt x="10400" y="5713"/>
                  </a:lnTo>
                  <a:lnTo>
                    <a:pt x="10420" y="5650"/>
                  </a:lnTo>
                  <a:lnTo>
                    <a:pt x="10358" y="5608"/>
                  </a:lnTo>
                  <a:lnTo>
                    <a:pt x="10420" y="5504"/>
                  </a:lnTo>
                  <a:lnTo>
                    <a:pt x="10420" y="5336"/>
                  </a:lnTo>
                  <a:lnTo>
                    <a:pt x="10525" y="5336"/>
                  </a:lnTo>
                  <a:lnTo>
                    <a:pt x="10504" y="5441"/>
                  </a:lnTo>
                  <a:lnTo>
                    <a:pt x="10504" y="5525"/>
                  </a:lnTo>
                  <a:lnTo>
                    <a:pt x="10567" y="5504"/>
                  </a:lnTo>
                  <a:lnTo>
                    <a:pt x="10588" y="5399"/>
                  </a:lnTo>
                  <a:lnTo>
                    <a:pt x="10672" y="5294"/>
                  </a:lnTo>
                  <a:lnTo>
                    <a:pt x="10692" y="5148"/>
                  </a:lnTo>
                  <a:lnTo>
                    <a:pt x="10734" y="5106"/>
                  </a:lnTo>
                  <a:lnTo>
                    <a:pt x="10776" y="4939"/>
                  </a:lnTo>
                  <a:lnTo>
                    <a:pt x="10776" y="4897"/>
                  </a:lnTo>
                  <a:lnTo>
                    <a:pt x="10692" y="4939"/>
                  </a:lnTo>
                  <a:lnTo>
                    <a:pt x="10672" y="5127"/>
                  </a:lnTo>
                  <a:lnTo>
                    <a:pt x="10567" y="5190"/>
                  </a:lnTo>
                  <a:lnTo>
                    <a:pt x="10588" y="5106"/>
                  </a:lnTo>
                  <a:lnTo>
                    <a:pt x="10525" y="5085"/>
                  </a:lnTo>
                  <a:lnTo>
                    <a:pt x="10504" y="5002"/>
                  </a:lnTo>
                  <a:lnTo>
                    <a:pt x="10400" y="5002"/>
                  </a:lnTo>
                  <a:lnTo>
                    <a:pt x="10295" y="4918"/>
                  </a:lnTo>
                  <a:lnTo>
                    <a:pt x="10107" y="4876"/>
                  </a:lnTo>
                  <a:lnTo>
                    <a:pt x="10002" y="4771"/>
                  </a:lnTo>
                  <a:lnTo>
                    <a:pt x="9939" y="4730"/>
                  </a:lnTo>
                  <a:lnTo>
                    <a:pt x="9856" y="4730"/>
                  </a:lnTo>
                  <a:lnTo>
                    <a:pt x="9793" y="4709"/>
                  </a:lnTo>
                  <a:lnTo>
                    <a:pt x="9772" y="4709"/>
                  </a:lnTo>
                  <a:lnTo>
                    <a:pt x="9730" y="4667"/>
                  </a:lnTo>
                  <a:lnTo>
                    <a:pt x="9751" y="4499"/>
                  </a:lnTo>
                  <a:lnTo>
                    <a:pt x="9625" y="4165"/>
                  </a:lnTo>
                  <a:lnTo>
                    <a:pt x="9625" y="4144"/>
                  </a:lnTo>
                  <a:lnTo>
                    <a:pt x="9625" y="4081"/>
                  </a:lnTo>
                  <a:lnTo>
                    <a:pt x="9625" y="3976"/>
                  </a:lnTo>
                  <a:lnTo>
                    <a:pt x="9646" y="3872"/>
                  </a:lnTo>
                  <a:lnTo>
                    <a:pt x="9542" y="3788"/>
                  </a:lnTo>
                  <a:lnTo>
                    <a:pt x="9479" y="3683"/>
                  </a:lnTo>
                  <a:lnTo>
                    <a:pt x="9458" y="3579"/>
                  </a:lnTo>
                  <a:lnTo>
                    <a:pt x="9374" y="3537"/>
                  </a:lnTo>
                  <a:lnTo>
                    <a:pt x="9353" y="3453"/>
                  </a:lnTo>
                  <a:lnTo>
                    <a:pt x="9312" y="3432"/>
                  </a:lnTo>
                  <a:lnTo>
                    <a:pt x="9228" y="3223"/>
                  </a:lnTo>
                  <a:lnTo>
                    <a:pt x="9207" y="3139"/>
                  </a:lnTo>
                  <a:lnTo>
                    <a:pt x="9123" y="3118"/>
                  </a:lnTo>
                  <a:lnTo>
                    <a:pt x="9123" y="2951"/>
                  </a:lnTo>
                  <a:lnTo>
                    <a:pt x="9123" y="2888"/>
                  </a:lnTo>
                  <a:lnTo>
                    <a:pt x="9060" y="2825"/>
                  </a:lnTo>
                  <a:lnTo>
                    <a:pt x="9040" y="2721"/>
                  </a:lnTo>
                  <a:lnTo>
                    <a:pt x="8935" y="2574"/>
                  </a:lnTo>
                  <a:lnTo>
                    <a:pt x="8830" y="2491"/>
                  </a:lnTo>
                  <a:lnTo>
                    <a:pt x="8788" y="2386"/>
                  </a:lnTo>
                  <a:lnTo>
                    <a:pt x="8705" y="2365"/>
                  </a:lnTo>
                  <a:lnTo>
                    <a:pt x="8621" y="2365"/>
                  </a:lnTo>
                  <a:lnTo>
                    <a:pt x="8600" y="2323"/>
                  </a:lnTo>
                  <a:lnTo>
                    <a:pt x="8579" y="2302"/>
                  </a:lnTo>
                  <a:lnTo>
                    <a:pt x="8475" y="2323"/>
                  </a:lnTo>
                  <a:lnTo>
                    <a:pt x="8370" y="2302"/>
                  </a:lnTo>
                  <a:lnTo>
                    <a:pt x="8265" y="2302"/>
                  </a:lnTo>
                  <a:lnTo>
                    <a:pt x="8223" y="2386"/>
                  </a:lnTo>
                  <a:lnTo>
                    <a:pt x="8182" y="2386"/>
                  </a:lnTo>
                  <a:lnTo>
                    <a:pt x="8161" y="2365"/>
                  </a:lnTo>
                  <a:lnTo>
                    <a:pt x="8119" y="2365"/>
                  </a:lnTo>
                  <a:lnTo>
                    <a:pt x="8035" y="2386"/>
                  </a:lnTo>
                  <a:lnTo>
                    <a:pt x="7993" y="2428"/>
                  </a:lnTo>
                  <a:lnTo>
                    <a:pt x="7910" y="2595"/>
                  </a:lnTo>
                  <a:lnTo>
                    <a:pt x="7868" y="2679"/>
                  </a:lnTo>
                  <a:lnTo>
                    <a:pt x="7868" y="2700"/>
                  </a:lnTo>
                  <a:lnTo>
                    <a:pt x="7868" y="2742"/>
                  </a:lnTo>
                  <a:lnTo>
                    <a:pt x="7805" y="2742"/>
                  </a:lnTo>
                  <a:lnTo>
                    <a:pt x="7700" y="2825"/>
                  </a:lnTo>
                  <a:lnTo>
                    <a:pt x="7700" y="2846"/>
                  </a:lnTo>
                  <a:lnTo>
                    <a:pt x="7659" y="2888"/>
                  </a:lnTo>
                  <a:lnTo>
                    <a:pt x="7596" y="2888"/>
                  </a:lnTo>
                  <a:lnTo>
                    <a:pt x="7575" y="2825"/>
                  </a:lnTo>
                  <a:lnTo>
                    <a:pt x="7449" y="2784"/>
                  </a:lnTo>
                  <a:lnTo>
                    <a:pt x="7366" y="2742"/>
                  </a:lnTo>
                  <a:lnTo>
                    <a:pt x="7345" y="2700"/>
                  </a:lnTo>
                  <a:lnTo>
                    <a:pt x="7219" y="2637"/>
                  </a:lnTo>
                  <a:lnTo>
                    <a:pt x="7156" y="2637"/>
                  </a:lnTo>
                  <a:lnTo>
                    <a:pt x="7115" y="2595"/>
                  </a:lnTo>
                  <a:lnTo>
                    <a:pt x="7115" y="2574"/>
                  </a:lnTo>
                  <a:lnTo>
                    <a:pt x="7073" y="2512"/>
                  </a:lnTo>
                  <a:lnTo>
                    <a:pt x="7031" y="2491"/>
                  </a:lnTo>
                  <a:lnTo>
                    <a:pt x="6989" y="2491"/>
                  </a:lnTo>
                  <a:lnTo>
                    <a:pt x="6947" y="2470"/>
                  </a:lnTo>
                  <a:lnTo>
                    <a:pt x="6926" y="2470"/>
                  </a:lnTo>
                  <a:lnTo>
                    <a:pt x="6926" y="2428"/>
                  </a:lnTo>
                  <a:lnTo>
                    <a:pt x="6905" y="2323"/>
                  </a:lnTo>
                  <a:lnTo>
                    <a:pt x="6822" y="2261"/>
                  </a:lnTo>
                  <a:lnTo>
                    <a:pt x="6717" y="2114"/>
                  </a:lnTo>
                  <a:lnTo>
                    <a:pt x="6717" y="2093"/>
                  </a:lnTo>
                  <a:lnTo>
                    <a:pt x="6801" y="2072"/>
                  </a:lnTo>
                  <a:lnTo>
                    <a:pt x="6822" y="2051"/>
                  </a:lnTo>
                  <a:lnTo>
                    <a:pt x="6822" y="1968"/>
                  </a:lnTo>
                  <a:lnTo>
                    <a:pt x="6738" y="1884"/>
                  </a:lnTo>
                  <a:lnTo>
                    <a:pt x="6717" y="1863"/>
                  </a:lnTo>
                  <a:lnTo>
                    <a:pt x="6696" y="1842"/>
                  </a:lnTo>
                  <a:lnTo>
                    <a:pt x="6654" y="1800"/>
                  </a:lnTo>
                  <a:lnTo>
                    <a:pt x="6633" y="1675"/>
                  </a:lnTo>
                  <a:lnTo>
                    <a:pt x="6591" y="1591"/>
                  </a:lnTo>
                  <a:lnTo>
                    <a:pt x="6508" y="1549"/>
                  </a:lnTo>
                  <a:lnTo>
                    <a:pt x="6424" y="1528"/>
                  </a:lnTo>
                  <a:lnTo>
                    <a:pt x="6466" y="1465"/>
                  </a:lnTo>
                  <a:lnTo>
                    <a:pt x="6466" y="1424"/>
                  </a:lnTo>
                  <a:lnTo>
                    <a:pt x="6403" y="1340"/>
                  </a:lnTo>
                  <a:lnTo>
                    <a:pt x="6299" y="1319"/>
                  </a:lnTo>
                  <a:lnTo>
                    <a:pt x="6319" y="1256"/>
                  </a:lnTo>
                  <a:lnTo>
                    <a:pt x="6278" y="1173"/>
                  </a:lnTo>
                  <a:lnTo>
                    <a:pt x="6215" y="1173"/>
                  </a:lnTo>
                  <a:lnTo>
                    <a:pt x="6194" y="1131"/>
                  </a:lnTo>
                  <a:lnTo>
                    <a:pt x="6131" y="1068"/>
                  </a:lnTo>
                  <a:lnTo>
                    <a:pt x="6068" y="942"/>
                  </a:lnTo>
                  <a:lnTo>
                    <a:pt x="5943" y="859"/>
                  </a:lnTo>
                  <a:lnTo>
                    <a:pt x="5022" y="838"/>
                  </a:lnTo>
                  <a:lnTo>
                    <a:pt x="4980" y="1047"/>
                  </a:lnTo>
                  <a:lnTo>
                    <a:pt x="3327" y="1005"/>
                  </a:lnTo>
                  <a:lnTo>
                    <a:pt x="1402" y="105"/>
                  </a:lnTo>
                  <a:lnTo>
                    <a:pt x="1402" y="64"/>
                  </a:lnTo>
                  <a:lnTo>
                    <a:pt x="1381"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976;p43">
              <a:extLst>
                <a:ext uri="{FF2B5EF4-FFF2-40B4-BE49-F238E27FC236}">
                  <a16:creationId xmlns:a16="http://schemas.microsoft.com/office/drawing/2014/main" id="{4485EFA7-D1B1-48AD-B46B-0B410703337B}"/>
                </a:ext>
              </a:extLst>
            </p:cNvPr>
            <p:cNvSpPr/>
            <p:nvPr/>
          </p:nvSpPr>
          <p:spPr>
            <a:xfrm>
              <a:off x="2916800" y="3161675"/>
              <a:ext cx="40825" cy="58600"/>
            </a:xfrm>
            <a:custGeom>
              <a:avLst/>
              <a:gdLst/>
              <a:ahLst/>
              <a:cxnLst/>
              <a:rect l="l" t="t" r="r" b="b"/>
              <a:pathLst>
                <a:path w="1633" h="2344" extrusionOk="0">
                  <a:moveTo>
                    <a:pt x="336" y="0"/>
                  </a:moveTo>
                  <a:lnTo>
                    <a:pt x="231" y="84"/>
                  </a:lnTo>
                  <a:lnTo>
                    <a:pt x="126" y="147"/>
                  </a:lnTo>
                  <a:lnTo>
                    <a:pt x="85" y="209"/>
                  </a:lnTo>
                  <a:lnTo>
                    <a:pt x="1" y="314"/>
                  </a:lnTo>
                  <a:lnTo>
                    <a:pt x="1" y="460"/>
                  </a:lnTo>
                  <a:lnTo>
                    <a:pt x="64" y="607"/>
                  </a:lnTo>
                  <a:lnTo>
                    <a:pt x="22" y="732"/>
                  </a:lnTo>
                  <a:lnTo>
                    <a:pt x="22" y="816"/>
                  </a:lnTo>
                  <a:lnTo>
                    <a:pt x="126" y="879"/>
                  </a:lnTo>
                  <a:lnTo>
                    <a:pt x="189" y="963"/>
                  </a:lnTo>
                  <a:lnTo>
                    <a:pt x="231" y="1067"/>
                  </a:lnTo>
                  <a:lnTo>
                    <a:pt x="273" y="1193"/>
                  </a:lnTo>
                  <a:lnTo>
                    <a:pt x="294" y="1256"/>
                  </a:lnTo>
                  <a:lnTo>
                    <a:pt x="273" y="1360"/>
                  </a:lnTo>
                  <a:lnTo>
                    <a:pt x="189" y="1444"/>
                  </a:lnTo>
                  <a:lnTo>
                    <a:pt x="189" y="1590"/>
                  </a:lnTo>
                  <a:lnTo>
                    <a:pt x="231" y="1653"/>
                  </a:lnTo>
                  <a:lnTo>
                    <a:pt x="189" y="1779"/>
                  </a:lnTo>
                  <a:lnTo>
                    <a:pt x="64" y="1883"/>
                  </a:lnTo>
                  <a:lnTo>
                    <a:pt x="1" y="1883"/>
                  </a:lnTo>
                  <a:lnTo>
                    <a:pt x="22" y="1925"/>
                  </a:lnTo>
                  <a:lnTo>
                    <a:pt x="85" y="2009"/>
                  </a:lnTo>
                  <a:lnTo>
                    <a:pt x="106" y="2030"/>
                  </a:lnTo>
                  <a:lnTo>
                    <a:pt x="106" y="2113"/>
                  </a:lnTo>
                  <a:lnTo>
                    <a:pt x="189" y="2197"/>
                  </a:lnTo>
                  <a:lnTo>
                    <a:pt x="294" y="2218"/>
                  </a:lnTo>
                  <a:lnTo>
                    <a:pt x="336" y="2134"/>
                  </a:lnTo>
                  <a:lnTo>
                    <a:pt x="419" y="2113"/>
                  </a:lnTo>
                  <a:lnTo>
                    <a:pt x="503" y="2113"/>
                  </a:lnTo>
                  <a:lnTo>
                    <a:pt x="503" y="2176"/>
                  </a:lnTo>
                  <a:lnTo>
                    <a:pt x="545" y="2197"/>
                  </a:lnTo>
                  <a:lnTo>
                    <a:pt x="545" y="2323"/>
                  </a:lnTo>
                  <a:lnTo>
                    <a:pt x="608" y="2344"/>
                  </a:lnTo>
                  <a:lnTo>
                    <a:pt x="712" y="2281"/>
                  </a:lnTo>
                  <a:lnTo>
                    <a:pt x="733" y="2197"/>
                  </a:lnTo>
                  <a:lnTo>
                    <a:pt x="817" y="2134"/>
                  </a:lnTo>
                  <a:lnTo>
                    <a:pt x="880" y="2113"/>
                  </a:lnTo>
                  <a:lnTo>
                    <a:pt x="963" y="1988"/>
                  </a:lnTo>
                  <a:lnTo>
                    <a:pt x="1068" y="1820"/>
                  </a:lnTo>
                  <a:lnTo>
                    <a:pt x="1173" y="1590"/>
                  </a:lnTo>
                  <a:lnTo>
                    <a:pt x="1173" y="1486"/>
                  </a:lnTo>
                  <a:lnTo>
                    <a:pt x="1340" y="1297"/>
                  </a:lnTo>
                  <a:lnTo>
                    <a:pt x="1466" y="1130"/>
                  </a:lnTo>
                  <a:lnTo>
                    <a:pt x="1528" y="1046"/>
                  </a:lnTo>
                  <a:lnTo>
                    <a:pt x="1633" y="921"/>
                  </a:lnTo>
                  <a:lnTo>
                    <a:pt x="1591" y="774"/>
                  </a:lnTo>
                  <a:lnTo>
                    <a:pt x="1487" y="649"/>
                  </a:lnTo>
                  <a:lnTo>
                    <a:pt x="1466" y="711"/>
                  </a:lnTo>
                  <a:lnTo>
                    <a:pt x="1382" y="649"/>
                  </a:lnTo>
                  <a:lnTo>
                    <a:pt x="1361" y="544"/>
                  </a:lnTo>
                  <a:lnTo>
                    <a:pt x="1173" y="335"/>
                  </a:lnTo>
                  <a:lnTo>
                    <a:pt x="1131" y="335"/>
                  </a:lnTo>
                  <a:lnTo>
                    <a:pt x="963" y="209"/>
                  </a:lnTo>
                  <a:lnTo>
                    <a:pt x="650" y="105"/>
                  </a:lnTo>
                  <a:lnTo>
                    <a:pt x="524" y="21"/>
                  </a:lnTo>
                  <a:lnTo>
                    <a:pt x="336"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977;p43">
              <a:extLst>
                <a:ext uri="{FF2B5EF4-FFF2-40B4-BE49-F238E27FC236}">
                  <a16:creationId xmlns:a16="http://schemas.microsoft.com/office/drawing/2014/main" id="{9CCDA34F-CCE7-4853-B5AF-003460AC7329}"/>
                </a:ext>
              </a:extLst>
            </p:cNvPr>
            <p:cNvSpPr/>
            <p:nvPr/>
          </p:nvSpPr>
          <p:spPr>
            <a:xfrm>
              <a:off x="2866075" y="3155900"/>
              <a:ext cx="58075" cy="63325"/>
            </a:xfrm>
            <a:custGeom>
              <a:avLst/>
              <a:gdLst/>
              <a:ahLst/>
              <a:cxnLst/>
              <a:rect l="l" t="t" r="r" b="b"/>
              <a:pathLst>
                <a:path w="2323" h="2533" extrusionOk="0">
                  <a:moveTo>
                    <a:pt x="1632" y="1"/>
                  </a:moveTo>
                  <a:lnTo>
                    <a:pt x="1528" y="43"/>
                  </a:lnTo>
                  <a:lnTo>
                    <a:pt x="1339" y="22"/>
                  </a:lnTo>
                  <a:lnTo>
                    <a:pt x="1151" y="64"/>
                  </a:lnTo>
                  <a:lnTo>
                    <a:pt x="963" y="22"/>
                  </a:lnTo>
                  <a:lnTo>
                    <a:pt x="691" y="22"/>
                  </a:lnTo>
                  <a:lnTo>
                    <a:pt x="544" y="64"/>
                  </a:lnTo>
                  <a:lnTo>
                    <a:pt x="544" y="210"/>
                  </a:lnTo>
                  <a:lnTo>
                    <a:pt x="482" y="336"/>
                  </a:lnTo>
                  <a:lnTo>
                    <a:pt x="523" y="419"/>
                  </a:lnTo>
                  <a:lnTo>
                    <a:pt x="440" y="524"/>
                  </a:lnTo>
                  <a:lnTo>
                    <a:pt x="335" y="566"/>
                  </a:lnTo>
                  <a:lnTo>
                    <a:pt x="168" y="566"/>
                  </a:lnTo>
                  <a:lnTo>
                    <a:pt x="105" y="691"/>
                  </a:lnTo>
                  <a:lnTo>
                    <a:pt x="105" y="838"/>
                  </a:lnTo>
                  <a:lnTo>
                    <a:pt x="0" y="1068"/>
                  </a:lnTo>
                  <a:lnTo>
                    <a:pt x="21" y="1152"/>
                  </a:lnTo>
                  <a:lnTo>
                    <a:pt x="126" y="1194"/>
                  </a:lnTo>
                  <a:lnTo>
                    <a:pt x="168" y="1277"/>
                  </a:lnTo>
                  <a:lnTo>
                    <a:pt x="210" y="1319"/>
                  </a:lnTo>
                  <a:lnTo>
                    <a:pt x="272" y="1424"/>
                  </a:lnTo>
                  <a:lnTo>
                    <a:pt x="272" y="1507"/>
                  </a:lnTo>
                  <a:lnTo>
                    <a:pt x="335" y="1570"/>
                  </a:lnTo>
                  <a:lnTo>
                    <a:pt x="419" y="1570"/>
                  </a:lnTo>
                  <a:lnTo>
                    <a:pt x="461" y="1591"/>
                  </a:lnTo>
                  <a:lnTo>
                    <a:pt x="482" y="1696"/>
                  </a:lnTo>
                  <a:lnTo>
                    <a:pt x="523" y="1842"/>
                  </a:lnTo>
                  <a:lnTo>
                    <a:pt x="523" y="1989"/>
                  </a:lnTo>
                  <a:lnTo>
                    <a:pt x="586" y="2010"/>
                  </a:lnTo>
                  <a:lnTo>
                    <a:pt x="670" y="2135"/>
                  </a:lnTo>
                  <a:lnTo>
                    <a:pt x="691" y="2219"/>
                  </a:lnTo>
                  <a:lnTo>
                    <a:pt x="795" y="2261"/>
                  </a:lnTo>
                  <a:lnTo>
                    <a:pt x="795" y="2323"/>
                  </a:lnTo>
                  <a:lnTo>
                    <a:pt x="858" y="2407"/>
                  </a:lnTo>
                  <a:lnTo>
                    <a:pt x="942" y="2449"/>
                  </a:lnTo>
                  <a:lnTo>
                    <a:pt x="984" y="2449"/>
                  </a:lnTo>
                  <a:lnTo>
                    <a:pt x="1005" y="2470"/>
                  </a:lnTo>
                  <a:lnTo>
                    <a:pt x="1172" y="2533"/>
                  </a:lnTo>
                  <a:lnTo>
                    <a:pt x="1256" y="2533"/>
                  </a:lnTo>
                  <a:lnTo>
                    <a:pt x="1277" y="2470"/>
                  </a:lnTo>
                  <a:lnTo>
                    <a:pt x="1214" y="2344"/>
                  </a:lnTo>
                  <a:lnTo>
                    <a:pt x="1193" y="2303"/>
                  </a:lnTo>
                  <a:lnTo>
                    <a:pt x="1088" y="2198"/>
                  </a:lnTo>
                  <a:lnTo>
                    <a:pt x="1109" y="2093"/>
                  </a:lnTo>
                  <a:lnTo>
                    <a:pt x="1214" y="2010"/>
                  </a:lnTo>
                  <a:lnTo>
                    <a:pt x="1339" y="2031"/>
                  </a:lnTo>
                  <a:lnTo>
                    <a:pt x="1591" y="2031"/>
                  </a:lnTo>
                  <a:lnTo>
                    <a:pt x="1695" y="1989"/>
                  </a:lnTo>
                  <a:lnTo>
                    <a:pt x="1842" y="1989"/>
                  </a:lnTo>
                  <a:lnTo>
                    <a:pt x="1946" y="2093"/>
                  </a:lnTo>
                  <a:lnTo>
                    <a:pt x="2030" y="2114"/>
                  </a:lnTo>
                  <a:lnTo>
                    <a:pt x="2093" y="2114"/>
                  </a:lnTo>
                  <a:lnTo>
                    <a:pt x="2218" y="2010"/>
                  </a:lnTo>
                  <a:lnTo>
                    <a:pt x="2260" y="1884"/>
                  </a:lnTo>
                  <a:lnTo>
                    <a:pt x="2218" y="1821"/>
                  </a:lnTo>
                  <a:lnTo>
                    <a:pt x="2218" y="1675"/>
                  </a:lnTo>
                  <a:lnTo>
                    <a:pt x="2302" y="1591"/>
                  </a:lnTo>
                  <a:lnTo>
                    <a:pt x="2323" y="1487"/>
                  </a:lnTo>
                  <a:lnTo>
                    <a:pt x="2302" y="1424"/>
                  </a:lnTo>
                  <a:lnTo>
                    <a:pt x="2260" y="1298"/>
                  </a:lnTo>
                  <a:lnTo>
                    <a:pt x="2218" y="1194"/>
                  </a:lnTo>
                  <a:lnTo>
                    <a:pt x="2155" y="1110"/>
                  </a:lnTo>
                  <a:lnTo>
                    <a:pt x="2051" y="1047"/>
                  </a:lnTo>
                  <a:lnTo>
                    <a:pt x="2051" y="963"/>
                  </a:lnTo>
                  <a:lnTo>
                    <a:pt x="2093" y="838"/>
                  </a:lnTo>
                  <a:lnTo>
                    <a:pt x="2030" y="691"/>
                  </a:lnTo>
                  <a:lnTo>
                    <a:pt x="2030" y="545"/>
                  </a:lnTo>
                  <a:lnTo>
                    <a:pt x="2114" y="440"/>
                  </a:lnTo>
                  <a:lnTo>
                    <a:pt x="2155" y="378"/>
                  </a:lnTo>
                  <a:lnTo>
                    <a:pt x="2260" y="231"/>
                  </a:lnTo>
                  <a:lnTo>
                    <a:pt x="2260" y="147"/>
                  </a:lnTo>
                  <a:lnTo>
                    <a:pt x="2135" y="106"/>
                  </a:lnTo>
                  <a:lnTo>
                    <a:pt x="1946" y="64"/>
                  </a:lnTo>
                  <a:lnTo>
                    <a:pt x="1716"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978;p43">
              <a:extLst>
                <a:ext uri="{FF2B5EF4-FFF2-40B4-BE49-F238E27FC236}">
                  <a16:creationId xmlns:a16="http://schemas.microsoft.com/office/drawing/2014/main" id="{7B14EA40-8950-42A4-BD03-06D4A3450179}"/>
                </a:ext>
              </a:extLst>
            </p:cNvPr>
            <p:cNvSpPr/>
            <p:nvPr/>
          </p:nvSpPr>
          <p:spPr>
            <a:xfrm>
              <a:off x="2816900" y="3119825"/>
              <a:ext cx="72725" cy="109350"/>
            </a:xfrm>
            <a:custGeom>
              <a:avLst/>
              <a:gdLst/>
              <a:ahLst/>
              <a:cxnLst/>
              <a:rect l="l" t="t" r="r" b="b"/>
              <a:pathLst>
                <a:path w="2909" h="4374" extrusionOk="0">
                  <a:moveTo>
                    <a:pt x="879" y="0"/>
                  </a:moveTo>
                  <a:lnTo>
                    <a:pt x="858" y="84"/>
                  </a:lnTo>
                  <a:lnTo>
                    <a:pt x="712" y="251"/>
                  </a:lnTo>
                  <a:lnTo>
                    <a:pt x="565" y="356"/>
                  </a:lnTo>
                  <a:lnTo>
                    <a:pt x="503" y="335"/>
                  </a:lnTo>
                  <a:lnTo>
                    <a:pt x="335" y="544"/>
                  </a:lnTo>
                  <a:lnTo>
                    <a:pt x="356" y="628"/>
                  </a:lnTo>
                  <a:lnTo>
                    <a:pt x="419" y="733"/>
                  </a:lnTo>
                  <a:lnTo>
                    <a:pt x="565" y="753"/>
                  </a:lnTo>
                  <a:lnTo>
                    <a:pt x="649" y="837"/>
                  </a:lnTo>
                  <a:lnTo>
                    <a:pt x="649" y="963"/>
                  </a:lnTo>
                  <a:lnTo>
                    <a:pt x="461" y="1046"/>
                  </a:lnTo>
                  <a:lnTo>
                    <a:pt x="398" y="1025"/>
                  </a:lnTo>
                  <a:lnTo>
                    <a:pt x="293" y="1046"/>
                  </a:lnTo>
                  <a:lnTo>
                    <a:pt x="210" y="1025"/>
                  </a:lnTo>
                  <a:lnTo>
                    <a:pt x="126" y="1088"/>
                  </a:lnTo>
                  <a:lnTo>
                    <a:pt x="105" y="1277"/>
                  </a:lnTo>
                  <a:lnTo>
                    <a:pt x="1" y="1381"/>
                  </a:lnTo>
                  <a:lnTo>
                    <a:pt x="42" y="1507"/>
                  </a:lnTo>
                  <a:lnTo>
                    <a:pt x="189" y="1716"/>
                  </a:lnTo>
                  <a:lnTo>
                    <a:pt x="419" y="1904"/>
                  </a:lnTo>
                  <a:lnTo>
                    <a:pt x="419" y="1925"/>
                  </a:lnTo>
                  <a:lnTo>
                    <a:pt x="461" y="1925"/>
                  </a:lnTo>
                  <a:lnTo>
                    <a:pt x="524" y="1988"/>
                  </a:lnTo>
                  <a:lnTo>
                    <a:pt x="565" y="1925"/>
                  </a:lnTo>
                  <a:lnTo>
                    <a:pt x="712" y="1967"/>
                  </a:lnTo>
                  <a:lnTo>
                    <a:pt x="817" y="2072"/>
                  </a:lnTo>
                  <a:lnTo>
                    <a:pt x="817" y="2218"/>
                  </a:lnTo>
                  <a:lnTo>
                    <a:pt x="733" y="2344"/>
                  </a:lnTo>
                  <a:lnTo>
                    <a:pt x="670" y="2406"/>
                  </a:lnTo>
                  <a:lnTo>
                    <a:pt x="775" y="2448"/>
                  </a:lnTo>
                  <a:lnTo>
                    <a:pt x="879" y="2448"/>
                  </a:lnTo>
                  <a:lnTo>
                    <a:pt x="942" y="2532"/>
                  </a:lnTo>
                  <a:lnTo>
                    <a:pt x="984" y="2616"/>
                  </a:lnTo>
                  <a:lnTo>
                    <a:pt x="1089" y="2616"/>
                  </a:lnTo>
                  <a:lnTo>
                    <a:pt x="1089" y="2657"/>
                  </a:lnTo>
                  <a:lnTo>
                    <a:pt x="984" y="2804"/>
                  </a:lnTo>
                  <a:lnTo>
                    <a:pt x="963" y="2950"/>
                  </a:lnTo>
                  <a:lnTo>
                    <a:pt x="837" y="3160"/>
                  </a:lnTo>
                  <a:lnTo>
                    <a:pt x="858" y="3264"/>
                  </a:lnTo>
                  <a:lnTo>
                    <a:pt x="817" y="3369"/>
                  </a:lnTo>
                  <a:lnTo>
                    <a:pt x="817" y="3474"/>
                  </a:lnTo>
                  <a:lnTo>
                    <a:pt x="837" y="3536"/>
                  </a:lnTo>
                  <a:lnTo>
                    <a:pt x="817" y="3599"/>
                  </a:lnTo>
                  <a:lnTo>
                    <a:pt x="817" y="3704"/>
                  </a:lnTo>
                  <a:lnTo>
                    <a:pt x="921" y="3808"/>
                  </a:lnTo>
                  <a:lnTo>
                    <a:pt x="1047" y="3955"/>
                  </a:lnTo>
                  <a:lnTo>
                    <a:pt x="1047" y="4018"/>
                  </a:lnTo>
                  <a:lnTo>
                    <a:pt x="1130" y="4122"/>
                  </a:lnTo>
                  <a:lnTo>
                    <a:pt x="1361" y="4331"/>
                  </a:lnTo>
                  <a:lnTo>
                    <a:pt x="1444" y="4373"/>
                  </a:lnTo>
                  <a:lnTo>
                    <a:pt x="1507" y="4290"/>
                  </a:lnTo>
                  <a:lnTo>
                    <a:pt x="1591" y="4269"/>
                  </a:lnTo>
                  <a:lnTo>
                    <a:pt x="1612" y="4290"/>
                  </a:lnTo>
                  <a:lnTo>
                    <a:pt x="1758" y="4290"/>
                  </a:lnTo>
                  <a:lnTo>
                    <a:pt x="1821" y="4185"/>
                  </a:lnTo>
                  <a:lnTo>
                    <a:pt x="1863" y="4122"/>
                  </a:lnTo>
                  <a:lnTo>
                    <a:pt x="1967" y="4101"/>
                  </a:lnTo>
                  <a:lnTo>
                    <a:pt x="2198" y="4101"/>
                  </a:lnTo>
                  <a:lnTo>
                    <a:pt x="2260" y="3913"/>
                  </a:lnTo>
                  <a:lnTo>
                    <a:pt x="2386" y="3871"/>
                  </a:lnTo>
                  <a:lnTo>
                    <a:pt x="2553" y="3871"/>
                  </a:lnTo>
                  <a:lnTo>
                    <a:pt x="2616" y="3913"/>
                  </a:lnTo>
                  <a:lnTo>
                    <a:pt x="2721" y="3892"/>
                  </a:lnTo>
                  <a:lnTo>
                    <a:pt x="2909" y="3892"/>
                  </a:lnTo>
                  <a:lnTo>
                    <a:pt x="2825" y="3850"/>
                  </a:lnTo>
                  <a:lnTo>
                    <a:pt x="2762" y="3766"/>
                  </a:lnTo>
                  <a:lnTo>
                    <a:pt x="2762" y="3704"/>
                  </a:lnTo>
                  <a:lnTo>
                    <a:pt x="2658" y="3662"/>
                  </a:lnTo>
                  <a:lnTo>
                    <a:pt x="2637" y="3578"/>
                  </a:lnTo>
                  <a:lnTo>
                    <a:pt x="2553" y="3453"/>
                  </a:lnTo>
                  <a:lnTo>
                    <a:pt x="2490" y="3432"/>
                  </a:lnTo>
                  <a:lnTo>
                    <a:pt x="2490" y="3285"/>
                  </a:lnTo>
                  <a:lnTo>
                    <a:pt x="2449" y="3139"/>
                  </a:lnTo>
                  <a:lnTo>
                    <a:pt x="2428" y="3034"/>
                  </a:lnTo>
                  <a:lnTo>
                    <a:pt x="2386" y="3013"/>
                  </a:lnTo>
                  <a:lnTo>
                    <a:pt x="2302" y="3013"/>
                  </a:lnTo>
                  <a:lnTo>
                    <a:pt x="2239" y="2950"/>
                  </a:lnTo>
                  <a:lnTo>
                    <a:pt x="2239" y="2867"/>
                  </a:lnTo>
                  <a:lnTo>
                    <a:pt x="2177" y="2762"/>
                  </a:lnTo>
                  <a:lnTo>
                    <a:pt x="2135" y="2720"/>
                  </a:lnTo>
                  <a:lnTo>
                    <a:pt x="2093" y="2637"/>
                  </a:lnTo>
                  <a:lnTo>
                    <a:pt x="1988" y="2595"/>
                  </a:lnTo>
                  <a:lnTo>
                    <a:pt x="1967" y="2511"/>
                  </a:lnTo>
                  <a:lnTo>
                    <a:pt x="2072" y="2281"/>
                  </a:lnTo>
                  <a:lnTo>
                    <a:pt x="2072" y="2134"/>
                  </a:lnTo>
                  <a:lnTo>
                    <a:pt x="2135" y="2009"/>
                  </a:lnTo>
                  <a:lnTo>
                    <a:pt x="2302" y="2009"/>
                  </a:lnTo>
                  <a:lnTo>
                    <a:pt x="2407" y="1967"/>
                  </a:lnTo>
                  <a:lnTo>
                    <a:pt x="2490" y="1862"/>
                  </a:lnTo>
                  <a:lnTo>
                    <a:pt x="2449" y="1779"/>
                  </a:lnTo>
                  <a:lnTo>
                    <a:pt x="2511" y="1653"/>
                  </a:lnTo>
                  <a:lnTo>
                    <a:pt x="2449" y="1549"/>
                  </a:lnTo>
                  <a:lnTo>
                    <a:pt x="2449" y="1381"/>
                  </a:lnTo>
                  <a:lnTo>
                    <a:pt x="2428" y="1297"/>
                  </a:lnTo>
                  <a:lnTo>
                    <a:pt x="2218" y="1256"/>
                  </a:lnTo>
                  <a:lnTo>
                    <a:pt x="2009" y="1046"/>
                  </a:lnTo>
                  <a:lnTo>
                    <a:pt x="1905" y="963"/>
                  </a:lnTo>
                  <a:lnTo>
                    <a:pt x="1863" y="984"/>
                  </a:lnTo>
                  <a:lnTo>
                    <a:pt x="1716" y="1046"/>
                  </a:lnTo>
                  <a:lnTo>
                    <a:pt x="1653" y="1130"/>
                  </a:lnTo>
                  <a:lnTo>
                    <a:pt x="1612" y="1235"/>
                  </a:lnTo>
                  <a:lnTo>
                    <a:pt x="1591" y="1088"/>
                  </a:lnTo>
                  <a:lnTo>
                    <a:pt x="1612" y="921"/>
                  </a:lnTo>
                  <a:lnTo>
                    <a:pt x="1674" y="816"/>
                  </a:lnTo>
                  <a:lnTo>
                    <a:pt x="1612" y="628"/>
                  </a:lnTo>
                  <a:lnTo>
                    <a:pt x="1507" y="565"/>
                  </a:lnTo>
                  <a:lnTo>
                    <a:pt x="1298" y="419"/>
                  </a:lnTo>
                  <a:lnTo>
                    <a:pt x="1151" y="251"/>
                  </a:lnTo>
                  <a:lnTo>
                    <a:pt x="1130" y="147"/>
                  </a:lnTo>
                  <a:lnTo>
                    <a:pt x="1026" y="42"/>
                  </a:lnTo>
                  <a:lnTo>
                    <a:pt x="921" y="21"/>
                  </a:lnTo>
                  <a:lnTo>
                    <a:pt x="879"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979;p43">
              <a:extLst>
                <a:ext uri="{FF2B5EF4-FFF2-40B4-BE49-F238E27FC236}">
                  <a16:creationId xmlns:a16="http://schemas.microsoft.com/office/drawing/2014/main" id="{5B753BB3-B3E1-4CA7-8C83-A912B3A9E56D}"/>
                </a:ext>
              </a:extLst>
            </p:cNvPr>
            <p:cNvSpPr/>
            <p:nvPr/>
          </p:nvSpPr>
          <p:spPr>
            <a:xfrm>
              <a:off x="2646900" y="3064375"/>
              <a:ext cx="192000" cy="172650"/>
            </a:xfrm>
            <a:custGeom>
              <a:avLst/>
              <a:gdLst/>
              <a:ahLst/>
              <a:cxnLst/>
              <a:rect l="l" t="t" r="r" b="b"/>
              <a:pathLst>
                <a:path w="7680" h="6906" extrusionOk="0">
                  <a:moveTo>
                    <a:pt x="1988" y="0"/>
                  </a:moveTo>
                  <a:lnTo>
                    <a:pt x="1821" y="63"/>
                  </a:lnTo>
                  <a:lnTo>
                    <a:pt x="1674" y="251"/>
                  </a:lnTo>
                  <a:lnTo>
                    <a:pt x="1695" y="377"/>
                  </a:lnTo>
                  <a:lnTo>
                    <a:pt x="1758" y="440"/>
                  </a:lnTo>
                  <a:lnTo>
                    <a:pt x="1863" y="356"/>
                  </a:lnTo>
                  <a:lnTo>
                    <a:pt x="1967" y="377"/>
                  </a:lnTo>
                  <a:lnTo>
                    <a:pt x="2072" y="461"/>
                  </a:lnTo>
                  <a:lnTo>
                    <a:pt x="2030" y="544"/>
                  </a:lnTo>
                  <a:lnTo>
                    <a:pt x="1925" y="565"/>
                  </a:lnTo>
                  <a:lnTo>
                    <a:pt x="1821" y="523"/>
                  </a:lnTo>
                  <a:lnTo>
                    <a:pt x="1779" y="482"/>
                  </a:lnTo>
                  <a:lnTo>
                    <a:pt x="1758" y="523"/>
                  </a:lnTo>
                  <a:lnTo>
                    <a:pt x="1758" y="565"/>
                  </a:lnTo>
                  <a:lnTo>
                    <a:pt x="1611" y="649"/>
                  </a:lnTo>
                  <a:lnTo>
                    <a:pt x="1360" y="670"/>
                  </a:lnTo>
                  <a:lnTo>
                    <a:pt x="1088" y="774"/>
                  </a:lnTo>
                  <a:lnTo>
                    <a:pt x="1026" y="879"/>
                  </a:lnTo>
                  <a:lnTo>
                    <a:pt x="1026" y="984"/>
                  </a:lnTo>
                  <a:lnTo>
                    <a:pt x="1088" y="1088"/>
                  </a:lnTo>
                  <a:lnTo>
                    <a:pt x="1088" y="1318"/>
                  </a:lnTo>
                  <a:lnTo>
                    <a:pt x="1130" y="1486"/>
                  </a:lnTo>
                  <a:lnTo>
                    <a:pt x="1151" y="1611"/>
                  </a:lnTo>
                  <a:lnTo>
                    <a:pt x="1067" y="1800"/>
                  </a:lnTo>
                  <a:lnTo>
                    <a:pt x="879" y="1925"/>
                  </a:lnTo>
                  <a:lnTo>
                    <a:pt x="775" y="1904"/>
                  </a:lnTo>
                  <a:lnTo>
                    <a:pt x="775" y="1737"/>
                  </a:lnTo>
                  <a:lnTo>
                    <a:pt x="649" y="1611"/>
                  </a:lnTo>
                  <a:lnTo>
                    <a:pt x="628" y="1486"/>
                  </a:lnTo>
                  <a:lnTo>
                    <a:pt x="733" y="1402"/>
                  </a:lnTo>
                  <a:lnTo>
                    <a:pt x="754" y="1318"/>
                  </a:lnTo>
                  <a:lnTo>
                    <a:pt x="963" y="1109"/>
                  </a:lnTo>
                  <a:lnTo>
                    <a:pt x="963" y="942"/>
                  </a:lnTo>
                  <a:lnTo>
                    <a:pt x="879" y="795"/>
                  </a:lnTo>
                  <a:lnTo>
                    <a:pt x="921" y="754"/>
                  </a:lnTo>
                  <a:lnTo>
                    <a:pt x="879" y="670"/>
                  </a:lnTo>
                  <a:lnTo>
                    <a:pt x="816" y="628"/>
                  </a:lnTo>
                  <a:lnTo>
                    <a:pt x="754" y="523"/>
                  </a:lnTo>
                  <a:lnTo>
                    <a:pt x="775" y="440"/>
                  </a:lnTo>
                  <a:lnTo>
                    <a:pt x="921" y="377"/>
                  </a:lnTo>
                  <a:lnTo>
                    <a:pt x="1067" y="356"/>
                  </a:lnTo>
                  <a:lnTo>
                    <a:pt x="1172" y="210"/>
                  </a:lnTo>
                  <a:lnTo>
                    <a:pt x="1130" y="210"/>
                  </a:lnTo>
                  <a:lnTo>
                    <a:pt x="1088" y="230"/>
                  </a:lnTo>
                  <a:lnTo>
                    <a:pt x="775" y="356"/>
                  </a:lnTo>
                  <a:lnTo>
                    <a:pt x="628" y="628"/>
                  </a:lnTo>
                  <a:lnTo>
                    <a:pt x="565" y="670"/>
                  </a:lnTo>
                  <a:lnTo>
                    <a:pt x="461" y="691"/>
                  </a:lnTo>
                  <a:lnTo>
                    <a:pt x="356" y="837"/>
                  </a:lnTo>
                  <a:lnTo>
                    <a:pt x="293" y="900"/>
                  </a:lnTo>
                  <a:lnTo>
                    <a:pt x="105" y="1172"/>
                  </a:lnTo>
                  <a:lnTo>
                    <a:pt x="84" y="1298"/>
                  </a:lnTo>
                  <a:lnTo>
                    <a:pt x="105" y="1402"/>
                  </a:lnTo>
                  <a:lnTo>
                    <a:pt x="84" y="1590"/>
                  </a:lnTo>
                  <a:lnTo>
                    <a:pt x="0" y="1779"/>
                  </a:lnTo>
                  <a:lnTo>
                    <a:pt x="0" y="1821"/>
                  </a:lnTo>
                  <a:lnTo>
                    <a:pt x="147" y="1821"/>
                  </a:lnTo>
                  <a:lnTo>
                    <a:pt x="398" y="2239"/>
                  </a:lnTo>
                  <a:lnTo>
                    <a:pt x="503" y="2407"/>
                  </a:lnTo>
                  <a:lnTo>
                    <a:pt x="523" y="2511"/>
                  </a:lnTo>
                  <a:lnTo>
                    <a:pt x="461" y="2637"/>
                  </a:lnTo>
                  <a:lnTo>
                    <a:pt x="461" y="2720"/>
                  </a:lnTo>
                  <a:lnTo>
                    <a:pt x="440" y="2762"/>
                  </a:lnTo>
                  <a:lnTo>
                    <a:pt x="440" y="2867"/>
                  </a:lnTo>
                  <a:lnTo>
                    <a:pt x="565" y="2971"/>
                  </a:lnTo>
                  <a:lnTo>
                    <a:pt x="733" y="3034"/>
                  </a:lnTo>
                  <a:lnTo>
                    <a:pt x="837" y="3055"/>
                  </a:lnTo>
                  <a:lnTo>
                    <a:pt x="963" y="3097"/>
                  </a:lnTo>
                  <a:lnTo>
                    <a:pt x="1047" y="3055"/>
                  </a:lnTo>
                  <a:lnTo>
                    <a:pt x="1193" y="3055"/>
                  </a:lnTo>
                  <a:lnTo>
                    <a:pt x="1339" y="3097"/>
                  </a:lnTo>
                  <a:lnTo>
                    <a:pt x="1381" y="3076"/>
                  </a:lnTo>
                  <a:lnTo>
                    <a:pt x="1549" y="3055"/>
                  </a:lnTo>
                  <a:lnTo>
                    <a:pt x="1716" y="3076"/>
                  </a:lnTo>
                  <a:lnTo>
                    <a:pt x="1821" y="3139"/>
                  </a:lnTo>
                  <a:lnTo>
                    <a:pt x="2281" y="3557"/>
                  </a:lnTo>
                  <a:lnTo>
                    <a:pt x="2427" y="3515"/>
                  </a:lnTo>
                  <a:lnTo>
                    <a:pt x="2448" y="3557"/>
                  </a:lnTo>
                  <a:lnTo>
                    <a:pt x="2511" y="3515"/>
                  </a:lnTo>
                  <a:lnTo>
                    <a:pt x="2637" y="3578"/>
                  </a:lnTo>
                  <a:lnTo>
                    <a:pt x="2699" y="3599"/>
                  </a:lnTo>
                  <a:lnTo>
                    <a:pt x="2825" y="3557"/>
                  </a:lnTo>
                  <a:lnTo>
                    <a:pt x="2930" y="3557"/>
                  </a:lnTo>
                  <a:lnTo>
                    <a:pt x="3076" y="3578"/>
                  </a:lnTo>
                  <a:lnTo>
                    <a:pt x="3118" y="3515"/>
                  </a:lnTo>
                  <a:lnTo>
                    <a:pt x="3223" y="3515"/>
                  </a:lnTo>
                  <a:lnTo>
                    <a:pt x="3285" y="3578"/>
                  </a:lnTo>
                  <a:lnTo>
                    <a:pt x="3348" y="3808"/>
                  </a:lnTo>
                  <a:lnTo>
                    <a:pt x="3285" y="3892"/>
                  </a:lnTo>
                  <a:lnTo>
                    <a:pt x="3285" y="3997"/>
                  </a:lnTo>
                  <a:lnTo>
                    <a:pt x="3264" y="4080"/>
                  </a:lnTo>
                  <a:lnTo>
                    <a:pt x="3118" y="4101"/>
                  </a:lnTo>
                  <a:lnTo>
                    <a:pt x="3055" y="4185"/>
                  </a:lnTo>
                  <a:lnTo>
                    <a:pt x="3076" y="4394"/>
                  </a:lnTo>
                  <a:lnTo>
                    <a:pt x="3118" y="4457"/>
                  </a:lnTo>
                  <a:lnTo>
                    <a:pt x="3055" y="4624"/>
                  </a:lnTo>
                  <a:lnTo>
                    <a:pt x="3055" y="4813"/>
                  </a:lnTo>
                  <a:lnTo>
                    <a:pt x="3139" y="4875"/>
                  </a:lnTo>
                  <a:lnTo>
                    <a:pt x="3139" y="4959"/>
                  </a:lnTo>
                  <a:lnTo>
                    <a:pt x="3244" y="5252"/>
                  </a:lnTo>
                  <a:lnTo>
                    <a:pt x="3055" y="5587"/>
                  </a:lnTo>
                  <a:lnTo>
                    <a:pt x="3076" y="5692"/>
                  </a:lnTo>
                  <a:lnTo>
                    <a:pt x="3139" y="5692"/>
                  </a:lnTo>
                  <a:lnTo>
                    <a:pt x="3223" y="5671"/>
                  </a:lnTo>
                  <a:lnTo>
                    <a:pt x="3223" y="5692"/>
                  </a:lnTo>
                  <a:lnTo>
                    <a:pt x="3244" y="5775"/>
                  </a:lnTo>
                  <a:lnTo>
                    <a:pt x="3327" y="5817"/>
                  </a:lnTo>
                  <a:lnTo>
                    <a:pt x="3369" y="5922"/>
                  </a:lnTo>
                  <a:lnTo>
                    <a:pt x="3348" y="5984"/>
                  </a:lnTo>
                  <a:lnTo>
                    <a:pt x="3390" y="6131"/>
                  </a:lnTo>
                  <a:lnTo>
                    <a:pt x="3536" y="6424"/>
                  </a:lnTo>
                  <a:lnTo>
                    <a:pt x="3536" y="6528"/>
                  </a:lnTo>
                  <a:lnTo>
                    <a:pt x="3746" y="6696"/>
                  </a:lnTo>
                  <a:lnTo>
                    <a:pt x="3976" y="6863"/>
                  </a:lnTo>
                  <a:lnTo>
                    <a:pt x="4101" y="6905"/>
                  </a:lnTo>
                  <a:lnTo>
                    <a:pt x="4332" y="6863"/>
                  </a:lnTo>
                  <a:lnTo>
                    <a:pt x="4478" y="6717"/>
                  </a:lnTo>
                  <a:lnTo>
                    <a:pt x="4687" y="6591"/>
                  </a:lnTo>
                  <a:lnTo>
                    <a:pt x="4750" y="6487"/>
                  </a:lnTo>
                  <a:lnTo>
                    <a:pt x="5064" y="6319"/>
                  </a:lnTo>
                  <a:lnTo>
                    <a:pt x="5127" y="6173"/>
                  </a:lnTo>
                  <a:lnTo>
                    <a:pt x="5168" y="6110"/>
                  </a:lnTo>
                  <a:lnTo>
                    <a:pt x="5210" y="6068"/>
                  </a:lnTo>
                  <a:lnTo>
                    <a:pt x="5482" y="6005"/>
                  </a:lnTo>
                  <a:lnTo>
                    <a:pt x="5629" y="5964"/>
                  </a:lnTo>
                  <a:lnTo>
                    <a:pt x="5587" y="5817"/>
                  </a:lnTo>
                  <a:lnTo>
                    <a:pt x="5440" y="5796"/>
                  </a:lnTo>
                  <a:lnTo>
                    <a:pt x="5252" y="5817"/>
                  </a:lnTo>
                  <a:lnTo>
                    <a:pt x="4959" y="5712"/>
                  </a:lnTo>
                  <a:lnTo>
                    <a:pt x="5022" y="5545"/>
                  </a:lnTo>
                  <a:lnTo>
                    <a:pt x="5001" y="5482"/>
                  </a:lnTo>
                  <a:lnTo>
                    <a:pt x="4938" y="5440"/>
                  </a:lnTo>
                  <a:lnTo>
                    <a:pt x="5127" y="5168"/>
                  </a:lnTo>
                  <a:lnTo>
                    <a:pt x="5064" y="5064"/>
                  </a:lnTo>
                  <a:lnTo>
                    <a:pt x="4938" y="4938"/>
                  </a:lnTo>
                  <a:lnTo>
                    <a:pt x="4834" y="4917"/>
                  </a:lnTo>
                  <a:lnTo>
                    <a:pt x="4750" y="4750"/>
                  </a:lnTo>
                  <a:lnTo>
                    <a:pt x="4917" y="4813"/>
                  </a:lnTo>
                  <a:lnTo>
                    <a:pt x="5106" y="4834"/>
                  </a:lnTo>
                  <a:lnTo>
                    <a:pt x="5273" y="4938"/>
                  </a:lnTo>
                  <a:lnTo>
                    <a:pt x="5461" y="4938"/>
                  </a:lnTo>
                  <a:lnTo>
                    <a:pt x="5733" y="4875"/>
                  </a:lnTo>
                  <a:lnTo>
                    <a:pt x="5796" y="4938"/>
                  </a:lnTo>
                  <a:lnTo>
                    <a:pt x="5985" y="4875"/>
                  </a:lnTo>
                  <a:lnTo>
                    <a:pt x="6173" y="4708"/>
                  </a:lnTo>
                  <a:lnTo>
                    <a:pt x="6319" y="4708"/>
                  </a:lnTo>
                  <a:lnTo>
                    <a:pt x="6424" y="4729"/>
                  </a:lnTo>
                  <a:lnTo>
                    <a:pt x="6675" y="4624"/>
                  </a:lnTo>
                  <a:lnTo>
                    <a:pt x="6884" y="4624"/>
                  </a:lnTo>
                  <a:lnTo>
                    <a:pt x="7156" y="4394"/>
                  </a:lnTo>
                  <a:lnTo>
                    <a:pt x="7219" y="4248"/>
                  </a:lnTo>
                  <a:lnTo>
                    <a:pt x="7219" y="4143"/>
                  </a:lnTo>
                  <a:lnTo>
                    <a:pt x="7219" y="4122"/>
                  </a:lnTo>
                  <a:lnTo>
                    <a:pt x="6989" y="3934"/>
                  </a:lnTo>
                  <a:lnTo>
                    <a:pt x="6842" y="3725"/>
                  </a:lnTo>
                  <a:lnTo>
                    <a:pt x="6801" y="3599"/>
                  </a:lnTo>
                  <a:lnTo>
                    <a:pt x="6905" y="3495"/>
                  </a:lnTo>
                  <a:lnTo>
                    <a:pt x="6926" y="3306"/>
                  </a:lnTo>
                  <a:lnTo>
                    <a:pt x="7010" y="3243"/>
                  </a:lnTo>
                  <a:lnTo>
                    <a:pt x="7093" y="3264"/>
                  </a:lnTo>
                  <a:lnTo>
                    <a:pt x="7198" y="3243"/>
                  </a:lnTo>
                  <a:lnTo>
                    <a:pt x="7261" y="3264"/>
                  </a:lnTo>
                  <a:lnTo>
                    <a:pt x="7449" y="3181"/>
                  </a:lnTo>
                  <a:lnTo>
                    <a:pt x="7449" y="3055"/>
                  </a:lnTo>
                  <a:lnTo>
                    <a:pt x="7365" y="2971"/>
                  </a:lnTo>
                  <a:lnTo>
                    <a:pt x="7219" y="2951"/>
                  </a:lnTo>
                  <a:lnTo>
                    <a:pt x="7156" y="2846"/>
                  </a:lnTo>
                  <a:lnTo>
                    <a:pt x="7135" y="2762"/>
                  </a:lnTo>
                  <a:lnTo>
                    <a:pt x="7303" y="2553"/>
                  </a:lnTo>
                  <a:lnTo>
                    <a:pt x="7365" y="2574"/>
                  </a:lnTo>
                  <a:lnTo>
                    <a:pt x="7512" y="2469"/>
                  </a:lnTo>
                  <a:lnTo>
                    <a:pt x="7658" y="2302"/>
                  </a:lnTo>
                  <a:lnTo>
                    <a:pt x="7679" y="2218"/>
                  </a:lnTo>
                  <a:lnTo>
                    <a:pt x="7658" y="2218"/>
                  </a:lnTo>
                  <a:lnTo>
                    <a:pt x="7428" y="2114"/>
                  </a:lnTo>
                  <a:lnTo>
                    <a:pt x="7345" y="2114"/>
                  </a:lnTo>
                  <a:lnTo>
                    <a:pt x="7261" y="2135"/>
                  </a:lnTo>
                  <a:lnTo>
                    <a:pt x="7156" y="2114"/>
                  </a:lnTo>
                  <a:lnTo>
                    <a:pt x="7093" y="2114"/>
                  </a:lnTo>
                  <a:lnTo>
                    <a:pt x="7010" y="2155"/>
                  </a:lnTo>
                  <a:lnTo>
                    <a:pt x="6821" y="2197"/>
                  </a:lnTo>
                  <a:lnTo>
                    <a:pt x="6675" y="2155"/>
                  </a:lnTo>
                  <a:lnTo>
                    <a:pt x="6612" y="2155"/>
                  </a:lnTo>
                  <a:lnTo>
                    <a:pt x="6717" y="2135"/>
                  </a:lnTo>
                  <a:lnTo>
                    <a:pt x="6801" y="2135"/>
                  </a:lnTo>
                  <a:lnTo>
                    <a:pt x="6884" y="2093"/>
                  </a:lnTo>
                  <a:lnTo>
                    <a:pt x="6926" y="2009"/>
                  </a:lnTo>
                  <a:lnTo>
                    <a:pt x="7052" y="1904"/>
                  </a:lnTo>
                  <a:lnTo>
                    <a:pt x="7093" y="1842"/>
                  </a:lnTo>
                  <a:lnTo>
                    <a:pt x="7010" y="1800"/>
                  </a:lnTo>
                  <a:lnTo>
                    <a:pt x="7010" y="1779"/>
                  </a:lnTo>
                  <a:lnTo>
                    <a:pt x="6989" y="1674"/>
                  </a:lnTo>
                  <a:lnTo>
                    <a:pt x="6821" y="1590"/>
                  </a:lnTo>
                  <a:lnTo>
                    <a:pt x="6612" y="1528"/>
                  </a:lnTo>
                  <a:lnTo>
                    <a:pt x="6570" y="1486"/>
                  </a:lnTo>
                  <a:lnTo>
                    <a:pt x="6487" y="1423"/>
                  </a:lnTo>
                  <a:lnTo>
                    <a:pt x="6382" y="1423"/>
                  </a:lnTo>
                  <a:lnTo>
                    <a:pt x="6361" y="1381"/>
                  </a:lnTo>
                  <a:lnTo>
                    <a:pt x="6215" y="1318"/>
                  </a:lnTo>
                  <a:lnTo>
                    <a:pt x="6173" y="1318"/>
                  </a:lnTo>
                  <a:lnTo>
                    <a:pt x="6173" y="1423"/>
                  </a:lnTo>
                  <a:lnTo>
                    <a:pt x="6089" y="1318"/>
                  </a:lnTo>
                  <a:lnTo>
                    <a:pt x="6047" y="1214"/>
                  </a:lnTo>
                  <a:lnTo>
                    <a:pt x="5943" y="1172"/>
                  </a:lnTo>
                  <a:lnTo>
                    <a:pt x="5901" y="1088"/>
                  </a:lnTo>
                  <a:lnTo>
                    <a:pt x="5964" y="1046"/>
                  </a:lnTo>
                  <a:lnTo>
                    <a:pt x="6215" y="1067"/>
                  </a:lnTo>
                  <a:lnTo>
                    <a:pt x="6319" y="984"/>
                  </a:lnTo>
                  <a:lnTo>
                    <a:pt x="6487" y="984"/>
                  </a:lnTo>
                  <a:lnTo>
                    <a:pt x="6487" y="879"/>
                  </a:lnTo>
                  <a:lnTo>
                    <a:pt x="6361" y="900"/>
                  </a:lnTo>
                  <a:lnTo>
                    <a:pt x="6089" y="858"/>
                  </a:lnTo>
                  <a:lnTo>
                    <a:pt x="5901" y="879"/>
                  </a:lnTo>
                  <a:lnTo>
                    <a:pt x="5775" y="879"/>
                  </a:lnTo>
                  <a:lnTo>
                    <a:pt x="5524" y="963"/>
                  </a:lnTo>
                  <a:lnTo>
                    <a:pt x="5440" y="942"/>
                  </a:lnTo>
                  <a:lnTo>
                    <a:pt x="5336" y="942"/>
                  </a:lnTo>
                  <a:lnTo>
                    <a:pt x="5127" y="1088"/>
                  </a:lnTo>
                  <a:lnTo>
                    <a:pt x="5022" y="1109"/>
                  </a:lnTo>
                  <a:lnTo>
                    <a:pt x="4896" y="1172"/>
                  </a:lnTo>
                  <a:lnTo>
                    <a:pt x="4834" y="1256"/>
                  </a:lnTo>
                  <a:lnTo>
                    <a:pt x="4645" y="1277"/>
                  </a:lnTo>
                  <a:lnTo>
                    <a:pt x="4604" y="1298"/>
                  </a:lnTo>
                  <a:lnTo>
                    <a:pt x="4520" y="1277"/>
                  </a:lnTo>
                  <a:lnTo>
                    <a:pt x="4269" y="1088"/>
                  </a:lnTo>
                  <a:lnTo>
                    <a:pt x="4206" y="984"/>
                  </a:lnTo>
                  <a:lnTo>
                    <a:pt x="3871" y="984"/>
                  </a:lnTo>
                  <a:lnTo>
                    <a:pt x="3327" y="1088"/>
                  </a:lnTo>
                  <a:lnTo>
                    <a:pt x="3055" y="1088"/>
                  </a:lnTo>
                  <a:lnTo>
                    <a:pt x="2951" y="1046"/>
                  </a:lnTo>
                  <a:lnTo>
                    <a:pt x="2909" y="963"/>
                  </a:lnTo>
                  <a:lnTo>
                    <a:pt x="2909" y="858"/>
                  </a:lnTo>
                  <a:lnTo>
                    <a:pt x="2972" y="858"/>
                  </a:lnTo>
                  <a:lnTo>
                    <a:pt x="2951" y="733"/>
                  </a:lnTo>
                  <a:lnTo>
                    <a:pt x="2846" y="565"/>
                  </a:lnTo>
                  <a:lnTo>
                    <a:pt x="2741" y="544"/>
                  </a:lnTo>
                  <a:lnTo>
                    <a:pt x="2448" y="565"/>
                  </a:lnTo>
                  <a:lnTo>
                    <a:pt x="2323" y="482"/>
                  </a:lnTo>
                  <a:lnTo>
                    <a:pt x="2239" y="482"/>
                  </a:lnTo>
                  <a:lnTo>
                    <a:pt x="2176" y="523"/>
                  </a:lnTo>
                  <a:lnTo>
                    <a:pt x="2072" y="356"/>
                  </a:lnTo>
                  <a:lnTo>
                    <a:pt x="2072" y="210"/>
                  </a:lnTo>
                  <a:lnTo>
                    <a:pt x="2030" y="21"/>
                  </a:lnTo>
                  <a:lnTo>
                    <a:pt x="1988"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980;p43">
              <a:extLst>
                <a:ext uri="{FF2B5EF4-FFF2-40B4-BE49-F238E27FC236}">
                  <a16:creationId xmlns:a16="http://schemas.microsoft.com/office/drawing/2014/main" id="{AE26A0D7-A17F-4747-97E5-CD62B5DB0835}"/>
                </a:ext>
              </a:extLst>
            </p:cNvPr>
            <p:cNvSpPr/>
            <p:nvPr/>
          </p:nvSpPr>
          <p:spPr>
            <a:xfrm>
              <a:off x="2561625" y="3060700"/>
              <a:ext cx="173700" cy="247450"/>
            </a:xfrm>
            <a:custGeom>
              <a:avLst/>
              <a:gdLst/>
              <a:ahLst/>
              <a:cxnLst/>
              <a:rect l="l" t="t" r="r" b="b"/>
              <a:pathLst>
                <a:path w="6948" h="9898" extrusionOk="0">
                  <a:moveTo>
                    <a:pt x="4353" y="1"/>
                  </a:moveTo>
                  <a:lnTo>
                    <a:pt x="4332" y="64"/>
                  </a:lnTo>
                  <a:lnTo>
                    <a:pt x="4290" y="105"/>
                  </a:lnTo>
                  <a:lnTo>
                    <a:pt x="4227" y="147"/>
                  </a:lnTo>
                  <a:lnTo>
                    <a:pt x="4165" y="168"/>
                  </a:lnTo>
                  <a:lnTo>
                    <a:pt x="4060" y="168"/>
                  </a:lnTo>
                  <a:lnTo>
                    <a:pt x="3976" y="189"/>
                  </a:lnTo>
                  <a:lnTo>
                    <a:pt x="3955" y="252"/>
                  </a:lnTo>
                  <a:lnTo>
                    <a:pt x="3976" y="294"/>
                  </a:lnTo>
                  <a:lnTo>
                    <a:pt x="3955" y="357"/>
                  </a:lnTo>
                  <a:lnTo>
                    <a:pt x="3809" y="419"/>
                  </a:lnTo>
                  <a:lnTo>
                    <a:pt x="3621" y="566"/>
                  </a:lnTo>
                  <a:lnTo>
                    <a:pt x="3495" y="670"/>
                  </a:lnTo>
                  <a:lnTo>
                    <a:pt x="3328" y="691"/>
                  </a:lnTo>
                  <a:lnTo>
                    <a:pt x="2972" y="691"/>
                  </a:lnTo>
                  <a:lnTo>
                    <a:pt x="2867" y="733"/>
                  </a:lnTo>
                  <a:lnTo>
                    <a:pt x="2867" y="817"/>
                  </a:lnTo>
                  <a:lnTo>
                    <a:pt x="2888" y="901"/>
                  </a:lnTo>
                  <a:lnTo>
                    <a:pt x="2888" y="1005"/>
                  </a:lnTo>
                  <a:lnTo>
                    <a:pt x="2805" y="1089"/>
                  </a:lnTo>
                  <a:lnTo>
                    <a:pt x="2721" y="1047"/>
                  </a:lnTo>
                  <a:lnTo>
                    <a:pt x="2763" y="942"/>
                  </a:lnTo>
                  <a:lnTo>
                    <a:pt x="2763" y="921"/>
                  </a:lnTo>
                  <a:lnTo>
                    <a:pt x="2825" y="901"/>
                  </a:lnTo>
                  <a:lnTo>
                    <a:pt x="2700" y="880"/>
                  </a:lnTo>
                  <a:lnTo>
                    <a:pt x="2574" y="817"/>
                  </a:lnTo>
                  <a:lnTo>
                    <a:pt x="2491" y="817"/>
                  </a:lnTo>
                  <a:lnTo>
                    <a:pt x="2302" y="942"/>
                  </a:lnTo>
                  <a:lnTo>
                    <a:pt x="2261" y="1026"/>
                  </a:lnTo>
                  <a:lnTo>
                    <a:pt x="2135" y="1152"/>
                  </a:lnTo>
                  <a:lnTo>
                    <a:pt x="1968" y="1465"/>
                  </a:lnTo>
                  <a:lnTo>
                    <a:pt x="1947" y="1549"/>
                  </a:lnTo>
                  <a:lnTo>
                    <a:pt x="1947" y="1549"/>
                  </a:lnTo>
                  <a:lnTo>
                    <a:pt x="1989" y="1528"/>
                  </a:lnTo>
                  <a:lnTo>
                    <a:pt x="2051" y="1570"/>
                  </a:lnTo>
                  <a:lnTo>
                    <a:pt x="2051" y="1654"/>
                  </a:lnTo>
                  <a:lnTo>
                    <a:pt x="2030" y="1758"/>
                  </a:lnTo>
                  <a:lnTo>
                    <a:pt x="1947" y="1821"/>
                  </a:lnTo>
                  <a:lnTo>
                    <a:pt x="1842" y="1821"/>
                  </a:lnTo>
                  <a:lnTo>
                    <a:pt x="1737" y="1863"/>
                  </a:lnTo>
                  <a:lnTo>
                    <a:pt x="1612" y="1989"/>
                  </a:lnTo>
                  <a:lnTo>
                    <a:pt x="1528" y="2051"/>
                  </a:lnTo>
                  <a:lnTo>
                    <a:pt x="1424" y="2198"/>
                  </a:lnTo>
                  <a:lnTo>
                    <a:pt x="1340" y="2198"/>
                  </a:lnTo>
                  <a:lnTo>
                    <a:pt x="1256" y="2240"/>
                  </a:lnTo>
                  <a:lnTo>
                    <a:pt x="1298" y="2344"/>
                  </a:lnTo>
                  <a:lnTo>
                    <a:pt x="1403" y="2449"/>
                  </a:lnTo>
                  <a:lnTo>
                    <a:pt x="1403" y="2574"/>
                  </a:lnTo>
                  <a:lnTo>
                    <a:pt x="1340" y="2700"/>
                  </a:lnTo>
                  <a:lnTo>
                    <a:pt x="1256" y="2700"/>
                  </a:lnTo>
                  <a:lnTo>
                    <a:pt x="1152" y="2616"/>
                  </a:lnTo>
                  <a:lnTo>
                    <a:pt x="1193" y="2574"/>
                  </a:lnTo>
                  <a:lnTo>
                    <a:pt x="1214" y="2512"/>
                  </a:lnTo>
                  <a:lnTo>
                    <a:pt x="1131" y="2470"/>
                  </a:lnTo>
                  <a:lnTo>
                    <a:pt x="1089" y="2365"/>
                  </a:lnTo>
                  <a:lnTo>
                    <a:pt x="984" y="2261"/>
                  </a:lnTo>
                  <a:lnTo>
                    <a:pt x="942" y="2365"/>
                  </a:lnTo>
                  <a:lnTo>
                    <a:pt x="942" y="2407"/>
                  </a:lnTo>
                  <a:lnTo>
                    <a:pt x="1005" y="2574"/>
                  </a:lnTo>
                  <a:lnTo>
                    <a:pt x="921" y="2721"/>
                  </a:lnTo>
                  <a:lnTo>
                    <a:pt x="901" y="2867"/>
                  </a:lnTo>
                  <a:lnTo>
                    <a:pt x="817" y="2909"/>
                  </a:lnTo>
                  <a:lnTo>
                    <a:pt x="775" y="2909"/>
                  </a:lnTo>
                  <a:lnTo>
                    <a:pt x="691" y="3098"/>
                  </a:lnTo>
                  <a:lnTo>
                    <a:pt x="712" y="3118"/>
                  </a:lnTo>
                  <a:lnTo>
                    <a:pt x="733" y="3244"/>
                  </a:lnTo>
                  <a:lnTo>
                    <a:pt x="733" y="3390"/>
                  </a:lnTo>
                  <a:lnTo>
                    <a:pt x="880" y="3516"/>
                  </a:lnTo>
                  <a:lnTo>
                    <a:pt x="901" y="3516"/>
                  </a:lnTo>
                  <a:lnTo>
                    <a:pt x="942" y="3495"/>
                  </a:lnTo>
                  <a:lnTo>
                    <a:pt x="1005" y="3537"/>
                  </a:lnTo>
                  <a:lnTo>
                    <a:pt x="1005" y="3662"/>
                  </a:lnTo>
                  <a:lnTo>
                    <a:pt x="921" y="3746"/>
                  </a:lnTo>
                  <a:lnTo>
                    <a:pt x="921" y="3809"/>
                  </a:lnTo>
                  <a:lnTo>
                    <a:pt x="1005" y="3872"/>
                  </a:lnTo>
                  <a:lnTo>
                    <a:pt x="1005" y="4039"/>
                  </a:lnTo>
                  <a:lnTo>
                    <a:pt x="921" y="4081"/>
                  </a:lnTo>
                  <a:lnTo>
                    <a:pt x="880" y="4165"/>
                  </a:lnTo>
                  <a:lnTo>
                    <a:pt x="921" y="4186"/>
                  </a:lnTo>
                  <a:lnTo>
                    <a:pt x="984" y="4290"/>
                  </a:lnTo>
                  <a:lnTo>
                    <a:pt x="942" y="4478"/>
                  </a:lnTo>
                  <a:lnTo>
                    <a:pt x="984" y="4771"/>
                  </a:lnTo>
                  <a:lnTo>
                    <a:pt x="901" y="4855"/>
                  </a:lnTo>
                  <a:lnTo>
                    <a:pt x="880" y="4918"/>
                  </a:lnTo>
                  <a:lnTo>
                    <a:pt x="942" y="5022"/>
                  </a:lnTo>
                  <a:lnTo>
                    <a:pt x="1047" y="4981"/>
                  </a:lnTo>
                  <a:lnTo>
                    <a:pt x="1047" y="4981"/>
                  </a:lnTo>
                  <a:lnTo>
                    <a:pt x="1026" y="5064"/>
                  </a:lnTo>
                  <a:lnTo>
                    <a:pt x="1089" y="5127"/>
                  </a:lnTo>
                  <a:lnTo>
                    <a:pt x="1152" y="5127"/>
                  </a:lnTo>
                  <a:lnTo>
                    <a:pt x="1152" y="5190"/>
                  </a:lnTo>
                  <a:lnTo>
                    <a:pt x="1110" y="5274"/>
                  </a:lnTo>
                  <a:lnTo>
                    <a:pt x="1047" y="5378"/>
                  </a:lnTo>
                  <a:lnTo>
                    <a:pt x="817" y="5608"/>
                  </a:lnTo>
                  <a:lnTo>
                    <a:pt x="775" y="5713"/>
                  </a:lnTo>
                  <a:lnTo>
                    <a:pt x="608" y="5859"/>
                  </a:lnTo>
                  <a:lnTo>
                    <a:pt x="398" y="5922"/>
                  </a:lnTo>
                  <a:lnTo>
                    <a:pt x="210" y="6048"/>
                  </a:lnTo>
                  <a:lnTo>
                    <a:pt x="64" y="6278"/>
                  </a:lnTo>
                  <a:lnTo>
                    <a:pt x="43" y="6466"/>
                  </a:lnTo>
                  <a:lnTo>
                    <a:pt x="1" y="6571"/>
                  </a:lnTo>
                  <a:lnTo>
                    <a:pt x="189" y="6655"/>
                  </a:lnTo>
                  <a:lnTo>
                    <a:pt x="377" y="6780"/>
                  </a:lnTo>
                  <a:lnTo>
                    <a:pt x="629" y="6947"/>
                  </a:lnTo>
                  <a:lnTo>
                    <a:pt x="733" y="6947"/>
                  </a:lnTo>
                  <a:lnTo>
                    <a:pt x="880" y="7094"/>
                  </a:lnTo>
                  <a:lnTo>
                    <a:pt x="838" y="7178"/>
                  </a:lnTo>
                  <a:lnTo>
                    <a:pt x="880" y="7261"/>
                  </a:lnTo>
                  <a:lnTo>
                    <a:pt x="1047" y="7282"/>
                  </a:lnTo>
                  <a:lnTo>
                    <a:pt x="1256" y="7366"/>
                  </a:lnTo>
                  <a:lnTo>
                    <a:pt x="1319" y="7408"/>
                  </a:lnTo>
                  <a:lnTo>
                    <a:pt x="1507" y="7471"/>
                  </a:lnTo>
                  <a:lnTo>
                    <a:pt x="1570" y="7387"/>
                  </a:lnTo>
                  <a:lnTo>
                    <a:pt x="1570" y="7282"/>
                  </a:lnTo>
                  <a:lnTo>
                    <a:pt x="1654" y="7199"/>
                  </a:lnTo>
                  <a:lnTo>
                    <a:pt x="1717" y="7199"/>
                  </a:lnTo>
                  <a:lnTo>
                    <a:pt x="1863" y="7282"/>
                  </a:lnTo>
                  <a:lnTo>
                    <a:pt x="1968" y="7303"/>
                  </a:lnTo>
                  <a:lnTo>
                    <a:pt x="1989" y="7387"/>
                  </a:lnTo>
                  <a:lnTo>
                    <a:pt x="2072" y="7429"/>
                  </a:lnTo>
                  <a:lnTo>
                    <a:pt x="2135" y="7429"/>
                  </a:lnTo>
                  <a:lnTo>
                    <a:pt x="2177" y="7512"/>
                  </a:lnTo>
                  <a:lnTo>
                    <a:pt x="2386" y="7575"/>
                  </a:lnTo>
                  <a:lnTo>
                    <a:pt x="2512" y="7596"/>
                  </a:lnTo>
                  <a:lnTo>
                    <a:pt x="2553" y="7638"/>
                  </a:lnTo>
                  <a:lnTo>
                    <a:pt x="2700" y="7805"/>
                  </a:lnTo>
                  <a:lnTo>
                    <a:pt x="2700" y="7910"/>
                  </a:lnTo>
                  <a:lnTo>
                    <a:pt x="2805" y="8098"/>
                  </a:lnTo>
                  <a:lnTo>
                    <a:pt x="2888" y="8098"/>
                  </a:lnTo>
                  <a:lnTo>
                    <a:pt x="3139" y="8203"/>
                  </a:lnTo>
                  <a:lnTo>
                    <a:pt x="3244" y="8349"/>
                  </a:lnTo>
                  <a:lnTo>
                    <a:pt x="3244" y="8517"/>
                  </a:lnTo>
                  <a:lnTo>
                    <a:pt x="3307" y="8517"/>
                  </a:lnTo>
                  <a:lnTo>
                    <a:pt x="3411" y="8559"/>
                  </a:lnTo>
                  <a:lnTo>
                    <a:pt x="3432" y="8684"/>
                  </a:lnTo>
                  <a:lnTo>
                    <a:pt x="3411" y="8768"/>
                  </a:lnTo>
                  <a:lnTo>
                    <a:pt x="3432" y="8852"/>
                  </a:lnTo>
                  <a:lnTo>
                    <a:pt x="3537" y="8872"/>
                  </a:lnTo>
                  <a:lnTo>
                    <a:pt x="3662" y="8852"/>
                  </a:lnTo>
                  <a:lnTo>
                    <a:pt x="3767" y="8872"/>
                  </a:lnTo>
                  <a:lnTo>
                    <a:pt x="3914" y="8872"/>
                  </a:lnTo>
                  <a:lnTo>
                    <a:pt x="3955" y="8831"/>
                  </a:lnTo>
                  <a:lnTo>
                    <a:pt x="4144" y="8747"/>
                  </a:lnTo>
                  <a:lnTo>
                    <a:pt x="4290" y="8768"/>
                  </a:lnTo>
                  <a:lnTo>
                    <a:pt x="4458" y="8852"/>
                  </a:lnTo>
                  <a:lnTo>
                    <a:pt x="4646" y="8747"/>
                  </a:lnTo>
                  <a:lnTo>
                    <a:pt x="4750" y="8747"/>
                  </a:lnTo>
                  <a:lnTo>
                    <a:pt x="4792" y="8831"/>
                  </a:lnTo>
                  <a:lnTo>
                    <a:pt x="4876" y="8831"/>
                  </a:lnTo>
                  <a:lnTo>
                    <a:pt x="4981" y="8872"/>
                  </a:lnTo>
                  <a:lnTo>
                    <a:pt x="5064" y="8956"/>
                  </a:lnTo>
                  <a:lnTo>
                    <a:pt x="5169" y="8935"/>
                  </a:lnTo>
                  <a:lnTo>
                    <a:pt x="5169" y="8998"/>
                  </a:lnTo>
                  <a:lnTo>
                    <a:pt x="4792" y="9626"/>
                  </a:lnTo>
                  <a:lnTo>
                    <a:pt x="4813" y="9709"/>
                  </a:lnTo>
                  <a:lnTo>
                    <a:pt x="4960" y="9688"/>
                  </a:lnTo>
                  <a:lnTo>
                    <a:pt x="5085" y="9688"/>
                  </a:lnTo>
                  <a:lnTo>
                    <a:pt x="5190" y="9772"/>
                  </a:lnTo>
                  <a:lnTo>
                    <a:pt x="5211" y="9898"/>
                  </a:lnTo>
                  <a:lnTo>
                    <a:pt x="5294" y="9584"/>
                  </a:lnTo>
                  <a:lnTo>
                    <a:pt x="5629" y="8370"/>
                  </a:lnTo>
                  <a:lnTo>
                    <a:pt x="5629" y="8308"/>
                  </a:lnTo>
                  <a:lnTo>
                    <a:pt x="5629" y="8098"/>
                  </a:lnTo>
                  <a:lnTo>
                    <a:pt x="5504" y="7847"/>
                  </a:lnTo>
                  <a:lnTo>
                    <a:pt x="5294" y="7680"/>
                  </a:lnTo>
                  <a:lnTo>
                    <a:pt x="5190" y="7533"/>
                  </a:lnTo>
                  <a:lnTo>
                    <a:pt x="5169" y="7219"/>
                  </a:lnTo>
                  <a:lnTo>
                    <a:pt x="5546" y="7094"/>
                  </a:lnTo>
                  <a:lnTo>
                    <a:pt x="5692" y="7199"/>
                  </a:lnTo>
                  <a:lnTo>
                    <a:pt x="5713" y="7094"/>
                  </a:lnTo>
                  <a:lnTo>
                    <a:pt x="5650" y="7010"/>
                  </a:lnTo>
                  <a:lnTo>
                    <a:pt x="5713" y="6968"/>
                  </a:lnTo>
                  <a:lnTo>
                    <a:pt x="5629" y="6801"/>
                  </a:lnTo>
                  <a:lnTo>
                    <a:pt x="5420" y="6738"/>
                  </a:lnTo>
                  <a:lnTo>
                    <a:pt x="5336" y="6592"/>
                  </a:lnTo>
                  <a:lnTo>
                    <a:pt x="5399" y="6424"/>
                  </a:lnTo>
                  <a:lnTo>
                    <a:pt x="6048" y="6424"/>
                  </a:lnTo>
                  <a:lnTo>
                    <a:pt x="6131" y="6341"/>
                  </a:lnTo>
                  <a:lnTo>
                    <a:pt x="6236" y="6341"/>
                  </a:lnTo>
                  <a:lnTo>
                    <a:pt x="6278" y="6383"/>
                  </a:lnTo>
                  <a:lnTo>
                    <a:pt x="6362" y="6383"/>
                  </a:lnTo>
                  <a:lnTo>
                    <a:pt x="6466" y="6257"/>
                  </a:lnTo>
                  <a:lnTo>
                    <a:pt x="6634" y="6215"/>
                  </a:lnTo>
                  <a:lnTo>
                    <a:pt x="6675" y="6320"/>
                  </a:lnTo>
                  <a:lnTo>
                    <a:pt x="6759" y="6424"/>
                  </a:lnTo>
                  <a:lnTo>
                    <a:pt x="6780" y="6550"/>
                  </a:lnTo>
                  <a:lnTo>
                    <a:pt x="6780" y="6696"/>
                  </a:lnTo>
                  <a:lnTo>
                    <a:pt x="6947" y="6675"/>
                  </a:lnTo>
                  <a:lnTo>
                    <a:pt x="6947" y="6571"/>
                  </a:lnTo>
                  <a:lnTo>
                    <a:pt x="6801" y="6278"/>
                  </a:lnTo>
                  <a:lnTo>
                    <a:pt x="6759" y="6131"/>
                  </a:lnTo>
                  <a:lnTo>
                    <a:pt x="6780" y="6069"/>
                  </a:lnTo>
                  <a:lnTo>
                    <a:pt x="6738" y="5964"/>
                  </a:lnTo>
                  <a:lnTo>
                    <a:pt x="6655" y="5922"/>
                  </a:lnTo>
                  <a:lnTo>
                    <a:pt x="6634" y="5839"/>
                  </a:lnTo>
                  <a:lnTo>
                    <a:pt x="6634" y="5818"/>
                  </a:lnTo>
                  <a:lnTo>
                    <a:pt x="6550" y="5839"/>
                  </a:lnTo>
                  <a:lnTo>
                    <a:pt x="6487" y="5839"/>
                  </a:lnTo>
                  <a:lnTo>
                    <a:pt x="6466" y="5734"/>
                  </a:lnTo>
                  <a:lnTo>
                    <a:pt x="6655" y="5399"/>
                  </a:lnTo>
                  <a:lnTo>
                    <a:pt x="6550" y="5106"/>
                  </a:lnTo>
                  <a:lnTo>
                    <a:pt x="6550" y="5022"/>
                  </a:lnTo>
                  <a:lnTo>
                    <a:pt x="6466" y="4960"/>
                  </a:lnTo>
                  <a:lnTo>
                    <a:pt x="6466" y="4771"/>
                  </a:lnTo>
                  <a:lnTo>
                    <a:pt x="6529" y="4604"/>
                  </a:lnTo>
                  <a:lnTo>
                    <a:pt x="6487" y="4541"/>
                  </a:lnTo>
                  <a:lnTo>
                    <a:pt x="6466" y="4332"/>
                  </a:lnTo>
                  <a:lnTo>
                    <a:pt x="6529" y="4248"/>
                  </a:lnTo>
                  <a:lnTo>
                    <a:pt x="6675" y="4227"/>
                  </a:lnTo>
                  <a:lnTo>
                    <a:pt x="6696" y="4144"/>
                  </a:lnTo>
                  <a:lnTo>
                    <a:pt x="6696" y="4039"/>
                  </a:lnTo>
                  <a:lnTo>
                    <a:pt x="6759" y="3955"/>
                  </a:lnTo>
                  <a:lnTo>
                    <a:pt x="6696" y="3725"/>
                  </a:lnTo>
                  <a:lnTo>
                    <a:pt x="6634" y="3662"/>
                  </a:lnTo>
                  <a:lnTo>
                    <a:pt x="6529" y="3662"/>
                  </a:lnTo>
                  <a:lnTo>
                    <a:pt x="6487" y="3725"/>
                  </a:lnTo>
                  <a:lnTo>
                    <a:pt x="6341" y="3704"/>
                  </a:lnTo>
                  <a:lnTo>
                    <a:pt x="6236" y="3704"/>
                  </a:lnTo>
                  <a:lnTo>
                    <a:pt x="6110" y="3746"/>
                  </a:lnTo>
                  <a:lnTo>
                    <a:pt x="6048" y="3725"/>
                  </a:lnTo>
                  <a:lnTo>
                    <a:pt x="5922" y="3662"/>
                  </a:lnTo>
                  <a:lnTo>
                    <a:pt x="5859" y="3704"/>
                  </a:lnTo>
                  <a:lnTo>
                    <a:pt x="5838" y="3662"/>
                  </a:lnTo>
                  <a:lnTo>
                    <a:pt x="5692" y="3704"/>
                  </a:lnTo>
                  <a:lnTo>
                    <a:pt x="5232" y="3286"/>
                  </a:lnTo>
                  <a:lnTo>
                    <a:pt x="5127" y="3223"/>
                  </a:lnTo>
                  <a:lnTo>
                    <a:pt x="4960" y="3202"/>
                  </a:lnTo>
                  <a:lnTo>
                    <a:pt x="4792" y="3223"/>
                  </a:lnTo>
                  <a:lnTo>
                    <a:pt x="4750" y="3244"/>
                  </a:lnTo>
                  <a:lnTo>
                    <a:pt x="4604" y="3202"/>
                  </a:lnTo>
                  <a:lnTo>
                    <a:pt x="4458" y="3202"/>
                  </a:lnTo>
                  <a:lnTo>
                    <a:pt x="4374" y="3244"/>
                  </a:lnTo>
                  <a:lnTo>
                    <a:pt x="4248" y="3202"/>
                  </a:lnTo>
                  <a:lnTo>
                    <a:pt x="4144" y="3181"/>
                  </a:lnTo>
                  <a:lnTo>
                    <a:pt x="3976" y="3118"/>
                  </a:lnTo>
                  <a:lnTo>
                    <a:pt x="3851" y="3014"/>
                  </a:lnTo>
                  <a:lnTo>
                    <a:pt x="3851" y="2909"/>
                  </a:lnTo>
                  <a:lnTo>
                    <a:pt x="3872" y="2867"/>
                  </a:lnTo>
                  <a:lnTo>
                    <a:pt x="3872" y="2784"/>
                  </a:lnTo>
                  <a:lnTo>
                    <a:pt x="3934" y="2658"/>
                  </a:lnTo>
                  <a:lnTo>
                    <a:pt x="3914" y="2554"/>
                  </a:lnTo>
                  <a:lnTo>
                    <a:pt x="3809" y="2386"/>
                  </a:lnTo>
                  <a:lnTo>
                    <a:pt x="3558" y="1968"/>
                  </a:lnTo>
                  <a:lnTo>
                    <a:pt x="3411" y="1968"/>
                  </a:lnTo>
                  <a:lnTo>
                    <a:pt x="3411" y="1926"/>
                  </a:lnTo>
                  <a:lnTo>
                    <a:pt x="3495" y="1737"/>
                  </a:lnTo>
                  <a:lnTo>
                    <a:pt x="3516" y="1549"/>
                  </a:lnTo>
                  <a:lnTo>
                    <a:pt x="3495" y="1445"/>
                  </a:lnTo>
                  <a:lnTo>
                    <a:pt x="3516" y="1319"/>
                  </a:lnTo>
                  <a:lnTo>
                    <a:pt x="3704" y="1047"/>
                  </a:lnTo>
                  <a:lnTo>
                    <a:pt x="3767" y="984"/>
                  </a:lnTo>
                  <a:lnTo>
                    <a:pt x="3872" y="838"/>
                  </a:lnTo>
                  <a:lnTo>
                    <a:pt x="3976" y="817"/>
                  </a:lnTo>
                  <a:lnTo>
                    <a:pt x="4039" y="775"/>
                  </a:lnTo>
                  <a:lnTo>
                    <a:pt x="4186" y="503"/>
                  </a:lnTo>
                  <a:lnTo>
                    <a:pt x="4499" y="377"/>
                  </a:lnTo>
                  <a:lnTo>
                    <a:pt x="4541" y="357"/>
                  </a:lnTo>
                  <a:lnTo>
                    <a:pt x="4604" y="357"/>
                  </a:lnTo>
                  <a:lnTo>
                    <a:pt x="4667" y="294"/>
                  </a:lnTo>
                  <a:lnTo>
                    <a:pt x="4688" y="210"/>
                  </a:lnTo>
                  <a:lnTo>
                    <a:pt x="4646" y="147"/>
                  </a:lnTo>
                  <a:lnTo>
                    <a:pt x="4437" y="43"/>
                  </a:lnTo>
                  <a:lnTo>
                    <a:pt x="4353"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981;p43">
              <a:extLst>
                <a:ext uri="{FF2B5EF4-FFF2-40B4-BE49-F238E27FC236}">
                  <a16:creationId xmlns:a16="http://schemas.microsoft.com/office/drawing/2014/main" id="{7B0742C2-C59A-4CA5-95FF-87E50F60FD41}"/>
                </a:ext>
              </a:extLst>
            </p:cNvPr>
            <p:cNvSpPr/>
            <p:nvPr/>
          </p:nvSpPr>
          <p:spPr>
            <a:xfrm>
              <a:off x="2531825" y="3224950"/>
              <a:ext cx="85800" cy="94200"/>
            </a:xfrm>
            <a:custGeom>
              <a:avLst/>
              <a:gdLst/>
              <a:ahLst/>
              <a:cxnLst/>
              <a:rect l="l" t="t" r="r" b="b"/>
              <a:pathLst>
                <a:path w="3432" h="3768" extrusionOk="0">
                  <a:moveTo>
                    <a:pt x="1193" y="1"/>
                  </a:moveTo>
                  <a:lnTo>
                    <a:pt x="1172" y="168"/>
                  </a:lnTo>
                  <a:lnTo>
                    <a:pt x="1025" y="168"/>
                  </a:lnTo>
                  <a:lnTo>
                    <a:pt x="732" y="336"/>
                  </a:lnTo>
                  <a:lnTo>
                    <a:pt x="607" y="377"/>
                  </a:lnTo>
                  <a:lnTo>
                    <a:pt x="440" y="440"/>
                  </a:lnTo>
                  <a:lnTo>
                    <a:pt x="523" y="587"/>
                  </a:lnTo>
                  <a:lnTo>
                    <a:pt x="523" y="649"/>
                  </a:lnTo>
                  <a:lnTo>
                    <a:pt x="565" y="733"/>
                  </a:lnTo>
                  <a:lnTo>
                    <a:pt x="544" y="901"/>
                  </a:lnTo>
                  <a:lnTo>
                    <a:pt x="335" y="1131"/>
                  </a:lnTo>
                  <a:lnTo>
                    <a:pt x="314" y="1235"/>
                  </a:lnTo>
                  <a:lnTo>
                    <a:pt x="356" y="1277"/>
                  </a:lnTo>
                  <a:lnTo>
                    <a:pt x="251" y="1445"/>
                  </a:lnTo>
                  <a:lnTo>
                    <a:pt x="126" y="1465"/>
                  </a:lnTo>
                  <a:lnTo>
                    <a:pt x="21" y="1591"/>
                  </a:lnTo>
                  <a:lnTo>
                    <a:pt x="84" y="1696"/>
                  </a:lnTo>
                  <a:lnTo>
                    <a:pt x="126" y="1800"/>
                  </a:lnTo>
                  <a:lnTo>
                    <a:pt x="105" y="1905"/>
                  </a:lnTo>
                  <a:lnTo>
                    <a:pt x="126" y="2072"/>
                  </a:lnTo>
                  <a:lnTo>
                    <a:pt x="84" y="2198"/>
                  </a:lnTo>
                  <a:lnTo>
                    <a:pt x="0" y="2261"/>
                  </a:lnTo>
                  <a:lnTo>
                    <a:pt x="84" y="2323"/>
                  </a:lnTo>
                  <a:lnTo>
                    <a:pt x="209" y="2386"/>
                  </a:lnTo>
                  <a:lnTo>
                    <a:pt x="314" y="2491"/>
                  </a:lnTo>
                  <a:lnTo>
                    <a:pt x="419" y="2574"/>
                  </a:lnTo>
                  <a:lnTo>
                    <a:pt x="440" y="2533"/>
                  </a:lnTo>
                  <a:lnTo>
                    <a:pt x="502" y="2386"/>
                  </a:lnTo>
                  <a:lnTo>
                    <a:pt x="544" y="2323"/>
                  </a:lnTo>
                  <a:lnTo>
                    <a:pt x="628" y="2219"/>
                  </a:lnTo>
                  <a:lnTo>
                    <a:pt x="628" y="2323"/>
                  </a:lnTo>
                  <a:lnTo>
                    <a:pt x="649" y="2428"/>
                  </a:lnTo>
                  <a:lnTo>
                    <a:pt x="649" y="2365"/>
                  </a:lnTo>
                  <a:lnTo>
                    <a:pt x="649" y="2282"/>
                  </a:lnTo>
                  <a:lnTo>
                    <a:pt x="712" y="2282"/>
                  </a:lnTo>
                  <a:lnTo>
                    <a:pt x="732" y="2428"/>
                  </a:lnTo>
                  <a:lnTo>
                    <a:pt x="712" y="2595"/>
                  </a:lnTo>
                  <a:lnTo>
                    <a:pt x="712" y="2700"/>
                  </a:lnTo>
                  <a:lnTo>
                    <a:pt x="649" y="2826"/>
                  </a:lnTo>
                  <a:lnTo>
                    <a:pt x="502" y="2951"/>
                  </a:lnTo>
                  <a:lnTo>
                    <a:pt x="544" y="2993"/>
                  </a:lnTo>
                  <a:lnTo>
                    <a:pt x="607" y="3139"/>
                  </a:lnTo>
                  <a:lnTo>
                    <a:pt x="502" y="3202"/>
                  </a:lnTo>
                  <a:lnTo>
                    <a:pt x="398" y="3328"/>
                  </a:lnTo>
                  <a:lnTo>
                    <a:pt x="419" y="3432"/>
                  </a:lnTo>
                  <a:lnTo>
                    <a:pt x="523" y="3432"/>
                  </a:lnTo>
                  <a:lnTo>
                    <a:pt x="649" y="3370"/>
                  </a:lnTo>
                  <a:lnTo>
                    <a:pt x="712" y="3453"/>
                  </a:lnTo>
                  <a:lnTo>
                    <a:pt x="879" y="3516"/>
                  </a:lnTo>
                  <a:lnTo>
                    <a:pt x="984" y="3537"/>
                  </a:lnTo>
                  <a:lnTo>
                    <a:pt x="1151" y="3767"/>
                  </a:lnTo>
                  <a:lnTo>
                    <a:pt x="1235" y="3767"/>
                  </a:lnTo>
                  <a:lnTo>
                    <a:pt x="1339" y="3662"/>
                  </a:lnTo>
                  <a:lnTo>
                    <a:pt x="1779" y="2721"/>
                  </a:lnTo>
                  <a:lnTo>
                    <a:pt x="1883" y="2637"/>
                  </a:lnTo>
                  <a:lnTo>
                    <a:pt x="2448" y="2470"/>
                  </a:lnTo>
                  <a:lnTo>
                    <a:pt x="2720" y="2282"/>
                  </a:lnTo>
                  <a:lnTo>
                    <a:pt x="3118" y="1905"/>
                  </a:lnTo>
                  <a:lnTo>
                    <a:pt x="3264" y="1549"/>
                  </a:lnTo>
                  <a:lnTo>
                    <a:pt x="3369" y="1549"/>
                  </a:lnTo>
                  <a:lnTo>
                    <a:pt x="3390" y="1486"/>
                  </a:lnTo>
                  <a:lnTo>
                    <a:pt x="3432" y="1361"/>
                  </a:lnTo>
                  <a:lnTo>
                    <a:pt x="3390" y="1235"/>
                  </a:lnTo>
                  <a:lnTo>
                    <a:pt x="3285" y="1026"/>
                  </a:lnTo>
                  <a:lnTo>
                    <a:pt x="3285" y="963"/>
                  </a:lnTo>
                  <a:lnTo>
                    <a:pt x="3264" y="859"/>
                  </a:lnTo>
                  <a:lnTo>
                    <a:pt x="3181" y="817"/>
                  </a:lnTo>
                  <a:lnTo>
                    <a:pt x="3160" y="733"/>
                  </a:lnTo>
                  <a:lnTo>
                    <a:pt x="3055" y="712"/>
                  </a:lnTo>
                  <a:lnTo>
                    <a:pt x="2909" y="629"/>
                  </a:lnTo>
                  <a:lnTo>
                    <a:pt x="2846" y="629"/>
                  </a:lnTo>
                  <a:lnTo>
                    <a:pt x="2762" y="712"/>
                  </a:lnTo>
                  <a:lnTo>
                    <a:pt x="2762" y="817"/>
                  </a:lnTo>
                  <a:lnTo>
                    <a:pt x="2699" y="901"/>
                  </a:lnTo>
                  <a:lnTo>
                    <a:pt x="2511" y="838"/>
                  </a:lnTo>
                  <a:lnTo>
                    <a:pt x="2448" y="796"/>
                  </a:lnTo>
                  <a:lnTo>
                    <a:pt x="2239" y="712"/>
                  </a:lnTo>
                  <a:lnTo>
                    <a:pt x="2072" y="691"/>
                  </a:lnTo>
                  <a:lnTo>
                    <a:pt x="2030" y="608"/>
                  </a:lnTo>
                  <a:lnTo>
                    <a:pt x="2072" y="524"/>
                  </a:lnTo>
                  <a:lnTo>
                    <a:pt x="1925" y="377"/>
                  </a:lnTo>
                  <a:lnTo>
                    <a:pt x="1821" y="377"/>
                  </a:lnTo>
                  <a:lnTo>
                    <a:pt x="1569" y="210"/>
                  </a:lnTo>
                  <a:lnTo>
                    <a:pt x="1381" y="85"/>
                  </a:lnTo>
                  <a:lnTo>
                    <a:pt x="1193"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982;p43">
              <a:extLst>
                <a:ext uri="{FF2B5EF4-FFF2-40B4-BE49-F238E27FC236}">
                  <a16:creationId xmlns:a16="http://schemas.microsoft.com/office/drawing/2014/main" id="{918891ED-8DFB-42EF-983C-5526B4396C06}"/>
                </a:ext>
              </a:extLst>
            </p:cNvPr>
            <p:cNvSpPr/>
            <p:nvPr/>
          </p:nvSpPr>
          <p:spPr>
            <a:xfrm>
              <a:off x="2527100" y="3246400"/>
              <a:ext cx="186250" cy="274650"/>
            </a:xfrm>
            <a:custGeom>
              <a:avLst/>
              <a:gdLst/>
              <a:ahLst/>
              <a:cxnLst/>
              <a:rect l="l" t="t" r="r" b="b"/>
              <a:pathLst>
                <a:path w="7450" h="10986" extrusionOk="0">
                  <a:moveTo>
                    <a:pt x="3453" y="1"/>
                  </a:moveTo>
                  <a:lnTo>
                    <a:pt x="3474" y="105"/>
                  </a:lnTo>
                  <a:lnTo>
                    <a:pt x="3474" y="168"/>
                  </a:lnTo>
                  <a:lnTo>
                    <a:pt x="3579" y="377"/>
                  </a:lnTo>
                  <a:lnTo>
                    <a:pt x="3621" y="503"/>
                  </a:lnTo>
                  <a:lnTo>
                    <a:pt x="3579" y="628"/>
                  </a:lnTo>
                  <a:lnTo>
                    <a:pt x="3558" y="691"/>
                  </a:lnTo>
                  <a:lnTo>
                    <a:pt x="3453" y="691"/>
                  </a:lnTo>
                  <a:lnTo>
                    <a:pt x="3307" y="1047"/>
                  </a:lnTo>
                  <a:lnTo>
                    <a:pt x="2909" y="1424"/>
                  </a:lnTo>
                  <a:lnTo>
                    <a:pt x="2637" y="1612"/>
                  </a:lnTo>
                  <a:lnTo>
                    <a:pt x="2072" y="1779"/>
                  </a:lnTo>
                  <a:lnTo>
                    <a:pt x="1968" y="1863"/>
                  </a:lnTo>
                  <a:lnTo>
                    <a:pt x="1528" y="2804"/>
                  </a:lnTo>
                  <a:lnTo>
                    <a:pt x="1424" y="2909"/>
                  </a:lnTo>
                  <a:lnTo>
                    <a:pt x="1340" y="2909"/>
                  </a:lnTo>
                  <a:lnTo>
                    <a:pt x="1173" y="2679"/>
                  </a:lnTo>
                  <a:lnTo>
                    <a:pt x="1068" y="2658"/>
                  </a:lnTo>
                  <a:lnTo>
                    <a:pt x="901" y="2595"/>
                  </a:lnTo>
                  <a:lnTo>
                    <a:pt x="838" y="2512"/>
                  </a:lnTo>
                  <a:lnTo>
                    <a:pt x="712" y="2574"/>
                  </a:lnTo>
                  <a:lnTo>
                    <a:pt x="608" y="2574"/>
                  </a:lnTo>
                  <a:lnTo>
                    <a:pt x="587" y="2470"/>
                  </a:lnTo>
                  <a:lnTo>
                    <a:pt x="691" y="2344"/>
                  </a:lnTo>
                  <a:lnTo>
                    <a:pt x="796" y="2281"/>
                  </a:lnTo>
                  <a:lnTo>
                    <a:pt x="733" y="2135"/>
                  </a:lnTo>
                  <a:lnTo>
                    <a:pt x="691" y="2093"/>
                  </a:lnTo>
                  <a:lnTo>
                    <a:pt x="398" y="2240"/>
                  </a:lnTo>
                  <a:lnTo>
                    <a:pt x="294" y="2344"/>
                  </a:lnTo>
                  <a:lnTo>
                    <a:pt x="105" y="2512"/>
                  </a:lnTo>
                  <a:lnTo>
                    <a:pt x="64" y="2679"/>
                  </a:lnTo>
                  <a:lnTo>
                    <a:pt x="1" y="2784"/>
                  </a:lnTo>
                  <a:lnTo>
                    <a:pt x="22" y="2825"/>
                  </a:lnTo>
                  <a:lnTo>
                    <a:pt x="105" y="2909"/>
                  </a:lnTo>
                  <a:lnTo>
                    <a:pt x="126" y="2993"/>
                  </a:lnTo>
                  <a:lnTo>
                    <a:pt x="64" y="3035"/>
                  </a:lnTo>
                  <a:lnTo>
                    <a:pt x="64" y="3097"/>
                  </a:lnTo>
                  <a:lnTo>
                    <a:pt x="189" y="3202"/>
                  </a:lnTo>
                  <a:lnTo>
                    <a:pt x="273" y="3348"/>
                  </a:lnTo>
                  <a:lnTo>
                    <a:pt x="231" y="3495"/>
                  </a:lnTo>
                  <a:lnTo>
                    <a:pt x="168" y="3495"/>
                  </a:lnTo>
                  <a:lnTo>
                    <a:pt x="85" y="3516"/>
                  </a:lnTo>
                  <a:lnTo>
                    <a:pt x="22" y="3621"/>
                  </a:lnTo>
                  <a:lnTo>
                    <a:pt x="126" y="3704"/>
                  </a:lnTo>
                  <a:lnTo>
                    <a:pt x="231" y="3746"/>
                  </a:lnTo>
                  <a:lnTo>
                    <a:pt x="419" y="3872"/>
                  </a:lnTo>
                  <a:lnTo>
                    <a:pt x="587" y="3913"/>
                  </a:lnTo>
                  <a:lnTo>
                    <a:pt x="817" y="4060"/>
                  </a:lnTo>
                  <a:lnTo>
                    <a:pt x="921" y="4081"/>
                  </a:lnTo>
                  <a:lnTo>
                    <a:pt x="963" y="4185"/>
                  </a:lnTo>
                  <a:lnTo>
                    <a:pt x="1068" y="4374"/>
                  </a:lnTo>
                  <a:lnTo>
                    <a:pt x="1110" y="4541"/>
                  </a:lnTo>
                  <a:lnTo>
                    <a:pt x="1173" y="4667"/>
                  </a:lnTo>
                  <a:lnTo>
                    <a:pt x="1424" y="4771"/>
                  </a:lnTo>
                  <a:lnTo>
                    <a:pt x="1486" y="4960"/>
                  </a:lnTo>
                  <a:lnTo>
                    <a:pt x="1549" y="5106"/>
                  </a:lnTo>
                  <a:lnTo>
                    <a:pt x="1591" y="5211"/>
                  </a:lnTo>
                  <a:lnTo>
                    <a:pt x="1633" y="5399"/>
                  </a:lnTo>
                  <a:lnTo>
                    <a:pt x="1696" y="5525"/>
                  </a:lnTo>
                  <a:lnTo>
                    <a:pt x="1800" y="5587"/>
                  </a:lnTo>
                  <a:lnTo>
                    <a:pt x="1905" y="5797"/>
                  </a:lnTo>
                  <a:lnTo>
                    <a:pt x="1905" y="5922"/>
                  </a:lnTo>
                  <a:lnTo>
                    <a:pt x="1884" y="5964"/>
                  </a:lnTo>
                  <a:lnTo>
                    <a:pt x="1989" y="6152"/>
                  </a:lnTo>
                  <a:lnTo>
                    <a:pt x="2177" y="6382"/>
                  </a:lnTo>
                  <a:lnTo>
                    <a:pt x="2219" y="6487"/>
                  </a:lnTo>
                  <a:lnTo>
                    <a:pt x="2198" y="6592"/>
                  </a:lnTo>
                  <a:lnTo>
                    <a:pt x="2219" y="6675"/>
                  </a:lnTo>
                  <a:lnTo>
                    <a:pt x="2302" y="6696"/>
                  </a:lnTo>
                  <a:lnTo>
                    <a:pt x="2491" y="6885"/>
                  </a:lnTo>
                  <a:lnTo>
                    <a:pt x="2533" y="6989"/>
                  </a:lnTo>
                  <a:lnTo>
                    <a:pt x="2574" y="7157"/>
                  </a:lnTo>
                  <a:lnTo>
                    <a:pt x="2616" y="7219"/>
                  </a:lnTo>
                  <a:lnTo>
                    <a:pt x="2784" y="7282"/>
                  </a:lnTo>
                  <a:lnTo>
                    <a:pt x="2805" y="7408"/>
                  </a:lnTo>
                  <a:lnTo>
                    <a:pt x="2951" y="7680"/>
                  </a:lnTo>
                  <a:lnTo>
                    <a:pt x="3014" y="7805"/>
                  </a:lnTo>
                  <a:lnTo>
                    <a:pt x="3202" y="8056"/>
                  </a:lnTo>
                  <a:lnTo>
                    <a:pt x="3202" y="8203"/>
                  </a:lnTo>
                  <a:lnTo>
                    <a:pt x="3139" y="8203"/>
                  </a:lnTo>
                  <a:lnTo>
                    <a:pt x="3098" y="8161"/>
                  </a:lnTo>
                  <a:lnTo>
                    <a:pt x="3098" y="8224"/>
                  </a:lnTo>
                  <a:lnTo>
                    <a:pt x="3118" y="8328"/>
                  </a:lnTo>
                  <a:lnTo>
                    <a:pt x="3118" y="8412"/>
                  </a:lnTo>
                  <a:lnTo>
                    <a:pt x="3160" y="8412"/>
                  </a:lnTo>
                  <a:lnTo>
                    <a:pt x="3244" y="8454"/>
                  </a:lnTo>
                  <a:lnTo>
                    <a:pt x="3265" y="8538"/>
                  </a:lnTo>
                  <a:lnTo>
                    <a:pt x="3244" y="8579"/>
                  </a:lnTo>
                  <a:lnTo>
                    <a:pt x="3432" y="8726"/>
                  </a:lnTo>
                  <a:lnTo>
                    <a:pt x="3621" y="8789"/>
                  </a:lnTo>
                  <a:lnTo>
                    <a:pt x="3642" y="8872"/>
                  </a:lnTo>
                  <a:lnTo>
                    <a:pt x="3725" y="8977"/>
                  </a:lnTo>
                  <a:lnTo>
                    <a:pt x="3830" y="8998"/>
                  </a:lnTo>
                  <a:lnTo>
                    <a:pt x="3872" y="9061"/>
                  </a:lnTo>
                  <a:lnTo>
                    <a:pt x="3893" y="9165"/>
                  </a:lnTo>
                  <a:lnTo>
                    <a:pt x="3976" y="9207"/>
                  </a:lnTo>
                  <a:lnTo>
                    <a:pt x="4165" y="9186"/>
                  </a:lnTo>
                  <a:lnTo>
                    <a:pt x="4206" y="9144"/>
                  </a:lnTo>
                  <a:lnTo>
                    <a:pt x="4186" y="9207"/>
                  </a:lnTo>
                  <a:lnTo>
                    <a:pt x="4269" y="9354"/>
                  </a:lnTo>
                  <a:lnTo>
                    <a:pt x="4458" y="9416"/>
                  </a:lnTo>
                  <a:lnTo>
                    <a:pt x="4562" y="9500"/>
                  </a:lnTo>
                  <a:lnTo>
                    <a:pt x="4562" y="9605"/>
                  </a:lnTo>
                  <a:lnTo>
                    <a:pt x="4667" y="9667"/>
                  </a:lnTo>
                  <a:lnTo>
                    <a:pt x="4792" y="9709"/>
                  </a:lnTo>
                  <a:lnTo>
                    <a:pt x="4834" y="9688"/>
                  </a:lnTo>
                  <a:lnTo>
                    <a:pt x="4939" y="9709"/>
                  </a:lnTo>
                  <a:lnTo>
                    <a:pt x="5148" y="9835"/>
                  </a:lnTo>
                  <a:lnTo>
                    <a:pt x="5315" y="9919"/>
                  </a:lnTo>
                  <a:lnTo>
                    <a:pt x="5420" y="9919"/>
                  </a:lnTo>
                  <a:lnTo>
                    <a:pt x="5462" y="9939"/>
                  </a:lnTo>
                  <a:lnTo>
                    <a:pt x="5504" y="10023"/>
                  </a:lnTo>
                  <a:lnTo>
                    <a:pt x="5650" y="10128"/>
                  </a:lnTo>
                  <a:lnTo>
                    <a:pt x="5755" y="10191"/>
                  </a:lnTo>
                  <a:lnTo>
                    <a:pt x="5859" y="10316"/>
                  </a:lnTo>
                  <a:lnTo>
                    <a:pt x="5943" y="10337"/>
                  </a:lnTo>
                  <a:lnTo>
                    <a:pt x="5985" y="10421"/>
                  </a:lnTo>
                  <a:lnTo>
                    <a:pt x="5964" y="10463"/>
                  </a:lnTo>
                  <a:lnTo>
                    <a:pt x="5964" y="10546"/>
                  </a:lnTo>
                  <a:lnTo>
                    <a:pt x="6090" y="10567"/>
                  </a:lnTo>
                  <a:lnTo>
                    <a:pt x="6236" y="10630"/>
                  </a:lnTo>
                  <a:lnTo>
                    <a:pt x="6403" y="10776"/>
                  </a:lnTo>
                  <a:lnTo>
                    <a:pt x="6550" y="10944"/>
                  </a:lnTo>
                  <a:lnTo>
                    <a:pt x="6655" y="10965"/>
                  </a:lnTo>
                  <a:lnTo>
                    <a:pt x="6675" y="10986"/>
                  </a:lnTo>
                  <a:lnTo>
                    <a:pt x="6801" y="10923"/>
                  </a:lnTo>
                  <a:lnTo>
                    <a:pt x="6927" y="10839"/>
                  </a:lnTo>
                  <a:lnTo>
                    <a:pt x="7010" y="10839"/>
                  </a:lnTo>
                  <a:lnTo>
                    <a:pt x="7115" y="10776"/>
                  </a:lnTo>
                  <a:lnTo>
                    <a:pt x="7178" y="10672"/>
                  </a:lnTo>
                  <a:lnTo>
                    <a:pt x="7073" y="10567"/>
                  </a:lnTo>
                  <a:lnTo>
                    <a:pt x="7094" y="10463"/>
                  </a:lnTo>
                  <a:lnTo>
                    <a:pt x="7136" y="10400"/>
                  </a:lnTo>
                  <a:lnTo>
                    <a:pt x="7240" y="10421"/>
                  </a:lnTo>
                  <a:lnTo>
                    <a:pt x="7219" y="10337"/>
                  </a:lnTo>
                  <a:lnTo>
                    <a:pt x="7136" y="10316"/>
                  </a:lnTo>
                  <a:lnTo>
                    <a:pt x="7094" y="10253"/>
                  </a:lnTo>
                  <a:lnTo>
                    <a:pt x="7199" y="10086"/>
                  </a:lnTo>
                  <a:lnTo>
                    <a:pt x="7324" y="10002"/>
                  </a:lnTo>
                  <a:lnTo>
                    <a:pt x="7429" y="9835"/>
                  </a:lnTo>
                  <a:lnTo>
                    <a:pt x="7450" y="9709"/>
                  </a:lnTo>
                  <a:lnTo>
                    <a:pt x="7282" y="9312"/>
                  </a:lnTo>
                  <a:lnTo>
                    <a:pt x="7324" y="9207"/>
                  </a:lnTo>
                  <a:lnTo>
                    <a:pt x="7324" y="9082"/>
                  </a:lnTo>
                  <a:lnTo>
                    <a:pt x="7303" y="8998"/>
                  </a:lnTo>
                  <a:lnTo>
                    <a:pt x="7282" y="8872"/>
                  </a:lnTo>
                  <a:lnTo>
                    <a:pt x="7324" y="8789"/>
                  </a:lnTo>
                  <a:lnTo>
                    <a:pt x="7387" y="8621"/>
                  </a:lnTo>
                  <a:lnTo>
                    <a:pt x="7345" y="8245"/>
                  </a:lnTo>
                  <a:lnTo>
                    <a:pt x="7303" y="8098"/>
                  </a:lnTo>
                  <a:lnTo>
                    <a:pt x="7387" y="7910"/>
                  </a:lnTo>
                  <a:lnTo>
                    <a:pt x="7387" y="7491"/>
                  </a:lnTo>
                  <a:lnTo>
                    <a:pt x="7450" y="7324"/>
                  </a:lnTo>
                  <a:lnTo>
                    <a:pt x="7450" y="7261"/>
                  </a:lnTo>
                  <a:lnTo>
                    <a:pt x="6927" y="6487"/>
                  </a:lnTo>
                  <a:lnTo>
                    <a:pt x="6906" y="6487"/>
                  </a:lnTo>
                  <a:lnTo>
                    <a:pt x="6864" y="6466"/>
                  </a:lnTo>
                  <a:lnTo>
                    <a:pt x="6675" y="6466"/>
                  </a:lnTo>
                  <a:lnTo>
                    <a:pt x="6571" y="6529"/>
                  </a:lnTo>
                  <a:lnTo>
                    <a:pt x="6445" y="6529"/>
                  </a:lnTo>
                  <a:lnTo>
                    <a:pt x="6383" y="6466"/>
                  </a:lnTo>
                  <a:lnTo>
                    <a:pt x="6362" y="6341"/>
                  </a:lnTo>
                  <a:lnTo>
                    <a:pt x="6341" y="6006"/>
                  </a:lnTo>
                  <a:lnTo>
                    <a:pt x="6341" y="5797"/>
                  </a:lnTo>
                  <a:lnTo>
                    <a:pt x="6383" y="5734"/>
                  </a:lnTo>
                  <a:lnTo>
                    <a:pt x="6403" y="5608"/>
                  </a:lnTo>
                  <a:lnTo>
                    <a:pt x="6362" y="5545"/>
                  </a:lnTo>
                  <a:lnTo>
                    <a:pt x="6152" y="5650"/>
                  </a:lnTo>
                  <a:lnTo>
                    <a:pt x="5922" y="5901"/>
                  </a:lnTo>
                  <a:lnTo>
                    <a:pt x="5608" y="5859"/>
                  </a:lnTo>
                  <a:lnTo>
                    <a:pt x="5357" y="5859"/>
                  </a:lnTo>
                  <a:lnTo>
                    <a:pt x="5315" y="5713"/>
                  </a:lnTo>
                  <a:lnTo>
                    <a:pt x="5211" y="5525"/>
                  </a:lnTo>
                  <a:lnTo>
                    <a:pt x="5023" y="5483"/>
                  </a:lnTo>
                  <a:lnTo>
                    <a:pt x="4688" y="5525"/>
                  </a:lnTo>
                  <a:lnTo>
                    <a:pt x="4813" y="5336"/>
                  </a:lnTo>
                  <a:lnTo>
                    <a:pt x="4520" y="4876"/>
                  </a:lnTo>
                  <a:lnTo>
                    <a:pt x="4374" y="4709"/>
                  </a:lnTo>
                  <a:lnTo>
                    <a:pt x="4395" y="4646"/>
                  </a:lnTo>
                  <a:lnTo>
                    <a:pt x="4374" y="4541"/>
                  </a:lnTo>
                  <a:lnTo>
                    <a:pt x="4416" y="4437"/>
                  </a:lnTo>
                  <a:lnTo>
                    <a:pt x="4416" y="4290"/>
                  </a:lnTo>
                  <a:lnTo>
                    <a:pt x="4395" y="4227"/>
                  </a:lnTo>
                  <a:lnTo>
                    <a:pt x="4458" y="4165"/>
                  </a:lnTo>
                  <a:lnTo>
                    <a:pt x="4458" y="4039"/>
                  </a:lnTo>
                  <a:lnTo>
                    <a:pt x="4625" y="3934"/>
                  </a:lnTo>
                  <a:lnTo>
                    <a:pt x="4709" y="3955"/>
                  </a:lnTo>
                  <a:lnTo>
                    <a:pt x="4792" y="3851"/>
                  </a:lnTo>
                  <a:lnTo>
                    <a:pt x="4730" y="3746"/>
                  </a:lnTo>
                  <a:lnTo>
                    <a:pt x="4688" y="3558"/>
                  </a:lnTo>
                  <a:lnTo>
                    <a:pt x="4834" y="3411"/>
                  </a:lnTo>
                  <a:lnTo>
                    <a:pt x="4813" y="3307"/>
                  </a:lnTo>
                  <a:lnTo>
                    <a:pt x="4897" y="3223"/>
                  </a:lnTo>
                  <a:lnTo>
                    <a:pt x="4876" y="3076"/>
                  </a:lnTo>
                  <a:lnTo>
                    <a:pt x="4981" y="3014"/>
                  </a:lnTo>
                  <a:lnTo>
                    <a:pt x="5106" y="2930"/>
                  </a:lnTo>
                  <a:lnTo>
                    <a:pt x="5232" y="2825"/>
                  </a:lnTo>
                  <a:lnTo>
                    <a:pt x="5295" y="2804"/>
                  </a:lnTo>
                  <a:lnTo>
                    <a:pt x="5357" y="2721"/>
                  </a:lnTo>
                  <a:lnTo>
                    <a:pt x="5650" y="2679"/>
                  </a:lnTo>
                  <a:lnTo>
                    <a:pt x="6069" y="2553"/>
                  </a:lnTo>
                  <a:lnTo>
                    <a:pt x="6090" y="2449"/>
                  </a:lnTo>
                  <a:lnTo>
                    <a:pt x="6152" y="2470"/>
                  </a:lnTo>
                  <a:lnTo>
                    <a:pt x="6299" y="2470"/>
                  </a:lnTo>
                  <a:lnTo>
                    <a:pt x="6445" y="2553"/>
                  </a:lnTo>
                  <a:lnTo>
                    <a:pt x="6445" y="2574"/>
                  </a:lnTo>
                  <a:lnTo>
                    <a:pt x="6550" y="2595"/>
                  </a:lnTo>
                  <a:lnTo>
                    <a:pt x="6592" y="2512"/>
                  </a:lnTo>
                  <a:lnTo>
                    <a:pt x="6592" y="2470"/>
                  </a:lnTo>
                  <a:lnTo>
                    <a:pt x="6571" y="2344"/>
                  </a:lnTo>
                  <a:lnTo>
                    <a:pt x="6466" y="2260"/>
                  </a:lnTo>
                  <a:lnTo>
                    <a:pt x="6341" y="2260"/>
                  </a:lnTo>
                  <a:lnTo>
                    <a:pt x="6194" y="2281"/>
                  </a:lnTo>
                  <a:lnTo>
                    <a:pt x="6173" y="2198"/>
                  </a:lnTo>
                  <a:lnTo>
                    <a:pt x="6550" y="1570"/>
                  </a:lnTo>
                  <a:lnTo>
                    <a:pt x="6550" y="1507"/>
                  </a:lnTo>
                  <a:lnTo>
                    <a:pt x="6445" y="1528"/>
                  </a:lnTo>
                  <a:lnTo>
                    <a:pt x="6362" y="1444"/>
                  </a:lnTo>
                  <a:lnTo>
                    <a:pt x="6257" y="1403"/>
                  </a:lnTo>
                  <a:lnTo>
                    <a:pt x="6173" y="1403"/>
                  </a:lnTo>
                  <a:lnTo>
                    <a:pt x="6131" y="1319"/>
                  </a:lnTo>
                  <a:lnTo>
                    <a:pt x="6027" y="1319"/>
                  </a:lnTo>
                  <a:lnTo>
                    <a:pt x="5839" y="1424"/>
                  </a:lnTo>
                  <a:lnTo>
                    <a:pt x="5671" y="1340"/>
                  </a:lnTo>
                  <a:lnTo>
                    <a:pt x="5525" y="1319"/>
                  </a:lnTo>
                  <a:lnTo>
                    <a:pt x="5336" y="1403"/>
                  </a:lnTo>
                  <a:lnTo>
                    <a:pt x="5295" y="1444"/>
                  </a:lnTo>
                  <a:lnTo>
                    <a:pt x="5148" y="1444"/>
                  </a:lnTo>
                  <a:lnTo>
                    <a:pt x="5043" y="1424"/>
                  </a:lnTo>
                  <a:lnTo>
                    <a:pt x="4918" y="1444"/>
                  </a:lnTo>
                  <a:lnTo>
                    <a:pt x="4813" y="1424"/>
                  </a:lnTo>
                  <a:lnTo>
                    <a:pt x="4792" y="1340"/>
                  </a:lnTo>
                  <a:lnTo>
                    <a:pt x="4813" y="1256"/>
                  </a:lnTo>
                  <a:lnTo>
                    <a:pt x="4792" y="1131"/>
                  </a:lnTo>
                  <a:lnTo>
                    <a:pt x="4688" y="1089"/>
                  </a:lnTo>
                  <a:lnTo>
                    <a:pt x="4625" y="1089"/>
                  </a:lnTo>
                  <a:lnTo>
                    <a:pt x="4625" y="921"/>
                  </a:lnTo>
                  <a:lnTo>
                    <a:pt x="4520" y="775"/>
                  </a:lnTo>
                  <a:lnTo>
                    <a:pt x="4269" y="670"/>
                  </a:lnTo>
                  <a:lnTo>
                    <a:pt x="4186" y="670"/>
                  </a:lnTo>
                  <a:lnTo>
                    <a:pt x="4081" y="482"/>
                  </a:lnTo>
                  <a:lnTo>
                    <a:pt x="4081" y="377"/>
                  </a:lnTo>
                  <a:lnTo>
                    <a:pt x="3934" y="210"/>
                  </a:lnTo>
                  <a:lnTo>
                    <a:pt x="3893" y="168"/>
                  </a:lnTo>
                  <a:lnTo>
                    <a:pt x="3767" y="147"/>
                  </a:lnTo>
                  <a:lnTo>
                    <a:pt x="3558" y="84"/>
                  </a:lnTo>
                  <a:lnTo>
                    <a:pt x="3516"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983;p43">
              <a:extLst>
                <a:ext uri="{FF2B5EF4-FFF2-40B4-BE49-F238E27FC236}">
                  <a16:creationId xmlns:a16="http://schemas.microsoft.com/office/drawing/2014/main" id="{65647D8E-475F-4FB0-9E55-2A43543B3262}"/>
                </a:ext>
              </a:extLst>
            </p:cNvPr>
            <p:cNvSpPr/>
            <p:nvPr/>
          </p:nvSpPr>
          <p:spPr>
            <a:xfrm>
              <a:off x="2700250" y="3389200"/>
              <a:ext cx="179975" cy="200900"/>
            </a:xfrm>
            <a:custGeom>
              <a:avLst/>
              <a:gdLst/>
              <a:ahLst/>
              <a:cxnLst/>
              <a:rect l="l" t="t" r="r" b="b"/>
              <a:pathLst>
                <a:path w="7199" h="8036" extrusionOk="0">
                  <a:moveTo>
                    <a:pt x="1967" y="1"/>
                  </a:moveTo>
                  <a:lnTo>
                    <a:pt x="1779" y="85"/>
                  </a:lnTo>
                  <a:lnTo>
                    <a:pt x="1612" y="126"/>
                  </a:lnTo>
                  <a:lnTo>
                    <a:pt x="1319" y="294"/>
                  </a:lnTo>
                  <a:lnTo>
                    <a:pt x="1235" y="545"/>
                  </a:lnTo>
                  <a:lnTo>
                    <a:pt x="1047" y="608"/>
                  </a:lnTo>
                  <a:lnTo>
                    <a:pt x="921" y="608"/>
                  </a:lnTo>
                  <a:lnTo>
                    <a:pt x="796" y="712"/>
                  </a:lnTo>
                  <a:lnTo>
                    <a:pt x="712" y="712"/>
                  </a:lnTo>
                  <a:lnTo>
                    <a:pt x="524" y="775"/>
                  </a:lnTo>
                  <a:lnTo>
                    <a:pt x="1" y="775"/>
                  </a:lnTo>
                  <a:lnTo>
                    <a:pt x="524" y="1549"/>
                  </a:lnTo>
                  <a:lnTo>
                    <a:pt x="524" y="1612"/>
                  </a:lnTo>
                  <a:lnTo>
                    <a:pt x="461" y="1779"/>
                  </a:lnTo>
                  <a:lnTo>
                    <a:pt x="461" y="2198"/>
                  </a:lnTo>
                  <a:lnTo>
                    <a:pt x="377" y="2386"/>
                  </a:lnTo>
                  <a:lnTo>
                    <a:pt x="419" y="2533"/>
                  </a:lnTo>
                  <a:lnTo>
                    <a:pt x="461" y="2909"/>
                  </a:lnTo>
                  <a:lnTo>
                    <a:pt x="398" y="3077"/>
                  </a:lnTo>
                  <a:lnTo>
                    <a:pt x="356" y="3160"/>
                  </a:lnTo>
                  <a:lnTo>
                    <a:pt x="377" y="3286"/>
                  </a:lnTo>
                  <a:lnTo>
                    <a:pt x="398" y="3370"/>
                  </a:lnTo>
                  <a:lnTo>
                    <a:pt x="398" y="3495"/>
                  </a:lnTo>
                  <a:lnTo>
                    <a:pt x="356" y="3600"/>
                  </a:lnTo>
                  <a:lnTo>
                    <a:pt x="524" y="3997"/>
                  </a:lnTo>
                  <a:lnTo>
                    <a:pt x="503" y="4123"/>
                  </a:lnTo>
                  <a:lnTo>
                    <a:pt x="398" y="4290"/>
                  </a:lnTo>
                  <a:lnTo>
                    <a:pt x="273" y="4374"/>
                  </a:lnTo>
                  <a:lnTo>
                    <a:pt x="168" y="4541"/>
                  </a:lnTo>
                  <a:lnTo>
                    <a:pt x="210" y="4604"/>
                  </a:lnTo>
                  <a:lnTo>
                    <a:pt x="293" y="4625"/>
                  </a:lnTo>
                  <a:lnTo>
                    <a:pt x="314" y="4709"/>
                  </a:lnTo>
                  <a:lnTo>
                    <a:pt x="356" y="4709"/>
                  </a:lnTo>
                  <a:lnTo>
                    <a:pt x="356" y="4834"/>
                  </a:lnTo>
                  <a:lnTo>
                    <a:pt x="482" y="4939"/>
                  </a:lnTo>
                  <a:lnTo>
                    <a:pt x="524" y="5002"/>
                  </a:lnTo>
                  <a:lnTo>
                    <a:pt x="565" y="5127"/>
                  </a:lnTo>
                  <a:lnTo>
                    <a:pt x="524" y="5232"/>
                  </a:lnTo>
                  <a:lnTo>
                    <a:pt x="524" y="5274"/>
                  </a:lnTo>
                  <a:lnTo>
                    <a:pt x="586" y="5483"/>
                  </a:lnTo>
                  <a:lnTo>
                    <a:pt x="670" y="5629"/>
                  </a:lnTo>
                  <a:lnTo>
                    <a:pt x="921" y="5839"/>
                  </a:lnTo>
                  <a:lnTo>
                    <a:pt x="942" y="5901"/>
                  </a:lnTo>
                  <a:lnTo>
                    <a:pt x="879" y="6090"/>
                  </a:lnTo>
                  <a:lnTo>
                    <a:pt x="921" y="6194"/>
                  </a:lnTo>
                  <a:lnTo>
                    <a:pt x="775" y="6508"/>
                  </a:lnTo>
                  <a:lnTo>
                    <a:pt x="879" y="6613"/>
                  </a:lnTo>
                  <a:lnTo>
                    <a:pt x="1130" y="6885"/>
                  </a:lnTo>
                  <a:lnTo>
                    <a:pt x="1570" y="8036"/>
                  </a:lnTo>
                  <a:lnTo>
                    <a:pt x="1737" y="8036"/>
                  </a:lnTo>
                  <a:lnTo>
                    <a:pt x="1758" y="7952"/>
                  </a:lnTo>
                  <a:lnTo>
                    <a:pt x="1863" y="7931"/>
                  </a:lnTo>
                  <a:lnTo>
                    <a:pt x="1863" y="7952"/>
                  </a:lnTo>
                  <a:lnTo>
                    <a:pt x="1946" y="7847"/>
                  </a:lnTo>
                  <a:lnTo>
                    <a:pt x="2051" y="7638"/>
                  </a:lnTo>
                  <a:lnTo>
                    <a:pt x="2260" y="7408"/>
                  </a:lnTo>
                  <a:lnTo>
                    <a:pt x="2407" y="7345"/>
                  </a:lnTo>
                  <a:lnTo>
                    <a:pt x="2553" y="7471"/>
                  </a:lnTo>
                  <a:lnTo>
                    <a:pt x="2721" y="7450"/>
                  </a:lnTo>
                  <a:lnTo>
                    <a:pt x="2804" y="7429"/>
                  </a:lnTo>
                  <a:lnTo>
                    <a:pt x="2930" y="7471"/>
                  </a:lnTo>
                  <a:lnTo>
                    <a:pt x="3139" y="7429"/>
                  </a:lnTo>
                  <a:lnTo>
                    <a:pt x="3244" y="7450"/>
                  </a:lnTo>
                  <a:lnTo>
                    <a:pt x="3286" y="7575"/>
                  </a:lnTo>
                  <a:lnTo>
                    <a:pt x="3348" y="7847"/>
                  </a:lnTo>
                  <a:lnTo>
                    <a:pt x="3411" y="7889"/>
                  </a:lnTo>
                  <a:lnTo>
                    <a:pt x="3453" y="7847"/>
                  </a:lnTo>
                  <a:lnTo>
                    <a:pt x="3453" y="7743"/>
                  </a:lnTo>
                  <a:lnTo>
                    <a:pt x="3516" y="7617"/>
                  </a:lnTo>
                  <a:lnTo>
                    <a:pt x="3516" y="7512"/>
                  </a:lnTo>
                  <a:lnTo>
                    <a:pt x="3620" y="7366"/>
                  </a:lnTo>
                  <a:lnTo>
                    <a:pt x="4227" y="7366"/>
                  </a:lnTo>
                  <a:lnTo>
                    <a:pt x="4353" y="7471"/>
                  </a:lnTo>
                  <a:lnTo>
                    <a:pt x="4374" y="7303"/>
                  </a:lnTo>
                  <a:lnTo>
                    <a:pt x="4541" y="6989"/>
                  </a:lnTo>
                  <a:lnTo>
                    <a:pt x="4562" y="6822"/>
                  </a:lnTo>
                  <a:lnTo>
                    <a:pt x="4541" y="6675"/>
                  </a:lnTo>
                  <a:lnTo>
                    <a:pt x="4478" y="6592"/>
                  </a:lnTo>
                  <a:lnTo>
                    <a:pt x="4667" y="6299"/>
                  </a:lnTo>
                  <a:lnTo>
                    <a:pt x="4750" y="6090"/>
                  </a:lnTo>
                  <a:lnTo>
                    <a:pt x="4750" y="5985"/>
                  </a:lnTo>
                  <a:lnTo>
                    <a:pt x="4876" y="5901"/>
                  </a:lnTo>
                  <a:lnTo>
                    <a:pt x="5650" y="5692"/>
                  </a:lnTo>
                  <a:lnTo>
                    <a:pt x="6319" y="5692"/>
                  </a:lnTo>
                  <a:lnTo>
                    <a:pt x="6696" y="5985"/>
                  </a:lnTo>
                  <a:lnTo>
                    <a:pt x="6780" y="5985"/>
                  </a:lnTo>
                  <a:lnTo>
                    <a:pt x="6864" y="6069"/>
                  </a:lnTo>
                  <a:lnTo>
                    <a:pt x="6926" y="5964"/>
                  </a:lnTo>
                  <a:lnTo>
                    <a:pt x="6905" y="5880"/>
                  </a:lnTo>
                  <a:lnTo>
                    <a:pt x="7198" y="5315"/>
                  </a:lnTo>
                  <a:lnTo>
                    <a:pt x="7177" y="5043"/>
                  </a:lnTo>
                  <a:lnTo>
                    <a:pt x="6884" y="4499"/>
                  </a:lnTo>
                  <a:lnTo>
                    <a:pt x="6571" y="4437"/>
                  </a:lnTo>
                  <a:lnTo>
                    <a:pt x="6591" y="4207"/>
                  </a:lnTo>
                  <a:lnTo>
                    <a:pt x="6550" y="3851"/>
                  </a:lnTo>
                  <a:lnTo>
                    <a:pt x="5524" y="3809"/>
                  </a:lnTo>
                  <a:lnTo>
                    <a:pt x="5545" y="3558"/>
                  </a:lnTo>
                  <a:lnTo>
                    <a:pt x="5315" y="3181"/>
                  </a:lnTo>
                  <a:lnTo>
                    <a:pt x="5399" y="3056"/>
                  </a:lnTo>
                  <a:lnTo>
                    <a:pt x="5336" y="2846"/>
                  </a:lnTo>
                  <a:lnTo>
                    <a:pt x="5378" y="2554"/>
                  </a:lnTo>
                  <a:lnTo>
                    <a:pt x="5315" y="2491"/>
                  </a:lnTo>
                  <a:lnTo>
                    <a:pt x="5106" y="2323"/>
                  </a:lnTo>
                  <a:lnTo>
                    <a:pt x="4771" y="2386"/>
                  </a:lnTo>
                  <a:lnTo>
                    <a:pt x="4604" y="2302"/>
                  </a:lnTo>
                  <a:lnTo>
                    <a:pt x="4499" y="2240"/>
                  </a:lnTo>
                  <a:lnTo>
                    <a:pt x="4457" y="2093"/>
                  </a:lnTo>
                  <a:lnTo>
                    <a:pt x="4290" y="2030"/>
                  </a:lnTo>
                  <a:lnTo>
                    <a:pt x="4060" y="1968"/>
                  </a:lnTo>
                  <a:lnTo>
                    <a:pt x="3955" y="1968"/>
                  </a:lnTo>
                  <a:lnTo>
                    <a:pt x="3746" y="1717"/>
                  </a:lnTo>
                  <a:lnTo>
                    <a:pt x="3620" y="1779"/>
                  </a:lnTo>
                  <a:lnTo>
                    <a:pt x="3411" y="1570"/>
                  </a:lnTo>
                  <a:lnTo>
                    <a:pt x="3181" y="1612"/>
                  </a:lnTo>
                  <a:lnTo>
                    <a:pt x="3118" y="1696"/>
                  </a:lnTo>
                  <a:lnTo>
                    <a:pt x="2993" y="1570"/>
                  </a:lnTo>
                  <a:lnTo>
                    <a:pt x="2804" y="1466"/>
                  </a:lnTo>
                  <a:lnTo>
                    <a:pt x="2679" y="1382"/>
                  </a:lnTo>
                  <a:lnTo>
                    <a:pt x="2616" y="1235"/>
                  </a:lnTo>
                  <a:lnTo>
                    <a:pt x="2490" y="1152"/>
                  </a:lnTo>
                  <a:lnTo>
                    <a:pt x="2407" y="942"/>
                  </a:lnTo>
                  <a:lnTo>
                    <a:pt x="2449" y="838"/>
                  </a:lnTo>
                  <a:lnTo>
                    <a:pt x="2386" y="545"/>
                  </a:lnTo>
                  <a:lnTo>
                    <a:pt x="2470" y="398"/>
                  </a:lnTo>
                  <a:lnTo>
                    <a:pt x="2407" y="189"/>
                  </a:lnTo>
                  <a:lnTo>
                    <a:pt x="2407" y="43"/>
                  </a:lnTo>
                  <a:lnTo>
                    <a:pt x="2365" y="1"/>
                  </a:lnTo>
                  <a:lnTo>
                    <a:pt x="2239" y="85"/>
                  </a:lnTo>
                  <a:lnTo>
                    <a:pt x="2093"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984;p43">
              <a:extLst>
                <a:ext uri="{FF2B5EF4-FFF2-40B4-BE49-F238E27FC236}">
                  <a16:creationId xmlns:a16="http://schemas.microsoft.com/office/drawing/2014/main" id="{7A0D7CA0-FF80-4FB4-9FD4-821831829A16}"/>
                </a:ext>
              </a:extLst>
            </p:cNvPr>
            <p:cNvSpPr/>
            <p:nvPr/>
          </p:nvSpPr>
          <p:spPr>
            <a:xfrm>
              <a:off x="2809050" y="3531500"/>
              <a:ext cx="123475" cy="130275"/>
            </a:xfrm>
            <a:custGeom>
              <a:avLst/>
              <a:gdLst/>
              <a:ahLst/>
              <a:cxnLst/>
              <a:rect l="l" t="t" r="r" b="b"/>
              <a:pathLst>
                <a:path w="4939" h="5211" extrusionOk="0">
                  <a:moveTo>
                    <a:pt x="1298" y="0"/>
                  </a:moveTo>
                  <a:lnTo>
                    <a:pt x="524" y="209"/>
                  </a:lnTo>
                  <a:lnTo>
                    <a:pt x="398" y="293"/>
                  </a:lnTo>
                  <a:lnTo>
                    <a:pt x="398" y="398"/>
                  </a:lnTo>
                  <a:lnTo>
                    <a:pt x="315" y="607"/>
                  </a:lnTo>
                  <a:lnTo>
                    <a:pt x="126" y="900"/>
                  </a:lnTo>
                  <a:lnTo>
                    <a:pt x="189" y="983"/>
                  </a:lnTo>
                  <a:lnTo>
                    <a:pt x="210" y="1130"/>
                  </a:lnTo>
                  <a:lnTo>
                    <a:pt x="189" y="1297"/>
                  </a:lnTo>
                  <a:lnTo>
                    <a:pt x="22" y="1611"/>
                  </a:lnTo>
                  <a:lnTo>
                    <a:pt x="1" y="1779"/>
                  </a:lnTo>
                  <a:lnTo>
                    <a:pt x="1" y="1820"/>
                  </a:lnTo>
                  <a:lnTo>
                    <a:pt x="126" y="1946"/>
                  </a:lnTo>
                  <a:lnTo>
                    <a:pt x="231" y="1967"/>
                  </a:lnTo>
                  <a:lnTo>
                    <a:pt x="398" y="2239"/>
                  </a:lnTo>
                  <a:lnTo>
                    <a:pt x="754" y="2595"/>
                  </a:lnTo>
                  <a:lnTo>
                    <a:pt x="879" y="2595"/>
                  </a:lnTo>
                  <a:lnTo>
                    <a:pt x="1026" y="2720"/>
                  </a:lnTo>
                  <a:lnTo>
                    <a:pt x="1131" y="2888"/>
                  </a:lnTo>
                  <a:lnTo>
                    <a:pt x="1465" y="2971"/>
                  </a:lnTo>
                  <a:lnTo>
                    <a:pt x="1695" y="3097"/>
                  </a:lnTo>
                  <a:lnTo>
                    <a:pt x="1800" y="3097"/>
                  </a:lnTo>
                  <a:lnTo>
                    <a:pt x="2030" y="3327"/>
                  </a:lnTo>
                  <a:lnTo>
                    <a:pt x="2302" y="3452"/>
                  </a:lnTo>
                  <a:lnTo>
                    <a:pt x="2637" y="3515"/>
                  </a:lnTo>
                  <a:lnTo>
                    <a:pt x="2804" y="3641"/>
                  </a:lnTo>
                  <a:lnTo>
                    <a:pt x="2951" y="3808"/>
                  </a:lnTo>
                  <a:lnTo>
                    <a:pt x="3035" y="3934"/>
                  </a:lnTo>
                  <a:lnTo>
                    <a:pt x="2972" y="4059"/>
                  </a:lnTo>
                  <a:lnTo>
                    <a:pt x="2909" y="4185"/>
                  </a:lnTo>
                  <a:lnTo>
                    <a:pt x="2804" y="4269"/>
                  </a:lnTo>
                  <a:lnTo>
                    <a:pt x="2742" y="4373"/>
                  </a:lnTo>
                  <a:lnTo>
                    <a:pt x="2763" y="4478"/>
                  </a:lnTo>
                  <a:lnTo>
                    <a:pt x="2700" y="4708"/>
                  </a:lnTo>
                  <a:lnTo>
                    <a:pt x="2512" y="4896"/>
                  </a:lnTo>
                  <a:lnTo>
                    <a:pt x="2491" y="5022"/>
                  </a:lnTo>
                  <a:lnTo>
                    <a:pt x="2574" y="5022"/>
                  </a:lnTo>
                  <a:lnTo>
                    <a:pt x="2972" y="4959"/>
                  </a:lnTo>
                  <a:lnTo>
                    <a:pt x="3328" y="5064"/>
                  </a:lnTo>
                  <a:lnTo>
                    <a:pt x="3579" y="5210"/>
                  </a:lnTo>
                  <a:lnTo>
                    <a:pt x="3704" y="5168"/>
                  </a:lnTo>
                  <a:lnTo>
                    <a:pt x="3788" y="5168"/>
                  </a:lnTo>
                  <a:lnTo>
                    <a:pt x="3851" y="5210"/>
                  </a:lnTo>
                  <a:lnTo>
                    <a:pt x="3955" y="5064"/>
                  </a:lnTo>
                  <a:lnTo>
                    <a:pt x="3997" y="5022"/>
                  </a:lnTo>
                  <a:lnTo>
                    <a:pt x="4123" y="5085"/>
                  </a:lnTo>
                  <a:lnTo>
                    <a:pt x="4227" y="4959"/>
                  </a:lnTo>
                  <a:lnTo>
                    <a:pt x="4290" y="4792"/>
                  </a:lnTo>
                  <a:lnTo>
                    <a:pt x="4541" y="4603"/>
                  </a:lnTo>
                  <a:lnTo>
                    <a:pt x="4583" y="4478"/>
                  </a:lnTo>
                  <a:lnTo>
                    <a:pt x="4646" y="4352"/>
                  </a:lnTo>
                  <a:lnTo>
                    <a:pt x="4750" y="4248"/>
                  </a:lnTo>
                  <a:lnTo>
                    <a:pt x="4792" y="4038"/>
                  </a:lnTo>
                  <a:lnTo>
                    <a:pt x="4750" y="3976"/>
                  </a:lnTo>
                  <a:lnTo>
                    <a:pt x="4750" y="3829"/>
                  </a:lnTo>
                  <a:lnTo>
                    <a:pt x="4813" y="3808"/>
                  </a:lnTo>
                  <a:lnTo>
                    <a:pt x="4813" y="3724"/>
                  </a:lnTo>
                  <a:lnTo>
                    <a:pt x="4813" y="3662"/>
                  </a:lnTo>
                  <a:lnTo>
                    <a:pt x="4813" y="3599"/>
                  </a:lnTo>
                  <a:lnTo>
                    <a:pt x="4834" y="3599"/>
                  </a:lnTo>
                  <a:lnTo>
                    <a:pt x="4855" y="3515"/>
                  </a:lnTo>
                  <a:lnTo>
                    <a:pt x="4855" y="2971"/>
                  </a:lnTo>
                  <a:lnTo>
                    <a:pt x="4939" y="2888"/>
                  </a:lnTo>
                  <a:lnTo>
                    <a:pt x="4834" y="2867"/>
                  </a:lnTo>
                  <a:lnTo>
                    <a:pt x="4750" y="2783"/>
                  </a:lnTo>
                  <a:lnTo>
                    <a:pt x="4625" y="2720"/>
                  </a:lnTo>
                  <a:lnTo>
                    <a:pt x="4395" y="2867"/>
                  </a:lnTo>
                  <a:lnTo>
                    <a:pt x="4290" y="2825"/>
                  </a:lnTo>
                  <a:lnTo>
                    <a:pt x="4206" y="2616"/>
                  </a:lnTo>
                  <a:lnTo>
                    <a:pt x="4060" y="1988"/>
                  </a:lnTo>
                  <a:lnTo>
                    <a:pt x="4018" y="1862"/>
                  </a:lnTo>
                  <a:lnTo>
                    <a:pt x="3892" y="1820"/>
                  </a:lnTo>
                  <a:lnTo>
                    <a:pt x="3767" y="1716"/>
                  </a:lnTo>
                  <a:lnTo>
                    <a:pt x="3495" y="1841"/>
                  </a:lnTo>
                  <a:lnTo>
                    <a:pt x="3328" y="1758"/>
                  </a:lnTo>
                  <a:lnTo>
                    <a:pt x="3056" y="1779"/>
                  </a:lnTo>
                  <a:lnTo>
                    <a:pt x="2972" y="1737"/>
                  </a:lnTo>
                  <a:lnTo>
                    <a:pt x="2763" y="1758"/>
                  </a:lnTo>
                  <a:lnTo>
                    <a:pt x="2721" y="1632"/>
                  </a:lnTo>
                  <a:lnTo>
                    <a:pt x="2763" y="1528"/>
                  </a:lnTo>
                  <a:lnTo>
                    <a:pt x="2721" y="1360"/>
                  </a:lnTo>
                  <a:lnTo>
                    <a:pt x="2763" y="1025"/>
                  </a:lnTo>
                  <a:lnTo>
                    <a:pt x="2658" y="837"/>
                  </a:lnTo>
                  <a:lnTo>
                    <a:pt x="2658" y="670"/>
                  </a:lnTo>
                  <a:lnTo>
                    <a:pt x="2512" y="565"/>
                  </a:lnTo>
                  <a:lnTo>
                    <a:pt x="2553" y="419"/>
                  </a:lnTo>
                  <a:lnTo>
                    <a:pt x="2428" y="293"/>
                  </a:lnTo>
                  <a:lnTo>
                    <a:pt x="2344" y="293"/>
                  </a:lnTo>
                  <a:lnTo>
                    <a:pt x="1967"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985;p43">
              <a:extLst>
                <a:ext uri="{FF2B5EF4-FFF2-40B4-BE49-F238E27FC236}">
                  <a16:creationId xmlns:a16="http://schemas.microsoft.com/office/drawing/2014/main" id="{19584E6C-8CBD-442C-91E6-01519CEC60FB}"/>
                </a:ext>
              </a:extLst>
            </p:cNvPr>
            <p:cNvSpPr/>
            <p:nvPr/>
          </p:nvSpPr>
          <p:spPr>
            <a:xfrm>
              <a:off x="2884375" y="3700450"/>
              <a:ext cx="73250" cy="83200"/>
            </a:xfrm>
            <a:custGeom>
              <a:avLst/>
              <a:gdLst/>
              <a:ahLst/>
              <a:cxnLst/>
              <a:rect l="l" t="t" r="r" b="b"/>
              <a:pathLst>
                <a:path w="2930" h="3328" extrusionOk="0">
                  <a:moveTo>
                    <a:pt x="754" y="0"/>
                  </a:moveTo>
                  <a:lnTo>
                    <a:pt x="440" y="63"/>
                  </a:lnTo>
                  <a:lnTo>
                    <a:pt x="377" y="42"/>
                  </a:lnTo>
                  <a:lnTo>
                    <a:pt x="315" y="42"/>
                  </a:lnTo>
                  <a:lnTo>
                    <a:pt x="273" y="63"/>
                  </a:lnTo>
                  <a:lnTo>
                    <a:pt x="231" y="210"/>
                  </a:lnTo>
                  <a:lnTo>
                    <a:pt x="126" y="335"/>
                  </a:lnTo>
                  <a:lnTo>
                    <a:pt x="168" y="524"/>
                  </a:lnTo>
                  <a:lnTo>
                    <a:pt x="126" y="586"/>
                  </a:lnTo>
                  <a:lnTo>
                    <a:pt x="147" y="712"/>
                  </a:lnTo>
                  <a:lnTo>
                    <a:pt x="147" y="963"/>
                  </a:lnTo>
                  <a:lnTo>
                    <a:pt x="84" y="1047"/>
                  </a:lnTo>
                  <a:lnTo>
                    <a:pt x="84" y="1151"/>
                  </a:lnTo>
                  <a:lnTo>
                    <a:pt x="43" y="1277"/>
                  </a:lnTo>
                  <a:lnTo>
                    <a:pt x="84" y="1465"/>
                  </a:lnTo>
                  <a:lnTo>
                    <a:pt x="43" y="1507"/>
                  </a:lnTo>
                  <a:lnTo>
                    <a:pt x="63" y="1779"/>
                  </a:lnTo>
                  <a:lnTo>
                    <a:pt x="126" y="1967"/>
                  </a:lnTo>
                  <a:lnTo>
                    <a:pt x="84" y="2030"/>
                  </a:lnTo>
                  <a:lnTo>
                    <a:pt x="22" y="2114"/>
                  </a:lnTo>
                  <a:lnTo>
                    <a:pt x="1" y="2156"/>
                  </a:lnTo>
                  <a:lnTo>
                    <a:pt x="1" y="2428"/>
                  </a:lnTo>
                  <a:lnTo>
                    <a:pt x="63" y="2637"/>
                  </a:lnTo>
                  <a:lnTo>
                    <a:pt x="231" y="2867"/>
                  </a:lnTo>
                  <a:lnTo>
                    <a:pt x="315" y="2867"/>
                  </a:lnTo>
                  <a:lnTo>
                    <a:pt x="461" y="3034"/>
                  </a:lnTo>
                  <a:lnTo>
                    <a:pt x="545" y="3055"/>
                  </a:lnTo>
                  <a:lnTo>
                    <a:pt x="796" y="3034"/>
                  </a:lnTo>
                  <a:lnTo>
                    <a:pt x="963" y="3055"/>
                  </a:lnTo>
                  <a:lnTo>
                    <a:pt x="1089" y="3139"/>
                  </a:lnTo>
                  <a:lnTo>
                    <a:pt x="1172" y="3160"/>
                  </a:lnTo>
                  <a:lnTo>
                    <a:pt x="1277" y="3160"/>
                  </a:lnTo>
                  <a:lnTo>
                    <a:pt x="1298" y="3181"/>
                  </a:lnTo>
                  <a:lnTo>
                    <a:pt x="1277" y="3244"/>
                  </a:lnTo>
                  <a:lnTo>
                    <a:pt x="1277" y="3285"/>
                  </a:lnTo>
                  <a:lnTo>
                    <a:pt x="1382" y="3285"/>
                  </a:lnTo>
                  <a:lnTo>
                    <a:pt x="1507" y="3202"/>
                  </a:lnTo>
                  <a:lnTo>
                    <a:pt x="1654" y="3181"/>
                  </a:lnTo>
                  <a:lnTo>
                    <a:pt x="1800" y="3244"/>
                  </a:lnTo>
                  <a:lnTo>
                    <a:pt x="1842" y="3264"/>
                  </a:lnTo>
                  <a:lnTo>
                    <a:pt x="1926" y="3264"/>
                  </a:lnTo>
                  <a:lnTo>
                    <a:pt x="2009" y="3285"/>
                  </a:lnTo>
                  <a:lnTo>
                    <a:pt x="2093" y="3327"/>
                  </a:lnTo>
                  <a:lnTo>
                    <a:pt x="2135" y="3264"/>
                  </a:lnTo>
                  <a:lnTo>
                    <a:pt x="2156" y="3181"/>
                  </a:lnTo>
                  <a:lnTo>
                    <a:pt x="2177" y="3181"/>
                  </a:lnTo>
                  <a:lnTo>
                    <a:pt x="2239" y="3202"/>
                  </a:lnTo>
                  <a:lnTo>
                    <a:pt x="2449" y="3139"/>
                  </a:lnTo>
                  <a:lnTo>
                    <a:pt x="2574" y="2972"/>
                  </a:lnTo>
                  <a:lnTo>
                    <a:pt x="2637" y="2930"/>
                  </a:lnTo>
                  <a:lnTo>
                    <a:pt x="2616" y="2909"/>
                  </a:lnTo>
                  <a:lnTo>
                    <a:pt x="2658" y="2804"/>
                  </a:lnTo>
                  <a:lnTo>
                    <a:pt x="2784" y="2720"/>
                  </a:lnTo>
                  <a:lnTo>
                    <a:pt x="2784" y="2532"/>
                  </a:lnTo>
                  <a:lnTo>
                    <a:pt x="2867" y="2428"/>
                  </a:lnTo>
                  <a:lnTo>
                    <a:pt x="2930" y="2407"/>
                  </a:lnTo>
                  <a:lnTo>
                    <a:pt x="2888" y="2386"/>
                  </a:lnTo>
                  <a:lnTo>
                    <a:pt x="2825" y="2281"/>
                  </a:lnTo>
                  <a:lnTo>
                    <a:pt x="2784" y="2239"/>
                  </a:lnTo>
                  <a:lnTo>
                    <a:pt x="2784" y="2218"/>
                  </a:lnTo>
                  <a:lnTo>
                    <a:pt x="2742" y="2030"/>
                  </a:lnTo>
                  <a:lnTo>
                    <a:pt x="2846" y="1884"/>
                  </a:lnTo>
                  <a:lnTo>
                    <a:pt x="2867" y="1716"/>
                  </a:lnTo>
                  <a:lnTo>
                    <a:pt x="2742" y="1612"/>
                  </a:lnTo>
                  <a:lnTo>
                    <a:pt x="2574" y="1402"/>
                  </a:lnTo>
                  <a:lnTo>
                    <a:pt x="2449" y="1256"/>
                  </a:lnTo>
                  <a:lnTo>
                    <a:pt x="2239" y="1151"/>
                  </a:lnTo>
                  <a:lnTo>
                    <a:pt x="2114" y="1172"/>
                  </a:lnTo>
                  <a:lnTo>
                    <a:pt x="2114" y="1026"/>
                  </a:lnTo>
                  <a:lnTo>
                    <a:pt x="1988" y="879"/>
                  </a:lnTo>
                  <a:lnTo>
                    <a:pt x="1842" y="858"/>
                  </a:lnTo>
                  <a:lnTo>
                    <a:pt x="1695" y="775"/>
                  </a:lnTo>
                  <a:lnTo>
                    <a:pt x="1570" y="565"/>
                  </a:lnTo>
                  <a:lnTo>
                    <a:pt x="1486" y="565"/>
                  </a:lnTo>
                  <a:lnTo>
                    <a:pt x="1382" y="670"/>
                  </a:lnTo>
                  <a:lnTo>
                    <a:pt x="1319" y="670"/>
                  </a:lnTo>
                  <a:lnTo>
                    <a:pt x="1172" y="461"/>
                  </a:lnTo>
                  <a:lnTo>
                    <a:pt x="1110" y="314"/>
                  </a:lnTo>
                  <a:lnTo>
                    <a:pt x="984" y="251"/>
                  </a:lnTo>
                  <a:lnTo>
                    <a:pt x="859" y="63"/>
                  </a:lnTo>
                  <a:lnTo>
                    <a:pt x="754"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 name="Google Shape;2986;p43">
              <a:extLst>
                <a:ext uri="{FF2B5EF4-FFF2-40B4-BE49-F238E27FC236}">
                  <a16:creationId xmlns:a16="http://schemas.microsoft.com/office/drawing/2014/main" id="{17E17628-BEA1-4A15-AA26-8D4DB800A26C}"/>
                </a:ext>
              </a:extLst>
            </p:cNvPr>
            <p:cNvGrpSpPr/>
            <p:nvPr/>
          </p:nvGrpSpPr>
          <p:grpSpPr>
            <a:xfrm>
              <a:off x="2711750" y="3572300"/>
              <a:ext cx="230725" cy="598425"/>
              <a:chOff x="2711750" y="3572300"/>
              <a:chExt cx="230725" cy="598425"/>
            </a:xfrm>
          </p:grpSpPr>
          <p:sp>
            <p:nvSpPr>
              <p:cNvPr id="250" name="Google Shape;2987;p43">
                <a:extLst>
                  <a:ext uri="{FF2B5EF4-FFF2-40B4-BE49-F238E27FC236}">
                    <a16:creationId xmlns:a16="http://schemas.microsoft.com/office/drawing/2014/main" id="{D78FABF9-0373-4ED3-AA11-3A85095128AD}"/>
                  </a:ext>
                </a:extLst>
              </p:cNvPr>
              <p:cNvSpPr/>
              <p:nvPr/>
            </p:nvSpPr>
            <p:spPr>
              <a:xfrm>
                <a:off x="2711750" y="3572300"/>
                <a:ext cx="230725" cy="538800"/>
              </a:xfrm>
              <a:custGeom>
                <a:avLst/>
                <a:gdLst/>
                <a:ahLst/>
                <a:cxnLst/>
                <a:rect l="l" t="t" r="r" b="b"/>
                <a:pathLst>
                  <a:path w="9229" h="21552" extrusionOk="0">
                    <a:moveTo>
                      <a:pt x="1947" y="0"/>
                    </a:moveTo>
                    <a:lnTo>
                      <a:pt x="1800" y="42"/>
                    </a:lnTo>
                    <a:lnTo>
                      <a:pt x="1570" y="293"/>
                    </a:lnTo>
                    <a:lnTo>
                      <a:pt x="1466" y="502"/>
                    </a:lnTo>
                    <a:lnTo>
                      <a:pt x="1382" y="607"/>
                    </a:lnTo>
                    <a:lnTo>
                      <a:pt x="1466" y="753"/>
                    </a:lnTo>
                    <a:lnTo>
                      <a:pt x="1298" y="1402"/>
                    </a:lnTo>
                    <a:lnTo>
                      <a:pt x="629" y="1779"/>
                    </a:lnTo>
                    <a:lnTo>
                      <a:pt x="566" y="1925"/>
                    </a:lnTo>
                    <a:lnTo>
                      <a:pt x="691" y="2030"/>
                    </a:lnTo>
                    <a:lnTo>
                      <a:pt x="733" y="2134"/>
                    </a:lnTo>
                    <a:lnTo>
                      <a:pt x="650" y="2281"/>
                    </a:lnTo>
                    <a:lnTo>
                      <a:pt x="670" y="2448"/>
                    </a:lnTo>
                    <a:lnTo>
                      <a:pt x="796" y="2616"/>
                    </a:lnTo>
                    <a:lnTo>
                      <a:pt x="796" y="2762"/>
                    </a:lnTo>
                    <a:lnTo>
                      <a:pt x="691" y="2846"/>
                    </a:lnTo>
                    <a:lnTo>
                      <a:pt x="670" y="2950"/>
                    </a:lnTo>
                    <a:lnTo>
                      <a:pt x="754" y="3013"/>
                    </a:lnTo>
                    <a:lnTo>
                      <a:pt x="796" y="3076"/>
                    </a:lnTo>
                    <a:lnTo>
                      <a:pt x="796" y="3243"/>
                    </a:lnTo>
                    <a:lnTo>
                      <a:pt x="859" y="3285"/>
                    </a:lnTo>
                    <a:lnTo>
                      <a:pt x="775" y="3390"/>
                    </a:lnTo>
                    <a:lnTo>
                      <a:pt x="670" y="3453"/>
                    </a:lnTo>
                    <a:lnTo>
                      <a:pt x="524" y="3599"/>
                    </a:lnTo>
                    <a:lnTo>
                      <a:pt x="357" y="3997"/>
                    </a:lnTo>
                    <a:lnTo>
                      <a:pt x="252" y="4164"/>
                    </a:lnTo>
                    <a:lnTo>
                      <a:pt x="210" y="4582"/>
                    </a:lnTo>
                    <a:lnTo>
                      <a:pt x="126" y="4645"/>
                    </a:lnTo>
                    <a:lnTo>
                      <a:pt x="147" y="5022"/>
                    </a:lnTo>
                    <a:lnTo>
                      <a:pt x="252" y="5210"/>
                    </a:lnTo>
                    <a:lnTo>
                      <a:pt x="252" y="5461"/>
                    </a:lnTo>
                    <a:lnTo>
                      <a:pt x="168" y="5566"/>
                    </a:lnTo>
                    <a:lnTo>
                      <a:pt x="168" y="5859"/>
                    </a:lnTo>
                    <a:lnTo>
                      <a:pt x="22" y="5942"/>
                    </a:lnTo>
                    <a:lnTo>
                      <a:pt x="1" y="6152"/>
                    </a:lnTo>
                    <a:lnTo>
                      <a:pt x="43" y="6424"/>
                    </a:lnTo>
                    <a:lnTo>
                      <a:pt x="147" y="6570"/>
                    </a:lnTo>
                    <a:lnTo>
                      <a:pt x="168" y="6675"/>
                    </a:lnTo>
                    <a:lnTo>
                      <a:pt x="315" y="6884"/>
                    </a:lnTo>
                    <a:lnTo>
                      <a:pt x="378" y="7051"/>
                    </a:lnTo>
                    <a:lnTo>
                      <a:pt x="461" y="7407"/>
                    </a:lnTo>
                    <a:lnTo>
                      <a:pt x="545" y="7470"/>
                    </a:lnTo>
                    <a:lnTo>
                      <a:pt x="587" y="7930"/>
                    </a:lnTo>
                    <a:lnTo>
                      <a:pt x="566" y="8181"/>
                    </a:lnTo>
                    <a:lnTo>
                      <a:pt x="461" y="8202"/>
                    </a:lnTo>
                    <a:lnTo>
                      <a:pt x="357" y="8453"/>
                    </a:lnTo>
                    <a:lnTo>
                      <a:pt x="378" y="8683"/>
                    </a:lnTo>
                    <a:lnTo>
                      <a:pt x="252" y="8872"/>
                    </a:lnTo>
                    <a:lnTo>
                      <a:pt x="336" y="8935"/>
                    </a:lnTo>
                    <a:lnTo>
                      <a:pt x="440" y="9123"/>
                    </a:lnTo>
                    <a:lnTo>
                      <a:pt x="461" y="9332"/>
                    </a:lnTo>
                    <a:lnTo>
                      <a:pt x="336" y="9458"/>
                    </a:lnTo>
                    <a:lnTo>
                      <a:pt x="210" y="9709"/>
                    </a:lnTo>
                    <a:lnTo>
                      <a:pt x="210" y="10085"/>
                    </a:lnTo>
                    <a:lnTo>
                      <a:pt x="210" y="10253"/>
                    </a:lnTo>
                    <a:lnTo>
                      <a:pt x="147" y="10483"/>
                    </a:lnTo>
                    <a:lnTo>
                      <a:pt x="482" y="11173"/>
                    </a:lnTo>
                    <a:lnTo>
                      <a:pt x="419" y="11278"/>
                    </a:lnTo>
                    <a:lnTo>
                      <a:pt x="252" y="11341"/>
                    </a:lnTo>
                    <a:lnTo>
                      <a:pt x="231" y="11655"/>
                    </a:lnTo>
                    <a:lnTo>
                      <a:pt x="22" y="11948"/>
                    </a:lnTo>
                    <a:lnTo>
                      <a:pt x="43" y="12157"/>
                    </a:lnTo>
                    <a:lnTo>
                      <a:pt x="147" y="12345"/>
                    </a:lnTo>
                    <a:lnTo>
                      <a:pt x="126" y="12764"/>
                    </a:lnTo>
                    <a:lnTo>
                      <a:pt x="147" y="13119"/>
                    </a:lnTo>
                    <a:lnTo>
                      <a:pt x="210" y="13391"/>
                    </a:lnTo>
                    <a:lnTo>
                      <a:pt x="315" y="13433"/>
                    </a:lnTo>
                    <a:lnTo>
                      <a:pt x="357" y="13538"/>
                    </a:lnTo>
                    <a:lnTo>
                      <a:pt x="336" y="13705"/>
                    </a:lnTo>
                    <a:lnTo>
                      <a:pt x="210" y="13789"/>
                    </a:lnTo>
                    <a:lnTo>
                      <a:pt x="231" y="14103"/>
                    </a:lnTo>
                    <a:cubicBezTo>
                      <a:pt x="252" y="14165"/>
                      <a:pt x="252" y="14270"/>
                      <a:pt x="273" y="14354"/>
                    </a:cubicBezTo>
                    <a:lnTo>
                      <a:pt x="273" y="14375"/>
                    </a:lnTo>
                    <a:lnTo>
                      <a:pt x="461" y="14437"/>
                    </a:lnTo>
                    <a:lnTo>
                      <a:pt x="461" y="14626"/>
                    </a:lnTo>
                    <a:lnTo>
                      <a:pt x="461" y="14772"/>
                    </a:lnTo>
                    <a:lnTo>
                      <a:pt x="566" y="15002"/>
                    </a:lnTo>
                    <a:lnTo>
                      <a:pt x="608" y="15274"/>
                    </a:lnTo>
                    <a:lnTo>
                      <a:pt x="712" y="15295"/>
                    </a:lnTo>
                    <a:lnTo>
                      <a:pt x="796" y="15253"/>
                    </a:lnTo>
                    <a:lnTo>
                      <a:pt x="880" y="15274"/>
                    </a:lnTo>
                    <a:lnTo>
                      <a:pt x="880" y="15400"/>
                    </a:lnTo>
                    <a:lnTo>
                      <a:pt x="754" y="15567"/>
                    </a:lnTo>
                    <a:lnTo>
                      <a:pt x="482" y="15567"/>
                    </a:lnTo>
                    <a:lnTo>
                      <a:pt x="440" y="15672"/>
                    </a:lnTo>
                    <a:lnTo>
                      <a:pt x="524" y="15735"/>
                    </a:lnTo>
                    <a:lnTo>
                      <a:pt x="545" y="15714"/>
                    </a:lnTo>
                    <a:lnTo>
                      <a:pt x="670" y="15714"/>
                    </a:lnTo>
                    <a:lnTo>
                      <a:pt x="859" y="15839"/>
                    </a:lnTo>
                    <a:lnTo>
                      <a:pt x="984" y="16049"/>
                    </a:lnTo>
                    <a:lnTo>
                      <a:pt x="984" y="16195"/>
                    </a:lnTo>
                    <a:lnTo>
                      <a:pt x="838" y="16321"/>
                    </a:lnTo>
                    <a:lnTo>
                      <a:pt x="838" y="16425"/>
                    </a:lnTo>
                    <a:lnTo>
                      <a:pt x="901" y="16572"/>
                    </a:lnTo>
                    <a:lnTo>
                      <a:pt x="963" y="16885"/>
                    </a:lnTo>
                    <a:lnTo>
                      <a:pt x="1047" y="17137"/>
                    </a:lnTo>
                    <a:lnTo>
                      <a:pt x="942" y="17241"/>
                    </a:lnTo>
                    <a:lnTo>
                      <a:pt x="901" y="17367"/>
                    </a:lnTo>
                    <a:lnTo>
                      <a:pt x="1005" y="17618"/>
                    </a:lnTo>
                    <a:lnTo>
                      <a:pt x="901" y="17764"/>
                    </a:lnTo>
                    <a:lnTo>
                      <a:pt x="859" y="18015"/>
                    </a:lnTo>
                    <a:lnTo>
                      <a:pt x="942" y="18246"/>
                    </a:lnTo>
                    <a:lnTo>
                      <a:pt x="984" y="18559"/>
                    </a:lnTo>
                    <a:lnTo>
                      <a:pt x="942" y="18852"/>
                    </a:lnTo>
                    <a:lnTo>
                      <a:pt x="733" y="19062"/>
                    </a:lnTo>
                    <a:lnTo>
                      <a:pt x="587" y="19250"/>
                    </a:lnTo>
                    <a:lnTo>
                      <a:pt x="524" y="19752"/>
                    </a:lnTo>
                    <a:cubicBezTo>
                      <a:pt x="545" y="19815"/>
                      <a:pt x="545" y="19898"/>
                      <a:pt x="566" y="19982"/>
                    </a:cubicBezTo>
                    <a:lnTo>
                      <a:pt x="796" y="20422"/>
                    </a:lnTo>
                    <a:lnTo>
                      <a:pt x="942" y="20422"/>
                    </a:lnTo>
                    <a:lnTo>
                      <a:pt x="1047" y="20317"/>
                    </a:lnTo>
                    <a:lnTo>
                      <a:pt x="1214" y="20233"/>
                    </a:lnTo>
                    <a:lnTo>
                      <a:pt x="1361" y="20233"/>
                    </a:lnTo>
                    <a:lnTo>
                      <a:pt x="1361" y="20401"/>
                    </a:lnTo>
                    <a:lnTo>
                      <a:pt x="1382" y="20735"/>
                    </a:lnTo>
                    <a:lnTo>
                      <a:pt x="1507" y="20840"/>
                    </a:lnTo>
                    <a:lnTo>
                      <a:pt x="1570" y="21049"/>
                    </a:lnTo>
                    <a:lnTo>
                      <a:pt x="1633" y="21279"/>
                    </a:lnTo>
                    <a:lnTo>
                      <a:pt x="1926" y="21321"/>
                    </a:lnTo>
                    <a:lnTo>
                      <a:pt x="2030" y="21363"/>
                    </a:lnTo>
                    <a:lnTo>
                      <a:pt x="2449" y="21279"/>
                    </a:lnTo>
                    <a:lnTo>
                      <a:pt x="3181" y="21279"/>
                    </a:lnTo>
                    <a:lnTo>
                      <a:pt x="3244" y="21342"/>
                    </a:lnTo>
                    <a:lnTo>
                      <a:pt x="3370" y="21363"/>
                    </a:lnTo>
                    <a:lnTo>
                      <a:pt x="3516" y="21489"/>
                    </a:lnTo>
                    <a:lnTo>
                      <a:pt x="3663" y="21551"/>
                    </a:lnTo>
                    <a:lnTo>
                      <a:pt x="3704" y="21551"/>
                    </a:lnTo>
                    <a:lnTo>
                      <a:pt x="3704" y="21447"/>
                    </a:lnTo>
                    <a:lnTo>
                      <a:pt x="3600" y="21363"/>
                    </a:lnTo>
                    <a:lnTo>
                      <a:pt x="3411" y="21238"/>
                    </a:lnTo>
                    <a:lnTo>
                      <a:pt x="3391" y="21133"/>
                    </a:lnTo>
                    <a:lnTo>
                      <a:pt x="3286" y="21028"/>
                    </a:lnTo>
                    <a:lnTo>
                      <a:pt x="3202" y="21049"/>
                    </a:lnTo>
                    <a:lnTo>
                      <a:pt x="3160" y="21007"/>
                    </a:lnTo>
                    <a:lnTo>
                      <a:pt x="3244" y="20945"/>
                    </a:lnTo>
                    <a:lnTo>
                      <a:pt x="3265" y="20861"/>
                    </a:lnTo>
                    <a:lnTo>
                      <a:pt x="3244" y="20840"/>
                    </a:lnTo>
                    <a:lnTo>
                      <a:pt x="3244" y="20756"/>
                    </a:lnTo>
                    <a:lnTo>
                      <a:pt x="3139" y="20505"/>
                    </a:lnTo>
                    <a:lnTo>
                      <a:pt x="3035" y="20317"/>
                    </a:lnTo>
                    <a:lnTo>
                      <a:pt x="2993" y="20129"/>
                    </a:lnTo>
                    <a:lnTo>
                      <a:pt x="3077" y="19961"/>
                    </a:lnTo>
                    <a:lnTo>
                      <a:pt x="3202" y="19857"/>
                    </a:lnTo>
                    <a:lnTo>
                      <a:pt x="3265" y="19752"/>
                    </a:lnTo>
                    <a:lnTo>
                      <a:pt x="3202" y="19689"/>
                    </a:lnTo>
                    <a:lnTo>
                      <a:pt x="3202" y="19585"/>
                    </a:lnTo>
                    <a:lnTo>
                      <a:pt x="3160" y="19501"/>
                    </a:lnTo>
                    <a:lnTo>
                      <a:pt x="3244" y="19564"/>
                    </a:lnTo>
                    <a:lnTo>
                      <a:pt x="3307" y="19647"/>
                    </a:lnTo>
                    <a:lnTo>
                      <a:pt x="3391" y="19668"/>
                    </a:lnTo>
                    <a:lnTo>
                      <a:pt x="3516" y="19564"/>
                    </a:lnTo>
                    <a:lnTo>
                      <a:pt x="3558" y="19480"/>
                    </a:lnTo>
                    <a:lnTo>
                      <a:pt x="3663" y="19354"/>
                    </a:lnTo>
                    <a:lnTo>
                      <a:pt x="3683" y="19250"/>
                    </a:lnTo>
                    <a:lnTo>
                      <a:pt x="3663" y="19062"/>
                    </a:lnTo>
                    <a:lnTo>
                      <a:pt x="3579" y="19041"/>
                    </a:lnTo>
                    <a:lnTo>
                      <a:pt x="3516" y="19082"/>
                    </a:lnTo>
                    <a:lnTo>
                      <a:pt x="3516" y="19082"/>
                    </a:lnTo>
                    <a:lnTo>
                      <a:pt x="3558" y="19020"/>
                    </a:lnTo>
                    <a:lnTo>
                      <a:pt x="3663" y="18915"/>
                    </a:lnTo>
                    <a:lnTo>
                      <a:pt x="3704" y="18769"/>
                    </a:lnTo>
                    <a:lnTo>
                      <a:pt x="3725" y="18643"/>
                    </a:lnTo>
                    <a:lnTo>
                      <a:pt x="3872" y="18518"/>
                    </a:lnTo>
                    <a:lnTo>
                      <a:pt x="3976" y="18518"/>
                    </a:lnTo>
                    <a:lnTo>
                      <a:pt x="4018" y="18392"/>
                    </a:lnTo>
                    <a:lnTo>
                      <a:pt x="4102" y="18287"/>
                    </a:lnTo>
                    <a:lnTo>
                      <a:pt x="4144" y="18246"/>
                    </a:lnTo>
                    <a:lnTo>
                      <a:pt x="4186" y="18141"/>
                    </a:lnTo>
                    <a:lnTo>
                      <a:pt x="4248" y="18099"/>
                    </a:lnTo>
                    <a:lnTo>
                      <a:pt x="4332" y="17994"/>
                    </a:lnTo>
                    <a:lnTo>
                      <a:pt x="4311" y="17932"/>
                    </a:lnTo>
                    <a:lnTo>
                      <a:pt x="4311" y="17869"/>
                    </a:lnTo>
                    <a:lnTo>
                      <a:pt x="4395" y="17806"/>
                    </a:lnTo>
                    <a:lnTo>
                      <a:pt x="4290" y="17702"/>
                    </a:lnTo>
                    <a:lnTo>
                      <a:pt x="4207" y="17702"/>
                    </a:lnTo>
                    <a:lnTo>
                      <a:pt x="4311" y="17597"/>
                    </a:lnTo>
                    <a:lnTo>
                      <a:pt x="4311" y="17492"/>
                    </a:lnTo>
                    <a:lnTo>
                      <a:pt x="4227" y="17367"/>
                    </a:lnTo>
                    <a:lnTo>
                      <a:pt x="4227" y="17423"/>
                    </a:lnTo>
                    <a:lnTo>
                      <a:pt x="4186" y="17409"/>
                    </a:lnTo>
                    <a:lnTo>
                      <a:pt x="4123" y="17429"/>
                    </a:lnTo>
                    <a:lnTo>
                      <a:pt x="4018" y="17429"/>
                    </a:lnTo>
                    <a:lnTo>
                      <a:pt x="3830" y="17471"/>
                    </a:lnTo>
                    <a:lnTo>
                      <a:pt x="3600" y="17262"/>
                    </a:lnTo>
                    <a:lnTo>
                      <a:pt x="3453" y="17137"/>
                    </a:lnTo>
                    <a:lnTo>
                      <a:pt x="3370" y="17095"/>
                    </a:lnTo>
                    <a:lnTo>
                      <a:pt x="3265" y="16990"/>
                    </a:lnTo>
                    <a:lnTo>
                      <a:pt x="3139" y="16781"/>
                    </a:lnTo>
                    <a:lnTo>
                      <a:pt x="3139" y="16655"/>
                    </a:lnTo>
                    <a:lnTo>
                      <a:pt x="3056" y="16551"/>
                    </a:lnTo>
                    <a:lnTo>
                      <a:pt x="3056" y="16467"/>
                    </a:lnTo>
                    <a:lnTo>
                      <a:pt x="3181" y="16362"/>
                    </a:lnTo>
                    <a:lnTo>
                      <a:pt x="3244" y="16258"/>
                    </a:lnTo>
                    <a:lnTo>
                      <a:pt x="3286" y="16132"/>
                    </a:lnTo>
                    <a:lnTo>
                      <a:pt x="3370" y="16111"/>
                    </a:lnTo>
                    <a:lnTo>
                      <a:pt x="3474" y="16007"/>
                    </a:lnTo>
                    <a:lnTo>
                      <a:pt x="3600" y="15986"/>
                    </a:lnTo>
                    <a:lnTo>
                      <a:pt x="3704" y="15881"/>
                    </a:lnTo>
                    <a:lnTo>
                      <a:pt x="3872" y="15839"/>
                    </a:lnTo>
                    <a:lnTo>
                      <a:pt x="3976" y="15881"/>
                    </a:lnTo>
                    <a:lnTo>
                      <a:pt x="4144" y="15839"/>
                    </a:lnTo>
                    <a:lnTo>
                      <a:pt x="4144" y="15797"/>
                    </a:lnTo>
                    <a:lnTo>
                      <a:pt x="4102" y="15735"/>
                    </a:lnTo>
                    <a:lnTo>
                      <a:pt x="3997" y="15693"/>
                    </a:lnTo>
                    <a:lnTo>
                      <a:pt x="4018" y="15630"/>
                    </a:lnTo>
                    <a:lnTo>
                      <a:pt x="4039" y="15567"/>
                    </a:lnTo>
                    <a:lnTo>
                      <a:pt x="4207" y="15463"/>
                    </a:lnTo>
                    <a:lnTo>
                      <a:pt x="4186" y="15421"/>
                    </a:lnTo>
                    <a:lnTo>
                      <a:pt x="4227" y="15358"/>
                    </a:lnTo>
                    <a:lnTo>
                      <a:pt x="4227" y="15295"/>
                    </a:lnTo>
                    <a:lnTo>
                      <a:pt x="4102" y="15128"/>
                    </a:lnTo>
                    <a:lnTo>
                      <a:pt x="4123" y="15065"/>
                    </a:lnTo>
                    <a:lnTo>
                      <a:pt x="4123" y="14981"/>
                    </a:lnTo>
                    <a:lnTo>
                      <a:pt x="4018" y="14940"/>
                    </a:lnTo>
                    <a:lnTo>
                      <a:pt x="3997" y="14772"/>
                    </a:lnTo>
                    <a:lnTo>
                      <a:pt x="4081" y="14668"/>
                    </a:lnTo>
                    <a:lnTo>
                      <a:pt x="4123" y="14563"/>
                    </a:lnTo>
                    <a:lnTo>
                      <a:pt x="4081" y="14521"/>
                    </a:lnTo>
                    <a:lnTo>
                      <a:pt x="4144" y="14437"/>
                    </a:lnTo>
                    <a:lnTo>
                      <a:pt x="4332" y="14354"/>
                    </a:lnTo>
                    <a:lnTo>
                      <a:pt x="4458" y="14249"/>
                    </a:lnTo>
                    <a:lnTo>
                      <a:pt x="4458" y="14207"/>
                    </a:lnTo>
                    <a:lnTo>
                      <a:pt x="4311" y="14144"/>
                    </a:lnTo>
                    <a:lnTo>
                      <a:pt x="4207" y="14144"/>
                    </a:lnTo>
                    <a:lnTo>
                      <a:pt x="4144" y="14061"/>
                    </a:lnTo>
                    <a:lnTo>
                      <a:pt x="4186" y="14019"/>
                    </a:lnTo>
                    <a:lnTo>
                      <a:pt x="4290" y="13935"/>
                    </a:lnTo>
                    <a:lnTo>
                      <a:pt x="4437" y="13893"/>
                    </a:lnTo>
                    <a:lnTo>
                      <a:pt x="4562" y="13956"/>
                    </a:lnTo>
                    <a:lnTo>
                      <a:pt x="4562" y="14040"/>
                    </a:lnTo>
                    <a:lnTo>
                      <a:pt x="4541" y="14082"/>
                    </a:lnTo>
                    <a:lnTo>
                      <a:pt x="4604" y="14186"/>
                    </a:lnTo>
                    <a:lnTo>
                      <a:pt x="4667" y="14228"/>
                    </a:lnTo>
                    <a:lnTo>
                      <a:pt x="4918" y="14082"/>
                    </a:lnTo>
                    <a:lnTo>
                      <a:pt x="4939" y="13998"/>
                    </a:lnTo>
                    <a:lnTo>
                      <a:pt x="4876" y="13852"/>
                    </a:lnTo>
                    <a:lnTo>
                      <a:pt x="4813" y="13747"/>
                    </a:lnTo>
                    <a:lnTo>
                      <a:pt x="4855" y="13726"/>
                    </a:lnTo>
                    <a:lnTo>
                      <a:pt x="4876" y="13621"/>
                    </a:lnTo>
                    <a:lnTo>
                      <a:pt x="4813" y="13496"/>
                    </a:lnTo>
                    <a:lnTo>
                      <a:pt x="4730" y="13496"/>
                    </a:lnTo>
                    <a:lnTo>
                      <a:pt x="4625" y="13559"/>
                    </a:lnTo>
                    <a:lnTo>
                      <a:pt x="4541" y="13559"/>
                    </a:lnTo>
                    <a:lnTo>
                      <a:pt x="4499" y="13621"/>
                    </a:lnTo>
                    <a:lnTo>
                      <a:pt x="4520" y="13642"/>
                    </a:lnTo>
                    <a:lnTo>
                      <a:pt x="4625" y="13684"/>
                    </a:lnTo>
                    <a:lnTo>
                      <a:pt x="4625" y="13726"/>
                    </a:lnTo>
                    <a:lnTo>
                      <a:pt x="4437" y="13789"/>
                    </a:lnTo>
                    <a:lnTo>
                      <a:pt x="4353" y="13747"/>
                    </a:lnTo>
                    <a:lnTo>
                      <a:pt x="4416" y="13705"/>
                    </a:lnTo>
                    <a:lnTo>
                      <a:pt x="4499" y="13684"/>
                    </a:lnTo>
                    <a:lnTo>
                      <a:pt x="4437" y="13642"/>
                    </a:lnTo>
                    <a:lnTo>
                      <a:pt x="4248" y="13642"/>
                    </a:lnTo>
                    <a:lnTo>
                      <a:pt x="4123" y="13580"/>
                    </a:lnTo>
                    <a:lnTo>
                      <a:pt x="4102" y="13475"/>
                    </a:lnTo>
                    <a:lnTo>
                      <a:pt x="4102" y="13203"/>
                    </a:lnTo>
                    <a:lnTo>
                      <a:pt x="4039" y="12994"/>
                    </a:lnTo>
                    <a:lnTo>
                      <a:pt x="3914" y="12889"/>
                    </a:lnTo>
                    <a:lnTo>
                      <a:pt x="3914" y="12680"/>
                    </a:lnTo>
                    <a:lnTo>
                      <a:pt x="4018" y="12575"/>
                    </a:lnTo>
                    <a:lnTo>
                      <a:pt x="4102" y="12575"/>
                    </a:lnTo>
                    <a:lnTo>
                      <a:pt x="4081" y="12659"/>
                    </a:lnTo>
                    <a:lnTo>
                      <a:pt x="4102" y="12680"/>
                    </a:lnTo>
                    <a:lnTo>
                      <a:pt x="4227" y="12680"/>
                    </a:lnTo>
                    <a:lnTo>
                      <a:pt x="4437" y="12764"/>
                    </a:lnTo>
                    <a:lnTo>
                      <a:pt x="4646" y="12910"/>
                    </a:lnTo>
                    <a:lnTo>
                      <a:pt x="4834" y="12973"/>
                    </a:lnTo>
                    <a:lnTo>
                      <a:pt x="5148" y="12973"/>
                    </a:lnTo>
                    <a:lnTo>
                      <a:pt x="5336" y="12847"/>
                    </a:lnTo>
                    <a:lnTo>
                      <a:pt x="5295" y="12805"/>
                    </a:lnTo>
                    <a:lnTo>
                      <a:pt x="5441" y="12701"/>
                    </a:lnTo>
                    <a:lnTo>
                      <a:pt x="5462" y="12596"/>
                    </a:lnTo>
                    <a:lnTo>
                      <a:pt x="5441" y="12533"/>
                    </a:lnTo>
                    <a:lnTo>
                      <a:pt x="5462" y="12471"/>
                    </a:lnTo>
                    <a:lnTo>
                      <a:pt x="5483" y="12366"/>
                    </a:lnTo>
                    <a:lnTo>
                      <a:pt x="5378" y="12345"/>
                    </a:lnTo>
                    <a:lnTo>
                      <a:pt x="5295" y="12220"/>
                    </a:lnTo>
                    <a:lnTo>
                      <a:pt x="5295" y="12115"/>
                    </a:lnTo>
                    <a:lnTo>
                      <a:pt x="5357" y="12031"/>
                    </a:lnTo>
                    <a:lnTo>
                      <a:pt x="5336" y="11968"/>
                    </a:lnTo>
                    <a:lnTo>
                      <a:pt x="5441" y="11864"/>
                    </a:lnTo>
                    <a:lnTo>
                      <a:pt x="5441" y="11843"/>
                    </a:lnTo>
                    <a:lnTo>
                      <a:pt x="5483" y="11843"/>
                    </a:lnTo>
                    <a:lnTo>
                      <a:pt x="5504" y="11759"/>
                    </a:lnTo>
                    <a:lnTo>
                      <a:pt x="5483" y="11655"/>
                    </a:lnTo>
                    <a:lnTo>
                      <a:pt x="5378" y="11655"/>
                    </a:lnTo>
                    <a:lnTo>
                      <a:pt x="5378" y="11613"/>
                    </a:lnTo>
                    <a:lnTo>
                      <a:pt x="5336" y="11529"/>
                    </a:lnTo>
                    <a:lnTo>
                      <a:pt x="5336" y="11320"/>
                    </a:lnTo>
                    <a:lnTo>
                      <a:pt x="5295" y="11236"/>
                    </a:lnTo>
                    <a:lnTo>
                      <a:pt x="5295" y="11131"/>
                    </a:lnTo>
                    <a:lnTo>
                      <a:pt x="5336" y="11111"/>
                    </a:lnTo>
                    <a:lnTo>
                      <a:pt x="5378" y="11194"/>
                    </a:lnTo>
                    <a:lnTo>
                      <a:pt x="5462" y="11194"/>
                    </a:lnTo>
                    <a:lnTo>
                      <a:pt x="5608" y="11236"/>
                    </a:lnTo>
                    <a:lnTo>
                      <a:pt x="5755" y="11320"/>
                    </a:lnTo>
                    <a:lnTo>
                      <a:pt x="5859" y="11320"/>
                    </a:lnTo>
                    <a:lnTo>
                      <a:pt x="6027" y="11299"/>
                    </a:lnTo>
                    <a:lnTo>
                      <a:pt x="6215" y="11320"/>
                    </a:lnTo>
                    <a:lnTo>
                      <a:pt x="6445" y="11320"/>
                    </a:lnTo>
                    <a:lnTo>
                      <a:pt x="6843" y="11215"/>
                    </a:lnTo>
                    <a:lnTo>
                      <a:pt x="7178" y="11069"/>
                    </a:lnTo>
                    <a:lnTo>
                      <a:pt x="7220" y="10985"/>
                    </a:lnTo>
                    <a:lnTo>
                      <a:pt x="7261" y="11027"/>
                    </a:lnTo>
                    <a:lnTo>
                      <a:pt x="7492" y="10964"/>
                    </a:lnTo>
                    <a:lnTo>
                      <a:pt x="7805" y="10776"/>
                    </a:lnTo>
                    <a:lnTo>
                      <a:pt x="7868" y="10671"/>
                    </a:lnTo>
                    <a:lnTo>
                      <a:pt x="7826" y="10546"/>
                    </a:lnTo>
                    <a:lnTo>
                      <a:pt x="7889" y="10357"/>
                    </a:lnTo>
                    <a:lnTo>
                      <a:pt x="7931" y="10336"/>
                    </a:lnTo>
                    <a:lnTo>
                      <a:pt x="7973" y="10378"/>
                    </a:lnTo>
                    <a:lnTo>
                      <a:pt x="8015" y="10336"/>
                    </a:lnTo>
                    <a:lnTo>
                      <a:pt x="8077" y="10148"/>
                    </a:lnTo>
                    <a:lnTo>
                      <a:pt x="8182" y="9960"/>
                    </a:lnTo>
                    <a:lnTo>
                      <a:pt x="8203" y="9855"/>
                    </a:lnTo>
                    <a:lnTo>
                      <a:pt x="8203" y="9625"/>
                    </a:lnTo>
                    <a:lnTo>
                      <a:pt x="8182" y="9520"/>
                    </a:lnTo>
                    <a:lnTo>
                      <a:pt x="8140" y="9520"/>
                    </a:lnTo>
                    <a:lnTo>
                      <a:pt x="8077" y="9604"/>
                    </a:lnTo>
                    <a:lnTo>
                      <a:pt x="7931" y="9604"/>
                    </a:lnTo>
                    <a:lnTo>
                      <a:pt x="7784" y="9499"/>
                    </a:lnTo>
                    <a:lnTo>
                      <a:pt x="7701" y="9332"/>
                    </a:lnTo>
                    <a:lnTo>
                      <a:pt x="7701" y="9248"/>
                    </a:lnTo>
                    <a:lnTo>
                      <a:pt x="7826" y="8976"/>
                    </a:lnTo>
                    <a:lnTo>
                      <a:pt x="7826" y="8872"/>
                    </a:lnTo>
                    <a:lnTo>
                      <a:pt x="7764" y="8788"/>
                    </a:lnTo>
                    <a:lnTo>
                      <a:pt x="7471" y="8558"/>
                    </a:lnTo>
                    <a:lnTo>
                      <a:pt x="7240" y="8453"/>
                    </a:lnTo>
                    <a:lnTo>
                      <a:pt x="6989" y="8265"/>
                    </a:lnTo>
                    <a:lnTo>
                      <a:pt x="6948" y="8160"/>
                    </a:lnTo>
                    <a:lnTo>
                      <a:pt x="6968" y="8139"/>
                    </a:lnTo>
                    <a:lnTo>
                      <a:pt x="6968" y="8035"/>
                    </a:lnTo>
                    <a:lnTo>
                      <a:pt x="6885" y="7951"/>
                    </a:lnTo>
                    <a:lnTo>
                      <a:pt x="6927" y="7888"/>
                    </a:lnTo>
                    <a:lnTo>
                      <a:pt x="6864" y="7679"/>
                    </a:lnTo>
                    <a:lnTo>
                      <a:pt x="6885" y="7449"/>
                    </a:lnTo>
                    <a:lnTo>
                      <a:pt x="6927" y="7240"/>
                    </a:lnTo>
                    <a:lnTo>
                      <a:pt x="7010" y="7156"/>
                    </a:lnTo>
                    <a:lnTo>
                      <a:pt x="7031" y="7093"/>
                    </a:lnTo>
                    <a:lnTo>
                      <a:pt x="6968" y="6905"/>
                    </a:lnTo>
                    <a:lnTo>
                      <a:pt x="6948" y="6633"/>
                    </a:lnTo>
                    <a:lnTo>
                      <a:pt x="7010" y="6591"/>
                    </a:lnTo>
                    <a:lnTo>
                      <a:pt x="6948" y="6403"/>
                    </a:lnTo>
                    <a:lnTo>
                      <a:pt x="7031" y="6277"/>
                    </a:lnTo>
                    <a:lnTo>
                      <a:pt x="7031" y="6173"/>
                    </a:lnTo>
                    <a:lnTo>
                      <a:pt x="7073" y="6089"/>
                    </a:lnTo>
                    <a:lnTo>
                      <a:pt x="7115" y="5838"/>
                    </a:lnTo>
                    <a:lnTo>
                      <a:pt x="7073" y="5733"/>
                    </a:lnTo>
                    <a:lnTo>
                      <a:pt x="7136" y="5650"/>
                    </a:lnTo>
                    <a:lnTo>
                      <a:pt x="7115" y="5461"/>
                    </a:lnTo>
                    <a:lnTo>
                      <a:pt x="7220" y="5336"/>
                    </a:lnTo>
                    <a:lnTo>
                      <a:pt x="7261" y="5210"/>
                    </a:lnTo>
                    <a:lnTo>
                      <a:pt x="7261" y="5168"/>
                    </a:lnTo>
                    <a:lnTo>
                      <a:pt x="7282" y="5126"/>
                    </a:lnTo>
                    <a:lnTo>
                      <a:pt x="7387" y="5043"/>
                    </a:lnTo>
                    <a:lnTo>
                      <a:pt x="7387" y="5001"/>
                    </a:lnTo>
                    <a:lnTo>
                      <a:pt x="7492" y="4833"/>
                    </a:lnTo>
                    <a:lnTo>
                      <a:pt x="7575" y="4750"/>
                    </a:lnTo>
                    <a:lnTo>
                      <a:pt x="7680" y="4541"/>
                    </a:lnTo>
                    <a:lnTo>
                      <a:pt x="7722" y="4478"/>
                    </a:lnTo>
                    <a:lnTo>
                      <a:pt x="7805" y="4436"/>
                    </a:lnTo>
                    <a:lnTo>
                      <a:pt x="7805" y="4310"/>
                    </a:lnTo>
                    <a:lnTo>
                      <a:pt x="7826" y="4227"/>
                    </a:lnTo>
                    <a:lnTo>
                      <a:pt x="8015" y="3997"/>
                    </a:lnTo>
                    <a:lnTo>
                      <a:pt x="8098" y="3997"/>
                    </a:lnTo>
                    <a:lnTo>
                      <a:pt x="8182" y="3976"/>
                    </a:lnTo>
                    <a:lnTo>
                      <a:pt x="8182" y="3850"/>
                    </a:lnTo>
                    <a:lnTo>
                      <a:pt x="8266" y="3808"/>
                    </a:lnTo>
                    <a:lnTo>
                      <a:pt x="8475" y="3641"/>
                    </a:lnTo>
                    <a:lnTo>
                      <a:pt x="8538" y="3599"/>
                    </a:lnTo>
                    <a:lnTo>
                      <a:pt x="8600" y="3536"/>
                    </a:lnTo>
                    <a:lnTo>
                      <a:pt x="8831" y="3369"/>
                    </a:lnTo>
                    <a:lnTo>
                      <a:pt x="8852" y="3390"/>
                    </a:lnTo>
                    <a:lnTo>
                      <a:pt x="8935" y="3327"/>
                    </a:lnTo>
                    <a:lnTo>
                      <a:pt x="8956" y="3264"/>
                    </a:lnTo>
                    <a:lnTo>
                      <a:pt x="9103" y="3181"/>
                    </a:lnTo>
                    <a:lnTo>
                      <a:pt x="9207" y="3181"/>
                    </a:lnTo>
                    <a:lnTo>
                      <a:pt x="9228" y="3118"/>
                    </a:lnTo>
                    <a:lnTo>
                      <a:pt x="9207" y="2909"/>
                    </a:lnTo>
                    <a:lnTo>
                      <a:pt x="9165" y="2657"/>
                    </a:lnTo>
                    <a:lnTo>
                      <a:pt x="9165" y="2490"/>
                    </a:lnTo>
                    <a:lnTo>
                      <a:pt x="9061" y="2239"/>
                    </a:lnTo>
                    <a:lnTo>
                      <a:pt x="9061" y="2134"/>
                    </a:lnTo>
                    <a:lnTo>
                      <a:pt x="8810" y="2113"/>
                    </a:lnTo>
                    <a:lnTo>
                      <a:pt x="8705" y="2197"/>
                    </a:lnTo>
                    <a:lnTo>
                      <a:pt x="8684" y="2218"/>
                    </a:lnTo>
                    <a:lnTo>
                      <a:pt x="8684" y="2385"/>
                    </a:lnTo>
                    <a:lnTo>
                      <a:pt x="8705" y="2427"/>
                    </a:lnTo>
                    <a:lnTo>
                      <a:pt x="8705" y="2637"/>
                    </a:lnTo>
                    <a:lnTo>
                      <a:pt x="8600" y="2720"/>
                    </a:lnTo>
                    <a:lnTo>
                      <a:pt x="8517" y="2846"/>
                    </a:lnTo>
                    <a:lnTo>
                      <a:pt x="8496" y="2971"/>
                    </a:lnTo>
                    <a:lnTo>
                      <a:pt x="8224" y="3160"/>
                    </a:lnTo>
                    <a:lnTo>
                      <a:pt x="8182" y="3327"/>
                    </a:lnTo>
                    <a:lnTo>
                      <a:pt x="8077" y="3453"/>
                    </a:lnTo>
                    <a:lnTo>
                      <a:pt x="7952" y="3432"/>
                    </a:lnTo>
                    <a:lnTo>
                      <a:pt x="7889" y="3453"/>
                    </a:lnTo>
                    <a:lnTo>
                      <a:pt x="7784" y="3599"/>
                    </a:lnTo>
                    <a:lnTo>
                      <a:pt x="7743" y="3557"/>
                    </a:lnTo>
                    <a:lnTo>
                      <a:pt x="7659" y="3557"/>
                    </a:lnTo>
                    <a:lnTo>
                      <a:pt x="7533" y="3599"/>
                    </a:lnTo>
                    <a:lnTo>
                      <a:pt x="7282" y="3453"/>
                    </a:lnTo>
                    <a:lnTo>
                      <a:pt x="6948" y="3348"/>
                    </a:lnTo>
                    <a:lnTo>
                      <a:pt x="6529" y="3390"/>
                    </a:lnTo>
                    <a:lnTo>
                      <a:pt x="6424" y="3390"/>
                    </a:lnTo>
                    <a:lnTo>
                      <a:pt x="6445" y="3264"/>
                    </a:lnTo>
                    <a:lnTo>
                      <a:pt x="6634" y="3076"/>
                    </a:lnTo>
                    <a:lnTo>
                      <a:pt x="6717" y="2846"/>
                    </a:lnTo>
                    <a:lnTo>
                      <a:pt x="6696" y="2720"/>
                    </a:lnTo>
                    <a:lnTo>
                      <a:pt x="6738" y="2616"/>
                    </a:lnTo>
                    <a:lnTo>
                      <a:pt x="6843" y="2532"/>
                    </a:lnTo>
                    <a:lnTo>
                      <a:pt x="6927" y="2406"/>
                    </a:lnTo>
                    <a:lnTo>
                      <a:pt x="6948" y="2281"/>
                    </a:lnTo>
                    <a:lnTo>
                      <a:pt x="6864" y="2134"/>
                    </a:lnTo>
                    <a:lnTo>
                      <a:pt x="6696" y="2009"/>
                    </a:lnTo>
                    <a:lnTo>
                      <a:pt x="6550" y="1862"/>
                    </a:lnTo>
                    <a:lnTo>
                      <a:pt x="6215" y="1800"/>
                    </a:lnTo>
                    <a:lnTo>
                      <a:pt x="5964" y="1674"/>
                    </a:lnTo>
                    <a:lnTo>
                      <a:pt x="5692" y="1465"/>
                    </a:lnTo>
                    <a:lnTo>
                      <a:pt x="5587" y="1444"/>
                    </a:lnTo>
                    <a:lnTo>
                      <a:pt x="5357" y="1339"/>
                    </a:lnTo>
                    <a:lnTo>
                      <a:pt x="5023" y="1256"/>
                    </a:lnTo>
                    <a:lnTo>
                      <a:pt x="4939" y="1088"/>
                    </a:lnTo>
                    <a:lnTo>
                      <a:pt x="4813" y="963"/>
                    </a:lnTo>
                    <a:lnTo>
                      <a:pt x="4667" y="942"/>
                    </a:lnTo>
                    <a:lnTo>
                      <a:pt x="4311" y="565"/>
                    </a:lnTo>
                    <a:lnTo>
                      <a:pt x="4186" y="314"/>
                    </a:lnTo>
                    <a:lnTo>
                      <a:pt x="4081" y="293"/>
                    </a:lnTo>
                    <a:lnTo>
                      <a:pt x="3935" y="147"/>
                    </a:lnTo>
                    <a:lnTo>
                      <a:pt x="3914" y="126"/>
                    </a:lnTo>
                    <a:lnTo>
                      <a:pt x="3809" y="21"/>
                    </a:lnTo>
                    <a:lnTo>
                      <a:pt x="3181" y="21"/>
                    </a:lnTo>
                    <a:lnTo>
                      <a:pt x="3077" y="147"/>
                    </a:lnTo>
                    <a:lnTo>
                      <a:pt x="3077" y="251"/>
                    </a:lnTo>
                    <a:lnTo>
                      <a:pt x="2993" y="356"/>
                    </a:lnTo>
                    <a:lnTo>
                      <a:pt x="2993" y="460"/>
                    </a:lnTo>
                    <a:lnTo>
                      <a:pt x="2951" y="544"/>
                    </a:lnTo>
                    <a:lnTo>
                      <a:pt x="2888" y="460"/>
                    </a:lnTo>
                    <a:lnTo>
                      <a:pt x="2826" y="230"/>
                    </a:lnTo>
                    <a:lnTo>
                      <a:pt x="2784" y="84"/>
                    </a:lnTo>
                    <a:lnTo>
                      <a:pt x="2679" y="42"/>
                    </a:lnTo>
                    <a:lnTo>
                      <a:pt x="2470" y="105"/>
                    </a:lnTo>
                    <a:lnTo>
                      <a:pt x="2344" y="84"/>
                    </a:lnTo>
                    <a:lnTo>
                      <a:pt x="2240" y="105"/>
                    </a:lnTo>
                    <a:lnTo>
                      <a:pt x="2093" y="126"/>
                    </a:lnTo>
                    <a:lnTo>
                      <a:pt x="1947"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988;p43">
                <a:extLst>
                  <a:ext uri="{FF2B5EF4-FFF2-40B4-BE49-F238E27FC236}">
                    <a16:creationId xmlns:a16="http://schemas.microsoft.com/office/drawing/2014/main" id="{75F95E0E-69D2-4E9C-8CAB-CB9514182035}"/>
                  </a:ext>
                </a:extLst>
              </p:cNvPr>
              <p:cNvSpPr/>
              <p:nvPr/>
            </p:nvSpPr>
            <p:spPr>
              <a:xfrm>
                <a:off x="2804875" y="4134625"/>
                <a:ext cx="51800" cy="36100"/>
              </a:xfrm>
              <a:custGeom>
                <a:avLst/>
                <a:gdLst/>
                <a:ahLst/>
                <a:cxnLst/>
                <a:rect l="l" t="t" r="r" b="b"/>
                <a:pathLst>
                  <a:path w="2072" h="1444" extrusionOk="0">
                    <a:moveTo>
                      <a:pt x="0" y="0"/>
                    </a:moveTo>
                    <a:lnTo>
                      <a:pt x="272" y="1067"/>
                    </a:lnTo>
                    <a:lnTo>
                      <a:pt x="314" y="1067"/>
                    </a:lnTo>
                    <a:lnTo>
                      <a:pt x="502" y="1046"/>
                    </a:lnTo>
                    <a:lnTo>
                      <a:pt x="670" y="1046"/>
                    </a:lnTo>
                    <a:lnTo>
                      <a:pt x="816" y="1004"/>
                    </a:lnTo>
                    <a:lnTo>
                      <a:pt x="816" y="1046"/>
                    </a:lnTo>
                    <a:lnTo>
                      <a:pt x="712" y="1067"/>
                    </a:lnTo>
                    <a:lnTo>
                      <a:pt x="565" y="1130"/>
                    </a:lnTo>
                    <a:lnTo>
                      <a:pt x="293" y="1130"/>
                    </a:lnTo>
                    <a:lnTo>
                      <a:pt x="356" y="1360"/>
                    </a:lnTo>
                    <a:lnTo>
                      <a:pt x="398" y="1360"/>
                    </a:lnTo>
                    <a:lnTo>
                      <a:pt x="607" y="1276"/>
                    </a:lnTo>
                    <a:lnTo>
                      <a:pt x="837" y="1297"/>
                    </a:lnTo>
                    <a:lnTo>
                      <a:pt x="1005" y="1276"/>
                    </a:lnTo>
                    <a:lnTo>
                      <a:pt x="1235" y="1297"/>
                    </a:lnTo>
                    <a:lnTo>
                      <a:pt x="1360" y="1381"/>
                    </a:lnTo>
                    <a:lnTo>
                      <a:pt x="1507" y="1444"/>
                    </a:lnTo>
                    <a:lnTo>
                      <a:pt x="1632" y="1402"/>
                    </a:lnTo>
                    <a:lnTo>
                      <a:pt x="1737" y="1297"/>
                    </a:lnTo>
                    <a:lnTo>
                      <a:pt x="1758" y="1193"/>
                    </a:lnTo>
                    <a:lnTo>
                      <a:pt x="1883" y="1151"/>
                    </a:lnTo>
                    <a:lnTo>
                      <a:pt x="1946" y="1193"/>
                    </a:lnTo>
                    <a:lnTo>
                      <a:pt x="2072" y="1130"/>
                    </a:lnTo>
                    <a:lnTo>
                      <a:pt x="2072" y="1004"/>
                    </a:lnTo>
                    <a:lnTo>
                      <a:pt x="1967" y="983"/>
                    </a:lnTo>
                    <a:lnTo>
                      <a:pt x="1758" y="1046"/>
                    </a:lnTo>
                    <a:lnTo>
                      <a:pt x="1632" y="1004"/>
                    </a:lnTo>
                    <a:lnTo>
                      <a:pt x="1507" y="879"/>
                    </a:lnTo>
                    <a:lnTo>
                      <a:pt x="1318" y="837"/>
                    </a:lnTo>
                    <a:lnTo>
                      <a:pt x="1256" y="774"/>
                    </a:lnTo>
                    <a:lnTo>
                      <a:pt x="816" y="628"/>
                    </a:lnTo>
                    <a:lnTo>
                      <a:pt x="691" y="607"/>
                    </a:lnTo>
                    <a:lnTo>
                      <a:pt x="691" y="460"/>
                    </a:lnTo>
                    <a:lnTo>
                      <a:pt x="565" y="335"/>
                    </a:lnTo>
                    <a:lnTo>
                      <a:pt x="398" y="314"/>
                    </a:lnTo>
                    <a:lnTo>
                      <a:pt x="314" y="126"/>
                    </a:lnTo>
                    <a:lnTo>
                      <a:pt x="272" y="21"/>
                    </a:lnTo>
                    <a:lnTo>
                      <a:pt x="105" y="42"/>
                    </a:lnTo>
                    <a:lnTo>
                      <a:pt x="0"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2989;p43">
              <a:extLst>
                <a:ext uri="{FF2B5EF4-FFF2-40B4-BE49-F238E27FC236}">
                  <a16:creationId xmlns:a16="http://schemas.microsoft.com/office/drawing/2014/main" id="{6D921463-D798-4DAF-AEFB-A330E83BC22A}"/>
                </a:ext>
              </a:extLst>
            </p:cNvPr>
            <p:cNvSpPr/>
            <p:nvPr/>
          </p:nvSpPr>
          <p:spPr>
            <a:xfrm>
              <a:off x="5404100" y="2847275"/>
              <a:ext cx="26175" cy="61250"/>
            </a:xfrm>
            <a:custGeom>
              <a:avLst/>
              <a:gdLst/>
              <a:ahLst/>
              <a:cxnLst/>
              <a:rect l="l" t="t" r="r" b="b"/>
              <a:pathLst>
                <a:path w="1047" h="2450" extrusionOk="0">
                  <a:moveTo>
                    <a:pt x="691" y="1"/>
                  </a:moveTo>
                  <a:lnTo>
                    <a:pt x="628" y="43"/>
                  </a:lnTo>
                  <a:lnTo>
                    <a:pt x="628" y="127"/>
                  </a:lnTo>
                  <a:lnTo>
                    <a:pt x="524" y="147"/>
                  </a:lnTo>
                  <a:lnTo>
                    <a:pt x="398" y="315"/>
                  </a:lnTo>
                  <a:lnTo>
                    <a:pt x="294" y="482"/>
                  </a:lnTo>
                  <a:lnTo>
                    <a:pt x="315" y="545"/>
                  </a:lnTo>
                  <a:lnTo>
                    <a:pt x="294" y="629"/>
                  </a:lnTo>
                  <a:lnTo>
                    <a:pt x="231" y="671"/>
                  </a:lnTo>
                  <a:lnTo>
                    <a:pt x="105" y="880"/>
                  </a:lnTo>
                  <a:lnTo>
                    <a:pt x="63" y="1110"/>
                  </a:lnTo>
                  <a:lnTo>
                    <a:pt x="1" y="1152"/>
                  </a:lnTo>
                  <a:lnTo>
                    <a:pt x="63" y="1194"/>
                  </a:lnTo>
                  <a:lnTo>
                    <a:pt x="63" y="1424"/>
                  </a:lnTo>
                  <a:lnTo>
                    <a:pt x="84" y="1675"/>
                  </a:lnTo>
                  <a:lnTo>
                    <a:pt x="126" y="1696"/>
                  </a:lnTo>
                  <a:lnTo>
                    <a:pt x="168" y="1780"/>
                  </a:lnTo>
                  <a:lnTo>
                    <a:pt x="126" y="1780"/>
                  </a:lnTo>
                  <a:lnTo>
                    <a:pt x="105" y="1842"/>
                  </a:lnTo>
                  <a:lnTo>
                    <a:pt x="189" y="1947"/>
                  </a:lnTo>
                  <a:lnTo>
                    <a:pt x="231" y="1947"/>
                  </a:lnTo>
                  <a:lnTo>
                    <a:pt x="273" y="2031"/>
                  </a:lnTo>
                  <a:lnTo>
                    <a:pt x="419" y="2093"/>
                  </a:lnTo>
                  <a:lnTo>
                    <a:pt x="503" y="2219"/>
                  </a:lnTo>
                  <a:lnTo>
                    <a:pt x="503" y="2344"/>
                  </a:lnTo>
                  <a:lnTo>
                    <a:pt x="503" y="2449"/>
                  </a:lnTo>
                  <a:lnTo>
                    <a:pt x="587" y="2407"/>
                  </a:lnTo>
                  <a:lnTo>
                    <a:pt x="691" y="2449"/>
                  </a:lnTo>
                  <a:lnTo>
                    <a:pt x="691" y="2449"/>
                  </a:lnTo>
                  <a:lnTo>
                    <a:pt x="649" y="2324"/>
                  </a:lnTo>
                  <a:lnTo>
                    <a:pt x="691" y="2198"/>
                  </a:lnTo>
                  <a:lnTo>
                    <a:pt x="628" y="2010"/>
                  </a:lnTo>
                  <a:lnTo>
                    <a:pt x="712" y="1884"/>
                  </a:lnTo>
                  <a:lnTo>
                    <a:pt x="859" y="1675"/>
                  </a:lnTo>
                  <a:lnTo>
                    <a:pt x="859" y="1528"/>
                  </a:lnTo>
                  <a:lnTo>
                    <a:pt x="880" y="1487"/>
                  </a:lnTo>
                  <a:lnTo>
                    <a:pt x="838" y="1466"/>
                  </a:lnTo>
                  <a:lnTo>
                    <a:pt x="880" y="1256"/>
                  </a:lnTo>
                  <a:lnTo>
                    <a:pt x="880" y="1089"/>
                  </a:lnTo>
                  <a:lnTo>
                    <a:pt x="859" y="943"/>
                  </a:lnTo>
                  <a:lnTo>
                    <a:pt x="942" y="796"/>
                  </a:lnTo>
                  <a:lnTo>
                    <a:pt x="963" y="524"/>
                  </a:lnTo>
                  <a:lnTo>
                    <a:pt x="1005" y="357"/>
                  </a:lnTo>
                  <a:lnTo>
                    <a:pt x="1047" y="336"/>
                  </a:lnTo>
                  <a:lnTo>
                    <a:pt x="1026" y="252"/>
                  </a:lnTo>
                  <a:lnTo>
                    <a:pt x="921" y="168"/>
                  </a:lnTo>
                  <a:lnTo>
                    <a:pt x="880" y="168"/>
                  </a:lnTo>
                  <a:lnTo>
                    <a:pt x="817" y="43"/>
                  </a:lnTo>
                  <a:lnTo>
                    <a:pt x="691"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2990;p43">
              <a:extLst>
                <a:ext uri="{FF2B5EF4-FFF2-40B4-BE49-F238E27FC236}">
                  <a16:creationId xmlns:a16="http://schemas.microsoft.com/office/drawing/2014/main" id="{4A30563C-12EA-4962-8745-93E0BF1C0D08}"/>
                </a:ext>
              </a:extLst>
            </p:cNvPr>
            <p:cNvGrpSpPr/>
            <p:nvPr/>
          </p:nvGrpSpPr>
          <p:grpSpPr>
            <a:xfrm>
              <a:off x="3781475" y="1624825"/>
              <a:ext cx="153300" cy="166375"/>
              <a:chOff x="3781475" y="1624825"/>
              <a:chExt cx="153300" cy="166375"/>
            </a:xfrm>
          </p:grpSpPr>
          <p:sp>
            <p:nvSpPr>
              <p:cNvPr id="246" name="Google Shape;2991;p43">
                <a:extLst>
                  <a:ext uri="{FF2B5EF4-FFF2-40B4-BE49-F238E27FC236}">
                    <a16:creationId xmlns:a16="http://schemas.microsoft.com/office/drawing/2014/main" id="{2A5A9FAD-E49E-4D78-B23E-88E2637F8AA9}"/>
                  </a:ext>
                </a:extLst>
              </p:cNvPr>
              <p:cNvSpPr/>
              <p:nvPr/>
            </p:nvSpPr>
            <p:spPr>
              <a:xfrm>
                <a:off x="3845300" y="1624825"/>
                <a:ext cx="89475" cy="60700"/>
              </a:xfrm>
              <a:custGeom>
                <a:avLst/>
                <a:gdLst/>
                <a:ahLst/>
                <a:cxnLst/>
                <a:rect l="l" t="t" r="r" b="b"/>
                <a:pathLst>
                  <a:path w="3579" h="2428" extrusionOk="0">
                    <a:moveTo>
                      <a:pt x="1695" y="1"/>
                    </a:moveTo>
                    <a:lnTo>
                      <a:pt x="1674" y="84"/>
                    </a:lnTo>
                    <a:lnTo>
                      <a:pt x="1716" y="168"/>
                    </a:lnTo>
                    <a:lnTo>
                      <a:pt x="1758" y="252"/>
                    </a:lnTo>
                    <a:lnTo>
                      <a:pt x="1674" y="210"/>
                    </a:lnTo>
                    <a:lnTo>
                      <a:pt x="1611" y="168"/>
                    </a:lnTo>
                    <a:lnTo>
                      <a:pt x="1570" y="189"/>
                    </a:lnTo>
                    <a:lnTo>
                      <a:pt x="1570" y="293"/>
                    </a:lnTo>
                    <a:lnTo>
                      <a:pt x="1653" y="377"/>
                    </a:lnTo>
                    <a:lnTo>
                      <a:pt x="1653" y="482"/>
                    </a:lnTo>
                    <a:lnTo>
                      <a:pt x="1611" y="586"/>
                    </a:lnTo>
                    <a:lnTo>
                      <a:pt x="1611" y="712"/>
                    </a:lnTo>
                    <a:lnTo>
                      <a:pt x="1674" y="879"/>
                    </a:lnTo>
                    <a:lnTo>
                      <a:pt x="1653" y="984"/>
                    </a:lnTo>
                    <a:lnTo>
                      <a:pt x="1591" y="984"/>
                    </a:lnTo>
                    <a:lnTo>
                      <a:pt x="1570" y="879"/>
                    </a:lnTo>
                    <a:lnTo>
                      <a:pt x="1465" y="796"/>
                    </a:lnTo>
                    <a:lnTo>
                      <a:pt x="1360" y="733"/>
                    </a:lnTo>
                    <a:lnTo>
                      <a:pt x="1339" y="670"/>
                    </a:lnTo>
                    <a:lnTo>
                      <a:pt x="1381" y="586"/>
                    </a:lnTo>
                    <a:lnTo>
                      <a:pt x="1381" y="524"/>
                    </a:lnTo>
                    <a:lnTo>
                      <a:pt x="1298" y="503"/>
                    </a:lnTo>
                    <a:lnTo>
                      <a:pt x="1193" y="565"/>
                    </a:lnTo>
                    <a:lnTo>
                      <a:pt x="1151" y="565"/>
                    </a:lnTo>
                    <a:lnTo>
                      <a:pt x="1130" y="607"/>
                    </a:lnTo>
                    <a:lnTo>
                      <a:pt x="1026" y="670"/>
                    </a:lnTo>
                    <a:lnTo>
                      <a:pt x="942" y="628"/>
                    </a:lnTo>
                    <a:lnTo>
                      <a:pt x="942" y="586"/>
                    </a:lnTo>
                    <a:lnTo>
                      <a:pt x="942" y="524"/>
                    </a:lnTo>
                    <a:lnTo>
                      <a:pt x="879" y="524"/>
                    </a:lnTo>
                    <a:lnTo>
                      <a:pt x="816" y="461"/>
                    </a:lnTo>
                    <a:lnTo>
                      <a:pt x="775" y="356"/>
                    </a:lnTo>
                    <a:lnTo>
                      <a:pt x="712" y="314"/>
                    </a:lnTo>
                    <a:lnTo>
                      <a:pt x="649" y="356"/>
                    </a:lnTo>
                    <a:lnTo>
                      <a:pt x="565" y="273"/>
                    </a:lnTo>
                    <a:lnTo>
                      <a:pt x="607" y="189"/>
                    </a:lnTo>
                    <a:lnTo>
                      <a:pt x="565" y="84"/>
                    </a:lnTo>
                    <a:lnTo>
                      <a:pt x="523" y="63"/>
                    </a:lnTo>
                    <a:lnTo>
                      <a:pt x="461" y="147"/>
                    </a:lnTo>
                    <a:lnTo>
                      <a:pt x="440" y="293"/>
                    </a:lnTo>
                    <a:lnTo>
                      <a:pt x="461" y="419"/>
                    </a:lnTo>
                    <a:lnTo>
                      <a:pt x="544" y="565"/>
                    </a:lnTo>
                    <a:lnTo>
                      <a:pt x="565" y="712"/>
                    </a:lnTo>
                    <a:lnTo>
                      <a:pt x="523" y="733"/>
                    </a:lnTo>
                    <a:lnTo>
                      <a:pt x="440" y="649"/>
                    </a:lnTo>
                    <a:lnTo>
                      <a:pt x="419" y="545"/>
                    </a:lnTo>
                    <a:lnTo>
                      <a:pt x="398" y="524"/>
                    </a:lnTo>
                    <a:lnTo>
                      <a:pt x="398" y="628"/>
                    </a:lnTo>
                    <a:lnTo>
                      <a:pt x="419" y="754"/>
                    </a:lnTo>
                    <a:lnTo>
                      <a:pt x="461" y="837"/>
                    </a:lnTo>
                    <a:lnTo>
                      <a:pt x="461" y="921"/>
                    </a:lnTo>
                    <a:lnTo>
                      <a:pt x="440" y="1005"/>
                    </a:lnTo>
                    <a:lnTo>
                      <a:pt x="419" y="984"/>
                    </a:lnTo>
                    <a:lnTo>
                      <a:pt x="356" y="837"/>
                    </a:lnTo>
                    <a:lnTo>
                      <a:pt x="314" y="796"/>
                    </a:lnTo>
                    <a:lnTo>
                      <a:pt x="105" y="817"/>
                    </a:lnTo>
                    <a:lnTo>
                      <a:pt x="21" y="775"/>
                    </a:lnTo>
                    <a:lnTo>
                      <a:pt x="0" y="775"/>
                    </a:lnTo>
                    <a:lnTo>
                      <a:pt x="63" y="879"/>
                    </a:lnTo>
                    <a:lnTo>
                      <a:pt x="126" y="879"/>
                    </a:lnTo>
                    <a:lnTo>
                      <a:pt x="189" y="921"/>
                    </a:lnTo>
                    <a:lnTo>
                      <a:pt x="168" y="984"/>
                    </a:lnTo>
                    <a:lnTo>
                      <a:pt x="189" y="1026"/>
                    </a:lnTo>
                    <a:lnTo>
                      <a:pt x="293" y="1026"/>
                    </a:lnTo>
                    <a:lnTo>
                      <a:pt x="314" y="1068"/>
                    </a:lnTo>
                    <a:lnTo>
                      <a:pt x="168" y="1172"/>
                    </a:lnTo>
                    <a:lnTo>
                      <a:pt x="168" y="1235"/>
                    </a:lnTo>
                    <a:lnTo>
                      <a:pt x="293" y="1423"/>
                    </a:lnTo>
                    <a:lnTo>
                      <a:pt x="377" y="1444"/>
                    </a:lnTo>
                    <a:lnTo>
                      <a:pt x="461" y="1486"/>
                    </a:lnTo>
                    <a:lnTo>
                      <a:pt x="607" y="1486"/>
                    </a:lnTo>
                    <a:lnTo>
                      <a:pt x="691" y="1465"/>
                    </a:lnTo>
                    <a:lnTo>
                      <a:pt x="754" y="1528"/>
                    </a:lnTo>
                    <a:lnTo>
                      <a:pt x="816" y="1528"/>
                    </a:lnTo>
                    <a:lnTo>
                      <a:pt x="942" y="1444"/>
                    </a:lnTo>
                    <a:lnTo>
                      <a:pt x="1026" y="1423"/>
                    </a:lnTo>
                    <a:lnTo>
                      <a:pt x="1235" y="1381"/>
                    </a:lnTo>
                    <a:lnTo>
                      <a:pt x="1381" y="1381"/>
                    </a:lnTo>
                    <a:lnTo>
                      <a:pt x="1465" y="1340"/>
                    </a:lnTo>
                    <a:lnTo>
                      <a:pt x="1528" y="1340"/>
                    </a:lnTo>
                    <a:lnTo>
                      <a:pt x="1570" y="1361"/>
                    </a:lnTo>
                    <a:lnTo>
                      <a:pt x="1570" y="1423"/>
                    </a:lnTo>
                    <a:lnTo>
                      <a:pt x="1549" y="1465"/>
                    </a:lnTo>
                    <a:lnTo>
                      <a:pt x="1507" y="1549"/>
                    </a:lnTo>
                    <a:lnTo>
                      <a:pt x="1465" y="1570"/>
                    </a:lnTo>
                    <a:lnTo>
                      <a:pt x="1339" y="1549"/>
                    </a:lnTo>
                    <a:lnTo>
                      <a:pt x="1214" y="1549"/>
                    </a:lnTo>
                    <a:lnTo>
                      <a:pt x="1109" y="1528"/>
                    </a:lnTo>
                    <a:lnTo>
                      <a:pt x="1067" y="1570"/>
                    </a:lnTo>
                    <a:lnTo>
                      <a:pt x="1130" y="1591"/>
                    </a:lnTo>
                    <a:lnTo>
                      <a:pt x="1298" y="1653"/>
                    </a:lnTo>
                    <a:lnTo>
                      <a:pt x="1360" y="1695"/>
                    </a:lnTo>
                    <a:lnTo>
                      <a:pt x="1360" y="1758"/>
                    </a:lnTo>
                    <a:lnTo>
                      <a:pt x="1298" y="1758"/>
                    </a:lnTo>
                    <a:lnTo>
                      <a:pt x="1172" y="1695"/>
                    </a:lnTo>
                    <a:lnTo>
                      <a:pt x="1151" y="1758"/>
                    </a:lnTo>
                    <a:lnTo>
                      <a:pt x="1088" y="1758"/>
                    </a:lnTo>
                    <a:lnTo>
                      <a:pt x="984" y="1674"/>
                    </a:lnTo>
                    <a:lnTo>
                      <a:pt x="900" y="1653"/>
                    </a:lnTo>
                    <a:lnTo>
                      <a:pt x="754" y="1695"/>
                    </a:lnTo>
                    <a:lnTo>
                      <a:pt x="754" y="1758"/>
                    </a:lnTo>
                    <a:lnTo>
                      <a:pt x="837" y="1779"/>
                    </a:lnTo>
                    <a:lnTo>
                      <a:pt x="1047" y="1967"/>
                    </a:lnTo>
                    <a:lnTo>
                      <a:pt x="1130" y="1988"/>
                    </a:lnTo>
                    <a:lnTo>
                      <a:pt x="1235" y="1946"/>
                    </a:lnTo>
                    <a:lnTo>
                      <a:pt x="1277" y="1967"/>
                    </a:lnTo>
                    <a:lnTo>
                      <a:pt x="1339" y="2072"/>
                    </a:lnTo>
                    <a:lnTo>
                      <a:pt x="1339" y="2156"/>
                    </a:lnTo>
                    <a:lnTo>
                      <a:pt x="1423" y="2177"/>
                    </a:lnTo>
                    <a:lnTo>
                      <a:pt x="1507" y="2156"/>
                    </a:lnTo>
                    <a:lnTo>
                      <a:pt x="1674" y="2156"/>
                    </a:lnTo>
                    <a:lnTo>
                      <a:pt x="1842" y="2093"/>
                    </a:lnTo>
                    <a:lnTo>
                      <a:pt x="1946" y="2093"/>
                    </a:lnTo>
                    <a:lnTo>
                      <a:pt x="2093" y="2072"/>
                    </a:lnTo>
                    <a:lnTo>
                      <a:pt x="2093" y="2114"/>
                    </a:lnTo>
                    <a:lnTo>
                      <a:pt x="2072" y="2218"/>
                    </a:lnTo>
                    <a:lnTo>
                      <a:pt x="2093" y="2323"/>
                    </a:lnTo>
                    <a:lnTo>
                      <a:pt x="2218" y="2407"/>
                    </a:lnTo>
                    <a:lnTo>
                      <a:pt x="2365" y="2428"/>
                    </a:lnTo>
                    <a:lnTo>
                      <a:pt x="2532" y="2386"/>
                    </a:lnTo>
                    <a:lnTo>
                      <a:pt x="2574" y="2323"/>
                    </a:lnTo>
                    <a:lnTo>
                      <a:pt x="2532" y="2281"/>
                    </a:lnTo>
                    <a:lnTo>
                      <a:pt x="2532" y="2218"/>
                    </a:lnTo>
                    <a:lnTo>
                      <a:pt x="2595" y="2156"/>
                    </a:lnTo>
                    <a:lnTo>
                      <a:pt x="2699" y="2051"/>
                    </a:lnTo>
                    <a:lnTo>
                      <a:pt x="2783" y="2009"/>
                    </a:lnTo>
                    <a:lnTo>
                      <a:pt x="2846" y="2072"/>
                    </a:lnTo>
                    <a:lnTo>
                      <a:pt x="2930" y="2114"/>
                    </a:lnTo>
                    <a:lnTo>
                      <a:pt x="3034" y="2114"/>
                    </a:lnTo>
                    <a:lnTo>
                      <a:pt x="3160" y="2051"/>
                    </a:lnTo>
                    <a:lnTo>
                      <a:pt x="3202" y="1988"/>
                    </a:lnTo>
                    <a:lnTo>
                      <a:pt x="3160" y="1842"/>
                    </a:lnTo>
                    <a:lnTo>
                      <a:pt x="3139" y="1758"/>
                    </a:lnTo>
                    <a:lnTo>
                      <a:pt x="3181" y="1674"/>
                    </a:lnTo>
                    <a:lnTo>
                      <a:pt x="3264" y="1591"/>
                    </a:lnTo>
                    <a:lnTo>
                      <a:pt x="3348" y="1423"/>
                    </a:lnTo>
                    <a:lnTo>
                      <a:pt x="3432" y="1319"/>
                    </a:lnTo>
                    <a:lnTo>
                      <a:pt x="3557" y="1172"/>
                    </a:lnTo>
                    <a:lnTo>
                      <a:pt x="3578" y="1068"/>
                    </a:lnTo>
                    <a:lnTo>
                      <a:pt x="3578" y="1005"/>
                    </a:lnTo>
                    <a:lnTo>
                      <a:pt x="3557" y="900"/>
                    </a:lnTo>
                    <a:lnTo>
                      <a:pt x="3536" y="817"/>
                    </a:lnTo>
                    <a:lnTo>
                      <a:pt x="3557" y="754"/>
                    </a:lnTo>
                    <a:lnTo>
                      <a:pt x="3557" y="712"/>
                    </a:lnTo>
                    <a:lnTo>
                      <a:pt x="3516" y="691"/>
                    </a:lnTo>
                    <a:lnTo>
                      <a:pt x="3348" y="691"/>
                    </a:lnTo>
                    <a:lnTo>
                      <a:pt x="3264" y="607"/>
                    </a:lnTo>
                    <a:lnTo>
                      <a:pt x="3223" y="607"/>
                    </a:lnTo>
                    <a:lnTo>
                      <a:pt x="3034" y="628"/>
                    </a:lnTo>
                    <a:lnTo>
                      <a:pt x="2930" y="607"/>
                    </a:lnTo>
                    <a:lnTo>
                      <a:pt x="2846" y="545"/>
                    </a:lnTo>
                    <a:lnTo>
                      <a:pt x="2741" y="545"/>
                    </a:lnTo>
                    <a:lnTo>
                      <a:pt x="2679" y="503"/>
                    </a:lnTo>
                    <a:lnTo>
                      <a:pt x="2679" y="440"/>
                    </a:lnTo>
                    <a:lnTo>
                      <a:pt x="2637" y="419"/>
                    </a:lnTo>
                    <a:lnTo>
                      <a:pt x="2532" y="482"/>
                    </a:lnTo>
                    <a:lnTo>
                      <a:pt x="2532" y="419"/>
                    </a:lnTo>
                    <a:lnTo>
                      <a:pt x="2532" y="335"/>
                    </a:lnTo>
                    <a:lnTo>
                      <a:pt x="2532" y="293"/>
                    </a:lnTo>
                    <a:lnTo>
                      <a:pt x="2490" y="335"/>
                    </a:lnTo>
                    <a:lnTo>
                      <a:pt x="2469" y="440"/>
                    </a:lnTo>
                    <a:lnTo>
                      <a:pt x="2407" y="482"/>
                    </a:lnTo>
                    <a:lnTo>
                      <a:pt x="2386" y="335"/>
                    </a:lnTo>
                    <a:lnTo>
                      <a:pt x="2344" y="335"/>
                    </a:lnTo>
                    <a:lnTo>
                      <a:pt x="2302" y="398"/>
                    </a:lnTo>
                    <a:lnTo>
                      <a:pt x="2323" y="440"/>
                    </a:lnTo>
                    <a:lnTo>
                      <a:pt x="2302" y="503"/>
                    </a:lnTo>
                    <a:lnTo>
                      <a:pt x="2093" y="503"/>
                    </a:lnTo>
                    <a:lnTo>
                      <a:pt x="2093" y="607"/>
                    </a:lnTo>
                    <a:lnTo>
                      <a:pt x="2072" y="691"/>
                    </a:lnTo>
                    <a:lnTo>
                      <a:pt x="1988" y="670"/>
                    </a:lnTo>
                    <a:lnTo>
                      <a:pt x="1967" y="586"/>
                    </a:lnTo>
                    <a:lnTo>
                      <a:pt x="1925" y="586"/>
                    </a:lnTo>
                    <a:lnTo>
                      <a:pt x="1925" y="670"/>
                    </a:lnTo>
                    <a:lnTo>
                      <a:pt x="1904" y="733"/>
                    </a:lnTo>
                    <a:lnTo>
                      <a:pt x="1883" y="691"/>
                    </a:lnTo>
                    <a:lnTo>
                      <a:pt x="1883" y="607"/>
                    </a:lnTo>
                    <a:lnTo>
                      <a:pt x="1904" y="482"/>
                    </a:lnTo>
                    <a:lnTo>
                      <a:pt x="1904" y="252"/>
                    </a:lnTo>
                    <a:lnTo>
                      <a:pt x="1883" y="168"/>
                    </a:lnTo>
                    <a:lnTo>
                      <a:pt x="1779" y="84"/>
                    </a:lnTo>
                    <a:lnTo>
                      <a:pt x="1716"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992;p43">
                <a:extLst>
                  <a:ext uri="{FF2B5EF4-FFF2-40B4-BE49-F238E27FC236}">
                    <a16:creationId xmlns:a16="http://schemas.microsoft.com/office/drawing/2014/main" id="{45FC5CB1-4596-41B7-9608-BF09B7F86EC5}"/>
                  </a:ext>
                </a:extLst>
              </p:cNvPr>
              <p:cNvSpPr/>
              <p:nvPr/>
            </p:nvSpPr>
            <p:spPr>
              <a:xfrm>
                <a:off x="3875625" y="1704850"/>
                <a:ext cx="21475" cy="18350"/>
              </a:xfrm>
              <a:custGeom>
                <a:avLst/>
                <a:gdLst/>
                <a:ahLst/>
                <a:cxnLst/>
                <a:rect l="l" t="t" r="r" b="b"/>
                <a:pathLst>
                  <a:path w="859" h="734" extrusionOk="0">
                    <a:moveTo>
                      <a:pt x="650" y="1"/>
                    </a:moveTo>
                    <a:lnTo>
                      <a:pt x="587" y="43"/>
                    </a:lnTo>
                    <a:lnTo>
                      <a:pt x="419" y="126"/>
                    </a:lnTo>
                    <a:lnTo>
                      <a:pt x="419" y="43"/>
                    </a:lnTo>
                    <a:lnTo>
                      <a:pt x="357" y="43"/>
                    </a:lnTo>
                    <a:lnTo>
                      <a:pt x="273" y="105"/>
                    </a:lnTo>
                    <a:lnTo>
                      <a:pt x="252" y="147"/>
                    </a:lnTo>
                    <a:lnTo>
                      <a:pt x="231" y="210"/>
                    </a:lnTo>
                    <a:lnTo>
                      <a:pt x="126" y="189"/>
                    </a:lnTo>
                    <a:lnTo>
                      <a:pt x="64" y="252"/>
                    </a:lnTo>
                    <a:lnTo>
                      <a:pt x="1" y="315"/>
                    </a:lnTo>
                    <a:lnTo>
                      <a:pt x="64" y="357"/>
                    </a:lnTo>
                    <a:lnTo>
                      <a:pt x="210" y="357"/>
                    </a:lnTo>
                    <a:lnTo>
                      <a:pt x="252" y="461"/>
                    </a:lnTo>
                    <a:lnTo>
                      <a:pt x="273" y="524"/>
                    </a:lnTo>
                    <a:lnTo>
                      <a:pt x="273" y="608"/>
                    </a:lnTo>
                    <a:lnTo>
                      <a:pt x="336" y="629"/>
                    </a:lnTo>
                    <a:lnTo>
                      <a:pt x="273" y="712"/>
                    </a:lnTo>
                    <a:lnTo>
                      <a:pt x="357" y="712"/>
                    </a:lnTo>
                    <a:lnTo>
                      <a:pt x="419" y="733"/>
                    </a:lnTo>
                    <a:lnTo>
                      <a:pt x="440" y="670"/>
                    </a:lnTo>
                    <a:lnTo>
                      <a:pt x="587" y="608"/>
                    </a:lnTo>
                    <a:lnTo>
                      <a:pt x="670" y="608"/>
                    </a:lnTo>
                    <a:lnTo>
                      <a:pt x="754" y="524"/>
                    </a:lnTo>
                    <a:lnTo>
                      <a:pt x="733" y="461"/>
                    </a:lnTo>
                    <a:lnTo>
                      <a:pt x="754" y="315"/>
                    </a:lnTo>
                    <a:lnTo>
                      <a:pt x="796" y="294"/>
                    </a:lnTo>
                    <a:lnTo>
                      <a:pt x="859" y="189"/>
                    </a:lnTo>
                    <a:lnTo>
                      <a:pt x="796" y="105"/>
                    </a:lnTo>
                    <a:lnTo>
                      <a:pt x="733" y="85"/>
                    </a:lnTo>
                    <a:lnTo>
                      <a:pt x="670" y="22"/>
                    </a:lnTo>
                    <a:lnTo>
                      <a:pt x="650"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993;p43">
                <a:extLst>
                  <a:ext uri="{FF2B5EF4-FFF2-40B4-BE49-F238E27FC236}">
                    <a16:creationId xmlns:a16="http://schemas.microsoft.com/office/drawing/2014/main" id="{47890A99-AD8D-4933-B763-C4B66D72BD19}"/>
                  </a:ext>
                </a:extLst>
              </p:cNvPr>
              <p:cNvSpPr/>
              <p:nvPr/>
            </p:nvSpPr>
            <p:spPr>
              <a:xfrm>
                <a:off x="3883475" y="1716375"/>
                <a:ext cx="39275" cy="43425"/>
              </a:xfrm>
              <a:custGeom>
                <a:avLst/>
                <a:gdLst/>
                <a:ahLst/>
                <a:cxnLst/>
                <a:rect l="l" t="t" r="r" b="b"/>
                <a:pathLst>
                  <a:path w="1571" h="1737" extrusionOk="0">
                    <a:moveTo>
                      <a:pt x="796" y="0"/>
                    </a:moveTo>
                    <a:lnTo>
                      <a:pt x="649" y="105"/>
                    </a:lnTo>
                    <a:lnTo>
                      <a:pt x="482" y="251"/>
                    </a:lnTo>
                    <a:lnTo>
                      <a:pt x="377" y="251"/>
                    </a:lnTo>
                    <a:lnTo>
                      <a:pt x="147" y="293"/>
                    </a:lnTo>
                    <a:lnTo>
                      <a:pt x="43" y="398"/>
                    </a:lnTo>
                    <a:lnTo>
                      <a:pt x="1" y="502"/>
                    </a:lnTo>
                    <a:lnTo>
                      <a:pt x="105" y="565"/>
                    </a:lnTo>
                    <a:lnTo>
                      <a:pt x="168" y="670"/>
                    </a:lnTo>
                    <a:lnTo>
                      <a:pt x="273" y="670"/>
                    </a:lnTo>
                    <a:lnTo>
                      <a:pt x="315" y="712"/>
                    </a:lnTo>
                    <a:lnTo>
                      <a:pt x="273" y="795"/>
                    </a:lnTo>
                    <a:lnTo>
                      <a:pt x="273" y="900"/>
                    </a:lnTo>
                    <a:lnTo>
                      <a:pt x="168" y="1046"/>
                    </a:lnTo>
                    <a:lnTo>
                      <a:pt x="147" y="1235"/>
                    </a:lnTo>
                    <a:lnTo>
                      <a:pt x="64" y="1297"/>
                    </a:lnTo>
                    <a:lnTo>
                      <a:pt x="105" y="1402"/>
                    </a:lnTo>
                    <a:lnTo>
                      <a:pt x="43" y="1444"/>
                    </a:lnTo>
                    <a:lnTo>
                      <a:pt x="64" y="1548"/>
                    </a:lnTo>
                    <a:lnTo>
                      <a:pt x="126" y="1548"/>
                    </a:lnTo>
                    <a:lnTo>
                      <a:pt x="210" y="1507"/>
                    </a:lnTo>
                    <a:lnTo>
                      <a:pt x="315" y="1465"/>
                    </a:lnTo>
                    <a:lnTo>
                      <a:pt x="440" y="1402"/>
                    </a:lnTo>
                    <a:lnTo>
                      <a:pt x="524" y="1402"/>
                    </a:lnTo>
                    <a:lnTo>
                      <a:pt x="587" y="1318"/>
                    </a:lnTo>
                    <a:lnTo>
                      <a:pt x="649" y="1193"/>
                    </a:lnTo>
                    <a:lnTo>
                      <a:pt x="691" y="1151"/>
                    </a:lnTo>
                    <a:lnTo>
                      <a:pt x="796" y="1151"/>
                    </a:lnTo>
                    <a:lnTo>
                      <a:pt x="838" y="1130"/>
                    </a:lnTo>
                    <a:lnTo>
                      <a:pt x="838" y="1235"/>
                    </a:lnTo>
                    <a:lnTo>
                      <a:pt x="796" y="1423"/>
                    </a:lnTo>
                    <a:lnTo>
                      <a:pt x="796" y="1548"/>
                    </a:lnTo>
                    <a:lnTo>
                      <a:pt x="754" y="1632"/>
                    </a:lnTo>
                    <a:lnTo>
                      <a:pt x="775" y="1737"/>
                    </a:lnTo>
                    <a:lnTo>
                      <a:pt x="859" y="1737"/>
                    </a:lnTo>
                    <a:lnTo>
                      <a:pt x="942" y="1653"/>
                    </a:lnTo>
                    <a:lnTo>
                      <a:pt x="942" y="1569"/>
                    </a:lnTo>
                    <a:lnTo>
                      <a:pt x="984" y="1465"/>
                    </a:lnTo>
                    <a:lnTo>
                      <a:pt x="1089" y="1423"/>
                    </a:lnTo>
                    <a:lnTo>
                      <a:pt x="1193" y="1402"/>
                    </a:lnTo>
                    <a:lnTo>
                      <a:pt x="1277" y="1151"/>
                    </a:lnTo>
                    <a:lnTo>
                      <a:pt x="1277" y="1046"/>
                    </a:lnTo>
                    <a:lnTo>
                      <a:pt x="1382" y="900"/>
                    </a:lnTo>
                    <a:lnTo>
                      <a:pt x="1507" y="837"/>
                    </a:lnTo>
                    <a:lnTo>
                      <a:pt x="1570" y="795"/>
                    </a:lnTo>
                    <a:lnTo>
                      <a:pt x="1465" y="732"/>
                    </a:lnTo>
                    <a:lnTo>
                      <a:pt x="1403" y="691"/>
                    </a:lnTo>
                    <a:lnTo>
                      <a:pt x="1298" y="628"/>
                    </a:lnTo>
                    <a:lnTo>
                      <a:pt x="1172" y="712"/>
                    </a:lnTo>
                    <a:lnTo>
                      <a:pt x="1089" y="774"/>
                    </a:lnTo>
                    <a:lnTo>
                      <a:pt x="963" y="691"/>
                    </a:lnTo>
                    <a:lnTo>
                      <a:pt x="838" y="565"/>
                    </a:lnTo>
                    <a:lnTo>
                      <a:pt x="796" y="398"/>
                    </a:lnTo>
                    <a:lnTo>
                      <a:pt x="838" y="356"/>
                    </a:lnTo>
                    <a:lnTo>
                      <a:pt x="942" y="314"/>
                    </a:lnTo>
                    <a:lnTo>
                      <a:pt x="942" y="272"/>
                    </a:lnTo>
                    <a:lnTo>
                      <a:pt x="859" y="147"/>
                    </a:lnTo>
                    <a:lnTo>
                      <a:pt x="796"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994;p43">
                <a:extLst>
                  <a:ext uri="{FF2B5EF4-FFF2-40B4-BE49-F238E27FC236}">
                    <a16:creationId xmlns:a16="http://schemas.microsoft.com/office/drawing/2014/main" id="{A90B001F-E26A-4EA3-B2FF-1EC269CF8A37}"/>
                  </a:ext>
                </a:extLst>
              </p:cNvPr>
              <p:cNvSpPr/>
              <p:nvPr/>
            </p:nvSpPr>
            <p:spPr>
              <a:xfrm>
                <a:off x="3781475" y="1649925"/>
                <a:ext cx="102550" cy="141275"/>
              </a:xfrm>
              <a:custGeom>
                <a:avLst/>
                <a:gdLst/>
                <a:ahLst/>
                <a:cxnLst/>
                <a:rect l="l" t="t" r="r" b="b"/>
                <a:pathLst>
                  <a:path w="4102" h="5651" extrusionOk="0">
                    <a:moveTo>
                      <a:pt x="1988" y="1"/>
                    </a:moveTo>
                    <a:lnTo>
                      <a:pt x="1926" y="22"/>
                    </a:lnTo>
                    <a:lnTo>
                      <a:pt x="1842" y="126"/>
                    </a:lnTo>
                    <a:lnTo>
                      <a:pt x="1884" y="315"/>
                    </a:lnTo>
                    <a:lnTo>
                      <a:pt x="1821" y="419"/>
                    </a:lnTo>
                    <a:lnTo>
                      <a:pt x="1821" y="524"/>
                    </a:lnTo>
                    <a:lnTo>
                      <a:pt x="1800" y="629"/>
                    </a:lnTo>
                    <a:lnTo>
                      <a:pt x="1842" y="649"/>
                    </a:lnTo>
                    <a:lnTo>
                      <a:pt x="1884" y="733"/>
                    </a:lnTo>
                    <a:lnTo>
                      <a:pt x="1884" y="1068"/>
                    </a:lnTo>
                    <a:lnTo>
                      <a:pt x="1884" y="1235"/>
                    </a:lnTo>
                    <a:lnTo>
                      <a:pt x="1926" y="1361"/>
                    </a:lnTo>
                    <a:lnTo>
                      <a:pt x="2030" y="1507"/>
                    </a:lnTo>
                    <a:lnTo>
                      <a:pt x="2030" y="1654"/>
                    </a:lnTo>
                    <a:lnTo>
                      <a:pt x="2135" y="1779"/>
                    </a:lnTo>
                    <a:lnTo>
                      <a:pt x="2135" y="1863"/>
                    </a:lnTo>
                    <a:lnTo>
                      <a:pt x="2051" y="1863"/>
                    </a:lnTo>
                    <a:lnTo>
                      <a:pt x="2009" y="1800"/>
                    </a:lnTo>
                    <a:lnTo>
                      <a:pt x="1926" y="1612"/>
                    </a:lnTo>
                    <a:lnTo>
                      <a:pt x="1842" y="1507"/>
                    </a:lnTo>
                    <a:lnTo>
                      <a:pt x="1800" y="1507"/>
                    </a:lnTo>
                    <a:lnTo>
                      <a:pt x="1716" y="1570"/>
                    </a:lnTo>
                    <a:lnTo>
                      <a:pt x="1675" y="1549"/>
                    </a:lnTo>
                    <a:lnTo>
                      <a:pt x="1675" y="1486"/>
                    </a:lnTo>
                    <a:lnTo>
                      <a:pt x="1737" y="1403"/>
                    </a:lnTo>
                    <a:lnTo>
                      <a:pt x="1779" y="1361"/>
                    </a:lnTo>
                    <a:lnTo>
                      <a:pt x="1779" y="1256"/>
                    </a:lnTo>
                    <a:lnTo>
                      <a:pt x="1695" y="1026"/>
                    </a:lnTo>
                    <a:lnTo>
                      <a:pt x="1695" y="817"/>
                    </a:lnTo>
                    <a:lnTo>
                      <a:pt x="1675" y="733"/>
                    </a:lnTo>
                    <a:lnTo>
                      <a:pt x="1528" y="649"/>
                    </a:lnTo>
                    <a:lnTo>
                      <a:pt x="1465" y="524"/>
                    </a:lnTo>
                    <a:lnTo>
                      <a:pt x="1382" y="503"/>
                    </a:lnTo>
                    <a:lnTo>
                      <a:pt x="1319" y="545"/>
                    </a:lnTo>
                    <a:lnTo>
                      <a:pt x="1319" y="670"/>
                    </a:lnTo>
                    <a:lnTo>
                      <a:pt x="1193" y="838"/>
                    </a:lnTo>
                    <a:lnTo>
                      <a:pt x="1172" y="963"/>
                    </a:lnTo>
                    <a:lnTo>
                      <a:pt x="1193" y="1089"/>
                    </a:lnTo>
                    <a:lnTo>
                      <a:pt x="1256" y="1235"/>
                    </a:lnTo>
                    <a:lnTo>
                      <a:pt x="1277" y="1403"/>
                    </a:lnTo>
                    <a:lnTo>
                      <a:pt x="1214" y="1382"/>
                    </a:lnTo>
                    <a:lnTo>
                      <a:pt x="1172" y="1298"/>
                    </a:lnTo>
                    <a:lnTo>
                      <a:pt x="1151" y="1173"/>
                    </a:lnTo>
                    <a:lnTo>
                      <a:pt x="1172" y="1089"/>
                    </a:lnTo>
                    <a:lnTo>
                      <a:pt x="1110" y="1068"/>
                    </a:lnTo>
                    <a:lnTo>
                      <a:pt x="1068" y="984"/>
                    </a:lnTo>
                    <a:lnTo>
                      <a:pt x="1047" y="984"/>
                    </a:lnTo>
                    <a:lnTo>
                      <a:pt x="984" y="1047"/>
                    </a:lnTo>
                    <a:lnTo>
                      <a:pt x="942" y="1026"/>
                    </a:lnTo>
                    <a:lnTo>
                      <a:pt x="942" y="942"/>
                    </a:lnTo>
                    <a:lnTo>
                      <a:pt x="1047" y="859"/>
                    </a:lnTo>
                    <a:lnTo>
                      <a:pt x="1047" y="838"/>
                    </a:lnTo>
                    <a:lnTo>
                      <a:pt x="984" y="817"/>
                    </a:lnTo>
                    <a:lnTo>
                      <a:pt x="859" y="859"/>
                    </a:lnTo>
                    <a:lnTo>
                      <a:pt x="775" y="921"/>
                    </a:lnTo>
                    <a:lnTo>
                      <a:pt x="691" y="859"/>
                    </a:lnTo>
                    <a:lnTo>
                      <a:pt x="733" y="817"/>
                    </a:lnTo>
                    <a:lnTo>
                      <a:pt x="775" y="775"/>
                    </a:lnTo>
                    <a:lnTo>
                      <a:pt x="796" y="733"/>
                    </a:lnTo>
                    <a:lnTo>
                      <a:pt x="900" y="629"/>
                    </a:lnTo>
                    <a:lnTo>
                      <a:pt x="984" y="629"/>
                    </a:lnTo>
                    <a:lnTo>
                      <a:pt x="1005" y="649"/>
                    </a:lnTo>
                    <a:lnTo>
                      <a:pt x="1089" y="670"/>
                    </a:lnTo>
                    <a:lnTo>
                      <a:pt x="1151" y="608"/>
                    </a:lnTo>
                    <a:lnTo>
                      <a:pt x="1172" y="524"/>
                    </a:lnTo>
                    <a:lnTo>
                      <a:pt x="1089" y="398"/>
                    </a:lnTo>
                    <a:lnTo>
                      <a:pt x="1047" y="336"/>
                    </a:lnTo>
                    <a:lnTo>
                      <a:pt x="900" y="357"/>
                    </a:lnTo>
                    <a:lnTo>
                      <a:pt x="670" y="545"/>
                    </a:lnTo>
                    <a:lnTo>
                      <a:pt x="587" y="566"/>
                    </a:lnTo>
                    <a:lnTo>
                      <a:pt x="545" y="545"/>
                    </a:lnTo>
                    <a:lnTo>
                      <a:pt x="545" y="461"/>
                    </a:lnTo>
                    <a:lnTo>
                      <a:pt x="461" y="419"/>
                    </a:lnTo>
                    <a:lnTo>
                      <a:pt x="419" y="440"/>
                    </a:lnTo>
                    <a:lnTo>
                      <a:pt x="419" y="566"/>
                    </a:lnTo>
                    <a:lnTo>
                      <a:pt x="545" y="712"/>
                    </a:lnTo>
                    <a:lnTo>
                      <a:pt x="524" y="754"/>
                    </a:lnTo>
                    <a:lnTo>
                      <a:pt x="419" y="754"/>
                    </a:lnTo>
                    <a:lnTo>
                      <a:pt x="377" y="649"/>
                    </a:lnTo>
                    <a:lnTo>
                      <a:pt x="315" y="503"/>
                    </a:lnTo>
                    <a:lnTo>
                      <a:pt x="231" y="503"/>
                    </a:lnTo>
                    <a:lnTo>
                      <a:pt x="126" y="608"/>
                    </a:lnTo>
                    <a:lnTo>
                      <a:pt x="147" y="733"/>
                    </a:lnTo>
                    <a:lnTo>
                      <a:pt x="168" y="775"/>
                    </a:lnTo>
                    <a:lnTo>
                      <a:pt x="168" y="880"/>
                    </a:lnTo>
                    <a:lnTo>
                      <a:pt x="147" y="880"/>
                    </a:lnTo>
                    <a:lnTo>
                      <a:pt x="43" y="963"/>
                    </a:lnTo>
                    <a:lnTo>
                      <a:pt x="1" y="984"/>
                    </a:lnTo>
                    <a:lnTo>
                      <a:pt x="1" y="1089"/>
                    </a:lnTo>
                    <a:lnTo>
                      <a:pt x="22" y="1235"/>
                    </a:lnTo>
                    <a:lnTo>
                      <a:pt x="43" y="1361"/>
                    </a:lnTo>
                    <a:lnTo>
                      <a:pt x="147" y="1549"/>
                    </a:lnTo>
                    <a:lnTo>
                      <a:pt x="147" y="1612"/>
                    </a:lnTo>
                    <a:lnTo>
                      <a:pt x="231" y="1591"/>
                    </a:lnTo>
                    <a:lnTo>
                      <a:pt x="273" y="1507"/>
                    </a:lnTo>
                    <a:lnTo>
                      <a:pt x="273" y="1403"/>
                    </a:lnTo>
                    <a:lnTo>
                      <a:pt x="273" y="1298"/>
                    </a:lnTo>
                    <a:lnTo>
                      <a:pt x="335" y="1277"/>
                    </a:lnTo>
                    <a:lnTo>
                      <a:pt x="419" y="1361"/>
                    </a:lnTo>
                    <a:lnTo>
                      <a:pt x="461" y="1298"/>
                    </a:lnTo>
                    <a:lnTo>
                      <a:pt x="482" y="1340"/>
                    </a:lnTo>
                    <a:lnTo>
                      <a:pt x="440" y="1445"/>
                    </a:lnTo>
                    <a:lnTo>
                      <a:pt x="419" y="1591"/>
                    </a:lnTo>
                    <a:lnTo>
                      <a:pt x="377" y="1612"/>
                    </a:lnTo>
                    <a:lnTo>
                      <a:pt x="377" y="1675"/>
                    </a:lnTo>
                    <a:lnTo>
                      <a:pt x="482" y="1779"/>
                    </a:lnTo>
                    <a:lnTo>
                      <a:pt x="482" y="1800"/>
                    </a:lnTo>
                    <a:lnTo>
                      <a:pt x="545" y="1821"/>
                    </a:lnTo>
                    <a:lnTo>
                      <a:pt x="628" y="1821"/>
                    </a:lnTo>
                    <a:lnTo>
                      <a:pt x="649" y="1863"/>
                    </a:lnTo>
                    <a:lnTo>
                      <a:pt x="649" y="1926"/>
                    </a:lnTo>
                    <a:lnTo>
                      <a:pt x="545" y="2010"/>
                    </a:lnTo>
                    <a:lnTo>
                      <a:pt x="482" y="2010"/>
                    </a:lnTo>
                    <a:lnTo>
                      <a:pt x="482" y="1968"/>
                    </a:lnTo>
                    <a:lnTo>
                      <a:pt x="461" y="1905"/>
                    </a:lnTo>
                    <a:lnTo>
                      <a:pt x="315" y="1800"/>
                    </a:lnTo>
                    <a:lnTo>
                      <a:pt x="273" y="1821"/>
                    </a:lnTo>
                    <a:lnTo>
                      <a:pt x="273" y="1884"/>
                    </a:lnTo>
                    <a:lnTo>
                      <a:pt x="335" y="1989"/>
                    </a:lnTo>
                    <a:lnTo>
                      <a:pt x="419" y="2030"/>
                    </a:lnTo>
                    <a:lnTo>
                      <a:pt x="482" y="2093"/>
                    </a:lnTo>
                    <a:lnTo>
                      <a:pt x="482" y="2114"/>
                    </a:lnTo>
                    <a:lnTo>
                      <a:pt x="440" y="2177"/>
                    </a:lnTo>
                    <a:lnTo>
                      <a:pt x="482" y="2240"/>
                    </a:lnTo>
                    <a:lnTo>
                      <a:pt x="587" y="2302"/>
                    </a:lnTo>
                    <a:lnTo>
                      <a:pt x="670" y="2344"/>
                    </a:lnTo>
                    <a:lnTo>
                      <a:pt x="691" y="2428"/>
                    </a:lnTo>
                    <a:lnTo>
                      <a:pt x="775" y="2449"/>
                    </a:lnTo>
                    <a:lnTo>
                      <a:pt x="900" y="2449"/>
                    </a:lnTo>
                    <a:lnTo>
                      <a:pt x="942" y="2491"/>
                    </a:lnTo>
                    <a:lnTo>
                      <a:pt x="879" y="2533"/>
                    </a:lnTo>
                    <a:lnTo>
                      <a:pt x="754" y="2533"/>
                    </a:lnTo>
                    <a:lnTo>
                      <a:pt x="754" y="2637"/>
                    </a:lnTo>
                    <a:lnTo>
                      <a:pt x="796" y="2742"/>
                    </a:lnTo>
                    <a:lnTo>
                      <a:pt x="859" y="2742"/>
                    </a:lnTo>
                    <a:lnTo>
                      <a:pt x="942" y="2763"/>
                    </a:lnTo>
                    <a:lnTo>
                      <a:pt x="1068" y="2909"/>
                    </a:lnTo>
                    <a:lnTo>
                      <a:pt x="1110" y="2972"/>
                    </a:lnTo>
                    <a:lnTo>
                      <a:pt x="1068" y="3035"/>
                    </a:lnTo>
                    <a:lnTo>
                      <a:pt x="1068" y="3077"/>
                    </a:lnTo>
                    <a:lnTo>
                      <a:pt x="1382" y="3077"/>
                    </a:lnTo>
                    <a:lnTo>
                      <a:pt x="1465" y="3014"/>
                    </a:lnTo>
                    <a:lnTo>
                      <a:pt x="1465" y="2930"/>
                    </a:lnTo>
                    <a:lnTo>
                      <a:pt x="1507" y="2805"/>
                    </a:lnTo>
                    <a:lnTo>
                      <a:pt x="1591" y="2763"/>
                    </a:lnTo>
                    <a:lnTo>
                      <a:pt x="1675" y="2805"/>
                    </a:lnTo>
                    <a:lnTo>
                      <a:pt x="1675" y="2721"/>
                    </a:lnTo>
                    <a:lnTo>
                      <a:pt x="1612" y="2616"/>
                    </a:lnTo>
                    <a:lnTo>
                      <a:pt x="1570" y="2512"/>
                    </a:lnTo>
                    <a:lnTo>
                      <a:pt x="1570" y="2386"/>
                    </a:lnTo>
                    <a:lnTo>
                      <a:pt x="1528" y="2302"/>
                    </a:lnTo>
                    <a:lnTo>
                      <a:pt x="1528" y="2219"/>
                    </a:lnTo>
                    <a:lnTo>
                      <a:pt x="1591" y="2198"/>
                    </a:lnTo>
                    <a:lnTo>
                      <a:pt x="1633" y="2219"/>
                    </a:lnTo>
                    <a:lnTo>
                      <a:pt x="1695" y="2323"/>
                    </a:lnTo>
                    <a:lnTo>
                      <a:pt x="1675" y="2344"/>
                    </a:lnTo>
                    <a:lnTo>
                      <a:pt x="1695" y="2428"/>
                    </a:lnTo>
                    <a:lnTo>
                      <a:pt x="1779" y="2344"/>
                    </a:lnTo>
                    <a:lnTo>
                      <a:pt x="1779" y="2282"/>
                    </a:lnTo>
                    <a:lnTo>
                      <a:pt x="1737" y="2093"/>
                    </a:lnTo>
                    <a:lnTo>
                      <a:pt x="1800" y="2010"/>
                    </a:lnTo>
                    <a:lnTo>
                      <a:pt x="1821" y="2010"/>
                    </a:lnTo>
                    <a:lnTo>
                      <a:pt x="1884" y="2093"/>
                    </a:lnTo>
                    <a:lnTo>
                      <a:pt x="1884" y="2219"/>
                    </a:lnTo>
                    <a:lnTo>
                      <a:pt x="1926" y="2282"/>
                    </a:lnTo>
                    <a:lnTo>
                      <a:pt x="1926" y="2344"/>
                    </a:lnTo>
                    <a:lnTo>
                      <a:pt x="1842" y="2428"/>
                    </a:lnTo>
                    <a:lnTo>
                      <a:pt x="1842" y="2491"/>
                    </a:lnTo>
                    <a:lnTo>
                      <a:pt x="1884" y="2637"/>
                    </a:lnTo>
                    <a:lnTo>
                      <a:pt x="1926" y="2658"/>
                    </a:lnTo>
                    <a:lnTo>
                      <a:pt x="2009" y="2637"/>
                    </a:lnTo>
                    <a:lnTo>
                      <a:pt x="2156" y="2491"/>
                    </a:lnTo>
                    <a:lnTo>
                      <a:pt x="2219" y="2344"/>
                    </a:lnTo>
                    <a:lnTo>
                      <a:pt x="2219" y="2240"/>
                    </a:lnTo>
                    <a:lnTo>
                      <a:pt x="2239" y="2177"/>
                    </a:lnTo>
                    <a:lnTo>
                      <a:pt x="2302" y="2198"/>
                    </a:lnTo>
                    <a:lnTo>
                      <a:pt x="2344" y="2282"/>
                    </a:lnTo>
                    <a:lnTo>
                      <a:pt x="2323" y="2407"/>
                    </a:lnTo>
                    <a:lnTo>
                      <a:pt x="2260" y="2512"/>
                    </a:lnTo>
                    <a:lnTo>
                      <a:pt x="2260" y="2595"/>
                    </a:lnTo>
                    <a:lnTo>
                      <a:pt x="2344" y="2637"/>
                    </a:lnTo>
                    <a:lnTo>
                      <a:pt x="2449" y="2616"/>
                    </a:lnTo>
                    <a:lnTo>
                      <a:pt x="2532" y="2533"/>
                    </a:lnTo>
                    <a:lnTo>
                      <a:pt x="2574" y="2533"/>
                    </a:lnTo>
                    <a:lnTo>
                      <a:pt x="2574" y="2595"/>
                    </a:lnTo>
                    <a:lnTo>
                      <a:pt x="2532" y="2637"/>
                    </a:lnTo>
                    <a:lnTo>
                      <a:pt x="2428" y="2658"/>
                    </a:lnTo>
                    <a:lnTo>
                      <a:pt x="2344" y="2763"/>
                    </a:lnTo>
                    <a:lnTo>
                      <a:pt x="2156" y="2763"/>
                    </a:lnTo>
                    <a:lnTo>
                      <a:pt x="2009" y="2826"/>
                    </a:lnTo>
                    <a:lnTo>
                      <a:pt x="1988" y="2867"/>
                    </a:lnTo>
                    <a:lnTo>
                      <a:pt x="2009" y="2951"/>
                    </a:lnTo>
                    <a:lnTo>
                      <a:pt x="1884" y="3014"/>
                    </a:lnTo>
                    <a:lnTo>
                      <a:pt x="1800" y="3118"/>
                    </a:lnTo>
                    <a:lnTo>
                      <a:pt x="1716" y="3181"/>
                    </a:lnTo>
                    <a:lnTo>
                      <a:pt x="1675" y="3181"/>
                    </a:lnTo>
                    <a:lnTo>
                      <a:pt x="1570" y="3244"/>
                    </a:lnTo>
                    <a:lnTo>
                      <a:pt x="1570" y="3328"/>
                    </a:lnTo>
                    <a:lnTo>
                      <a:pt x="1507" y="3349"/>
                    </a:lnTo>
                    <a:lnTo>
                      <a:pt x="1486" y="3265"/>
                    </a:lnTo>
                    <a:lnTo>
                      <a:pt x="1465" y="3223"/>
                    </a:lnTo>
                    <a:lnTo>
                      <a:pt x="1382" y="3265"/>
                    </a:lnTo>
                    <a:lnTo>
                      <a:pt x="1298" y="3286"/>
                    </a:lnTo>
                    <a:lnTo>
                      <a:pt x="1298" y="3349"/>
                    </a:lnTo>
                    <a:lnTo>
                      <a:pt x="1277" y="3390"/>
                    </a:lnTo>
                    <a:lnTo>
                      <a:pt x="1319" y="3579"/>
                    </a:lnTo>
                    <a:lnTo>
                      <a:pt x="1319" y="3704"/>
                    </a:lnTo>
                    <a:lnTo>
                      <a:pt x="1361" y="3746"/>
                    </a:lnTo>
                    <a:lnTo>
                      <a:pt x="1465" y="3746"/>
                    </a:lnTo>
                    <a:lnTo>
                      <a:pt x="1528" y="3704"/>
                    </a:lnTo>
                    <a:lnTo>
                      <a:pt x="1633" y="3683"/>
                    </a:lnTo>
                    <a:lnTo>
                      <a:pt x="1695" y="3662"/>
                    </a:lnTo>
                    <a:lnTo>
                      <a:pt x="1779" y="3662"/>
                    </a:lnTo>
                    <a:lnTo>
                      <a:pt x="1842" y="3642"/>
                    </a:lnTo>
                    <a:lnTo>
                      <a:pt x="1926" y="3537"/>
                    </a:lnTo>
                    <a:lnTo>
                      <a:pt x="1988" y="3537"/>
                    </a:lnTo>
                    <a:lnTo>
                      <a:pt x="2009" y="3495"/>
                    </a:lnTo>
                    <a:lnTo>
                      <a:pt x="2114" y="3495"/>
                    </a:lnTo>
                    <a:lnTo>
                      <a:pt x="2135" y="3537"/>
                    </a:lnTo>
                    <a:lnTo>
                      <a:pt x="2428" y="3537"/>
                    </a:lnTo>
                    <a:lnTo>
                      <a:pt x="2470" y="3474"/>
                    </a:lnTo>
                    <a:lnTo>
                      <a:pt x="2553" y="3432"/>
                    </a:lnTo>
                    <a:lnTo>
                      <a:pt x="2616" y="3432"/>
                    </a:lnTo>
                    <a:lnTo>
                      <a:pt x="2616" y="3495"/>
                    </a:lnTo>
                    <a:lnTo>
                      <a:pt x="2553" y="3537"/>
                    </a:lnTo>
                    <a:lnTo>
                      <a:pt x="2532" y="3600"/>
                    </a:lnTo>
                    <a:lnTo>
                      <a:pt x="2449" y="3600"/>
                    </a:lnTo>
                    <a:lnTo>
                      <a:pt x="2407" y="3642"/>
                    </a:lnTo>
                    <a:lnTo>
                      <a:pt x="2239" y="3642"/>
                    </a:lnTo>
                    <a:lnTo>
                      <a:pt x="2135" y="3683"/>
                    </a:lnTo>
                    <a:lnTo>
                      <a:pt x="1947" y="3767"/>
                    </a:lnTo>
                    <a:lnTo>
                      <a:pt x="1884" y="3767"/>
                    </a:lnTo>
                    <a:lnTo>
                      <a:pt x="1800" y="3788"/>
                    </a:lnTo>
                    <a:lnTo>
                      <a:pt x="1800" y="3809"/>
                    </a:lnTo>
                    <a:lnTo>
                      <a:pt x="1905" y="3872"/>
                    </a:lnTo>
                    <a:lnTo>
                      <a:pt x="2051" y="3893"/>
                    </a:lnTo>
                    <a:lnTo>
                      <a:pt x="2135" y="3893"/>
                    </a:lnTo>
                    <a:lnTo>
                      <a:pt x="2239" y="3976"/>
                    </a:lnTo>
                    <a:lnTo>
                      <a:pt x="2239" y="4018"/>
                    </a:lnTo>
                    <a:lnTo>
                      <a:pt x="2030" y="4018"/>
                    </a:lnTo>
                    <a:lnTo>
                      <a:pt x="1947" y="4060"/>
                    </a:lnTo>
                    <a:lnTo>
                      <a:pt x="1905" y="4018"/>
                    </a:lnTo>
                    <a:lnTo>
                      <a:pt x="1800" y="3997"/>
                    </a:lnTo>
                    <a:lnTo>
                      <a:pt x="1779" y="4060"/>
                    </a:lnTo>
                    <a:lnTo>
                      <a:pt x="1737" y="4060"/>
                    </a:lnTo>
                    <a:lnTo>
                      <a:pt x="1695" y="3997"/>
                    </a:lnTo>
                    <a:lnTo>
                      <a:pt x="1633" y="3914"/>
                    </a:lnTo>
                    <a:lnTo>
                      <a:pt x="1570" y="3893"/>
                    </a:lnTo>
                    <a:lnTo>
                      <a:pt x="1423" y="3997"/>
                    </a:lnTo>
                    <a:lnTo>
                      <a:pt x="1423" y="4018"/>
                    </a:lnTo>
                    <a:lnTo>
                      <a:pt x="1486" y="4102"/>
                    </a:lnTo>
                    <a:lnTo>
                      <a:pt x="1507" y="4165"/>
                    </a:lnTo>
                    <a:lnTo>
                      <a:pt x="1486" y="4227"/>
                    </a:lnTo>
                    <a:lnTo>
                      <a:pt x="1507" y="4227"/>
                    </a:lnTo>
                    <a:lnTo>
                      <a:pt x="1486" y="4290"/>
                    </a:lnTo>
                    <a:lnTo>
                      <a:pt x="1507" y="4332"/>
                    </a:lnTo>
                    <a:lnTo>
                      <a:pt x="1591" y="4395"/>
                    </a:lnTo>
                    <a:lnTo>
                      <a:pt x="1591" y="4437"/>
                    </a:lnTo>
                    <a:lnTo>
                      <a:pt x="1612" y="4499"/>
                    </a:lnTo>
                    <a:lnTo>
                      <a:pt x="1633" y="4478"/>
                    </a:lnTo>
                    <a:lnTo>
                      <a:pt x="1716" y="4541"/>
                    </a:lnTo>
                    <a:lnTo>
                      <a:pt x="1716" y="4604"/>
                    </a:lnTo>
                    <a:lnTo>
                      <a:pt x="1779" y="4688"/>
                    </a:lnTo>
                    <a:lnTo>
                      <a:pt x="1800" y="4646"/>
                    </a:lnTo>
                    <a:lnTo>
                      <a:pt x="1884" y="4688"/>
                    </a:lnTo>
                    <a:lnTo>
                      <a:pt x="1926" y="4751"/>
                    </a:lnTo>
                    <a:lnTo>
                      <a:pt x="1988" y="4792"/>
                    </a:lnTo>
                    <a:lnTo>
                      <a:pt x="1988" y="4855"/>
                    </a:lnTo>
                    <a:lnTo>
                      <a:pt x="2114" y="4960"/>
                    </a:lnTo>
                    <a:lnTo>
                      <a:pt x="2239" y="4918"/>
                    </a:lnTo>
                    <a:lnTo>
                      <a:pt x="2260" y="4834"/>
                    </a:lnTo>
                    <a:lnTo>
                      <a:pt x="2323" y="4834"/>
                    </a:lnTo>
                    <a:lnTo>
                      <a:pt x="2344" y="4897"/>
                    </a:lnTo>
                    <a:lnTo>
                      <a:pt x="2428" y="4855"/>
                    </a:lnTo>
                    <a:lnTo>
                      <a:pt x="2449" y="4897"/>
                    </a:lnTo>
                    <a:lnTo>
                      <a:pt x="2449" y="4960"/>
                    </a:lnTo>
                    <a:lnTo>
                      <a:pt x="2407" y="5023"/>
                    </a:lnTo>
                    <a:lnTo>
                      <a:pt x="2344" y="5023"/>
                    </a:lnTo>
                    <a:lnTo>
                      <a:pt x="2239" y="5106"/>
                    </a:lnTo>
                    <a:lnTo>
                      <a:pt x="2239" y="5148"/>
                    </a:lnTo>
                    <a:lnTo>
                      <a:pt x="2428" y="5336"/>
                    </a:lnTo>
                    <a:lnTo>
                      <a:pt x="2470" y="5357"/>
                    </a:lnTo>
                    <a:lnTo>
                      <a:pt x="2532" y="5420"/>
                    </a:lnTo>
                    <a:lnTo>
                      <a:pt x="2512" y="5567"/>
                    </a:lnTo>
                    <a:lnTo>
                      <a:pt x="2532" y="5650"/>
                    </a:lnTo>
                    <a:lnTo>
                      <a:pt x="2574" y="5650"/>
                    </a:lnTo>
                    <a:lnTo>
                      <a:pt x="2616" y="5587"/>
                    </a:lnTo>
                    <a:lnTo>
                      <a:pt x="2658" y="5567"/>
                    </a:lnTo>
                    <a:lnTo>
                      <a:pt x="2721" y="5650"/>
                    </a:lnTo>
                    <a:lnTo>
                      <a:pt x="2784" y="5629"/>
                    </a:lnTo>
                    <a:lnTo>
                      <a:pt x="2867" y="5525"/>
                    </a:lnTo>
                    <a:lnTo>
                      <a:pt x="2888" y="5420"/>
                    </a:lnTo>
                    <a:lnTo>
                      <a:pt x="2930" y="5357"/>
                    </a:lnTo>
                    <a:lnTo>
                      <a:pt x="2930" y="5315"/>
                    </a:lnTo>
                    <a:lnTo>
                      <a:pt x="2867" y="5148"/>
                    </a:lnTo>
                    <a:lnTo>
                      <a:pt x="2846" y="5023"/>
                    </a:lnTo>
                    <a:lnTo>
                      <a:pt x="2888" y="4939"/>
                    </a:lnTo>
                    <a:lnTo>
                      <a:pt x="2951" y="4855"/>
                    </a:lnTo>
                    <a:lnTo>
                      <a:pt x="2951" y="4499"/>
                    </a:lnTo>
                    <a:lnTo>
                      <a:pt x="2972" y="4395"/>
                    </a:lnTo>
                    <a:lnTo>
                      <a:pt x="2972" y="4311"/>
                    </a:lnTo>
                    <a:lnTo>
                      <a:pt x="3056" y="4227"/>
                    </a:lnTo>
                    <a:lnTo>
                      <a:pt x="3056" y="4206"/>
                    </a:lnTo>
                    <a:lnTo>
                      <a:pt x="2972" y="4165"/>
                    </a:lnTo>
                    <a:lnTo>
                      <a:pt x="3056" y="4060"/>
                    </a:lnTo>
                    <a:lnTo>
                      <a:pt x="3181" y="4081"/>
                    </a:lnTo>
                    <a:lnTo>
                      <a:pt x="3202" y="4081"/>
                    </a:lnTo>
                    <a:lnTo>
                      <a:pt x="3244" y="3976"/>
                    </a:lnTo>
                    <a:lnTo>
                      <a:pt x="3244" y="3809"/>
                    </a:lnTo>
                    <a:lnTo>
                      <a:pt x="3265" y="3683"/>
                    </a:lnTo>
                    <a:lnTo>
                      <a:pt x="3265" y="3558"/>
                    </a:lnTo>
                    <a:lnTo>
                      <a:pt x="3181" y="3432"/>
                    </a:lnTo>
                    <a:lnTo>
                      <a:pt x="3181" y="3286"/>
                    </a:lnTo>
                    <a:lnTo>
                      <a:pt x="3244" y="3265"/>
                    </a:lnTo>
                    <a:lnTo>
                      <a:pt x="3348" y="3328"/>
                    </a:lnTo>
                    <a:lnTo>
                      <a:pt x="3390" y="3223"/>
                    </a:lnTo>
                    <a:lnTo>
                      <a:pt x="3369" y="3181"/>
                    </a:lnTo>
                    <a:lnTo>
                      <a:pt x="3369" y="3056"/>
                    </a:lnTo>
                    <a:lnTo>
                      <a:pt x="3390" y="2951"/>
                    </a:lnTo>
                    <a:lnTo>
                      <a:pt x="3369" y="2742"/>
                    </a:lnTo>
                    <a:lnTo>
                      <a:pt x="3348" y="2616"/>
                    </a:lnTo>
                    <a:lnTo>
                      <a:pt x="3369" y="2554"/>
                    </a:lnTo>
                    <a:lnTo>
                      <a:pt x="3495" y="2449"/>
                    </a:lnTo>
                    <a:lnTo>
                      <a:pt x="3495" y="2386"/>
                    </a:lnTo>
                    <a:lnTo>
                      <a:pt x="3474" y="2323"/>
                    </a:lnTo>
                    <a:lnTo>
                      <a:pt x="3474" y="2282"/>
                    </a:lnTo>
                    <a:lnTo>
                      <a:pt x="3579" y="2282"/>
                    </a:lnTo>
                    <a:lnTo>
                      <a:pt x="3725" y="2135"/>
                    </a:lnTo>
                    <a:lnTo>
                      <a:pt x="3830" y="2135"/>
                    </a:lnTo>
                    <a:lnTo>
                      <a:pt x="3934" y="2114"/>
                    </a:lnTo>
                    <a:lnTo>
                      <a:pt x="3997" y="2219"/>
                    </a:lnTo>
                    <a:lnTo>
                      <a:pt x="4039" y="2198"/>
                    </a:lnTo>
                    <a:lnTo>
                      <a:pt x="4081" y="2114"/>
                    </a:lnTo>
                    <a:lnTo>
                      <a:pt x="4102" y="2072"/>
                    </a:lnTo>
                    <a:lnTo>
                      <a:pt x="4102" y="1926"/>
                    </a:lnTo>
                    <a:lnTo>
                      <a:pt x="4018" y="1905"/>
                    </a:lnTo>
                    <a:lnTo>
                      <a:pt x="3767" y="1821"/>
                    </a:lnTo>
                    <a:lnTo>
                      <a:pt x="3662" y="1779"/>
                    </a:lnTo>
                    <a:lnTo>
                      <a:pt x="3495" y="1612"/>
                    </a:lnTo>
                    <a:lnTo>
                      <a:pt x="3411" y="1570"/>
                    </a:lnTo>
                    <a:lnTo>
                      <a:pt x="3286" y="1382"/>
                    </a:lnTo>
                    <a:lnTo>
                      <a:pt x="3244" y="1361"/>
                    </a:lnTo>
                    <a:lnTo>
                      <a:pt x="3097" y="1361"/>
                    </a:lnTo>
                    <a:lnTo>
                      <a:pt x="3056" y="1277"/>
                    </a:lnTo>
                    <a:lnTo>
                      <a:pt x="3056" y="1193"/>
                    </a:lnTo>
                    <a:lnTo>
                      <a:pt x="2972" y="942"/>
                    </a:lnTo>
                    <a:lnTo>
                      <a:pt x="2888" y="733"/>
                    </a:lnTo>
                    <a:lnTo>
                      <a:pt x="2742" y="608"/>
                    </a:lnTo>
                    <a:lnTo>
                      <a:pt x="2658" y="670"/>
                    </a:lnTo>
                    <a:lnTo>
                      <a:pt x="2637" y="775"/>
                    </a:lnTo>
                    <a:lnTo>
                      <a:pt x="2658" y="984"/>
                    </a:lnTo>
                    <a:lnTo>
                      <a:pt x="2658" y="1131"/>
                    </a:lnTo>
                    <a:lnTo>
                      <a:pt x="2574" y="1193"/>
                    </a:lnTo>
                    <a:lnTo>
                      <a:pt x="2553" y="1173"/>
                    </a:lnTo>
                    <a:lnTo>
                      <a:pt x="2553" y="1131"/>
                    </a:lnTo>
                    <a:lnTo>
                      <a:pt x="2553" y="963"/>
                    </a:lnTo>
                    <a:lnTo>
                      <a:pt x="2553" y="733"/>
                    </a:lnTo>
                    <a:lnTo>
                      <a:pt x="2616" y="670"/>
                    </a:lnTo>
                    <a:lnTo>
                      <a:pt x="2616" y="545"/>
                    </a:lnTo>
                    <a:lnTo>
                      <a:pt x="2553" y="419"/>
                    </a:lnTo>
                    <a:lnTo>
                      <a:pt x="2449" y="231"/>
                    </a:lnTo>
                    <a:lnTo>
                      <a:pt x="2344" y="189"/>
                    </a:lnTo>
                    <a:lnTo>
                      <a:pt x="2260" y="231"/>
                    </a:lnTo>
                    <a:lnTo>
                      <a:pt x="2219" y="315"/>
                    </a:lnTo>
                    <a:lnTo>
                      <a:pt x="2156" y="294"/>
                    </a:lnTo>
                    <a:lnTo>
                      <a:pt x="2135" y="147"/>
                    </a:lnTo>
                    <a:lnTo>
                      <a:pt x="2030"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2995;p43">
              <a:extLst>
                <a:ext uri="{FF2B5EF4-FFF2-40B4-BE49-F238E27FC236}">
                  <a16:creationId xmlns:a16="http://schemas.microsoft.com/office/drawing/2014/main" id="{3F5ED1E6-9053-49C7-B639-243884C90809}"/>
                </a:ext>
              </a:extLst>
            </p:cNvPr>
            <p:cNvSpPr/>
            <p:nvPr/>
          </p:nvSpPr>
          <p:spPr>
            <a:xfrm>
              <a:off x="5511350" y="2436650"/>
              <a:ext cx="175250" cy="307100"/>
            </a:xfrm>
            <a:custGeom>
              <a:avLst/>
              <a:gdLst/>
              <a:ahLst/>
              <a:cxnLst/>
              <a:rect l="l" t="t" r="r" b="b"/>
              <a:pathLst>
                <a:path w="7010" h="12284" extrusionOk="0">
                  <a:moveTo>
                    <a:pt x="4122" y="1"/>
                  </a:moveTo>
                  <a:lnTo>
                    <a:pt x="4122" y="43"/>
                  </a:lnTo>
                  <a:lnTo>
                    <a:pt x="4080" y="126"/>
                  </a:lnTo>
                  <a:lnTo>
                    <a:pt x="4017" y="126"/>
                  </a:lnTo>
                  <a:lnTo>
                    <a:pt x="3996" y="147"/>
                  </a:lnTo>
                  <a:lnTo>
                    <a:pt x="4059" y="231"/>
                  </a:lnTo>
                  <a:lnTo>
                    <a:pt x="4080" y="357"/>
                  </a:lnTo>
                  <a:lnTo>
                    <a:pt x="4289" y="671"/>
                  </a:lnTo>
                  <a:lnTo>
                    <a:pt x="4331" y="796"/>
                  </a:lnTo>
                  <a:lnTo>
                    <a:pt x="4331" y="1005"/>
                  </a:lnTo>
                  <a:lnTo>
                    <a:pt x="4310" y="1089"/>
                  </a:lnTo>
                  <a:lnTo>
                    <a:pt x="4373" y="1277"/>
                  </a:lnTo>
                  <a:lnTo>
                    <a:pt x="4415" y="1382"/>
                  </a:lnTo>
                  <a:lnTo>
                    <a:pt x="4415" y="1424"/>
                  </a:lnTo>
                  <a:lnTo>
                    <a:pt x="4373" y="1424"/>
                  </a:lnTo>
                  <a:lnTo>
                    <a:pt x="4289" y="1528"/>
                  </a:lnTo>
                  <a:lnTo>
                    <a:pt x="4310" y="1633"/>
                  </a:lnTo>
                  <a:lnTo>
                    <a:pt x="4373" y="1738"/>
                  </a:lnTo>
                  <a:lnTo>
                    <a:pt x="4394" y="1800"/>
                  </a:lnTo>
                  <a:lnTo>
                    <a:pt x="4457" y="1821"/>
                  </a:lnTo>
                  <a:lnTo>
                    <a:pt x="4478" y="1905"/>
                  </a:lnTo>
                  <a:lnTo>
                    <a:pt x="4457" y="1926"/>
                  </a:lnTo>
                  <a:lnTo>
                    <a:pt x="4457" y="2010"/>
                  </a:lnTo>
                  <a:lnTo>
                    <a:pt x="4394" y="2051"/>
                  </a:lnTo>
                  <a:lnTo>
                    <a:pt x="4206" y="2031"/>
                  </a:lnTo>
                  <a:lnTo>
                    <a:pt x="4017" y="1926"/>
                  </a:lnTo>
                  <a:lnTo>
                    <a:pt x="3955" y="1947"/>
                  </a:lnTo>
                  <a:lnTo>
                    <a:pt x="3892" y="2031"/>
                  </a:lnTo>
                  <a:lnTo>
                    <a:pt x="3913" y="2093"/>
                  </a:lnTo>
                  <a:lnTo>
                    <a:pt x="3976" y="2093"/>
                  </a:lnTo>
                  <a:lnTo>
                    <a:pt x="4080" y="2156"/>
                  </a:lnTo>
                  <a:lnTo>
                    <a:pt x="4080" y="2219"/>
                  </a:lnTo>
                  <a:lnTo>
                    <a:pt x="4017" y="2261"/>
                  </a:lnTo>
                  <a:lnTo>
                    <a:pt x="3976" y="2365"/>
                  </a:lnTo>
                  <a:lnTo>
                    <a:pt x="3892" y="2407"/>
                  </a:lnTo>
                  <a:lnTo>
                    <a:pt x="3871" y="2449"/>
                  </a:lnTo>
                  <a:lnTo>
                    <a:pt x="3787" y="2470"/>
                  </a:lnTo>
                  <a:lnTo>
                    <a:pt x="3745" y="2575"/>
                  </a:lnTo>
                  <a:lnTo>
                    <a:pt x="3766" y="2679"/>
                  </a:lnTo>
                  <a:lnTo>
                    <a:pt x="3766" y="2847"/>
                  </a:lnTo>
                  <a:lnTo>
                    <a:pt x="3787" y="2930"/>
                  </a:lnTo>
                  <a:lnTo>
                    <a:pt x="3871" y="2930"/>
                  </a:lnTo>
                  <a:lnTo>
                    <a:pt x="3976" y="2993"/>
                  </a:lnTo>
                  <a:lnTo>
                    <a:pt x="4059" y="3077"/>
                  </a:lnTo>
                  <a:lnTo>
                    <a:pt x="4122" y="3286"/>
                  </a:lnTo>
                  <a:lnTo>
                    <a:pt x="4164" y="3495"/>
                  </a:lnTo>
                  <a:lnTo>
                    <a:pt x="4122" y="3516"/>
                  </a:lnTo>
                  <a:lnTo>
                    <a:pt x="4185" y="3621"/>
                  </a:lnTo>
                  <a:lnTo>
                    <a:pt x="4289" y="3684"/>
                  </a:lnTo>
                  <a:lnTo>
                    <a:pt x="4415" y="3516"/>
                  </a:lnTo>
                  <a:lnTo>
                    <a:pt x="4478" y="3412"/>
                  </a:lnTo>
                  <a:lnTo>
                    <a:pt x="4478" y="3349"/>
                  </a:lnTo>
                  <a:lnTo>
                    <a:pt x="4520" y="3286"/>
                  </a:lnTo>
                  <a:lnTo>
                    <a:pt x="4540" y="3286"/>
                  </a:lnTo>
                  <a:cubicBezTo>
                    <a:pt x="4624" y="3370"/>
                    <a:pt x="4708" y="3453"/>
                    <a:pt x="4729" y="3558"/>
                  </a:cubicBezTo>
                  <a:lnTo>
                    <a:pt x="4729" y="3579"/>
                  </a:lnTo>
                  <a:lnTo>
                    <a:pt x="4687" y="3704"/>
                  </a:lnTo>
                  <a:lnTo>
                    <a:pt x="4687" y="3809"/>
                  </a:lnTo>
                  <a:lnTo>
                    <a:pt x="4729" y="3872"/>
                  </a:lnTo>
                  <a:lnTo>
                    <a:pt x="4792" y="3830"/>
                  </a:lnTo>
                  <a:lnTo>
                    <a:pt x="4917" y="3725"/>
                  </a:lnTo>
                  <a:lnTo>
                    <a:pt x="4980" y="3872"/>
                  </a:lnTo>
                  <a:lnTo>
                    <a:pt x="4917" y="3976"/>
                  </a:lnTo>
                  <a:lnTo>
                    <a:pt x="4833" y="4018"/>
                  </a:lnTo>
                  <a:lnTo>
                    <a:pt x="4771" y="3976"/>
                  </a:lnTo>
                  <a:lnTo>
                    <a:pt x="4792" y="4102"/>
                  </a:lnTo>
                  <a:lnTo>
                    <a:pt x="4729" y="4144"/>
                  </a:lnTo>
                  <a:lnTo>
                    <a:pt x="4666" y="4123"/>
                  </a:lnTo>
                  <a:lnTo>
                    <a:pt x="4624" y="4018"/>
                  </a:lnTo>
                  <a:lnTo>
                    <a:pt x="4603" y="3914"/>
                  </a:lnTo>
                  <a:lnTo>
                    <a:pt x="4582" y="3872"/>
                  </a:lnTo>
                  <a:lnTo>
                    <a:pt x="4499" y="3893"/>
                  </a:lnTo>
                  <a:lnTo>
                    <a:pt x="4457" y="3872"/>
                  </a:lnTo>
                  <a:lnTo>
                    <a:pt x="4415" y="3976"/>
                  </a:lnTo>
                  <a:lnTo>
                    <a:pt x="4478" y="4123"/>
                  </a:lnTo>
                  <a:lnTo>
                    <a:pt x="4478" y="4228"/>
                  </a:lnTo>
                  <a:lnTo>
                    <a:pt x="4394" y="4248"/>
                  </a:lnTo>
                  <a:lnTo>
                    <a:pt x="4310" y="4353"/>
                  </a:lnTo>
                  <a:lnTo>
                    <a:pt x="4310" y="4416"/>
                  </a:lnTo>
                  <a:lnTo>
                    <a:pt x="4457" y="4562"/>
                  </a:lnTo>
                  <a:lnTo>
                    <a:pt x="4499" y="4646"/>
                  </a:lnTo>
                  <a:lnTo>
                    <a:pt x="4457" y="4813"/>
                  </a:lnTo>
                  <a:lnTo>
                    <a:pt x="4373" y="4855"/>
                  </a:lnTo>
                  <a:lnTo>
                    <a:pt x="4289" y="4834"/>
                  </a:lnTo>
                  <a:lnTo>
                    <a:pt x="4268" y="4876"/>
                  </a:lnTo>
                  <a:lnTo>
                    <a:pt x="4352" y="4981"/>
                  </a:lnTo>
                  <a:lnTo>
                    <a:pt x="4415" y="4960"/>
                  </a:lnTo>
                  <a:lnTo>
                    <a:pt x="4499" y="4876"/>
                  </a:lnTo>
                  <a:lnTo>
                    <a:pt x="4603" y="5148"/>
                  </a:lnTo>
                  <a:lnTo>
                    <a:pt x="4666" y="5441"/>
                  </a:lnTo>
                  <a:lnTo>
                    <a:pt x="4624" y="5588"/>
                  </a:lnTo>
                  <a:lnTo>
                    <a:pt x="4624" y="5860"/>
                  </a:lnTo>
                  <a:lnTo>
                    <a:pt x="4520" y="6236"/>
                  </a:lnTo>
                  <a:lnTo>
                    <a:pt x="4561" y="6404"/>
                  </a:lnTo>
                  <a:lnTo>
                    <a:pt x="4499" y="6592"/>
                  </a:lnTo>
                  <a:lnTo>
                    <a:pt x="4373" y="6655"/>
                  </a:lnTo>
                  <a:lnTo>
                    <a:pt x="4310" y="6843"/>
                  </a:lnTo>
                  <a:lnTo>
                    <a:pt x="4310" y="7031"/>
                  </a:lnTo>
                  <a:lnTo>
                    <a:pt x="4248" y="7136"/>
                  </a:lnTo>
                  <a:lnTo>
                    <a:pt x="4206" y="7241"/>
                  </a:lnTo>
                  <a:lnTo>
                    <a:pt x="4080" y="7366"/>
                  </a:lnTo>
                  <a:lnTo>
                    <a:pt x="3829" y="7533"/>
                  </a:lnTo>
                  <a:lnTo>
                    <a:pt x="3724" y="7554"/>
                  </a:lnTo>
                  <a:lnTo>
                    <a:pt x="3662" y="7659"/>
                  </a:lnTo>
                  <a:lnTo>
                    <a:pt x="3536" y="7575"/>
                  </a:lnTo>
                  <a:lnTo>
                    <a:pt x="3411" y="7429"/>
                  </a:lnTo>
                  <a:lnTo>
                    <a:pt x="3411" y="7345"/>
                  </a:lnTo>
                  <a:lnTo>
                    <a:pt x="3452" y="7324"/>
                  </a:lnTo>
                  <a:lnTo>
                    <a:pt x="3515" y="7220"/>
                  </a:lnTo>
                  <a:lnTo>
                    <a:pt x="3515" y="7157"/>
                  </a:lnTo>
                  <a:lnTo>
                    <a:pt x="3578" y="7073"/>
                  </a:lnTo>
                  <a:lnTo>
                    <a:pt x="3578" y="7052"/>
                  </a:lnTo>
                  <a:lnTo>
                    <a:pt x="3452" y="7073"/>
                  </a:lnTo>
                  <a:lnTo>
                    <a:pt x="3348" y="7178"/>
                  </a:lnTo>
                  <a:lnTo>
                    <a:pt x="3222" y="7241"/>
                  </a:lnTo>
                  <a:lnTo>
                    <a:pt x="3201" y="7345"/>
                  </a:lnTo>
                  <a:lnTo>
                    <a:pt x="3264" y="7471"/>
                  </a:lnTo>
                  <a:lnTo>
                    <a:pt x="3306" y="7722"/>
                  </a:lnTo>
                  <a:lnTo>
                    <a:pt x="3264" y="7868"/>
                  </a:lnTo>
                  <a:lnTo>
                    <a:pt x="3139" y="7994"/>
                  </a:lnTo>
                  <a:lnTo>
                    <a:pt x="3139" y="8077"/>
                  </a:lnTo>
                  <a:lnTo>
                    <a:pt x="3076" y="8119"/>
                  </a:lnTo>
                  <a:lnTo>
                    <a:pt x="3055" y="8329"/>
                  </a:lnTo>
                  <a:lnTo>
                    <a:pt x="3118" y="8391"/>
                  </a:lnTo>
                  <a:lnTo>
                    <a:pt x="3118" y="8475"/>
                  </a:lnTo>
                  <a:lnTo>
                    <a:pt x="3076" y="8496"/>
                  </a:lnTo>
                  <a:lnTo>
                    <a:pt x="3118" y="8517"/>
                  </a:lnTo>
                  <a:lnTo>
                    <a:pt x="3076" y="8601"/>
                  </a:lnTo>
                  <a:lnTo>
                    <a:pt x="3034" y="8601"/>
                  </a:lnTo>
                  <a:lnTo>
                    <a:pt x="3055" y="8642"/>
                  </a:lnTo>
                  <a:lnTo>
                    <a:pt x="2992" y="8684"/>
                  </a:lnTo>
                  <a:lnTo>
                    <a:pt x="2929" y="8621"/>
                  </a:lnTo>
                  <a:lnTo>
                    <a:pt x="2846" y="8684"/>
                  </a:lnTo>
                  <a:lnTo>
                    <a:pt x="2804" y="8642"/>
                  </a:lnTo>
                  <a:lnTo>
                    <a:pt x="2762" y="8517"/>
                  </a:lnTo>
                  <a:lnTo>
                    <a:pt x="2741" y="8496"/>
                  </a:lnTo>
                  <a:lnTo>
                    <a:pt x="2657" y="8538"/>
                  </a:lnTo>
                  <a:lnTo>
                    <a:pt x="2595" y="8538"/>
                  </a:lnTo>
                  <a:lnTo>
                    <a:pt x="2553" y="8517"/>
                  </a:lnTo>
                  <a:lnTo>
                    <a:pt x="2302" y="8601"/>
                  </a:lnTo>
                  <a:lnTo>
                    <a:pt x="2176" y="8642"/>
                  </a:lnTo>
                  <a:lnTo>
                    <a:pt x="2030" y="8705"/>
                  </a:lnTo>
                  <a:lnTo>
                    <a:pt x="1883" y="8705"/>
                  </a:lnTo>
                  <a:lnTo>
                    <a:pt x="1758" y="8747"/>
                  </a:lnTo>
                  <a:lnTo>
                    <a:pt x="1695" y="8726"/>
                  </a:lnTo>
                  <a:lnTo>
                    <a:pt x="1569" y="8747"/>
                  </a:lnTo>
                  <a:lnTo>
                    <a:pt x="1360" y="8914"/>
                  </a:lnTo>
                  <a:lnTo>
                    <a:pt x="1297" y="9040"/>
                  </a:lnTo>
                  <a:lnTo>
                    <a:pt x="1235" y="9082"/>
                  </a:lnTo>
                  <a:lnTo>
                    <a:pt x="1193" y="9165"/>
                  </a:lnTo>
                  <a:lnTo>
                    <a:pt x="1046" y="9354"/>
                  </a:lnTo>
                  <a:lnTo>
                    <a:pt x="942" y="9375"/>
                  </a:lnTo>
                  <a:lnTo>
                    <a:pt x="858" y="9479"/>
                  </a:lnTo>
                  <a:lnTo>
                    <a:pt x="837" y="9563"/>
                  </a:lnTo>
                  <a:lnTo>
                    <a:pt x="753" y="9647"/>
                  </a:lnTo>
                  <a:lnTo>
                    <a:pt x="607" y="9668"/>
                  </a:lnTo>
                  <a:lnTo>
                    <a:pt x="544" y="9751"/>
                  </a:lnTo>
                  <a:lnTo>
                    <a:pt x="565" y="9940"/>
                  </a:lnTo>
                  <a:lnTo>
                    <a:pt x="628" y="9961"/>
                  </a:lnTo>
                  <a:lnTo>
                    <a:pt x="649" y="10002"/>
                  </a:lnTo>
                  <a:lnTo>
                    <a:pt x="628" y="10065"/>
                  </a:lnTo>
                  <a:lnTo>
                    <a:pt x="607" y="10044"/>
                  </a:lnTo>
                  <a:lnTo>
                    <a:pt x="481" y="10149"/>
                  </a:lnTo>
                  <a:lnTo>
                    <a:pt x="439" y="10212"/>
                  </a:lnTo>
                  <a:lnTo>
                    <a:pt x="377" y="10274"/>
                  </a:lnTo>
                  <a:lnTo>
                    <a:pt x="272" y="10379"/>
                  </a:lnTo>
                  <a:lnTo>
                    <a:pt x="209" y="10463"/>
                  </a:lnTo>
                  <a:lnTo>
                    <a:pt x="105" y="10463"/>
                  </a:lnTo>
                  <a:lnTo>
                    <a:pt x="0" y="10505"/>
                  </a:lnTo>
                  <a:lnTo>
                    <a:pt x="105" y="10505"/>
                  </a:lnTo>
                  <a:lnTo>
                    <a:pt x="167" y="10609"/>
                  </a:lnTo>
                  <a:lnTo>
                    <a:pt x="209" y="10735"/>
                  </a:lnTo>
                  <a:lnTo>
                    <a:pt x="167" y="10777"/>
                  </a:lnTo>
                  <a:lnTo>
                    <a:pt x="126" y="10693"/>
                  </a:lnTo>
                  <a:lnTo>
                    <a:pt x="84" y="10609"/>
                  </a:lnTo>
                  <a:lnTo>
                    <a:pt x="63" y="10714"/>
                  </a:lnTo>
                  <a:lnTo>
                    <a:pt x="84" y="10818"/>
                  </a:lnTo>
                  <a:lnTo>
                    <a:pt x="167" y="10839"/>
                  </a:lnTo>
                  <a:lnTo>
                    <a:pt x="167" y="10923"/>
                  </a:lnTo>
                  <a:lnTo>
                    <a:pt x="126" y="11007"/>
                  </a:lnTo>
                  <a:lnTo>
                    <a:pt x="126" y="11007"/>
                  </a:lnTo>
                  <a:lnTo>
                    <a:pt x="188" y="10965"/>
                  </a:lnTo>
                  <a:lnTo>
                    <a:pt x="230" y="10902"/>
                  </a:lnTo>
                  <a:lnTo>
                    <a:pt x="314" y="10860"/>
                  </a:lnTo>
                  <a:lnTo>
                    <a:pt x="377" y="10902"/>
                  </a:lnTo>
                  <a:lnTo>
                    <a:pt x="314" y="10944"/>
                  </a:lnTo>
                  <a:lnTo>
                    <a:pt x="377" y="10965"/>
                  </a:lnTo>
                  <a:lnTo>
                    <a:pt x="439" y="10944"/>
                  </a:lnTo>
                  <a:lnTo>
                    <a:pt x="439" y="10839"/>
                  </a:lnTo>
                  <a:lnTo>
                    <a:pt x="398" y="10798"/>
                  </a:lnTo>
                  <a:lnTo>
                    <a:pt x="293" y="10818"/>
                  </a:lnTo>
                  <a:lnTo>
                    <a:pt x="293" y="10777"/>
                  </a:lnTo>
                  <a:lnTo>
                    <a:pt x="314" y="10714"/>
                  </a:lnTo>
                  <a:lnTo>
                    <a:pt x="293" y="10630"/>
                  </a:lnTo>
                  <a:lnTo>
                    <a:pt x="335" y="10588"/>
                  </a:lnTo>
                  <a:lnTo>
                    <a:pt x="439" y="10609"/>
                  </a:lnTo>
                  <a:lnTo>
                    <a:pt x="544" y="10798"/>
                  </a:lnTo>
                  <a:lnTo>
                    <a:pt x="586" y="10923"/>
                  </a:lnTo>
                  <a:lnTo>
                    <a:pt x="628" y="10986"/>
                  </a:lnTo>
                  <a:lnTo>
                    <a:pt x="628" y="11153"/>
                  </a:lnTo>
                  <a:lnTo>
                    <a:pt x="544" y="11342"/>
                  </a:lnTo>
                  <a:lnTo>
                    <a:pt x="439" y="11342"/>
                  </a:lnTo>
                  <a:lnTo>
                    <a:pt x="481" y="11383"/>
                  </a:lnTo>
                  <a:lnTo>
                    <a:pt x="544" y="11551"/>
                  </a:lnTo>
                  <a:lnTo>
                    <a:pt x="586" y="11760"/>
                  </a:lnTo>
                  <a:lnTo>
                    <a:pt x="691" y="11865"/>
                  </a:lnTo>
                  <a:lnTo>
                    <a:pt x="691" y="11969"/>
                  </a:lnTo>
                  <a:lnTo>
                    <a:pt x="628" y="12011"/>
                  </a:lnTo>
                  <a:lnTo>
                    <a:pt x="711" y="12095"/>
                  </a:lnTo>
                  <a:lnTo>
                    <a:pt x="795" y="12095"/>
                  </a:lnTo>
                  <a:lnTo>
                    <a:pt x="858" y="12158"/>
                  </a:lnTo>
                  <a:lnTo>
                    <a:pt x="900" y="12095"/>
                  </a:lnTo>
                  <a:lnTo>
                    <a:pt x="900" y="12053"/>
                  </a:lnTo>
                  <a:lnTo>
                    <a:pt x="816" y="11906"/>
                  </a:lnTo>
                  <a:lnTo>
                    <a:pt x="816" y="11739"/>
                  </a:lnTo>
                  <a:lnTo>
                    <a:pt x="858" y="11676"/>
                  </a:lnTo>
                  <a:lnTo>
                    <a:pt x="921" y="11739"/>
                  </a:lnTo>
                  <a:lnTo>
                    <a:pt x="900" y="11781"/>
                  </a:lnTo>
                  <a:lnTo>
                    <a:pt x="900" y="11844"/>
                  </a:lnTo>
                  <a:lnTo>
                    <a:pt x="963" y="11948"/>
                  </a:lnTo>
                  <a:lnTo>
                    <a:pt x="1004" y="12095"/>
                  </a:lnTo>
                  <a:lnTo>
                    <a:pt x="963" y="12199"/>
                  </a:lnTo>
                  <a:lnTo>
                    <a:pt x="1004" y="12283"/>
                  </a:lnTo>
                  <a:lnTo>
                    <a:pt x="1109" y="12220"/>
                  </a:lnTo>
                  <a:lnTo>
                    <a:pt x="1214" y="12074"/>
                  </a:lnTo>
                  <a:lnTo>
                    <a:pt x="1109" y="11969"/>
                  </a:lnTo>
                  <a:lnTo>
                    <a:pt x="1109" y="11906"/>
                  </a:lnTo>
                  <a:lnTo>
                    <a:pt x="1151" y="11886"/>
                  </a:lnTo>
                  <a:lnTo>
                    <a:pt x="1235" y="11906"/>
                  </a:lnTo>
                  <a:lnTo>
                    <a:pt x="1276" y="11948"/>
                  </a:lnTo>
                  <a:lnTo>
                    <a:pt x="1318" y="11844"/>
                  </a:lnTo>
                  <a:lnTo>
                    <a:pt x="1318" y="11655"/>
                  </a:lnTo>
                  <a:lnTo>
                    <a:pt x="1276" y="11572"/>
                  </a:lnTo>
                  <a:lnTo>
                    <a:pt x="1276" y="11237"/>
                  </a:lnTo>
                  <a:lnTo>
                    <a:pt x="1276" y="11049"/>
                  </a:lnTo>
                  <a:lnTo>
                    <a:pt x="1339" y="10944"/>
                  </a:lnTo>
                  <a:lnTo>
                    <a:pt x="1444" y="10839"/>
                  </a:lnTo>
                  <a:lnTo>
                    <a:pt x="1423" y="10777"/>
                  </a:lnTo>
                  <a:lnTo>
                    <a:pt x="1360" y="10735"/>
                  </a:lnTo>
                  <a:lnTo>
                    <a:pt x="1360" y="10630"/>
                  </a:lnTo>
                  <a:lnTo>
                    <a:pt x="1318" y="10630"/>
                  </a:lnTo>
                  <a:lnTo>
                    <a:pt x="1339" y="10567"/>
                  </a:lnTo>
                  <a:lnTo>
                    <a:pt x="1151" y="10567"/>
                  </a:lnTo>
                  <a:lnTo>
                    <a:pt x="1130" y="10505"/>
                  </a:lnTo>
                  <a:lnTo>
                    <a:pt x="1235" y="10463"/>
                  </a:lnTo>
                  <a:lnTo>
                    <a:pt x="1255" y="10379"/>
                  </a:lnTo>
                  <a:lnTo>
                    <a:pt x="1235" y="10212"/>
                  </a:lnTo>
                  <a:lnTo>
                    <a:pt x="1151" y="10170"/>
                  </a:lnTo>
                  <a:lnTo>
                    <a:pt x="1067" y="10191"/>
                  </a:lnTo>
                  <a:lnTo>
                    <a:pt x="1067" y="10212"/>
                  </a:lnTo>
                  <a:lnTo>
                    <a:pt x="1004" y="10274"/>
                  </a:lnTo>
                  <a:lnTo>
                    <a:pt x="921" y="10274"/>
                  </a:lnTo>
                  <a:lnTo>
                    <a:pt x="795" y="10149"/>
                  </a:lnTo>
                  <a:lnTo>
                    <a:pt x="816" y="10065"/>
                  </a:lnTo>
                  <a:lnTo>
                    <a:pt x="1004" y="9982"/>
                  </a:lnTo>
                  <a:lnTo>
                    <a:pt x="1151" y="9961"/>
                  </a:lnTo>
                  <a:lnTo>
                    <a:pt x="1339" y="10002"/>
                  </a:lnTo>
                  <a:lnTo>
                    <a:pt x="1423" y="10065"/>
                  </a:lnTo>
                  <a:lnTo>
                    <a:pt x="1444" y="10002"/>
                  </a:lnTo>
                  <a:lnTo>
                    <a:pt x="1444" y="9940"/>
                  </a:lnTo>
                  <a:lnTo>
                    <a:pt x="1444" y="9835"/>
                  </a:lnTo>
                  <a:lnTo>
                    <a:pt x="1423" y="9751"/>
                  </a:lnTo>
                  <a:lnTo>
                    <a:pt x="1444" y="9689"/>
                  </a:lnTo>
                  <a:lnTo>
                    <a:pt x="1527" y="9689"/>
                  </a:lnTo>
                  <a:lnTo>
                    <a:pt x="1569" y="9772"/>
                  </a:lnTo>
                  <a:lnTo>
                    <a:pt x="1653" y="9772"/>
                  </a:lnTo>
                  <a:lnTo>
                    <a:pt x="1758" y="9730"/>
                  </a:lnTo>
                  <a:lnTo>
                    <a:pt x="1946" y="9689"/>
                  </a:lnTo>
                  <a:lnTo>
                    <a:pt x="2113" y="9647"/>
                  </a:lnTo>
                  <a:lnTo>
                    <a:pt x="2218" y="9647"/>
                  </a:lnTo>
                  <a:lnTo>
                    <a:pt x="2281" y="9668"/>
                  </a:lnTo>
                  <a:lnTo>
                    <a:pt x="2323" y="9647"/>
                  </a:lnTo>
                  <a:cubicBezTo>
                    <a:pt x="2323" y="9668"/>
                    <a:pt x="2364" y="9730"/>
                    <a:pt x="2364" y="9751"/>
                  </a:cubicBezTo>
                  <a:lnTo>
                    <a:pt x="2218" y="9856"/>
                  </a:lnTo>
                  <a:lnTo>
                    <a:pt x="2218" y="9940"/>
                  </a:lnTo>
                  <a:lnTo>
                    <a:pt x="2155" y="9877"/>
                  </a:lnTo>
                  <a:lnTo>
                    <a:pt x="2051" y="9898"/>
                  </a:lnTo>
                  <a:lnTo>
                    <a:pt x="1967" y="9961"/>
                  </a:lnTo>
                  <a:lnTo>
                    <a:pt x="1904" y="9940"/>
                  </a:lnTo>
                  <a:lnTo>
                    <a:pt x="1841" y="9772"/>
                  </a:lnTo>
                  <a:lnTo>
                    <a:pt x="1779" y="9772"/>
                  </a:lnTo>
                  <a:lnTo>
                    <a:pt x="1632" y="9961"/>
                  </a:lnTo>
                  <a:lnTo>
                    <a:pt x="1632" y="10065"/>
                  </a:lnTo>
                  <a:lnTo>
                    <a:pt x="1527" y="10128"/>
                  </a:lnTo>
                  <a:lnTo>
                    <a:pt x="1486" y="10233"/>
                  </a:lnTo>
                  <a:lnTo>
                    <a:pt x="1653" y="10295"/>
                  </a:lnTo>
                  <a:lnTo>
                    <a:pt x="1674" y="10400"/>
                  </a:lnTo>
                  <a:lnTo>
                    <a:pt x="1653" y="10421"/>
                  </a:lnTo>
                  <a:lnTo>
                    <a:pt x="1653" y="10484"/>
                  </a:lnTo>
                  <a:lnTo>
                    <a:pt x="1737" y="10609"/>
                  </a:lnTo>
                  <a:lnTo>
                    <a:pt x="1862" y="10630"/>
                  </a:lnTo>
                  <a:lnTo>
                    <a:pt x="1862" y="10714"/>
                  </a:lnTo>
                  <a:lnTo>
                    <a:pt x="1904" y="10735"/>
                  </a:lnTo>
                  <a:lnTo>
                    <a:pt x="1946" y="10693"/>
                  </a:lnTo>
                  <a:lnTo>
                    <a:pt x="2009" y="10714"/>
                  </a:lnTo>
                  <a:lnTo>
                    <a:pt x="2072" y="10693"/>
                  </a:lnTo>
                  <a:lnTo>
                    <a:pt x="2072" y="10609"/>
                  </a:lnTo>
                  <a:lnTo>
                    <a:pt x="1967" y="10505"/>
                  </a:lnTo>
                  <a:lnTo>
                    <a:pt x="2009" y="10400"/>
                  </a:lnTo>
                  <a:lnTo>
                    <a:pt x="2072" y="10254"/>
                  </a:lnTo>
                  <a:lnTo>
                    <a:pt x="2197" y="10170"/>
                  </a:lnTo>
                  <a:lnTo>
                    <a:pt x="2218" y="10107"/>
                  </a:lnTo>
                  <a:lnTo>
                    <a:pt x="2364" y="10149"/>
                  </a:lnTo>
                  <a:lnTo>
                    <a:pt x="2511" y="10254"/>
                  </a:lnTo>
                  <a:lnTo>
                    <a:pt x="2574" y="10316"/>
                  </a:lnTo>
                  <a:lnTo>
                    <a:pt x="2636" y="10295"/>
                  </a:lnTo>
                  <a:lnTo>
                    <a:pt x="2699" y="10086"/>
                  </a:lnTo>
                  <a:lnTo>
                    <a:pt x="2825" y="9961"/>
                  </a:lnTo>
                  <a:lnTo>
                    <a:pt x="2825" y="9877"/>
                  </a:lnTo>
                  <a:lnTo>
                    <a:pt x="2783" y="9814"/>
                  </a:lnTo>
                  <a:lnTo>
                    <a:pt x="2741" y="9751"/>
                  </a:lnTo>
                  <a:lnTo>
                    <a:pt x="2616" y="9647"/>
                  </a:lnTo>
                  <a:lnTo>
                    <a:pt x="2532" y="9647"/>
                  </a:lnTo>
                  <a:lnTo>
                    <a:pt x="2469" y="9584"/>
                  </a:lnTo>
                  <a:lnTo>
                    <a:pt x="2302" y="9584"/>
                  </a:lnTo>
                  <a:cubicBezTo>
                    <a:pt x="2302" y="9563"/>
                    <a:pt x="2302" y="9521"/>
                    <a:pt x="2281" y="9479"/>
                  </a:cubicBezTo>
                  <a:lnTo>
                    <a:pt x="2281" y="9458"/>
                  </a:lnTo>
                  <a:lnTo>
                    <a:pt x="2406" y="9375"/>
                  </a:lnTo>
                  <a:lnTo>
                    <a:pt x="2427" y="9333"/>
                  </a:lnTo>
                  <a:lnTo>
                    <a:pt x="2574" y="9228"/>
                  </a:lnTo>
                  <a:lnTo>
                    <a:pt x="2699" y="9165"/>
                  </a:lnTo>
                  <a:lnTo>
                    <a:pt x="2888" y="9207"/>
                  </a:lnTo>
                  <a:lnTo>
                    <a:pt x="2992" y="9165"/>
                  </a:lnTo>
                  <a:lnTo>
                    <a:pt x="3034" y="9228"/>
                  </a:lnTo>
                  <a:lnTo>
                    <a:pt x="3034" y="9333"/>
                  </a:lnTo>
                  <a:lnTo>
                    <a:pt x="2950" y="9458"/>
                  </a:lnTo>
                  <a:lnTo>
                    <a:pt x="2929" y="9563"/>
                  </a:lnTo>
                  <a:lnTo>
                    <a:pt x="2992" y="9584"/>
                  </a:lnTo>
                  <a:lnTo>
                    <a:pt x="2992" y="9689"/>
                  </a:lnTo>
                  <a:lnTo>
                    <a:pt x="2992" y="9793"/>
                  </a:lnTo>
                  <a:lnTo>
                    <a:pt x="2950" y="9856"/>
                  </a:lnTo>
                  <a:lnTo>
                    <a:pt x="2992" y="9961"/>
                  </a:lnTo>
                  <a:lnTo>
                    <a:pt x="3097" y="10002"/>
                  </a:lnTo>
                  <a:lnTo>
                    <a:pt x="3243" y="10170"/>
                  </a:lnTo>
                  <a:lnTo>
                    <a:pt x="3348" y="10191"/>
                  </a:lnTo>
                  <a:lnTo>
                    <a:pt x="3432" y="10170"/>
                  </a:lnTo>
                  <a:lnTo>
                    <a:pt x="3536" y="10002"/>
                  </a:lnTo>
                  <a:lnTo>
                    <a:pt x="3536" y="9898"/>
                  </a:lnTo>
                  <a:lnTo>
                    <a:pt x="3578" y="9856"/>
                  </a:lnTo>
                  <a:lnTo>
                    <a:pt x="3620" y="9793"/>
                  </a:lnTo>
                  <a:lnTo>
                    <a:pt x="3578" y="9710"/>
                  </a:lnTo>
                  <a:lnTo>
                    <a:pt x="3662" y="9584"/>
                  </a:lnTo>
                  <a:lnTo>
                    <a:pt x="3766" y="9563"/>
                  </a:lnTo>
                  <a:lnTo>
                    <a:pt x="3850" y="9563"/>
                  </a:lnTo>
                  <a:lnTo>
                    <a:pt x="3871" y="9500"/>
                  </a:lnTo>
                  <a:lnTo>
                    <a:pt x="3850" y="9458"/>
                  </a:lnTo>
                  <a:lnTo>
                    <a:pt x="3829" y="9333"/>
                  </a:lnTo>
                  <a:lnTo>
                    <a:pt x="3620" y="9249"/>
                  </a:lnTo>
                  <a:lnTo>
                    <a:pt x="3578" y="9186"/>
                  </a:lnTo>
                  <a:lnTo>
                    <a:pt x="3641" y="9040"/>
                  </a:lnTo>
                  <a:lnTo>
                    <a:pt x="3724" y="8977"/>
                  </a:lnTo>
                  <a:lnTo>
                    <a:pt x="3766" y="8956"/>
                  </a:lnTo>
                  <a:lnTo>
                    <a:pt x="3745" y="9019"/>
                  </a:lnTo>
                  <a:lnTo>
                    <a:pt x="3745" y="9145"/>
                  </a:lnTo>
                  <a:lnTo>
                    <a:pt x="3787" y="9165"/>
                  </a:lnTo>
                  <a:lnTo>
                    <a:pt x="3850" y="9145"/>
                  </a:lnTo>
                  <a:lnTo>
                    <a:pt x="3871" y="9124"/>
                  </a:lnTo>
                  <a:lnTo>
                    <a:pt x="3955" y="9145"/>
                  </a:lnTo>
                  <a:lnTo>
                    <a:pt x="3996" y="9186"/>
                  </a:lnTo>
                  <a:lnTo>
                    <a:pt x="4059" y="9165"/>
                  </a:lnTo>
                  <a:lnTo>
                    <a:pt x="4101" y="9165"/>
                  </a:lnTo>
                  <a:lnTo>
                    <a:pt x="4080" y="9228"/>
                  </a:lnTo>
                  <a:lnTo>
                    <a:pt x="3976" y="9249"/>
                  </a:lnTo>
                  <a:lnTo>
                    <a:pt x="3976" y="9270"/>
                  </a:lnTo>
                  <a:lnTo>
                    <a:pt x="3996" y="9291"/>
                  </a:lnTo>
                  <a:lnTo>
                    <a:pt x="4080" y="9270"/>
                  </a:lnTo>
                  <a:lnTo>
                    <a:pt x="4206" y="9186"/>
                  </a:lnTo>
                  <a:lnTo>
                    <a:pt x="4499" y="9228"/>
                  </a:lnTo>
                  <a:lnTo>
                    <a:pt x="4666" y="9186"/>
                  </a:lnTo>
                  <a:lnTo>
                    <a:pt x="4603" y="9165"/>
                  </a:lnTo>
                  <a:lnTo>
                    <a:pt x="4582" y="9061"/>
                  </a:lnTo>
                  <a:lnTo>
                    <a:pt x="4603" y="8935"/>
                  </a:lnTo>
                  <a:lnTo>
                    <a:pt x="4729" y="8873"/>
                  </a:lnTo>
                  <a:lnTo>
                    <a:pt x="4833" y="8914"/>
                  </a:lnTo>
                  <a:lnTo>
                    <a:pt x="4875" y="9019"/>
                  </a:lnTo>
                  <a:lnTo>
                    <a:pt x="4833" y="9124"/>
                  </a:lnTo>
                  <a:lnTo>
                    <a:pt x="4896" y="9186"/>
                  </a:lnTo>
                  <a:lnTo>
                    <a:pt x="4980" y="9186"/>
                  </a:lnTo>
                  <a:lnTo>
                    <a:pt x="5043" y="9061"/>
                  </a:lnTo>
                  <a:lnTo>
                    <a:pt x="4980" y="8852"/>
                  </a:lnTo>
                  <a:lnTo>
                    <a:pt x="5001" y="8726"/>
                  </a:lnTo>
                  <a:lnTo>
                    <a:pt x="5126" y="8621"/>
                  </a:lnTo>
                  <a:lnTo>
                    <a:pt x="5210" y="8621"/>
                  </a:lnTo>
                  <a:lnTo>
                    <a:pt x="5231" y="8559"/>
                  </a:lnTo>
                  <a:lnTo>
                    <a:pt x="5189" y="8496"/>
                  </a:lnTo>
                  <a:lnTo>
                    <a:pt x="5210" y="8349"/>
                  </a:lnTo>
                  <a:lnTo>
                    <a:pt x="5294" y="8308"/>
                  </a:lnTo>
                  <a:lnTo>
                    <a:pt x="5398" y="8329"/>
                  </a:lnTo>
                  <a:lnTo>
                    <a:pt x="5419" y="8391"/>
                  </a:lnTo>
                  <a:lnTo>
                    <a:pt x="5357" y="8454"/>
                  </a:lnTo>
                  <a:lnTo>
                    <a:pt x="5336" y="8621"/>
                  </a:lnTo>
                  <a:lnTo>
                    <a:pt x="5357" y="8956"/>
                  </a:lnTo>
                  <a:lnTo>
                    <a:pt x="5419" y="8998"/>
                  </a:lnTo>
                  <a:lnTo>
                    <a:pt x="5503" y="8935"/>
                  </a:lnTo>
                  <a:lnTo>
                    <a:pt x="5545" y="8831"/>
                  </a:lnTo>
                  <a:lnTo>
                    <a:pt x="5649" y="8831"/>
                  </a:lnTo>
                  <a:lnTo>
                    <a:pt x="5754" y="8726"/>
                  </a:lnTo>
                  <a:lnTo>
                    <a:pt x="5817" y="8580"/>
                  </a:lnTo>
                  <a:lnTo>
                    <a:pt x="5775" y="8475"/>
                  </a:lnTo>
                  <a:lnTo>
                    <a:pt x="5921" y="8370"/>
                  </a:lnTo>
                  <a:lnTo>
                    <a:pt x="5880" y="8287"/>
                  </a:lnTo>
                  <a:lnTo>
                    <a:pt x="5838" y="8224"/>
                  </a:lnTo>
                  <a:lnTo>
                    <a:pt x="5712" y="8057"/>
                  </a:lnTo>
                  <a:lnTo>
                    <a:pt x="5649" y="7910"/>
                  </a:lnTo>
                  <a:lnTo>
                    <a:pt x="5629" y="7638"/>
                  </a:lnTo>
                  <a:lnTo>
                    <a:pt x="5670" y="7324"/>
                  </a:lnTo>
                  <a:lnTo>
                    <a:pt x="5670" y="7115"/>
                  </a:lnTo>
                  <a:lnTo>
                    <a:pt x="5566" y="6717"/>
                  </a:lnTo>
                  <a:lnTo>
                    <a:pt x="5440" y="6529"/>
                  </a:lnTo>
                  <a:lnTo>
                    <a:pt x="5440" y="6383"/>
                  </a:lnTo>
                  <a:lnTo>
                    <a:pt x="5461" y="6194"/>
                  </a:lnTo>
                  <a:lnTo>
                    <a:pt x="5649" y="6111"/>
                  </a:lnTo>
                  <a:lnTo>
                    <a:pt x="5733" y="6111"/>
                  </a:lnTo>
                  <a:lnTo>
                    <a:pt x="5775" y="6194"/>
                  </a:lnTo>
                  <a:lnTo>
                    <a:pt x="5817" y="6132"/>
                  </a:lnTo>
                  <a:lnTo>
                    <a:pt x="5775" y="6006"/>
                  </a:lnTo>
                  <a:lnTo>
                    <a:pt x="5754" y="5922"/>
                  </a:lnTo>
                  <a:lnTo>
                    <a:pt x="5733" y="5880"/>
                  </a:lnTo>
                  <a:lnTo>
                    <a:pt x="5712" y="5776"/>
                  </a:lnTo>
                  <a:lnTo>
                    <a:pt x="5712" y="5713"/>
                  </a:lnTo>
                  <a:lnTo>
                    <a:pt x="5712" y="5650"/>
                  </a:lnTo>
                  <a:lnTo>
                    <a:pt x="5754" y="5567"/>
                  </a:lnTo>
                  <a:lnTo>
                    <a:pt x="5754" y="5546"/>
                  </a:lnTo>
                  <a:lnTo>
                    <a:pt x="5754" y="5462"/>
                  </a:lnTo>
                  <a:lnTo>
                    <a:pt x="5733" y="5399"/>
                  </a:lnTo>
                  <a:lnTo>
                    <a:pt x="5733" y="5274"/>
                  </a:lnTo>
                  <a:lnTo>
                    <a:pt x="5754" y="5190"/>
                  </a:lnTo>
                  <a:lnTo>
                    <a:pt x="5712" y="5127"/>
                  </a:lnTo>
                  <a:lnTo>
                    <a:pt x="5670" y="4876"/>
                  </a:lnTo>
                  <a:lnTo>
                    <a:pt x="5566" y="4709"/>
                  </a:lnTo>
                  <a:lnTo>
                    <a:pt x="5545" y="4709"/>
                  </a:lnTo>
                  <a:lnTo>
                    <a:pt x="5503" y="4667"/>
                  </a:lnTo>
                  <a:lnTo>
                    <a:pt x="5503" y="4437"/>
                  </a:lnTo>
                  <a:lnTo>
                    <a:pt x="5398" y="4332"/>
                  </a:lnTo>
                  <a:lnTo>
                    <a:pt x="5147" y="4081"/>
                  </a:lnTo>
                  <a:lnTo>
                    <a:pt x="5105" y="3976"/>
                  </a:lnTo>
                  <a:lnTo>
                    <a:pt x="5043" y="3788"/>
                  </a:lnTo>
                  <a:lnTo>
                    <a:pt x="5043" y="3600"/>
                  </a:lnTo>
                  <a:lnTo>
                    <a:pt x="5043" y="3558"/>
                  </a:lnTo>
                  <a:lnTo>
                    <a:pt x="4980" y="3600"/>
                  </a:lnTo>
                  <a:lnTo>
                    <a:pt x="4917" y="3600"/>
                  </a:lnTo>
                  <a:lnTo>
                    <a:pt x="4896" y="3579"/>
                  </a:lnTo>
                  <a:lnTo>
                    <a:pt x="4896" y="3558"/>
                  </a:lnTo>
                  <a:cubicBezTo>
                    <a:pt x="4854" y="3474"/>
                    <a:pt x="4812" y="3412"/>
                    <a:pt x="4750" y="3349"/>
                  </a:cubicBezTo>
                  <a:lnTo>
                    <a:pt x="4792" y="3265"/>
                  </a:lnTo>
                  <a:lnTo>
                    <a:pt x="4854" y="3160"/>
                  </a:lnTo>
                  <a:lnTo>
                    <a:pt x="4812" y="3077"/>
                  </a:lnTo>
                  <a:lnTo>
                    <a:pt x="4687" y="3077"/>
                  </a:lnTo>
                  <a:lnTo>
                    <a:pt x="4540" y="3056"/>
                  </a:lnTo>
                  <a:lnTo>
                    <a:pt x="4394" y="2888"/>
                  </a:lnTo>
                  <a:lnTo>
                    <a:pt x="4268" y="2930"/>
                  </a:lnTo>
                  <a:lnTo>
                    <a:pt x="4122" y="2847"/>
                  </a:lnTo>
                  <a:lnTo>
                    <a:pt x="4101" y="2763"/>
                  </a:lnTo>
                  <a:lnTo>
                    <a:pt x="4101" y="2658"/>
                  </a:lnTo>
                  <a:lnTo>
                    <a:pt x="4185" y="2575"/>
                  </a:lnTo>
                  <a:lnTo>
                    <a:pt x="4268" y="2575"/>
                  </a:lnTo>
                  <a:lnTo>
                    <a:pt x="4415" y="2679"/>
                  </a:lnTo>
                  <a:lnTo>
                    <a:pt x="4478" y="2721"/>
                  </a:lnTo>
                  <a:lnTo>
                    <a:pt x="4603" y="2533"/>
                  </a:lnTo>
                  <a:lnTo>
                    <a:pt x="4729" y="2428"/>
                  </a:lnTo>
                  <a:lnTo>
                    <a:pt x="4833" y="2428"/>
                  </a:lnTo>
                  <a:lnTo>
                    <a:pt x="4896" y="2470"/>
                  </a:lnTo>
                  <a:lnTo>
                    <a:pt x="4959" y="2512"/>
                  </a:lnTo>
                  <a:lnTo>
                    <a:pt x="5064" y="2470"/>
                  </a:lnTo>
                  <a:lnTo>
                    <a:pt x="5168" y="2575"/>
                  </a:lnTo>
                  <a:lnTo>
                    <a:pt x="5336" y="2721"/>
                  </a:lnTo>
                  <a:lnTo>
                    <a:pt x="5524" y="2784"/>
                  </a:lnTo>
                  <a:lnTo>
                    <a:pt x="5691" y="2847"/>
                  </a:lnTo>
                  <a:lnTo>
                    <a:pt x="5754" y="2930"/>
                  </a:lnTo>
                  <a:lnTo>
                    <a:pt x="5859" y="2972"/>
                  </a:lnTo>
                  <a:lnTo>
                    <a:pt x="5859" y="2888"/>
                  </a:lnTo>
                  <a:lnTo>
                    <a:pt x="5880" y="2784"/>
                  </a:lnTo>
                  <a:lnTo>
                    <a:pt x="5859" y="2658"/>
                  </a:lnTo>
                  <a:lnTo>
                    <a:pt x="5880" y="2470"/>
                  </a:lnTo>
                  <a:lnTo>
                    <a:pt x="5942" y="2240"/>
                  </a:lnTo>
                  <a:lnTo>
                    <a:pt x="6089" y="2031"/>
                  </a:lnTo>
                  <a:lnTo>
                    <a:pt x="6193" y="2010"/>
                  </a:lnTo>
                  <a:lnTo>
                    <a:pt x="6298" y="2031"/>
                  </a:lnTo>
                  <a:lnTo>
                    <a:pt x="6465" y="2031"/>
                  </a:lnTo>
                  <a:lnTo>
                    <a:pt x="6465" y="1989"/>
                  </a:lnTo>
                  <a:lnTo>
                    <a:pt x="6528" y="1926"/>
                  </a:lnTo>
                  <a:lnTo>
                    <a:pt x="6591" y="1947"/>
                  </a:lnTo>
                  <a:lnTo>
                    <a:pt x="6675" y="1947"/>
                  </a:lnTo>
                  <a:lnTo>
                    <a:pt x="6717" y="1905"/>
                  </a:lnTo>
                  <a:lnTo>
                    <a:pt x="6737" y="1821"/>
                  </a:lnTo>
                  <a:lnTo>
                    <a:pt x="6842" y="1779"/>
                  </a:lnTo>
                  <a:lnTo>
                    <a:pt x="6926" y="1717"/>
                  </a:lnTo>
                  <a:lnTo>
                    <a:pt x="6926" y="1612"/>
                  </a:lnTo>
                  <a:lnTo>
                    <a:pt x="6989" y="1591"/>
                  </a:lnTo>
                  <a:lnTo>
                    <a:pt x="7009" y="1507"/>
                  </a:lnTo>
                  <a:lnTo>
                    <a:pt x="6926" y="1507"/>
                  </a:lnTo>
                  <a:lnTo>
                    <a:pt x="6863" y="1591"/>
                  </a:lnTo>
                  <a:lnTo>
                    <a:pt x="6800" y="1675"/>
                  </a:lnTo>
                  <a:lnTo>
                    <a:pt x="6717" y="1675"/>
                  </a:lnTo>
                  <a:lnTo>
                    <a:pt x="6717" y="1612"/>
                  </a:lnTo>
                  <a:lnTo>
                    <a:pt x="6717" y="1528"/>
                  </a:lnTo>
                  <a:lnTo>
                    <a:pt x="6612" y="1403"/>
                  </a:lnTo>
                  <a:lnTo>
                    <a:pt x="6486" y="1319"/>
                  </a:lnTo>
                  <a:lnTo>
                    <a:pt x="6445" y="1277"/>
                  </a:lnTo>
                  <a:lnTo>
                    <a:pt x="6445" y="1110"/>
                  </a:lnTo>
                  <a:lnTo>
                    <a:pt x="6486" y="943"/>
                  </a:lnTo>
                  <a:lnTo>
                    <a:pt x="6486" y="838"/>
                  </a:lnTo>
                  <a:lnTo>
                    <a:pt x="6465" y="775"/>
                  </a:lnTo>
                  <a:lnTo>
                    <a:pt x="6445" y="796"/>
                  </a:lnTo>
                  <a:lnTo>
                    <a:pt x="6403" y="901"/>
                  </a:lnTo>
                  <a:lnTo>
                    <a:pt x="6298" y="1047"/>
                  </a:lnTo>
                  <a:lnTo>
                    <a:pt x="6131" y="1173"/>
                  </a:lnTo>
                  <a:lnTo>
                    <a:pt x="5963" y="1194"/>
                  </a:lnTo>
                  <a:lnTo>
                    <a:pt x="5901" y="1173"/>
                  </a:lnTo>
                  <a:lnTo>
                    <a:pt x="5838" y="1194"/>
                  </a:lnTo>
                  <a:lnTo>
                    <a:pt x="5733" y="1089"/>
                  </a:lnTo>
                  <a:lnTo>
                    <a:pt x="5608" y="1068"/>
                  </a:lnTo>
                  <a:lnTo>
                    <a:pt x="5419" y="984"/>
                  </a:lnTo>
                  <a:lnTo>
                    <a:pt x="5315" y="880"/>
                  </a:lnTo>
                  <a:lnTo>
                    <a:pt x="5210" y="859"/>
                  </a:lnTo>
                  <a:lnTo>
                    <a:pt x="5147" y="775"/>
                  </a:lnTo>
                  <a:lnTo>
                    <a:pt x="5001" y="671"/>
                  </a:lnTo>
                  <a:lnTo>
                    <a:pt x="4729" y="419"/>
                  </a:lnTo>
                  <a:lnTo>
                    <a:pt x="4645" y="252"/>
                  </a:lnTo>
                  <a:lnTo>
                    <a:pt x="4499" y="231"/>
                  </a:lnTo>
                  <a:lnTo>
                    <a:pt x="4310" y="64"/>
                  </a:lnTo>
                  <a:lnTo>
                    <a:pt x="4268"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996;p43">
              <a:extLst>
                <a:ext uri="{FF2B5EF4-FFF2-40B4-BE49-F238E27FC236}">
                  <a16:creationId xmlns:a16="http://schemas.microsoft.com/office/drawing/2014/main" id="{65F64E2C-AF62-4DFB-9B56-98ED7575A810}"/>
                </a:ext>
              </a:extLst>
            </p:cNvPr>
            <p:cNvSpPr/>
            <p:nvPr/>
          </p:nvSpPr>
          <p:spPr>
            <a:xfrm>
              <a:off x="5440200" y="2597250"/>
              <a:ext cx="60175" cy="83725"/>
            </a:xfrm>
            <a:custGeom>
              <a:avLst/>
              <a:gdLst/>
              <a:ahLst/>
              <a:cxnLst/>
              <a:rect l="l" t="t" r="r" b="b"/>
              <a:pathLst>
                <a:path w="2407" h="3349" extrusionOk="0">
                  <a:moveTo>
                    <a:pt x="1256" y="1"/>
                  </a:moveTo>
                  <a:lnTo>
                    <a:pt x="1005" y="126"/>
                  </a:lnTo>
                  <a:lnTo>
                    <a:pt x="628" y="189"/>
                  </a:lnTo>
                  <a:lnTo>
                    <a:pt x="419" y="377"/>
                  </a:lnTo>
                  <a:lnTo>
                    <a:pt x="210" y="419"/>
                  </a:lnTo>
                  <a:lnTo>
                    <a:pt x="21" y="586"/>
                  </a:lnTo>
                  <a:lnTo>
                    <a:pt x="0" y="712"/>
                  </a:lnTo>
                  <a:lnTo>
                    <a:pt x="0" y="733"/>
                  </a:lnTo>
                  <a:lnTo>
                    <a:pt x="105" y="649"/>
                  </a:lnTo>
                  <a:lnTo>
                    <a:pt x="293" y="691"/>
                  </a:lnTo>
                  <a:lnTo>
                    <a:pt x="210" y="712"/>
                  </a:lnTo>
                  <a:lnTo>
                    <a:pt x="419" y="921"/>
                  </a:lnTo>
                  <a:lnTo>
                    <a:pt x="565" y="1130"/>
                  </a:lnTo>
                  <a:lnTo>
                    <a:pt x="649" y="1130"/>
                  </a:lnTo>
                  <a:lnTo>
                    <a:pt x="607" y="1214"/>
                  </a:lnTo>
                  <a:lnTo>
                    <a:pt x="712" y="1319"/>
                  </a:lnTo>
                  <a:lnTo>
                    <a:pt x="733" y="1423"/>
                  </a:lnTo>
                  <a:lnTo>
                    <a:pt x="544" y="1361"/>
                  </a:lnTo>
                  <a:lnTo>
                    <a:pt x="524" y="1277"/>
                  </a:lnTo>
                  <a:lnTo>
                    <a:pt x="461" y="1381"/>
                  </a:lnTo>
                  <a:lnTo>
                    <a:pt x="398" y="1361"/>
                  </a:lnTo>
                  <a:lnTo>
                    <a:pt x="252" y="1549"/>
                  </a:lnTo>
                  <a:lnTo>
                    <a:pt x="524" y="1653"/>
                  </a:lnTo>
                  <a:lnTo>
                    <a:pt x="607" y="1633"/>
                  </a:lnTo>
                  <a:lnTo>
                    <a:pt x="649" y="1758"/>
                  </a:lnTo>
                  <a:lnTo>
                    <a:pt x="649" y="1988"/>
                  </a:lnTo>
                  <a:lnTo>
                    <a:pt x="712" y="2051"/>
                  </a:lnTo>
                  <a:lnTo>
                    <a:pt x="754" y="2009"/>
                  </a:lnTo>
                  <a:lnTo>
                    <a:pt x="858" y="2197"/>
                  </a:lnTo>
                  <a:lnTo>
                    <a:pt x="670" y="2323"/>
                  </a:lnTo>
                  <a:lnTo>
                    <a:pt x="670" y="2386"/>
                  </a:lnTo>
                  <a:lnTo>
                    <a:pt x="754" y="2469"/>
                  </a:lnTo>
                  <a:lnTo>
                    <a:pt x="754" y="2574"/>
                  </a:lnTo>
                  <a:lnTo>
                    <a:pt x="670" y="2595"/>
                  </a:lnTo>
                  <a:lnTo>
                    <a:pt x="670" y="2700"/>
                  </a:lnTo>
                  <a:lnTo>
                    <a:pt x="733" y="2804"/>
                  </a:lnTo>
                  <a:lnTo>
                    <a:pt x="670" y="2804"/>
                  </a:lnTo>
                  <a:lnTo>
                    <a:pt x="816" y="3097"/>
                  </a:lnTo>
                  <a:lnTo>
                    <a:pt x="879" y="3097"/>
                  </a:lnTo>
                  <a:lnTo>
                    <a:pt x="921" y="3223"/>
                  </a:lnTo>
                  <a:lnTo>
                    <a:pt x="963" y="3244"/>
                  </a:lnTo>
                  <a:lnTo>
                    <a:pt x="963" y="3348"/>
                  </a:lnTo>
                  <a:lnTo>
                    <a:pt x="1047" y="3306"/>
                  </a:lnTo>
                  <a:lnTo>
                    <a:pt x="1047" y="3139"/>
                  </a:lnTo>
                  <a:lnTo>
                    <a:pt x="1088" y="3223"/>
                  </a:lnTo>
                  <a:lnTo>
                    <a:pt x="1172" y="3118"/>
                  </a:lnTo>
                  <a:lnTo>
                    <a:pt x="1444" y="2888"/>
                  </a:lnTo>
                  <a:lnTo>
                    <a:pt x="1549" y="2846"/>
                  </a:lnTo>
                  <a:lnTo>
                    <a:pt x="1570" y="2909"/>
                  </a:lnTo>
                  <a:lnTo>
                    <a:pt x="1653" y="2825"/>
                  </a:lnTo>
                  <a:lnTo>
                    <a:pt x="1695" y="2825"/>
                  </a:lnTo>
                  <a:lnTo>
                    <a:pt x="1758" y="2930"/>
                  </a:lnTo>
                  <a:lnTo>
                    <a:pt x="1863" y="2909"/>
                  </a:lnTo>
                  <a:lnTo>
                    <a:pt x="1905" y="2951"/>
                  </a:lnTo>
                  <a:lnTo>
                    <a:pt x="1967" y="2909"/>
                  </a:lnTo>
                  <a:lnTo>
                    <a:pt x="1925" y="2825"/>
                  </a:lnTo>
                  <a:lnTo>
                    <a:pt x="2072" y="2741"/>
                  </a:lnTo>
                  <a:lnTo>
                    <a:pt x="2197" y="2741"/>
                  </a:lnTo>
                  <a:lnTo>
                    <a:pt x="2344" y="2532"/>
                  </a:lnTo>
                  <a:lnTo>
                    <a:pt x="2323" y="2490"/>
                  </a:lnTo>
                  <a:lnTo>
                    <a:pt x="2407" y="2428"/>
                  </a:lnTo>
                  <a:lnTo>
                    <a:pt x="2344" y="1988"/>
                  </a:lnTo>
                  <a:lnTo>
                    <a:pt x="2323" y="1988"/>
                  </a:lnTo>
                  <a:lnTo>
                    <a:pt x="2281" y="2009"/>
                  </a:lnTo>
                  <a:lnTo>
                    <a:pt x="2281" y="1884"/>
                  </a:lnTo>
                  <a:lnTo>
                    <a:pt x="2197" y="1486"/>
                  </a:lnTo>
                  <a:lnTo>
                    <a:pt x="2114" y="1381"/>
                  </a:lnTo>
                  <a:lnTo>
                    <a:pt x="2114" y="1130"/>
                  </a:lnTo>
                  <a:lnTo>
                    <a:pt x="1779" y="712"/>
                  </a:lnTo>
                  <a:lnTo>
                    <a:pt x="1465" y="398"/>
                  </a:lnTo>
                  <a:lnTo>
                    <a:pt x="1256"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997;p43">
              <a:extLst>
                <a:ext uri="{FF2B5EF4-FFF2-40B4-BE49-F238E27FC236}">
                  <a16:creationId xmlns:a16="http://schemas.microsoft.com/office/drawing/2014/main" id="{E68771BA-1309-424D-9129-FAFFC6BB7D3C}"/>
                </a:ext>
              </a:extLst>
            </p:cNvPr>
            <p:cNvSpPr/>
            <p:nvPr/>
          </p:nvSpPr>
          <p:spPr>
            <a:xfrm>
              <a:off x="5410900" y="2501000"/>
              <a:ext cx="68550" cy="117725"/>
            </a:xfrm>
            <a:custGeom>
              <a:avLst/>
              <a:gdLst/>
              <a:ahLst/>
              <a:cxnLst/>
              <a:rect l="l" t="t" r="r" b="b"/>
              <a:pathLst>
                <a:path w="2742" h="4709" extrusionOk="0">
                  <a:moveTo>
                    <a:pt x="2260" y="1"/>
                  </a:moveTo>
                  <a:lnTo>
                    <a:pt x="2177" y="42"/>
                  </a:lnTo>
                  <a:lnTo>
                    <a:pt x="2177" y="168"/>
                  </a:lnTo>
                  <a:lnTo>
                    <a:pt x="2177" y="273"/>
                  </a:lnTo>
                  <a:lnTo>
                    <a:pt x="2240" y="377"/>
                  </a:lnTo>
                  <a:lnTo>
                    <a:pt x="2177" y="482"/>
                  </a:lnTo>
                  <a:lnTo>
                    <a:pt x="2093" y="482"/>
                  </a:lnTo>
                  <a:lnTo>
                    <a:pt x="1988" y="607"/>
                  </a:lnTo>
                  <a:lnTo>
                    <a:pt x="1988" y="733"/>
                  </a:lnTo>
                  <a:lnTo>
                    <a:pt x="1737" y="921"/>
                  </a:lnTo>
                  <a:lnTo>
                    <a:pt x="1612" y="921"/>
                  </a:lnTo>
                  <a:lnTo>
                    <a:pt x="1528" y="1005"/>
                  </a:lnTo>
                  <a:lnTo>
                    <a:pt x="1633" y="1089"/>
                  </a:lnTo>
                  <a:lnTo>
                    <a:pt x="1779" y="1214"/>
                  </a:lnTo>
                  <a:lnTo>
                    <a:pt x="1779" y="1298"/>
                  </a:lnTo>
                  <a:lnTo>
                    <a:pt x="1716" y="1444"/>
                  </a:lnTo>
                  <a:lnTo>
                    <a:pt x="1570" y="1423"/>
                  </a:lnTo>
                  <a:lnTo>
                    <a:pt x="1319" y="1444"/>
                  </a:lnTo>
                  <a:lnTo>
                    <a:pt x="1193" y="1402"/>
                  </a:lnTo>
                  <a:lnTo>
                    <a:pt x="1089" y="1444"/>
                  </a:lnTo>
                  <a:lnTo>
                    <a:pt x="1005" y="1361"/>
                  </a:lnTo>
                  <a:lnTo>
                    <a:pt x="942" y="1319"/>
                  </a:lnTo>
                  <a:lnTo>
                    <a:pt x="838" y="1151"/>
                  </a:lnTo>
                  <a:lnTo>
                    <a:pt x="691" y="1298"/>
                  </a:lnTo>
                  <a:lnTo>
                    <a:pt x="691" y="1465"/>
                  </a:lnTo>
                  <a:lnTo>
                    <a:pt x="691" y="1528"/>
                  </a:lnTo>
                  <a:lnTo>
                    <a:pt x="649" y="1633"/>
                  </a:lnTo>
                  <a:lnTo>
                    <a:pt x="566" y="1926"/>
                  </a:lnTo>
                  <a:lnTo>
                    <a:pt x="461" y="1967"/>
                  </a:lnTo>
                  <a:lnTo>
                    <a:pt x="356" y="2156"/>
                  </a:lnTo>
                  <a:lnTo>
                    <a:pt x="210" y="2260"/>
                  </a:lnTo>
                  <a:lnTo>
                    <a:pt x="210" y="2365"/>
                  </a:lnTo>
                  <a:lnTo>
                    <a:pt x="147" y="2511"/>
                  </a:lnTo>
                  <a:lnTo>
                    <a:pt x="1" y="2616"/>
                  </a:lnTo>
                  <a:lnTo>
                    <a:pt x="1" y="2972"/>
                  </a:lnTo>
                  <a:lnTo>
                    <a:pt x="22" y="3014"/>
                  </a:lnTo>
                  <a:lnTo>
                    <a:pt x="43" y="2993"/>
                  </a:lnTo>
                  <a:lnTo>
                    <a:pt x="84" y="3202"/>
                  </a:lnTo>
                  <a:lnTo>
                    <a:pt x="168" y="3139"/>
                  </a:lnTo>
                  <a:lnTo>
                    <a:pt x="168" y="3034"/>
                  </a:lnTo>
                  <a:lnTo>
                    <a:pt x="315" y="3118"/>
                  </a:lnTo>
                  <a:lnTo>
                    <a:pt x="356" y="3202"/>
                  </a:lnTo>
                  <a:lnTo>
                    <a:pt x="545" y="3181"/>
                  </a:lnTo>
                  <a:lnTo>
                    <a:pt x="587" y="3097"/>
                  </a:lnTo>
                  <a:lnTo>
                    <a:pt x="670" y="3097"/>
                  </a:lnTo>
                  <a:lnTo>
                    <a:pt x="649" y="3181"/>
                  </a:lnTo>
                  <a:lnTo>
                    <a:pt x="566" y="3223"/>
                  </a:lnTo>
                  <a:lnTo>
                    <a:pt x="649" y="3348"/>
                  </a:lnTo>
                  <a:lnTo>
                    <a:pt x="524" y="3558"/>
                  </a:lnTo>
                  <a:lnTo>
                    <a:pt x="524" y="3851"/>
                  </a:lnTo>
                  <a:lnTo>
                    <a:pt x="545" y="3913"/>
                  </a:lnTo>
                  <a:lnTo>
                    <a:pt x="775" y="3913"/>
                  </a:lnTo>
                  <a:lnTo>
                    <a:pt x="880" y="3851"/>
                  </a:lnTo>
                  <a:lnTo>
                    <a:pt x="754" y="3955"/>
                  </a:lnTo>
                  <a:lnTo>
                    <a:pt x="608" y="3955"/>
                  </a:lnTo>
                  <a:lnTo>
                    <a:pt x="545" y="4143"/>
                  </a:lnTo>
                  <a:lnTo>
                    <a:pt x="524" y="4374"/>
                  </a:lnTo>
                  <a:lnTo>
                    <a:pt x="482" y="4478"/>
                  </a:lnTo>
                  <a:lnTo>
                    <a:pt x="545" y="4478"/>
                  </a:lnTo>
                  <a:lnTo>
                    <a:pt x="649" y="4436"/>
                  </a:lnTo>
                  <a:lnTo>
                    <a:pt x="775" y="4478"/>
                  </a:lnTo>
                  <a:lnTo>
                    <a:pt x="670" y="4646"/>
                  </a:lnTo>
                  <a:lnTo>
                    <a:pt x="691" y="4708"/>
                  </a:lnTo>
                  <a:lnTo>
                    <a:pt x="838" y="4604"/>
                  </a:lnTo>
                  <a:lnTo>
                    <a:pt x="900" y="4667"/>
                  </a:lnTo>
                  <a:lnTo>
                    <a:pt x="1005" y="4541"/>
                  </a:lnTo>
                  <a:lnTo>
                    <a:pt x="963" y="4478"/>
                  </a:lnTo>
                  <a:lnTo>
                    <a:pt x="1047" y="4436"/>
                  </a:lnTo>
                  <a:lnTo>
                    <a:pt x="1172" y="4562"/>
                  </a:lnTo>
                  <a:lnTo>
                    <a:pt x="1193" y="4436"/>
                  </a:lnTo>
                  <a:lnTo>
                    <a:pt x="1382" y="4269"/>
                  </a:lnTo>
                  <a:lnTo>
                    <a:pt x="1591" y="4227"/>
                  </a:lnTo>
                  <a:lnTo>
                    <a:pt x="1800" y="4039"/>
                  </a:lnTo>
                  <a:lnTo>
                    <a:pt x="2177" y="3976"/>
                  </a:lnTo>
                  <a:lnTo>
                    <a:pt x="2428" y="3851"/>
                  </a:lnTo>
                  <a:lnTo>
                    <a:pt x="2344" y="3725"/>
                  </a:lnTo>
                  <a:lnTo>
                    <a:pt x="1926" y="3495"/>
                  </a:lnTo>
                  <a:lnTo>
                    <a:pt x="1884" y="3390"/>
                  </a:lnTo>
                  <a:lnTo>
                    <a:pt x="1654" y="3348"/>
                  </a:lnTo>
                  <a:lnTo>
                    <a:pt x="1612" y="3202"/>
                  </a:lnTo>
                  <a:lnTo>
                    <a:pt x="1654" y="3118"/>
                  </a:lnTo>
                  <a:lnTo>
                    <a:pt x="1633" y="2993"/>
                  </a:lnTo>
                  <a:lnTo>
                    <a:pt x="1633" y="2867"/>
                  </a:lnTo>
                  <a:lnTo>
                    <a:pt x="1800" y="2762"/>
                  </a:lnTo>
                  <a:lnTo>
                    <a:pt x="1821" y="2616"/>
                  </a:lnTo>
                  <a:lnTo>
                    <a:pt x="1947" y="2574"/>
                  </a:lnTo>
                  <a:lnTo>
                    <a:pt x="2051" y="2574"/>
                  </a:lnTo>
                  <a:lnTo>
                    <a:pt x="2093" y="2490"/>
                  </a:lnTo>
                  <a:lnTo>
                    <a:pt x="2156" y="2449"/>
                  </a:lnTo>
                  <a:lnTo>
                    <a:pt x="2135" y="2344"/>
                  </a:lnTo>
                  <a:lnTo>
                    <a:pt x="2428" y="2051"/>
                  </a:lnTo>
                  <a:lnTo>
                    <a:pt x="2407" y="1988"/>
                  </a:lnTo>
                  <a:lnTo>
                    <a:pt x="2553" y="1863"/>
                  </a:lnTo>
                  <a:lnTo>
                    <a:pt x="2574" y="1737"/>
                  </a:lnTo>
                  <a:lnTo>
                    <a:pt x="2512" y="1654"/>
                  </a:lnTo>
                  <a:lnTo>
                    <a:pt x="2512" y="1361"/>
                  </a:lnTo>
                  <a:lnTo>
                    <a:pt x="2365" y="1256"/>
                  </a:lnTo>
                  <a:lnTo>
                    <a:pt x="2365" y="1110"/>
                  </a:lnTo>
                  <a:lnTo>
                    <a:pt x="2449" y="817"/>
                  </a:lnTo>
                  <a:lnTo>
                    <a:pt x="2449" y="691"/>
                  </a:lnTo>
                  <a:lnTo>
                    <a:pt x="2532" y="691"/>
                  </a:lnTo>
                  <a:lnTo>
                    <a:pt x="2721" y="482"/>
                  </a:lnTo>
                  <a:lnTo>
                    <a:pt x="2742" y="482"/>
                  </a:lnTo>
                  <a:lnTo>
                    <a:pt x="2637" y="356"/>
                  </a:lnTo>
                  <a:lnTo>
                    <a:pt x="2616" y="293"/>
                  </a:lnTo>
                  <a:lnTo>
                    <a:pt x="2428" y="273"/>
                  </a:lnTo>
                  <a:lnTo>
                    <a:pt x="2365" y="189"/>
                  </a:lnTo>
                  <a:lnTo>
                    <a:pt x="2365" y="84"/>
                  </a:lnTo>
                  <a:lnTo>
                    <a:pt x="2260"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998;p43">
              <a:extLst>
                <a:ext uri="{FF2B5EF4-FFF2-40B4-BE49-F238E27FC236}">
                  <a16:creationId xmlns:a16="http://schemas.microsoft.com/office/drawing/2014/main" id="{2A93EFB5-7998-4916-B55C-99807E751577}"/>
                </a:ext>
              </a:extLst>
            </p:cNvPr>
            <p:cNvSpPr/>
            <p:nvPr/>
          </p:nvSpPr>
          <p:spPr>
            <a:xfrm>
              <a:off x="4855375" y="2348250"/>
              <a:ext cx="444650" cy="209800"/>
            </a:xfrm>
            <a:custGeom>
              <a:avLst/>
              <a:gdLst/>
              <a:ahLst/>
              <a:cxnLst/>
              <a:rect l="l" t="t" r="r" b="b"/>
              <a:pathLst>
                <a:path w="17786" h="8392" extrusionOk="0">
                  <a:moveTo>
                    <a:pt x="5232" y="1"/>
                  </a:moveTo>
                  <a:lnTo>
                    <a:pt x="5169" y="85"/>
                  </a:lnTo>
                  <a:lnTo>
                    <a:pt x="5169" y="147"/>
                  </a:lnTo>
                  <a:lnTo>
                    <a:pt x="5190" y="252"/>
                  </a:lnTo>
                  <a:lnTo>
                    <a:pt x="5169" y="336"/>
                  </a:lnTo>
                  <a:lnTo>
                    <a:pt x="5085" y="336"/>
                  </a:lnTo>
                  <a:lnTo>
                    <a:pt x="5002" y="357"/>
                  </a:lnTo>
                  <a:lnTo>
                    <a:pt x="4918" y="461"/>
                  </a:lnTo>
                  <a:lnTo>
                    <a:pt x="4918" y="545"/>
                  </a:lnTo>
                  <a:lnTo>
                    <a:pt x="4813" y="670"/>
                  </a:lnTo>
                  <a:lnTo>
                    <a:pt x="4813" y="963"/>
                  </a:lnTo>
                  <a:lnTo>
                    <a:pt x="4855" y="1089"/>
                  </a:lnTo>
                  <a:lnTo>
                    <a:pt x="5023" y="1152"/>
                  </a:lnTo>
                  <a:lnTo>
                    <a:pt x="5085" y="1214"/>
                  </a:lnTo>
                  <a:lnTo>
                    <a:pt x="5190" y="1256"/>
                  </a:lnTo>
                  <a:lnTo>
                    <a:pt x="5211" y="1340"/>
                  </a:lnTo>
                  <a:lnTo>
                    <a:pt x="5190" y="1507"/>
                  </a:lnTo>
                  <a:lnTo>
                    <a:pt x="5190" y="1696"/>
                  </a:lnTo>
                  <a:lnTo>
                    <a:pt x="5295" y="1779"/>
                  </a:lnTo>
                  <a:lnTo>
                    <a:pt x="5378" y="1863"/>
                  </a:lnTo>
                  <a:lnTo>
                    <a:pt x="5232" y="2010"/>
                  </a:lnTo>
                  <a:lnTo>
                    <a:pt x="5043" y="2030"/>
                  </a:lnTo>
                  <a:lnTo>
                    <a:pt x="4960" y="2010"/>
                  </a:lnTo>
                  <a:lnTo>
                    <a:pt x="4918" y="2072"/>
                  </a:lnTo>
                  <a:lnTo>
                    <a:pt x="4813" y="2072"/>
                  </a:lnTo>
                  <a:lnTo>
                    <a:pt x="4709" y="2010"/>
                  </a:lnTo>
                  <a:lnTo>
                    <a:pt x="4479" y="2010"/>
                  </a:lnTo>
                  <a:lnTo>
                    <a:pt x="4374" y="2030"/>
                  </a:lnTo>
                  <a:lnTo>
                    <a:pt x="4290" y="1989"/>
                  </a:lnTo>
                  <a:lnTo>
                    <a:pt x="4186" y="1968"/>
                  </a:lnTo>
                  <a:lnTo>
                    <a:pt x="4081" y="1968"/>
                  </a:lnTo>
                  <a:lnTo>
                    <a:pt x="3955" y="2072"/>
                  </a:lnTo>
                  <a:lnTo>
                    <a:pt x="3851" y="2093"/>
                  </a:lnTo>
                  <a:lnTo>
                    <a:pt x="3767" y="2135"/>
                  </a:lnTo>
                  <a:lnTo>
                    <a:pt x="3558" y="2030"/>
                  </a:lnTo>
                  <a:lnTo>
                    <a:pt x="3453" y="1968"/>
                  </a:lnTo>
                  <a:lnTo>
                    <a:pt x="3181" y="1800"/>
                  </a:lnTo>
                  <a:lnTo>
                    <a:pt x="3139" y="1717"/>
                  </a:lnTo>
                  <a:lnTo>
                    <a:pt x="3118" y="1612"/>
                  </a:lnTo>
                  <a:lnTo>
                    <a:pt x="3077" y="1549"/>
                  </a:lnTo>
                  <a:lnTo>
                    <a:pt x="2888" y="1549"/>
                  </a:lnTo>
                  <a:lnTo>
                    <a:pt x="2805" y="1591"/>
                  </a:lnTo>
                  <a:lnTo>
                    <a:pt x="2700" y="1591"/>
                  </a:lnTo>
                  <a:lnTo>
                    <a:pt x="2658" y="1612"/>
                  </a:lnTo>
                  <a:lnTo>
                    <a:pt x="2512" y="1612"/>
                  </a:lnTo>
                  <a:lnTo>
                    <a:pt x="2470" y="1549"/>
                  </a:lnTo>
                  <a:lnTo>
                    <a:pt x="2428" y="1486"/>
                  </a:lnTo>
                  <a:lnTo>
                    <a:pt x="2365" y="1382"/>
                  </a:lnTo>
                  <a:lnTo>
                    <a:pt x="2344" y="1382"/>
                  </a:lnTo>
                  <a:lnTo>
                    <a:pt x="2261" y="1445"/>
                  </a:lnTo>
                  <a:lnTo>
                    <a:pt x="2030" y="1445"/>
                  </a:lnTo>
                  <a:lnTo>
                    <a:pt x="1905" y="1466"/>
                  </a:lnTo>
                  <a:lnTo>
                    <a:pt x="1717" y="1486"/>
                  </a:lnTo>
                  <a:lnTo>
                    <a:pt x="1633" y="1549"/>
                  </a:lnTo>
                  <a:lnTo>
                    <a:pt x="1549" y="1675"/>
                  </a:lnTo>
                  <a:lnTo>
                    <a:pt x="1466" y="1717"/>
                  </a:lnTo>
                  <a:lnTo>
                    <a:pt x="1298" y="1675"/>
                  </a:lnTo>
                  <a:lnTo>
                    <a:pt x="1256" y="1717"/>
                  </a:lnTo>
                  <a:lnTo>
                    <a:pt x="1256" y="1800"/>
                  </a:lnTo>
                  <a:lnTo>
                    <a:pt x="1319" y="1863"/>
                  </a:lnTo>
                  <a:lnTo>
                    <a:pt x="1256" y="1884"/>
                  </a:lnTo>
                  <a:lnTo>
                    <a:pt x="1193" y="2010"/>
                  </a:lnTo>
                  <a:lnTo>
                    <a:pt x="1110" y="2030"/>
                  </a:lnTo>
                  <a:lnTo>
                    <a:pt x="1005" y="2114"/>
                  </a:lnTo>
                  <a:lnTo>
                    <a:pt x="1005" y="2198"/>
                  </a:lnTo>
                  <a:lnTo>
                    <a:pt x="838" y="2282"/>
                  </a:lnTo>
                  <a:lnTo>
                    <a:pt x="817" y="2386"/>
                  </a:lnTo>
                  <a:lnTo>
                    <a:pt x="796" y="2512"/>
                  </a:lnTo>
                  <a:lnTo>
                    <a:pt x="608" y="2554"/>
                  </a:lnTo>
                  <a:lnTo>
                    <a:pt x="503" y="2658"/>
                  </a:lnTo>
                  <a:lnTo>
                    <a:pt x="482" y="2742"/>
                  </a:lnTo>
                  <a:lnTo>
                    <a:pt x="210" y="2721"/>
                  </a:lnTo>
                  <a:lnTo>
                    <a:pt x="105" y="2763"/>
                  </a:lnTo>
                  <a:lnTo>
                    <a:pt x="1" y="2972"/>
                  </a:lnTo>
                  <a:lnTo>
                    <a:pt x="1" y="3014"/>
                  </a:lnTo>
                  <a:lnTo>
                    <a:pt x="43" y="3056"/>
                  </a:lnTo>
                  <a:lnTo>
                    <a:pt x="43" y="3181"/>
                  </a:lnTo>
                  <a:lnTo>
                    <a:pt x="64" y="3223"/>
                  </a:lnTo>
                  <a:lnTo>
                    <a:pt x="105" y="3286"/>
                  </a:lnTo>
                  <a:lnTo>
                    <a:pt x="147" y="3286"/>
                  </a:lnTo>
                  <a:lnTo>
                    <a:pt x="147" y="3244"/>
                  </a:lnTo>
                  <a:lnTo>
                    <a:pt x="168" y="3244"/>
                  </a:lnTo>
                  <a:lnTo>
                    <a:pt x="189" y="3286"/>
                  </a:lnTo>
                  <a:lnTo>
                    <a:pt x="189" y="3370"/>
                  </a:lnTo>
                  <a:lnTo>
                    <a:pt x="210" y="3453"/>
                  </a:lnTo>
                  <a:lnTo>
                    <a:pt x="294" y="3495"/>
                  </a:lnTo>
                  <a:lnTo>
                    <a:pt x="336" y="3537"/>
                  </a:lnTo>
                  <a:lnTo>
                    <a:pt x="461" y="3642"/>
                  </a:lnTo>
                  <a:lnTo>
                    <a:pt x="566" y="3704"/>
                  </a:lnTo>
                  <a:lnTo>
                    <a:pt x="629" y="3788"/>
                  </a:lnTo>
                  <a:lnTo>
                    <a:pt x="629" y="3851"/>
                  </a:lnTo>
                  <a:lnTo>
                    <a:pt x="670" y="3914"/>
                  </a:lnTo>
                  <a:lnTo>
                    <a:pt x="796" y="3997"/>
                  </a:lnTo>
                  <a:lnTo>
                    <a:pt x="838" y="3997"/>
                  </a:lnTo>
                  <a:lnTo>
                    <a:pt x="859" y="3914"/>
                  </a:lnTo>
                  <a:lnTo>
                    <a:pt x="901" y="3872"/>
                  </a:lnTo>
                  <a:lnTo>
                    <a:pt x="1026" y="3809"/>
                  </a:lnTo>
                  <a:lnTo>
                    <a:pt x="1131" y="3809"/>
                  </a:lnTo>
                  <a:lnTo>
                    <a:pt x="1152" y="3872"/>
                  </a:lnTo>
                  <a:lnTo>
                    <a:pt x="1235" y="3976"/>
                  </a:lnTo>
                  <a:lnTo>
                    <a:pt x="1319" y="3997"/>
                  </a:lnTo>
                  <a:lnTo>
                    <a:pt x="1361" y="3976"/>
                  </a:lnTo>
                  <a:lnTo>
                    <a:pt x="1424" y="3914"/>
                  </a:lnTo>
                  <a:lnTo>
                    <a:pt x="1528" y="3914"/>
                  </a:lnTo>
                  <a:lnTo>
                    <a:pt x="1612" y="3955"/>
                  </a:lnTo>
                  <a:lnTo>
                    <a:pt x="1654" y="4018"/>
                  </a:lnTo>
                  <a:lnTo>
                    <a:pt x="1738" y="4060"/>
                  </a:lnTo>
                  <a:lnTo>
                    <a:pt x="1842" y="4123"/>
                  </a:lnTo>
                  <a:lnTo>
                    <a:pt x="1884" y="4207"/>
                  </a:lnTo>
                  <a:lnTo>
                    <a:pt x="1905" y="4311"/>
                  </a:lnTo>
                  <a:lnTo>
                    <a:pt x="1947" y="4416"/>
                  </a:lnTo>
                  <a:lnTo>
                    <a:pt x="1989" y="4499"/>
                  </a:lnTo>
                  <a:lnTo>
                    <a:pt x="2051" y="4604"/>
                  </a:lnTo>
                  <a:lnTo>
                    <a:pt x="2135" y="4646"/>
                  </a:lnTo>
                  <a:lnTo>
                    <a:pt x="2198" y="4709"/>
                  </a:lnTo>
                  <a:lnTo>
                    <a:pt x="2282" y="4834"/>
                  </a:lnTo>
                  <a:lnTo>
                    <a:pt x="2344" y="4897"/>
                  </a:lnTo>
                  <a:lnTo>
                    <a:pt x="2344" y="5023"/>
                  </a:lnTo>
                  <a:lnTo>
                    <a:pt x="2302" y="5106"/>
                  </a:lnTo>
                  <a:lnTo>
                    <a:pt x="2344" y="5232"/>
                  </a:lnTo>
                  <a:lnTo>
                    <a:pt x="2407" y="5315"/>
                  </a:lnTo>
                  <a:lnTo>
                    <a:pt x="2365" y="5420"/>
                  </a:lnTo>
                  <a:lnTo>
                    <a:pt x="2282" y="5483"/>
                  </a:lnTo>
                  <a:lnTo>
                    <a:pt x="2261" y="5546"/>
                  </a:lnTo>
                  <a:lnTo>
                    <a:pt x="2261" y="5629"/>
                  </a:lnTo>
                  <a:lnTo>
                    <a:pt x="2282" y="5734"/>
                  </a:lnTo>
                  <a:lnTo>
                    <a:pt x="2407" y="5901"/>
                  </a:lnTo>
                  <a:lnTo>
                    <a:pt x="2512" y="5985"/>
                  </a:lnTo>
                  <a:lnTo>
                    <a:pt x="3098" y="6111"/>
                  </a:lnTo>
                  <a:lnTo>
                    <a:pt x="3349" y="6090"/>
                  </a:lnTo>
                  <a:lnTo>
                    <a:pt x="3516" y="6090"/>
                  </a:lnTo>
                  <a:lnTo>
                    <a:pt x="3558" y="6048"/>
                  </a:lnTo>
                  <a:lnTo>
                    <a:pt x="3600" y="6048"/>
                  </a:lnTo>
                  <a:lnTo>
                    <a:pt x="3976" y="6111"/>
                  </a:lnTo>
                  <a:lnTo>
                    <a:pt x="4165" y="6257"/>
                  </a:lnTo>
                  <a:lnTo>
                    <a:pt x="4227" y="6299"/>
                  </a:lnTo>
                  <a:lnTo>
                    <a:pt x="4332" y="6320"/>
                  </a:lnTo>
                  <a:lnTo>
                    <a:pt x="4437" y="6320"/>
                  </a:lnTo>
                  <a:lnTo>
                    <a:pt x="4646" y="6487"/>
                  </a:lnTo>
                  <a:lnTo>
                    <a:pt x="4792" y="6571"/>
                  </a:lnTo>
                  <a:lnTo>
                    <a:pt x="5023" y="6571"/>
                  </a:lnTo>
                  <a:lnTo>
                    <a:pt x="5043" y="6675"/>
                  </a:lnTo>
                  <a:lnTo>
                    <a:pt x="5085" y="6738"/>
                  </a:lnTo>
                  <a:lnTo>
                    <a:pt x="5127" y="6738"/>
                  </a:lnTo>
                  <a:lnTo>
                    <a:pt x="5211" y="6780"/>
                  </a:lnTo>
                  <a:lnTo>
                    <a:pt x="5315" y="6885"/>
                  </a:lnTo>
                  <a:lnTo>
                    <a:pt x="5315" y="6948"/>
                  </a:lnTo>
                  <a:lnTo>
                    <a:pt x="5378" y="7115"/>
                  </a:lnTo>
                  <a:lnTo>
                    <a:pt x="5483" y="7240"/>
                  </a:lnTo>
                  <a:lnTo>
                    <a:pt x="5608" y="7408"/>
                  </a:lnTo>
                  <a:lnTo>
                    <a:pt x="5650" y="7533"/>
                  </a:lnTo>
                  <a:lnTo>
                    <a:pt x="5797" y="7784"/>
                  </a:lnTo>
                  <a:lnTo>
                    <a:pt x="5901" y="7826"/>
                  </a:lnTo>
                  <a:lnTo>
                    <a:pt x="6006" y="7784"/>
                  </a:lnTo>
                  <a:lnTo>
                    <a:pt x="6236" y="7764"/>
                  </a:lnTo>
                  <a:lnTo>
                    <a:pt x="6487" y="7784"/>
                  </a:lnTo>
                  <a:lnTo>
                    <a:pt x="6843" y="7764"/>
                  </a:lnTo>
                  <a:lnTo>
                    <a:pt x="7324" y="7826"/>
                  </a:lnTo>
                  <a:lnTo>
                    <a:pt x="7596" y="7784"/>
                  </a:lnTo>
                  <a:lnTo>
                    <a:pt x="7784" y="7722"/>
                  </a:lnTo>
                  <a:lnTo>
                    <a:pt x="7826" y="7659"/>
                  </a:lnTo>
                  <a:lnTo>
                    <a:pt x="7889" y="7617"/>
                  </a:lnTo>
                  <a:lnTo>
                    <a:pt x="7952" y="7638"/>
                  </a:lnTo>
                  <a:lnTo>
                    <a:pt x="8328" y="7638"/>
                  </a:lnTo>
                  <a:lnTo>
                    <a:pt x="8747" y="7659"/>
                  </a:lnTo>
                  <a:lnTo>
                    <a:pt x="8872" y="7680"/>
                  </a:lnTo>
                  <a:lnTo>
                    <a:pt x="9082" y="7868"/>
                  </a:lnTo>
                  <a:lnTo>
                    <a:pt x="9458" y="8036"/>
                  </a:lnTo>
                  <a:lnTo>
                    <a:pt x="9814" y="8161"/>
                  </a:lnTo>
                  <a:lnTo>
                    <a:pt x="9981" y="8182"/>
                  </a:lnTo>
                  <a:lnTo>
                    <a:pt x="10191" y="8287"/>
                  </a:lnTo>
                  <a:lnTo>
                    <a:pt x="10358" y="8266"/>
                  </a:lnTo>
                  <a:lnTo>
                    <a:pt x="10630" y="8182"/>
                  </a:lnTo>
                  <a:lnTo>
                    <a:pt x="10651" y="8287"/>
                  </a:lnTo>
                  <a:lnTo>
                    <a:pt x="10651" y="8349"/>
                  </a:lnTo>
                  <a:lnTo>
                    <a:pt x="10797" y="8391"/>
                  </a:lnTo>
                  <a:lnTo>
                    <a:pt x="10944" y="8391"/>
                  </a:lnTo>
                  <a:lnTo>
                    <a:pt x="11049" y="8287"/>
                  </a:lnTo>
                  <a:lnTo>
                    <a:pt x="11300" y="8098"/>
                  </a:lnTo>
                  <a:lnTo>
                    <a:pt x="11467" y="7931"/>
                  </a:lnTo>
                  <a:lnTo>
                    <a:pt x="11781" y="7826"/>
                  </a:lnTo>
                  <a:lnTo>
                    <a:pt x="12199" y="7659"/>
                  </a:lnTo>
                  <a:lnTo>
                    <a:pt x="12367" y="7617"/>
                  </a:lnTo>
                  <a:lnTo>
                    <a:pt x="12555" y="7554"/>
                  </a:lnTo>
                  <a:lnTo>
                    <a:pt x="12806" y="7533"/>
                  </a:lnTo>
                  <a:lnTo>
                    <a:pt x="12953" y="7533"/>
                  </a:lnTo>
                  <a:lnTo>
                    <a:pt x="13120" y="7408"/>
                  </a:lnTo>
                  <a:lnTo>
                    <a:pt x="13266" y="7303"/>
                  </a:lnTo>
                  <a:lnTo>
                    <a:pt x="13392" y="7303"/>
                  </a:lnTo>
                  <a:lnTo>
                    <a:pt x="13580" y="7240"/>
                  </a:lnTo>
                  <a:lnTo>
                    <a:pt x="13685" y="7240"/>
                  </a:lnTo>
                  <a:lnTo>
                    <a:pt x="13769" y="7031"/>
                  </a:lnTo>
                  <a:lnTo>
                    <a:pt x="13894" y="6801"/>
                  </a:lnTo>
                  <a:lnTo>
                    <a:pt x="14166" y="6508"/>
                  </a:lnTo>
                  <a:lnTo>
                    <a:pt x="14229" y="6403"/>
                  </a:lnTo>
                  <a:lnTo>
                    <a:pt x="14292" y="6299"/>
                  </a:lnTo>
                  <a:lnTo>
                    <a:pt x="14292" y="6215"/>
                  </a:lnTo>
                  <a:lnTo>
                    <a:pt x="14062" y="6090"/>
                  </a:lnTo>
                  <a:lnTo>
                    <a:pt x="13790" y="5901"/>
                  </a:lnTo>
                  <a:lnTo>
                    <a:pt x="13810" y="5839"/>
                  </a:lnTo>
                  <a:lnTo>
                    <a:pt x="13790" y="5692"/>
                  </a:lnTo>
                  <a:lnTo>
                    <a:pt x="13790" y="5462"/>
                  </a:lnTo>
                  <a:lnTo>
                    <a:pt x="13894" y="5336"/>
                  </a:lnTo>
                  <a:lnTo>
                    <a:pt x="14020" y="5232"/>
                  </a:lnTo>
                  <a:lnTo>
                    <a:pt x="14229" y="5169"/>
                  </a:lnTo>
                  <a:lnTo>
                    <a:pt x="14396" y="5211"/>
                  </a:lnTo>
                  <a:lnTo>
                    <a:pt x="14522" y="5274"/>
                  </a:lnTo>
                  <a:lnTo>
                    <a:pt x="14710" y="5357"/>
                  </a:lnTo>
                  <a:lnTo>
                    <a:pt x="14836" y="5378"/>
                  </a:lnTo>
                  <a:lnTo>
                    <a:pt x="14961" y="5441"/>
                  </a:lnTo>
                  <a:lnTo>
                    <a:pt x="15024" y="5441"/>
                  </a:lnTo>
                  <a:lnTo>
                    <a:pt x="15045" y="5336"/>
                  </a:lnTo>
                  <a:lnTo>
                    <a:pt x="15129" y="5253"/>
                  </a:lnTo>
                  <a:lnTo>
                    <a:pt x="15254" y="5148"/>
                  </a:lnTo>
                  <a:lnTo>
                    <a:pt x="15359" y="5064"/>
                  </a:lnTo>
                  <a:lnTo>
                    <a:pt x="15463" y="4855"/>
                  </a:lnTo>
                  <a:lnTo>
                    <a:pt x="15547" y="4813"/>
                  </a:lnTo>
                  <a:lnTo>
                    <a:pt x="15673" y="4834"/>
                  </a:lnTo>
                  <a:lnTo>
                    <a:pt x="15840" y="4834"/>
                  </a:lnTo>
                  <a:lnTo>
                    <a:pt x="16070" y="4646"/>
                  </a:lnTo>
                  <a:lnTo>
                    <a:pt x="16196" y="4625"/>
                  </a:lnTo>
                  <a:lnTo>
                    <a:pt x="16259" y="4541"/>
                  </a:lnTo>
                  <a:lnTo>
                    <a:pt x="16259" y="4437"/>
                  </a:lnTo>
                  <a:lnTo>
                    <a:pt x="16279" y="4269"/>
                  </a:lnTo>
                  <a:lnTo>
                    <a:pt x="16384" y="4102"/>
                  </a:lnTo>
                  <a:lnTo>
                    <a:pt x="16426" y="4018"/>
                  </a:lnTo>
                  <a:lnTo>
                    <a:pt x="16489" y="4060"/>
                  </a:lnTo>
                  <a:lnTo>
                    <a:pt x="16551" y="4018"/>
                  </a:lnTo>
                  <a:lnTo>
                    <a:pt x="16614" y="3976"/>
                  </a:lnTo>
                  <a:lnTo>
                    <a:pt x="16614" y="3872"/>
                  </a:lnTo>
                  <a:lnTo>
                    <a:pt x="16677" y="3851"/>
                  </a:lnTo>
                  <a:lnTo>
                    <a:pt x="16782" y="3914"/>
                  </a:lnTo>
                  <a:lnTo>
                    <a:pt x="16844" y="3872"/>
                  </a:lnTo>
                  <a:lnTo>
                    <a:pt x="17012" y="3746"/>
                  </a:lnTo>
                  <a:lnTo>
                    <a:pt x="17116" y="3600"/>
                  </a:lnTo>
                  <a:lnTo>
                    <a:pt x="17221" y="3579"/>
                  </a:lnTo>
                  <a:lnTo>
                    <a:pt x="17367" y="3662"/>
                  </a:lnTo>
                  <a:lnTo>
                    <a:pt x="17451" y="3600"/>
                  </a:lnTo>
                  <a:lnTo>
                    <a:pt x="17556" y="3579"/>
                  </a:lnTo>
                  <a:lnTo>
                    <a:pt x="17598" y="3642"/>
                  </a:lnTo>
                  <a:lnTo>
                    <a:pt x="17723" y="3662"/>
                  </a:lnTo>
                  <a:lnTo>
                    <a:pt x="17744" y="3579"/>
                  </a:lnTo>
                  <a:lnTo>
                    <a:pt x="17744" y="3495"/>
                  </a:lnTo>
                  <a:lnTo>
                    <a:pt x="17786" y="3453"/>
                  </a:lnTo>
                  <a:lnTo>
                    <a:pt x="17786" y="3349"/>
                  </a:lnTo>
                  <a:lnTo>
                    <a:pt x="17765" y="3265"/>
                  </a:lnTo>
                  <a:lnTo>
                    <a:pt x="17744" y="3160"/>
                  </a:lnTo>
                  <a:lnTo>
                    <a:pt x="17535" y="3014"/>
                  </a:lnTo>
                  <a:lnTo>
                    <a:pt x="17367" y="2805"/>
                  </a:lnTo>
                  <a:lnTo>
                    <a:pt x="17158" y="2616"/>
                  </a:lnTo>
                  <a:lnTo>
                    <a:pt x="17012" y="2428"/>
                  </a:lnTo>
                  <a:lnTo>
                    <a:pt x="16740" y="2344"/>
                  </a:lnTo>
                  <a:lnTo>
                    <a:pt x="16698" y="2407"/>
                  </a:lnTo>
                  <a:lnTo>
                    <a:pt x="16531" y="2449"/>
                  </a:lnTo>
                  <a:lnTo>
                    <a:pt x="16531" y="2554"/>
                  </a:lnTo>
                  <a:lnTo>
                    <a:pt x="16531" y="2700"/>
                  </a:lnTo>
                  <a:lnTo>
                    <a:pt x="16405" y="2909"/>
                  </a:lnTo>
                  <a:lnTo>
                    <a:pt x="16300" y="2805"/>
                  </a:lnTo>
                  <a:lnTo>
                    <a:pt x="16028" y="2742"/>
                  </a:lnTo>
                  <a:lnTo>
                    <a:pt x="15798" y="2742"/>
                  </a:lnTo>
                  <a:lnTo>
                    <a:pt x="15631" y="2909"/>
                  </a:lnTo>
                  <a:lnTo>
                    <a:pt x="15359" y="2763"/>
                  </a:lnTo>
                  <a:lnTo>
                    <a:pt x="15254" y="2595"/>
                  </a:lnTo>
                  <a:lnTo>
                    <a:pt x="15338" y="2323"/>
                  </a:lnTo>
                  <a:lnTo>
                    <a:pt x="15317" y="2219"/>
                  </a:lnTo>
                  <a:lnTo>
                    <a:pt x="15359" y="2030"/>
                  </a:lnTo>
                  <a:lnTo>
                    <a:pt x="15338" y="1863"/>
                  </a:lnTo>
                  <a:lnTo>
                    <a:pt x="15463" y="963"/>
                  </a:lnTo>
                  <a:lnTo>
                    <a:pt x="15463" y="942"/>
                  </a:lnTo>
                  <a:lnTo>
                    <a:pt x="15422" y="880"/>
                  </a:lnTo>
                  <a:lnTo>
                    <a:pt x="15212" y="838"/>
                  </a:lnTo>
                  <a:lnTo>
                    <a:pt x="14982" y="859"/>
                  </a:lnTo>
                  <a:lnTo>
                    <a:pt x="14982" y="922"/>
                  </a:lnTo>
                  <a:lnTo>
                    <a:pt x="14857" y="984"/>
                  </a:lnTo>
                  <a:lnTo>
                    <a:pt x="14752" y="984"/>
                  </a:lnTo>
                  <a:lnTo>
                    <a:pt x="14710" y="942"/>
                  </a:lnTo>
                  <a:lnTo>
                    <a:pt x="14606" y="1026"/>
                  </a:lnTo>
                  <a:lnTo>
                    <a:pt x="14501" y="963"/>
                  </a:lnTo>
                  <a:lnTo>
                    <a:pt x="14438" y="880"/>
                  </a:lnTo>
                  <a:lnTo>
                    <a:pt x="14313" y="775"/>
                  </a:lnTo>
                  <a:lnTo>
                    <a:pt x="14208" y="775"/>
                  </a:lnTo>
                  <a:lnTo>
                    <a:pt x="14020" y="838"/>
                  </a:lnTo>
                  <a:lnTo>
                    <a:pt x="13999" y="775"/>
                  </a:lnTo>
                  <a:lnTo>
                    <a:pt x="13894" y="775"/>
                  </a:lnTo>
                  <a:lnTo>
                    <a:pt x="13790" y="859"/>
                  </a:lnTo>
                  <a:lnTo>
                    <a:pt x="13769" y="984"/>
                  </a:lnTo>
                  <a:lnTo>
                    <a:pt x="13685" y="1068"/>
                  </a:lnTo>
                  <a:lnTo>
                    <a:pt x="13559" y="1131"/>
                  </a:lnTo>
                  <a:lnTo>
                    <a:pt x="13476" y="1256"/>
                  </a:lnTo>
                  <a:lnTo>
                    <a:pt x="13476" y="1298"/>
                  </a:lnTo>
                  <a:lnTo>
                    <a:pt x="13455" y="1403"/>
                  </a:lnTo>
                  <a:lnTo>
                    <a:pt x="13350" y="1507"/>
                  </a:lnTo>
                  <a:lnTo>
                    <a:pt x="12973" y="1507"/>
                  </a:lnTo>
                  <a:lnTo>
                    <a:pt x="12869" y="1612"/>
                  </a:lnTo>
                  <a:lnTo>
                    <a:pt x="12743" y="1612"/>
                  </a:lnTo>
                  <a:lnTo>
                    <a:pt x="12534" y="1758"/>
                  </a:lnTo>
                  <a:lnTo>
                    <a:pt x="12429" y="1905"/>
                  </a:lnTo>
                  <a:lnTo>
                    <a:pt x="12367" y="1905"/>
                  </a:lnTo>
                  <a:lnTo>
                    <a:pt x="12283" y="1863"/>
                  </a:lnTo>
                  <a:lnTo>
                    <a:pt x="12137" y="1863"/>
                  </a:lnTo>
                  <a:lnTo>
                    <a:pt x="12095" y="1884"/>
                  </a:lnTo>
                  <a:lnTo>
                    <a:pt x="11927" y="1905"/>
                  </a:lnTo>
                  <a:lnTo>
                    <a:pt x="11593" y="1905"/>
                  </a:lnTo>
                  <a:lnTo>
                    <a:pt x="11362" y="1863"/>
                  </a:lnTo>
                  <a:lnTo>
                    <a:pt x="11090" y="1884"/>
                  </a:lnTo>
                  <a:lnTo>
                    <a:pt x="11028" y="1884"/>
                  </a:lnTo>
                  <a:lnTo>
                    <a:pt x="10923" y="1758"/>
                  </a:lnTo>
                  <a:lnTo>
                    <a:pt x="10839" y="1758"/>
                  </a:lnTo>
                  <a:lnTo>
                    <a:pt x="10756" y="1696"/>
                  </a:lnTo>
                  <a:lnTo>
                    <a:pt x="10651" y="1612"/>
                  </a:lnTo>
                  <a:lnTo>
                    <a:pt x="10609" y="1445"/>
                  </a:lnTo>
                  <a:lnTo>
                    <a:pt x="10525" y="1382"/>
                  </a:lnTo>
                  <a:lnTo>
                    <a:pt x="10421" y="1403"/>
                  </a:lnTo>
                  <a:lnTo>
                    <a:pt x="10232" y="1403"/>
                  </a:lnTo>
                  <a:lnTo>
                    <a:pt x="10044" y="1340"/>
                  </a:lnTo>
                  <a:lnTo>
                    <a:pt x="9919" y="1173"/>
                  </a:lnTo>
                  <a:lnTo>
                    <a:pt x="9521" y="1173"/>
                  </a:lnTo>
                  <a:lnTo>
                    <a:pt x="9396" y="1089"/>
                  </a:lnTo>
                  <a:lnTo>
                    <a:pt x="9270" y="1131"/>
                  </a:lnTo>
                  <a:lnTo>
                    <a:pt x="9103" y="1152"/>
                  </a:lnTo>
                  <a:lnTo>
                    <a:pt x="8977" y="1194"/>
                  </a:lnTo>
                  <a:lnTo>
                    <a:pt x="8768" y="1214"/>
                  </a:lnTo>
                  <a:lnTo>
                    <a:pt x="8580" y="1277"/>
                  </a:lnTo>
                  <a:lnTo>
                    <a:pt x="8517" y="1382"/>
                  </a:lnTo>
                  <a:lnTo>
                    <a:pt x="8433" y="1403"/>
                  </a:lnTo>
                  <a:lnTo>
                    <a:pt x="8349" y="1382"/>
                  </a:lnTo>
                  <a:lnTo>
                    <a:pt x="8266" y="1382"/>
                  </a:lnTo>
                  <a:lnTo>
                    <a:pt x="8182" y="1445"/>
                  </a:lnTo>
                  <a:lnTo>
                    <a:pt x="8015" y="1445"/>
                  </a:lnTo>
                  <a:lnTo>
                    <a:pt x="7952" y="1466"/>
                  </a:lnTo>
                  <a:lnTo>
                    <a:pt x="7889" y="1466"/>
                  </a:lnTo>
                  <a:lnTo>
                    <a:pt x="7722" y="1361"/>
                  </a:lnTo>
                  <a:lnTo>
                    <a:pt x="7533" y="1340"/>
                  </a:lnTo>
                  <a:lnTo>
                    <a:pt x="7512" y="1256"/>
                  </a:lnTo>
                  <a:lnTo>
                    <a:pt x="7387" y="1152"/>
                  </a:lnTo>
                  <a:lnTo>
                    <a:pt x="7324" y="1152"/>
                  </a:lnTo>
                  <a:lnTo>
                    <a:pt x="7261" y="1089"/>
                  </a:lnTo>
                  <a:lnTo>
                    <a:pt x="7261" y="984"/>
                  </a:lnTo>
                  <a:lnTo>
                    <a:pt x="7199" y="859"/>
                  </a:lnTo>
                  <a:lnTo>
                    <a:pt x="7136" y="817"/>
                  </a:lnTo>
                  <a:lnTo>
                    <a:pt x="7136" y="691"/>
                  </a:lnTo>
                  <a:lnTo>
                    <a:pt x="7094" y="629"/>
                  </a:lnTo>
                  <a:lnTo>
                    <a:pt x="7094" y="566"/>
                  </a:lnTo>
                  <a:lnTo>
                    <a:pt x="7052" y="461"/>
                  </a:lnTo>
                  <a:lnTo>
                    <a:pt x="6947" y="440"/>
                  </a:lnTo>
                  <a:lnTo>
                    <a:pt x="6696" y="440"/>
                  </a:lnTo>
                  <a:lnTo>
                    <a:pt x="6592" y="419"/>
                  </a:lnTo>
                  <a:lnTo>
                    <a:pt x="6529" y="398"/>
                  </a:lnTo>
                  <a:lnTo>
                    <a:pt x="6383" y="357"/>
                  </a:lnTo>
                  <a:lnTo>
                    <a:pt x="6341" y="315"/>
                  </a:lnTo>
                  <a:lnTo>
                    <a:pt x="6257" y="252"/>
                  </a:lnTo>
                  <a:lnTo>
                    <a:pt x="5901" y="252"/>
                  </a:lnTo>
                  <a:lnTo>
                    <a:pt x="5755" y="210"/>
                  </a:lnTo>
                  <a:lnTo>
                    <a:pt x="5734" y="168"/>
                  </a:lnTo>
                  <a:lnTo>
                    <a:pt x="5567" y="105"/>
                  </a:lnTo>
                  <a:lnTo>
                    <a:pt x="5441" y="43"/>
                  </a:lnTo>
                  <a:lnTo>
                    <a:pt x="5378"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999;p43">
              <a:extLst>
                <a:ext uri="{FF2B5EF4-FFF2-40B4-BE49-F238E27FC236}">
                  <a16:creationId xmlns:a16="http://schemas.microsoft.com/office/drawing/2014/main" id="{22231468-9B26-408C-9CDB-443E55DB6458}"/>
                </a:ext>
              </a:extLst>
            </p:cNvPr>
            <p:cNvSpPr/>
            <p:nvPr/>
          </p:nvSpPr>
          <p:spPr>
            <a:xfrm>
              <a:off x="5730000" y="3287725"/>
              <a:ext cx="141250" cy="120875"/>
            </a:xfrm>
            <a:custGeom>
              <a:avLst/>
              <a:gdLst/>
              <a:ahLst/>
              <a:cxnLst/>
              <a:rect l="l" t="t" r="r" b="b"/>
              <a:pathLst>
                <a:path w="5650" h="4835" extrusionOk="0">
                  <a:moveTo>
                    <a:pt x="126" y="1"/>
                  </a:moveTo>
                  <a:lnTo>
                    <a:pt x="42" y="2156"/>
                  </a:lnTo>
                  <a:lnTo>
                    <a:pt x="21" y="2323"/>
                  </a:lnTo>
                  <a:lnTo>
                    <a:pt x="21" y="2407"/>
                  </a:lnTo>
                  <a:lnTo>
                    <a:pt x="21" y="2470"/>
                  </a:lnTo>
                  <a:lnTo>
                    <a:pt x="0" y="3872"/>
                  </a:lnTo>
                  <a:lnTo>
                    <a:pt x="168" y="3872"/>
                  </a:lnTo>
                  <a:lnTo>
                    <a:pt x="251" y="3892"/>
                  </a:lnTo>
                  <a:lnTo>
                    <a:pt x="356" y="3872"/>
                  </a:lnTo>
                  <a:lnTo>
                    <a:pt x="732" y="3872"/>
                  </a:lnTo>
                  <a:lnTo>
                    <a:pt x="753" y="3934"/>
                  </a:lnTo>
                  <a:lnTo>
                    <a:pt x="837" y="3997"/>
                  </a:lnTo>
                  <a:lnTo>
                    <a:pt x="942" y="4039"/>
                  </a:lnTo>
                  <a:lnTo>
                    <a:pt x="1046" y="3955"/>
                  </a:lnTo>
                  <a:lnTo>
                    <a:pt x="1256" y="3892"/>
                  </a:lnTo>
                  <a:lnTo>
                    <a:pt x="1276" y="3851"/>
                  </a:lnTo>
                  <a:lnTo>
                    <a:pt x="1318" y="3892"/>
                  </a:lnTo>
                  <a:lnTo>
                    <a:pt x="1381" y="3830"/>
                  </a:lnTo>
                  <a:lnTo>
                    <a:pt x="1360" y="3662"/>
                  </a:lnTo>
                  <a:lnTo>
                    <a:pt x="1214" y="3558"/>
                  </a:lnTo>
                  <a:lnTo>
                    <a:pt x="1046" y="3474"/>
                  </a:lnTo>
                  <a:lnTo>
                    <a:pt x="900" y="3453"/>
                  </a:lnTo>
                  <a:lnTo>
                    <a:pt x="858" y="3411"/>
                  </a:lnTo>
                  <a:lnTo>
                    <a:pt x="753" y="3369"/>
                  </a:lnTo>
                  <a:lnTo>
                    <a:pt x="732" y="3369"/>
                  </a:lnTo>
                  <a:lnTo>
                    <a:pt x="670" y="3328"/>
                  </a:lnTo>
                  <a:lnTo>
                    <a:pt x="649" y="3202"/>
                  </a:lnTo>
                  <a:lnTo>
                    <a:pt x="544" y="3056"/>
                  </a:lnTo>
                  <a:lnTo>
                    <a:pt x="440" y="3014"/>
                  </a:lnTo>
                  <a:lnTo>
                    <a:pt x="419" y="2930"/>
                  </a:lnTo>
                  <a:lnTo>
                    <a:pt x="335" y="2846"/>
                  </a:lnTo>
                  <a:lnTo>
                    <a:pt x="419" y="2909"/>
                  </a:lnTo>
                  <a:lnTo>
                    <a:pt x="440" y="3014"/>
                  </a:lnTo>
                  <a:lnTo>
                    <a:pt x="523" y="3014"/>
                  </a:lnTo>
                  <a:lnTo>
                    <a:pt x="649" y="3097"/>
                  </a:lnTo>
                  <a:lnTo>
                    <a:pt x="670" y="3202"/>
                  </a:lnTo>
                  <a:lnTo>
                    <a:pt x="670" y="3328"/>
                  </a:lnTo>
                  <a:lnTo>
                    <a:pt x="732" y="3328"/>
                  </a:lnTo>
                  <a:lnTo>
                    <a:pt x="879" y="3348"/>
                  </a:lnTo>
                  <a:lnTo>
                    <a:pt x="963" y="3432"/>
                  </a:lnTo>
                  <a:lnTo>
                    <a:pt x="1151" y="3432"/>
                  </a:lnTo>
                  <a:lnTo>
                    <a:pt x="1297" y="3369"/>
                  </a:lnTo>
                  <a:lnTo>
                    <a:pt x="1423" y="3411"/>
                  </a:lnTo>
                  <a:lnTo>
                    <a:pt x="1507" y="3348"/>
                  </a:lnTo>
                  <a:lnTo>
                    <a:pt x="1486" y="3328"/>
                  </a:lnTo>
                  <a:lnTo>
                    <a:pt x="1402" y="3244"/>
                  </a:lnTo>
                  <a:lnTo>
                    <a:pt x="1360" y="3160"/>
                  </a:lnTo>
                  <a:lnTo>
                    <a:pt x="1276" y="3202"/>
                  </a:lnTo>
                  <a:lnTo>
                    <a:pt x="1256" y="3118"/>
                  </a:lnTo>
                  <a:lnTo>
                    <a:pt x="1297" y="3160"/>
                  </a:lnTo>
                  <a:lnTo>
                    <a:pt x="1423" y="3139"/>
                  </a:lnTo>
                  <a:lnTo>
                    <a:pt x="1507" y="3244"/>
                  </a:lnTo>
                  <a:lnTo>
                    <a:pt x="1611" y="3244"/>
                  </a:lnTo>
                  <a:lnTo>
                    <a:pt x="1569" y="3202"/>
                  </a:lnTo>
                  <a:lnTo>
                    <a:pt x="1569" y="3118"/>
                  </a:lnTo>
                  <a:lnTo>
                    <a:pt x="1611" y="3056"/>
                  </a:lnTo>
                  <a:lnTo>
                    <a:pt x="1611" y="3014"/>
                  </a:lnTo>
                  <a:lnTo>
                    <a:pt x="1611" y="2930"/>
                  </a:lnTo>
                  <a:lnTo>
                    <a:pt x="1528" y="2825"/>
                  </a:lnTo>
                  <a:lnTo>
                    <a:pt x="1528" y="2804"/>
                  </a:lnTo>
                  <a:lnTo>
                    <a:pt x="1632" y="2846"/>
                  </a:lnTo>
                  <a:lnTo>
                    <a:pt x="1674" y="2909"/>
                  </a:lnTo>
                  <a:lnTo>
                    <a:pt x="1779" y="3014"/>
                  </a:lnTo>
                  <a:lnTo>
                    <a:pt x="1883" y="3035"/>
                  </a:lnTo>
                  <a:lnTo>
                    <a:pt x="1883" y="2993"/>
                  </a:lnTo>
                  <a:lnTo>
                    <a:pt x="1841" y="2909"/>
                  </a:lnTo>
                  <a:lnTo>
                    <a:pt x="1883" y="2930"/>
                  </a:lnTo>
                  <a:lnTo>
                    <a:pt x="1904" y="3035"/>
                  </a:lnTo>
                  <a:lnTo>
                    <a:pt x="1946" y="3035"/>
                  </a:lnTo>
                  <a:lnTo>
                    <a:pt x="1946" y="2951"/>
                  </a:lnTo>
                  <a:lnTo>
                    <a:pt x="1925" y="2888"/>
                  </a:lnTo>
                  <a:lnTo>
                    <a:pt x="1946" y="2784"/>
                  </a:lnTo>
                  <a:lnTo>
                    <a:pt x="2009" y="2825"/>
                  </a:lnTo>
                  <a:lnTo>
                    <a:pt x="2155" y="2888"/>
                  </a:lnTo>
                  <a:lnTo>
                    <a:pt x="2197" y="2951"/>
                  </a:lnTo>
                  <a:lnTo>
                    <a:pt x="2260" y="2993"/>
                  </a:lnTo>
                  <a:lnTo>
                    <a:pt x="2323" y="2951"/>
                  </a:lnTo>
                  <a:lnTo>
                    <a:pt x="2365" y="2993"/>
                  </a:lnTo>
                  <a:lnTo>
                    <a:pt x="2427" y="2930"/>
                  </a:lnTo>
                  <a:lnTo>
                    <a:pt x="2427" y="3014"/>
                  </a:lnTo>
                  <a:lnTo>
                    <a:pt x="2427" y="3097"/>
                  </a:lnTo>
                  <a:lnTo>
                    <a:pt x="2469" y="3097"/>
                  </a:lnTo>
                  <a:lnTo>
                    <a:pt x="2553" y="3160"/>
                  </a:lnTo>
                  <a:lnTo>
                    <a:pt x="2867" y="3244"/>
                  </a:lnTo>
                  <a:lnTo>
                    <a:pt x="2950" y="3307"/>
                  </a:lnTo>
                  <a:lnTo>
                    <a:pt x="3055" y="3411"/>
                  </a:lnTo>
                  <a:lnTo>
                    <a:pt x="3076" y="3558"/>
                  </a:lnTo>
                  <a:lnTo>
                    <a:pt x="3243" y="3746"/>
                  </a:lnTo>
                  <a:lnTo>
                    <a:pt x="3264" y="3830"/>
                  </a:lnTo>
                  <a:lnTo>
                    <a:pt x="3369" y="3872"/>
                  </a:lnTo>
                  <a:lnTo>
                    <a:pt x="3453" y="3955"/>
                  </a:lnTo>
                  <a:lnTo>
                    <a:pt x="3473" y="4039"/>
                  </a:lnTo>
                  <a:lnTo>
                    <a:pt x="3725" y="4290"/>
                  </a:lnTo>
                  <a:lnTo>
                    <a:pt x="3725" y="4374"/>
                  </a:lnTo>
                  <a:lnTo>
                    <a:pt x="3829" y="4457"/>
                  </a:lnTo>
                  <a:lnTo>
                    <a:pt x="3997" y="4499"/>
                  </a:lnTo>
                  <a:lnTo>
                    <a:pt x="4080" y="4478"/>
                  </a:lnTo>
                  <a:lnTo>
                    <a:pt x="4122" y="4478"/>
                  </a:lnTo>
                  <a:lnTo>
                    <a:pt x="4206" y="4520"/>
                  </a:lnTo>
                  <a:lnTo>
                    <a:pt x="4394" y="4499"/>
                  </a:lnTo>
                  <a:lnTo>
                    <a:pt x="4520" y="4562"/>
                  </a:lnTo>
                  <a:lnTo>
                    <a:pt x="4624" y="4520"/>
                  </a:lnTo>
                  <a:lnTo>
                    <a:pt x="4771" y="4562"/>
                  </a:lnTo>
                  <a:lnTo>
                    <a:pt x="4875" y="4604"/>
                  </a:lnTo>
                  <a:lnTo>
                    <a:pt x="5022" y="4583"/>
                  </a:lnTo>
                  <a:lnTo>
                    <a:pt x="5064" y="4667"/>
                  </a:lnTo>
                  <a:lnTo>
                    <a:pt x="5168" y="4667"/>
                  </a:lnTo>
                  <a:lnTo>
                    <a:pt x="5189" y="4688"/>
                  </a:lnTo>
                  <a:lnTo>
                    <a:pt x="5126" y="4729"/>
                  </a:lnTo>
                  <a:lnTo>
                    <a:pt x="5252" y="4771"/>
                  </a:lnTo>
                  <a:lnTo>
                    <a:pt x="5378" y="4834"/>
                  </a:lnTo>
                  <a:lnTo>
                    <a:pt x="5503" y="4813"/>
                  </a:lnTo>
                  <a:lnTo>
                    <a:pt x="5545" y="4729"/>
                  </a:lnTo>
                  <a:lnTo>
                    <a:pt x="5398" y="4667"/>
                  </a:lnTo>
                  <a:lnTo>
                    <a:pt x="5357" y="4667"/>
                  </a:lnTo>
                  <a:lnTo>
                    <a:pt x="5357" y="4604"/>
                  </a:lnTo>
                  <a:lnTo>
                    <a:pt x="5461" y="4583"/>
                  </a:lnTo>
                  <a:lnTo>
                    <a:pt x="5545" y="4604"/>
                  </a:lnTo>
                  <a:lnTo>
                    <a:pt x="5650" y="4562"/>
                  </a:lnTo>
                  <a:lnTo>
                    <a:pt x="5440" y="4499"/>
                  </a:lnTo>
                  <a:lnTo>
                    <a:pt x="5168" y="4478"/>
                  </a:lnTo>
                  <a:lnTo>
                    <a:pt x="5043" y="4395"/>
                  </a:lnTo>
                  <a:lnTo>
                    <a:pt x="4980" y="4311"/>
                  </a:lnTo>
                  <a:lnTo>
                    <a:pt x="5126" y="4269"/>
                  </a:lnTo>
                  <a:lnTo>
                    <a:pt x="5189" y="4269"/>
                  </a:lnTo>
                  <a:lnTo>
                    <a:pt x="5252" y="4248"/>
                  </a:lnTo>
                  <a:lnTo>
                    <a:pt x="5168" y="4185"/>
                  </a:lnTo>
                  <a:lnTo>
                    <a:pt x="4959" y="4185"/>
                  </a:lnTo>
                  <a:lnTo>
                    <a:pt x="4771" y="4164"/>
                  </a:lnTo>
                  <a:lnTo>
                    <a:pt x="4708" y="4081"/>
                  </a:lnTo>
                  <a:lnTo>
                    <a:pt x="4708" y="3997"/>
                  </a:lnTo>
                  <a:lnTo>
                    <a:pt x="4771" y="3934"/>
                  </a:lnTo>
                  <a:lnTo>
                    <a:pt x="4813" y="3851"/>
                  </a:lnTo>
                  <a:lnTo>
                    <a:pt x="4750" y="3788"/>
                  </a:lnTo>
                  <a:lnTo>
                    <a:pt x="4666" y="3788"/>
                  </a:lnTo>
                  <a:lnTo>
                    <a:pt x="4624" y="3830"/>
                  </a:lnTo>
                  <a:lnTo>
                    <a:pt x="4541" y="3788"/>
                  </a:lnTo>
                  <a:lnTo>
                    <a:pt x="4457" y="3830"/>
                  </a:lnTo>
                  <a:lnTo>
                    <a:pt x="4352" y="3683"/>
                  </a:lnTo>
                  <a:lnTo>
                    <a:pt x="4352" y="3537"/>
                  </a:lnTo>
                  <a:lnTo>
                    <a:pt x="4248" y="3516"/>
                  </a:lnTo>
                  <a:lnTo>
                    <a:pt x="4143" y="3244"/>
                  </a:lnTo>
                  <a:lnTo>
                    <a:pt x="4101" y="3223"/>
                  </a:lnTo>
                  <a:lnTo>
                    <a:pt x="4080" y="3139"/>
                  </a:lnTo>
                  <a:lnTo>
                    <a:pt x="3934" y="3139"/>
                  </a:lnTo>
                  <a:lnTo>
                    <a:pt x="3871" y="3097"/>
                  </a:lnTo>
                  <a:lnTo>
                    <a:pt x="3808" y="2951"/>
                  </a:lnTo>
                  <a:lnTo>
                    <a:pt x="3683" y="2825"/>
                  </a:lnTo>
                  <a:lnTo>
                    <a:pt x="3662" y="2700"/>
                  </a:lnTo>
                  <a:lnTo>
                    <a:pt x="3578" y="2616"/>
                  </a:lnTo>
                  <a:lnTo>
                    <a:pt x="3494" y="2512"/>
                  </a:lnTo>
                  <a:lnTo>
                    <a:pt x="3515" y="2470"/>
                  </a:lnTo>
                  <a:lnTo>
                    <a:pt x="3766" y="2491"/>
                  </a:lnTo>
                  <a:lnTo>
                    <a:pt x="3976" y="2386"/>
                  </a:lnTo>
                  <a:lnTo>
                    <a:pt x="4017" y="2281"/>
                  </a:lnTo>
                  <a:lnTo>
                    <a:pt x="3997" y="2156"/>
                  </a:lnTo>
                  <a:lnTo>
                    <a:pt x="3829" y="1988"/>
                  </a:lnTo>
                  <a:lnTo>
                    <a:pt x="3704" y="1968"/>
                  </a:lnTo>
                  <a:lnTo>
                    <a:pt x="3662" y="1988"/>
                  </a:lnTo>
                  <a:lnTo>
                    <a:pt x="3557" y="1947"/>
                  </a:lnTo>
                  <a:lnTo>
                    <a:pt x="3348" y="1842"/>
                  </a:lnTo>
                  <a:lnTo>
                    <a:pt x="3243" y="1737"/>
                  </a:lnTo>
                  <a:lnTo>
                    <a:pt x="3097" y="1758"/>
                  </a:lnTo>
                  <a:lnTo>
                    <a:pt x="2846" y="1654"/>
                  </a:lnTo>
                  <a:lnTo>
                    <a:pt x="2825" y="1570"/>
                  </a:lnTo>
                  <a:lnTo>
                    <a:pt x="2867" y="1444"/>
                  </a:lnTo>
                  <a:lnTo>
                    <a:pt x="2888" y="1340"/>
                  </a:lnTo>
                  <a:lnTo>
                    <a:pt x="2825" y="1235"/>
                  </a:lnTo>
                  <a:lnTo>
                    <a:pt x="2616" y="1026"/>
                  </a:lnTo>
                  <a:lnTo>
                    <a:pt x="2553" y="1026"/>
                  </a:lnTo>
                  <a:lnTo>
                    <a:pt x="2511" y="1047"/>
                  </a:lnTo>
                  <a:lnTo>
                    <a:pt x="2448" y="963"/>
                  </a:lnTo>
                  <a:lnTo>
                    <a:pt x="2344" y="900"/>
                  </a:lnTo>
                  <a:lnTo>
                    <a:pt x="2323" y="817"/>
                  </a:lnTo>
                  <a:lnTo>
                    <a:pt x="2197" y="796"/>
                  </a:lnTo>
                  <a:lnTo>
                    <a:pt x="2134" y="712"/>
                  </a:lnTo>
                  <a:lnTo>
                    <a:pt x="2092" y="712"/>
                  </a:lnTo>
                  <a:lnTo>
                    <a:pt x="1988" y="649"/>
                  </a:lnTo>
                  <a:lnTo>
                    <a:pt x="1841" y="649"/>
                  </a:lnTo>
                  <a:lnTo>
                    <a:pt x="1716" y="545"/>
                  </a:lnTo>
                  <a:lnTo>
                    <a:pt x="1590" y="524"/>
                  </a:lnTo>
                  <a:lnTo>
                    <a:pt x="1381" y="398"/>
                  </a:lnTo>
                  <a:lnTo>
                    <a:pt x="1067" y="377"/>
                  </a:lnTo>
                  <a:lnTo>
                    <a:pt x="963" y="315"/>
                  </a:lnTo>
                  <a:lnTo>
                    <a:pt x="879" y="231"/>
                  </a:lnTo>
                  <a:lnTo>
                    <a:pt x="837" y="231"/>
                  </a:lnTo>
                  <a:lnTo>
                    <a:pt x="795" y="273"/>
                  </a:lnTo>
                  <a:lnTo>
                    <a:pt x="565" y="189"/>
                  </a:lnTo>
                  <a:lnTo>
                    <a:pt x="523" y="126"/>
                  </a:lnTo>
                  <a:lnTo>
                    <a:pt x="419" y="84"/>
                  </a:lnTo>
                  <a:lnTo>
                    <a:pt x="230"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000;p43">
              <a:extLst>
                <a:ext uri="{FF2B5EF4-FFF2-40B4-BE49-F238E27FC236}">
                  <a16:creationId xmlns:a16="http://schemas.microsoft.com/office/drawing/2014/main" id="{5FA7DD66-2651-46FD-A1E9-9070DD798083}"/>
                </a:ext>
              </a:extLst>
            </p:cNvPr>
            <p:cNvSpPr/>
            <p:nvPr/>
          </p:nvSpPr>
          <p:spPr>
            <a:xfrm>
              <a:off x="5413525" y="2961325"/>
              <a:ext cx="115100" cy="200900"/>
            </a:xfrm>
            <a:custGeom>
              <a:avLst/>
              <a:gdLst/>
              <a:ahLst/>
              <a:cxnLst/>
              <a:rect l="l" t="t" r="r" b="b"/>
              <a:pathLst>
                <a:path w="4604" h="8036" extrusionOk="0">
                  <a:moveTo>
                    <a:pt x="586" y="0"/>
                  </a:moveTo>
                  <a:lnTo>
                    <a:pt x="440" y="63"/>
                  </a:lnTo>
                  <a:lnTo>
                    <a:pt x="419" y="189"/>
                  </a:lnTo>
                  <a:lnTo>
                    <a:pt x="314" y="419"/>
                  </a:lnTo>
                  <a:lnTo>
                    <a:pt x="335" y="565"/>
                  </a:lnTo>
                  <a:lnTo>
                    <a:pt x="335" y="795"/>
                  </a:lnTo>
                  <a:lnTo>
                    <a:pt x="251" y="1088"/>
                  </a:lnTo>
                  <a:lnTo>
                    <a:pt x="210" y="1214"/>
                  </a:lnTo>
                  <a:lnTo>
                    <a:pt x="272" y="1402"/>
                  </a:lnTo>
                  <a:lnTo>
                    <a:pt x="272" y="1465"/>
                  </a:lnTo>
                  <a:lnTo>
                    <a:pt x="210" y="1528"/>
                  </a:lnTo>
                  <a:lnTo>
                    <a:pt x="105" y="1507"/>
                  </a:lnTo>
                  <a:lnTo>
                    <a:pt x="21" y="1402"/>
                  </a:lnTo>
                  <a:lnTo>
                    <a:pt x="0" y="1528"/>
                  </a:lnTo>
                  <a:lnTo>
                    <a:pt x="21" y="1653"/>
                  </a:lnTo>
                  <a:lnTo>
                    <a:pt x="105" y="1653"/>
                  </a:lnTo>
                  <a:lnTo>
                    <a:pt x="126" y="1716"/>
                  </a:lnTo>
                  <a:lnTo>
                    <a:pt x="63" y="1779"/>
                  </a:lnTo>
                  <a:lnTo>
                    <a:pt x="126" y="1946"/>
                  </a:lnTo>
                  <a:lnTo>
                    <a:pt x="210" y="2093"/>
                  </a:lnTo>
                  <a:lnTo>
                    <a:pt x="210" y="2302"/>
                  </a:lnTo>
                  <a:lnTo>
                    <a:pt x="251" y="2344"/>
                  </a:lnTo>
                  <a:lnTo>
                    <a:pt x="314" y="2302"/>
                  </a:lnTo>
                  <a:lnTo>
                    <a:pt x="356" y="2344"/>
                  </a:lnTo>
                  <a:lnTo>
                    <a:pt x="356" y="2448"/>
                  </a:lnTo>
                  <a:lnTo>
                    <a:pt x="461" y="2595"/>
                  </a:lnTo>
                  <a:lnTo>
                    <a:pt x="544" y="2595"/>
                  </a:lnTo>
                  <a:lnTo>
                    <a:pt x="628" y="2511"/>
                  </a:lnTo>
                  <a:lnTo>
                    <a:pt x="565" y="2448"/>
                  </a:lnTo>
                  <a:lnTo>
                    <a:pt x="565" y="2365"/>
                  </a:lnTo>
                  <a:lnTo>
                    <a:pt x="691" y="2365"/>
                  </a:lnTo>
                  <a:lnTo>
                    <a:pt x="795" y="2448"/>
                  </a:lnTo>
                  <a:lnTo>
                    <a:pt x="670" y="2595"/>
                  </a:lnTo>
                  <a:lnTo>
                    <a:pt x="628" y="2679"/>
                  </a:lnTo>
                  <a:lnTo>
                    <a:pt x="628" y="2762"/>
                  </a:lnTo>
                  <a:lnTo>
                    <a:pt x="628" y="2888"/>
                  </a:lnTo>
                  <a:lnTo>
                    <a:pt x="691" y="3013"/>
                  </a:lnTo>
                  <a:lnTo>
                    <a:pt x="733" y="2909"/>
                  </a:lnTo>
                  <a:lnTo>
                    <a:pt x="795" y="2888"/>
                  </a:lnTo>
                  <a:lnTo>
                    <a:pt x="858" y="2992"/>
                  </a:lnTo>
                  <a:lnTo>
                    <a:pt x="795" y="3097"/>
                  </a:lnTo>
                  <a:lnTo>
                    <a:pt x="795" y="3097"/>
                  </a:lnTo>
                  <a:lnTo>
                    <a:pt x="879" y="3076"/>
                  </a:lnTo>
                  <a:lnTo>
                    <a:pt x="963" y="3013"/>
                  </a:lnTo>
                  <a:cubicBezTo>
                    <a:pt x="963" y="3097"/>
                    <a:pt x="963" y="3181"/>
                    <a:pt x="984" y="3244"/>
                  </a:cubicBezTo>
                  <a:lnTo>
                    <a:pt x="900" y="3181"/>
                  </a:lnTo>
                  <a:lnTo>
                    <a:pt x="775" y="3202"/>
                  </a:lnTo>
                  <a:lnTo>
                    <a:pt x="649" y="3139"/>
                  </a:lnTo>
                  <a:lnTo>
                    <a:pt x="544" y="3202"/>
                  </a:lnTo>
                  <a:lnTo>
                    <a:pt x="565" y="3244"/>
                  </a:lnTo>
                  <a:lnTo>
                    <a:pt x="649" y="3244"/>
                  </a:lnTo>
                  <a:lnTo>
                    <a:pt x="670" y="3390"/>
                  </a:lnTo>
                  <a:lnTo>
                    <a:pt x="754" y="3411"/>
                  </a:lnTo>
                  <a:lnTo>
                    <a:pt x="816" y="3516"/>
                  </a:lnTo>
                  <a:lnTo>
                    <a:pt x="816" y="3704"/>
                  </a:lnTo>
                  <a:lnTo>
                    <a:pt x="900" y="3746"/>
                  </a:lnTo>
                  <a:lnTo>
                    <a:pt x="900" y="3850"/>
                  </a:lnTo>
                  <a:lnTo>
                    <a:pt x="1005" y="3976"/>
                  </a:lnTo>
                  <a:lnTo>
                    <a:pt x="1109" y="4018"/>
                  </a:lnTo>
                  <a:lnTo>
                    <a:pt x="1214" y="3934"/>
                  </a:lnTo>
                  <a:lnTo>
                    <a:pt x="1214" y="3850"/>
                  </a:lnTo>
                  <a:lnTo>
                    <a:pt x="1277" y="3829"/>
                  </a:lnTo>
                  <a:lnTo>
                    <a:pt x="1277" y="3725"/>
                  </a:lnTo>
                  <a:lnTo>
                    <a:pt x="1214" y="3641"/>
                  </a:lnTo>
                  <a:lnTo>
                    <a:pt x="1277" y="3557"/>
                  </a:lnTo>
                  <a:lnTo>
                    <a:pt x="1277" y="3453"/>
                  </a:lnTo>
                  <a:lnTo>
                    <a:pt x="1172" y="3411"/>
                  </a:lnTo>
                  <a:lnTo>
                    <a:pt x="1109" y="3348"/>
                  </a:lnTo>
                  <a:cubicBezTo>
                    <a:pt x="1130" y="3306"/>
                    <a:pt x="1130" y="3223"/>
                    <a:pt x="1130" y="3181"/>
                  </a:cubicBezTo>
                  <a:lnTo>
                    <a:pt x="1235" y="3097"/>
                  </a:lnTo>
                  <a:lnTo>
                    <a:pt x="1214" y="3013"/>
                  </a:lnTo>
                  <a:lnTo>
                    <a:pt x="1277" y="2930"/>
                  </a:lnTo>
                  <a:lnTo>
                    <a:pt x="1402" y="2930"/>
                  </a:lnTo>
                  <a:lnTo>
                    <a:pt x="1632" y="3034"/>
                  </a:lnTo>
                  <a:lnTo>
                    <a:pt x="1695" y="3118"/>
                  </a:lnTo>
                  <a:lnTo>
                    <a:pt x="1821" y="3202"/>
                  </a:lnTo>
                  <a:lnTo>
                    <a:pt x="1904" y="3327"/>
                  </a:lnTo>
                  <a:lnTo>
                    <a:pt x="1863" y="3306"/>
                  </a:lnTo>
                  <a:cubicBezTo>
                    <a:pt x="1800" y="3264"/>
                    <a:pt x="1716" y="3264"/>
                    <a:pt x="1632" y="3264"/>
                  </a:cubicBezTo>
                  <a:lnTo>
                    <a:pt x="1653" y="3244"/>
                  </a:lnTo>
                  <a:lnTo>
                    <a:pt x="1611" y="3139"/>
                  </a:lnTo>
                  <a:lnTo>
                    <a:pt x="1507" y="3097"/>
                  </a:lnTo>
                  <a:lnTo>
                    <a:pt x="1444" y="3181"/>
                  </a:lnTo>
                  <a:lnTo>
                    <a:pt x="1486" y="3244"/>
                  </a:lnTo>
                  <a:lnTo>
                    <a:pt x="1528" y="3285"/>
                  </a:lnTo>
                  <a:cubicBezTo>
                    <a:pt x="1507" y="3285"/>
                    <a:pt x="1486" y="3306"/>
                    <a:pt x="1444" y="3306"/>
                  </a:cubicBezTo>
                  <a:lnTo>
                    <a:pt x="1444" y="3327"/>
                  </a:lnTo>
                  <a:lnTo>
                    <a:pt x="1591" y="3327"/>
                  </a:lnTo>
                  <a:lnTo>
                    <a:pt x="1611" y="3348"/>
                  </a:lnTo>
                  <a:lnTo>
                    <a:pt x="1611" y="3327"/>
                  </a:lnTo>
                  <a:cubicBezTo>
                    <a:pt x="1695" y="3327"/>
                    <a:pt x="1758" y="3348"/>
                    <a:pt x="1842" y="3390"/>
                  </a:cubicBezTo>
                  <a:cubicBezTo>
                    <a:pt x="1850" y="3393"/>
                    <a:pt x="1858" y="3394"/>
                    <a:pt x="1866" y="3394"/>
                  </a:cubicBezTo>
                  <a:cubicBezTo>
                    <a:pt x="1915" y="3394"/>
                    <a:pt x="1946" y="3342"/>
                    <a:pt x="1946" y="3306"/>
                  </a:cubicBezTo>
                  <a:lnTo>
                    <a:pt x="1967" y="3327"/>
                  </a:lnTo>
                  <a:lnTo>
                    <a:pt x="2030" y="3327"/>
                  </a:lnTo>
                  <a:lnTo>
                    <a:pt x="2009" y="3139"/>
                  </a:lnTo>
                  <a:lnTo>
                    <a:pt x="1863" y="2930"/>
                  </a:lnTo>
                  <a:lnTo>
                    <a:pt x="1904" y="2888"/>
                  </a:lnTo>
                  <a:lnTo>
                    <a:pt x="1946" y="2888"/>
                  </a:lnTo>
                  <a:lnTo>
                    <a:pt x="2030" y="2971"/>
                  </a:lnTo>
                  <a:lnTo>
                    <a:pt x="2114" y="2992"/>
                  </a:lnTo>
                  <a:lnTo>
                    <a:pt x="2176" y="3118"/>
                  </a:lnTo>
                  <a:lnTo>
                    <a:pt x="2344" y="3181"/>
                  </a:lnTo>
                  <a:lnTo>
                    <a:pt x="2386" y="3285"/>
                  </a:lnTo>
                  <a:lnTo>
                    <a:pt x="2386" y="3411"/>
                  </a:lnTo>
                  <a:lnTo>
                    <a:pt x="2469" y="3432"/>
                  </a:lnTo>
                  <a:lnTo>
                    <a:pt x="2595" y="3599"/>
                  </a:lnTo>
                  <a:lnTo>
                    <a:pt x="2699" y="3557"/>
                  </a:lnTo>
                  <a:lnTo>
                    <a:pt x="2699" y="3516"/>
                  </a:lnTo>
                  <a:lnTo>
                    <a:pt x="2804" y="3536"/>
                  </a:lnTo>
                  <a:lnTo>
                    <a:pt x="2804" y="3599"/>
                  </a:lnTo>
                  <a:lnTo>
                    <a:pt x="2741" y="3641"/>
                  </a:lnTo>
                  <a:cubicBezTo>
                    <a:pt x="2741" y="3641"/>
                    <a:pt x="2699" y="3641"/>
                    <a:pt x="2699" y="3662"/>
                  </a:cubicBezTo>
                  <a:cubicBezTo>
                    <a:pt x="2783" y="3913"/>
                    <a:pt x="2992" y="4060"/>
                    <a:pt x="3223" y="4122"/>
                  </a:cubicBezTo>
                  <a:lnTo>
                    <a:pt x="3285" y="4122"/>
                  </a:lnTo>
                  <a:lnTo>
                    <a:pt x="3411" y="4269"/>
                  </a:lnTo>
                  <a:lnTo>
                    <a:pt x="3432" y="4290"/>
                  </a:lnTo>
                  <a:lnTo>
                    <a:pt x="3432" y="4332"/>
                  </a:lnTo>
                  <a:cubicBezTo>
                    <a:pt x="3432" y="4352"/>
                    <a:pt x="3411" y="4394"/>
                    <a:pt x="3411" y="4436"/>
                  </a:cubicBezTo>
                  <a:lnTo>
                    <a:pt x="3411" y="4436"/>
                  </a:lnTo>
                  <a:cubicBezTo>
                    <a:pt x="3411" y="4436"/>
                    <a:pt x="3411" y="4394"/>
                    <a:pt x="3453" y="4394"/>
                  </a:cubicBezTo>
                  <a:lnTo>
                    <a:pt x="3495" y="4436"/>
                  </a:lnTo>
                  <a:lnTo>
                    <a:pt x="3599" y="4478"/>
                  </a:lnTo>
                  <a:lnTo>
                    <a:pt x="3620" y="4562"/>
                  </a:lnTo>
                  <a:lnTo>
                    <a:pt x="3808" y="4562"/>
                  </a:lnTo>
                  <a:lnTo>
                    <a:pt x="3829" y="4583"/>
                  </a:lnTo>
                  <a:lnTo>
                    <a:pt x="3871" y="4562"/>
                  </a:lnTo>
                  <a:lnTo>
                    <a:pt x="3913" y="4583"/>
                  </a:lnTo>
                  <a:lnTo>
                    <a:pt x="3871" y="4499"/>
                  </a:lnTo>
                  <a:lnTo>
                    <a:pt x="3829" y="4394"/>
                  </a:lnTo>
                  <a:lnTo>
                    <a:pt x="3788" y="4352"/>
                  </a:lnTo>
                  <a:lnTo>
                    <a:pt x="3788" y="4185"/>
                  </a:lnTo>
                  <a:lnTo>
                    <a:pt x="3767" y="3976"/>
                  </a:lnTo>
                  <a:lnTo>
                    <a:pt x="3767" y="3934"/>
                  </a:lnTo>
                  <a:lnTo>
                    <a:pt x="3704" y="3913"/>
                  </a:lnTo>
                  <a:lnTo>
                    <a:pt x="3599" y="3767"/>
                  </a:lnTo>
                  <a:lnTo>
                    <a:pt x="3557" y="3662"/>
                  </a:lnTo>
                  <a:lnTo>
                    <a:pt x="3474" y="3662"/>
                  </a:lnTo>
                  <a:lnTo>
                    <a:pt x="3453" y="3704"/>
                  </a:lnTo>
                  <a:lnTo>
                    <a:pt x="3390" y="3662"/>
                  </a:lnTo>
                  <a:lnTo>
                    <a:pt x="3348" y="3662"/>
                  </a:lnTo>
                  <a:lnTo>
                    <a:pt x="3285" y="3725"/>
                  </a:lnTo>
                  <a:lnTo>
                    <a:pt x="3097" y="3725"/>
                  </a:lnTo>
                  <a:lnTo>
                    <a:pt x="3055" y="3704"/>
                  </a:lnTo>
                  <a:lnTo>
                    <a:pt x="3055" y="3767"/>
                  </a:lnTo>
                  <a:lnTo>
                    <a:pt x="3055" y="3808"/>
                  </a:lnTo>
                  <a:cubicBezTo>
                    <a:pt x="2992" y="3767"/>
                    <a:pt x="2972" y="3746"/>
                    <a:pt x="2930" y="3725"/>
                  </a:cubicBezTo>
                  <a:lnTo>
                    <a:pt x="2951" y="3620"/>
                  </a:lnTo>
                  <a:lnTo>
                    <a:pt x="2951" y="3536"/>
                  </a:lnTo>
                  <a:lnTo>
                    <a:pt x="2992" y="3495"/>
                  </a:lnTo>
                  <a:lnTo>
                    <a:pt x="2951" y="3432"/>
                  </a:lnTo>
                  <a:lnTo>
                    <a:pt x="2846" y="3432"/>
                  </a:lnTo>
                  <a:lnTo>
                    <a:pt x="2762" y="3390"/>
                  </a:lnTo>
                  <a:lnTo>
                    <a:pt x="2658" y="3390"/>
                  </a:lnTo>
                  <a:lnTo>
                    <a:pt x="2658" y="3306"/>
                  </a:lnTo>
                  <a:lnTo>
                    <a:pt x="2574" y="3097"/>
                  </a:lnTo>
                  <a:lnTo>
                    <a:pt x="2553" y="2992"/>
                  </a:lnTo>
                  <a:lnTo>
                    <a:pt x="2616" y="2971"/>
                  </a:lnTo>
                  <a:lnTo>
                    <a:pt x="2658" y="2992"/>
                  </a:lnTo>
                  <a:lnTo>
                    <a:pt x="2741" y="2992"/>
                  </a:lnTo>
                  <a:lnTo>
                    <a:pt x="2720" y="2971"/>
                  </a:lnTo>
                  <a:lnTo>
                    <a:pt x="2616" y="2888"/>
                  </a:lnTo>
                  <a:lnTo>
                    <a:pt x="2469" y="2888"/>
                  </a:lnTo>
                  <a:lnTo>
                    <a:pt x="2427" y="2783"/>
                  </a:lnTo>
                  <a:lnTo>
                    <a:pt x="2365" y="2825"/>
                  </a:lnTo>
                  <a:lnTo>
                    <a:pt x="2365" y="2930"/>
                  </a:lnTo>
                  <a:lnTo>
                    <a:pt x="2302" y="2992"/>
                  </a:lnTo>
                  <a:lnTo>
                    <a:pt x="2239" y="2930"/>
                  </a:lnTo>
                  <a:lnTo>
                    <a:pt x="2260" y="2804"/>
                  </a:lnTo>
                  <a:lnTo>
                    <a:pt x="2197" y="2679"/>
                  </a:lnTo>
                  <a:lnTo>
                    <a:pt x="2009" y="2574"/>
                  </a:lnTo>
                  <a:lnTo>
                    <a:pt x="1904" y="2574"/>
                  </a:lnTo>
                  <a:lnTo>
                    <a:pt x="1737" y="2699"/>
                  </a:lnTo>
                  <a:lnTo>
                    <a:pt x="1716" y="2783"/>
                  </a:lnTo>
                  <a:lnTo>
                    <a:pt x="1632" y="2804"/>
                  </a:lnTo>
                  <a:lnTo>
                    <a:pt x="1507" y="2762"/>
                  </a:lnTo>
                  <a:lnTo>
                    <a:pt x="1465" y="2658"/>
                  </a:lnTo>
                  <a:lnTo>
                    <a:pt x="1381" y="2574"/>
                  </a:lnTo>
                  <a:lnTo>
                    <a:pt x="1381" y="2448"/>
                  </a:lnTo>
                  <a:lnTo>
                    <a:pt x="1423" y="2365"/>
                  </a:lnTo>
                  <a:lnTo>
                    <a:pt x="1360" y="2281"/>
                  </a:lnTo>
                  <a:lnTo>
                    <a:pt x="1088" y="2239"/>
                  </a:lnTo>
                  <a:lnTo>
                    <a:pt x="1026" y="2176"/>
                  </a:lnTo>
                  <a:lnTo>
                    <a:pt x="1067" y="2051"/>
                  </a:lnTo>
                  <a:lnTo>
                    <a:pt x="1109" y="1967"/>
                  </a:lnTo>
                  <a:lnTo>
                    <a:pt x="1109" y="1842"/>
                  </a:lnTo>
                  <a:lnTo>
                    <a:pt x="1172" y="1737"/>
                  </a:lnTo>
                  <a:lnTo>
                    <a:pt x="1360" y="1549"/>
                  </a:lnTo>
                  <a:lnTo>
                    <a:pt x="1423" y="1507"/>
                  </a:lnTo>
                  <a:lnTo>
                    <a:pt x="1402" y="1570"/>
                  </a:lnTo>
                  <a:lnTo>
                    <a:pt x="1402" y="1632"/>
                  </a:lnTo>
                  <a:lnTo>
                    <a:pt x="1507" y="1465"/>
                  </a:lnTo>
                  <a:lnTo>
                    <a:pt x="1486" y="1339"/>
                  </a:lnTo>
                  <a:lnTo>
                    <a:pt x="1549" y="1193"/>
                  </a:lnTo>
                  <a:lnTo>
                    <a:pt x="1611" y="921"/>
                  </a:lnTo>
                  <a:lnTo>
                    <a:pt x="1549" y="837"/>
                  </a:lnTo>
                  <a:lnTo>
                    <a:pt x="1528" y="691"/>
                  </a:lnTo>
                  <a:lnTo>
                    <a:pt x="1465" y="649"/>
                  </a:lnTo>
                  <a:lnTo>
                    <a:pt x="1360" y="482"/>
                  </a:lnTo>
                  <a:lnTo>
                    <a:pt x="1381" y="251"/>
                  </a:lnTo>
                  <a:lnTo>
                    <a:pt x="1381" y="189"/>
                  </a:lnTo>
                  <a:lnTo>
                    <a:pt x="1381" y="105"/>
                  </a:lnTo>
                  <a:lnTo>
                    <a:pt x="1298" y="0"/>
                  </a:lnTo>
                  <a:lnTo>
                    <a:pt x="1256" y="42"/>
                  </a:lnTo>
                  <a:lnTo>
                    <a:pt x="1256" y="84"/>
                  </a:lnTo>
                  <a:lnTo>
                    <a:pt x="1172" y="168"/>
                  </a:lnTo>
                  <a:lnTo>
                    <a:pt x="1005" y="168"/>
                  </a:lnTo>
                  <a:lnTo>
                    <a:pt x="984" y="210"/>
                  </a:lnTo>
                  <a:lnTo>
                    <a:pt x="900" y="168"/>
                  </a:lnTo>
                  <a:lnTo>
                    <a:pt x="795" y="63"/>
                  </a:lnTo>
                  <a:lnTo>
                    <a:pt x="586" y="0"/>
                  </a:lnTo>
                  <a:close/>
                  <a:moveTo>
                    <a:pt x="1842" y="4060"/>
                  </a:moveTo>
                  <a:lnTo>
                    <a:pt x="1716" y="4080"/>
                  </a:lnTo>
                  <a:lnTo>
                    <a:pt x="1695" y="4164"/>
                  </a:lnTo>
                  <a:lnTo>
                    <a:pt x="1821" y="4227"/>
                  </a:lnTo>
                  <a:lnTo>
                    <a:pt x="1883" y="4248"/>
                  </a:lnTo>
                  <a:lnTo>
                    <a:pt x="1883" y="4352"/>
                  </a:lnTo>
                  <a:lnTo>
                    <a:pt x="1842" y="4457"/>
                  </a:lnTo>
                  <a:lnTo>
                    <a:pt x="1842" y="4666"/>
                  </a:lnTo>
                  <a:lnTo>
                    <a:pt x="1800" y="4792"/>
                  </a:lnTo>
                  <a:lnTo>
                    <a:pt x="1842" y="4980"/>
                  </a:lnTo>
                  <a:lnTo>
                    <a:pt x="1904" y="4959"/>
                  </a:lnTo>
                  <a:lnTo>
                    <a:pt x="1925" y="4896"/>
                  </a:lnTo>
                  <a:lnTo>
                    <a:pt x="2051" y="4813"/>
                  </a:lnTo>
                  <a:cubicBezTo>
                    <a:pt x="2093" y="4813"/>
                    <a:pt x="2114" y="4855"/>
                    <a:pt x="2135" y="4855"/>
                  </a:cubicBezTo>
                  <a:lnTo>
                    <a:pt x="2114" y="4959"/>
                  </a:lnTo>
                  <a:lnTo>
                    <a:pt x="2197" y="5001"/>
                  </a:lnTo>
                  <a:lnTo>
                    <a:pt x="2260" y="4917"/>
                  </a:lnTo>
                  <a:cubicBezTo>
                    <a:pt x="2323" y="4959"/>
                    <a:pt x="2344" y="5001"/>
                    <a:pt x="2407" y="5022"/>
                  </a:cubicBezTo>
                  <a:lnTo>
                    <a:pt x="2407" y="5106"/>
                  </a:lnTo>
                  <a:lnTo>
                    <a:pt x="2344" y="5231"/>
                  </a:lnTo>
                  <a:lnTo>
                    <a:pt x="2155" y="5294"/>
                  </a:lnTo>
                  <a:lnTo>
                    <a:pt x="2114" y="5378"/>
                  </a:lnTo>
                  <a:lnTo>
                    <a:pt x="2135" y="5545"/>
                  </a:lnTo>
                  <a:lnTo>
                    <a:pt x="2218" y="5545"/>
                  </a:lnTo>
                  <a:lnTo>
                    <a:pt x="2344" y="5629"/>
                  </a:lnTo>
                  <a:lnTo>
                    <a:pt x="2448" y="5629"/>
                  </a:lnTo>
                  <a:lnTo>
                    <a:pt x="2448" y="5754"/>
                  </a:lnTo>
                  <a:lnTo>
                    <a:pt x="2532" y="5817"/>
                  </a:lnTo>
                  <a:lnTo>
                    <a:pt x="2637" y="5754"/>
                  </a:lnTo>
                  <a:lnTo>
                    <a:pt x="2637" y="5650"/>
                  </a:lnTo>
                  <a:lnTo>
                    <a:pt x="2574" y="5587"/>
                  </a:lnTo>
                  <a:cubicBezTo>
                    <a:pt x="2616" y="5545"/>
                    <a:pt x="2637" y="5545"/>
                    <a:pt x="2658" y="5524"/>
                  </a:cubicBezTo>
                  <a:lnTo>
                    <a:pt x="2658" y="5503"/>
                  </a:lnTo>
                  <a:lnTo>
                    <a:pt x="2679" y="5587"/>
                  </a:lnTo>
                  <a:lnTo>
                    <a:pt x="2762" y="5482"/>
                  </a:lnTo>
                  <a:lnTo>
                    <a:pt x="2804" y="5231"/>
                  </a:lnTo>
                  <a:lnTo>
                    <a:pt x="2972" y="5064"/>
                  </a:lnTo>
                  <a:lnTo>
                    <a:pt x="2992" y="4959"/>
                  </a:lnTo>
                  <a:lnTo>
                    <a:pt x="2972" y="4855"/>
                  </a:lnTo>
                  <a:lnTo>
                    <a:pt x="3034" y="4771"/>
                  </a:lnTo>
                  <a:lnTo>
                    <a:pt x="3034" y="4750"/>
                  </a:lnTo>
                  <a:cubicBezTo>
                    <a:pt x="3087" y="4760"/>
                    <a:pt x="3128" y="4766"/>
                    <a:pt x="3170" y="4766"/>
                  </a:cubicBezTo>
                  <a:cubicBezTo>
                    <a:pt x="3212" y="4766"/>
                    <a:pt x="3254" y="4760"/>
                    <a:pt x="3306" y="4750"/>
                  </a:cubicBezTo>
                  <a:cubicBezTo>
                    <a:pt x="3348" y="4750"/>
                    <a:pt x="3369" y="4708"/>
                    <a:pt x="3369" y="4687"/>
                  </a:cubicBezTo>
                  <a:lnTo>
                    <a:pt x="3411" y="4750"/>
                  </a:lnTo>
                  <a:lnTo>
                    <a:pt x="3411" y="4896"/>
                  </a:lnTo>
                  <a:lnTo>
                    <a:pt x="3411" y="4917"/>
                  </a:lnTo>
                  <a:cubicBezTo>
                    <a:pt x="3390" y="4959"/>
                    <a:pt x="3390" y="4980"/>
                    <a:pt x="3411" y="4980"/>
                  </a:cubicBezTo>
                  <a:cubicBezTo>
                    <a:pt x="3453" y="5001"/>
                    <a:pt x="3453" y="5022"/>
                    <a:pt x="3474" y="5085"/>
                  </a:cubicBezTo>
                  <a:lnTo>
                    <a:pt x="3474" y="5189"/>
                  </a:lnTo>
                  <a:lnTo>
                    <a:pt x="3557" y="5231"/>
                  </a:lnTo>
                  <a:cubicBezTo>
                    <a:pt x="3599" y="5336"/>
                    <a:pt x="3683" y="5482"/>
                    <a:pt x="3704" y="5608"/>
                  </a:cubicBezTo>
                  <a:cubicBezTo>
                    <a:pt x="3716" y="5632"/>
                    <a:pt x="3750" y="5643"/>
                    <a:pt x="3780" y="5643"/>
                  </a:cubicBezTo>
                  <a:cubicBezTo>
                    <a:pt x="3801" y="5643"/>
                    <a:pt x="3821" y="5637"/>
                    <a:pt x="3829" y="5629"/>
                  </a:cubicBezTo>
                  <a:lnTo>
                    <a:pt x="3871" y="5754"/>
                  </a:lnTo>
                  <a:lnTo>
                    <a:pt x="3871" y="5838"/>
                  </a:lnTo>
                  <a:lnTo>
                    <a:pt x="3788" y="5733"/>
                  </a:lnTo>
                  <a:lnTo>
                    <a:pt x="3725" y="5733"/>
                  </a:lnTo>
                  <a:lnTo>
                    <a:pt x="3725" y="5901"/>
                  </a:lnTo>
                  <a:lnTo>
                    <a:pt x="3704" y="5943"/>
                  </a:lnTo>
                  <a:lnTo>
                    <a:pt x="3620" y="5901"/>
                  </a:lnTo>
                  <a:lnTo>
                    <a:pt x="3495" y="5838"/>
                  </a:lnTo>
                  <a:lnTo>
                    <a:pt x="3453" y="6068"/>
                  </a:lnTo>
                  <a:lnTo>
                    <a:pt x="3495" y="6110"/>
                  </a:lnTo>
                  <a:lnTo>
                    <a:pt x="3495" y="6173"/>
                  </a:lnTo>
                  <a:lnTo>
                    <a:pt x="3411" y="6215"/>
                  </a:lnTo>
                  <a:lnTo>
                    <a:pt x="3369" y="6068"/>
                  </a:lnTo>
                  <a:lnTo>
                    <a:pt x="3244" y="6131"/>
                  </a:lnTo>
                  <a:lnTo>
                    <a:pt x="3181" y="6340"/>
                  </a:lnTo>
                  <a:lnTo>
                    <a:pt x="3055" y="6424"/>
                  </a:lnTo>
                  <a:lnTo>
                    <a:pt x="2951" y="6445"/>
                  </a:lnTo>
                  <a:lnTo>
                    <a:pt x="2846" y="6549"/>
                  </a:lnTo>
                  <a:lnTo>
                    <a:pt x="2972" y="6361"/>
                  </a:lnTo>
                  <a:lnTo>
                    <a:pt x="2972" y="6173"/>
                  </a:lnTo>
                  <a:lnTo>
                    <a:pt x="2825" y="6047"/>
                  </a:lnTo>
                  <a:lnTo>
                    <a:pt x="2741" y="6047"/>
                  </a:lnTo>
                  <a:lnTo>
                    <a:pt x="2658" y="6152"/>
                  </a:lnTo>
                  <a:lnTo>
                    <a:pt x="2532" y="6215"/>
                  </a:lnTo>
                  <a:lnTo>
                    <a:pt x="2469" y="6319"/>
                  </a:lnTo>
                  <a:lnTo>
                    <a:pt x="2532" y="6424"/>
                  </a:lnTo>
                  <a:lnTo>
                    <a:pt x="2365" y="6445"/>
                  </a:lnTo>
                  <a:lnTo>
                    <a:pt x="2260" y="6424"/>
                  </a:lnTo>
                  <a:lnTo>
                    <a:pt x="2197" y="6487"/>
                  </a:lnTo>
                  <a:lnTo>
                    <a:pt x="2093" y="6529"/>
                  </a:lnTo>
                  <a:lnTo>
                    <a:pt x="1988" y="6654"/>
                  </a:lnTo>
                  <a:lnTo>
                    <a:pt x="2009" y="6738"/>
                  </a:lnTo>
                  <a:lnTo>
                    <a:pt x="1988" y="6884"/>
                  </a:lnTo>
                  <a:lnTo>
                    <a:pt x="1904" y="7052"/>
                  </a:lnTo>
                  <a:lnTo>
                    <a:pt x="2030" y="7177"/>
                  </a:lnTo>
                  <a:lnTo>
                    <a:pt x="2093" y="7093"/>
                  </a:lnTo>
                  <a:lnTo>
                    <a:pt x="2155" y="6863"/>
                  </a:lnTo>
                  <a:lnTo>
                    <a:pt x="2239" y="6801"/>
                  </a:lnTo>
                  <a:lnTo>
                    <a:pt x="2302" y="6675"/>
                  </a:lnTo>
                  <a:lnTo>
                    <a:pt x="2344" y="6654"/>
                  </a:lnTo>
                  <a:lnTo>
                    <a:pt x="2427" y="6738"/>
                  </a:lnTo>
                  <a:lnTo>
                    <a:pt x="2407" y="6863"/>
                  </a:lnTo>
                  <a:lnTo>
                    <a:pt x="2427" y="6884"/>
                  </a:lnTo>
                  <a:lnTo>
                    <a:pt x="2469" y="6863"/>
                  </a:lnTo>
                  <a:lnTo>
                    <a:pt x="2532" y="6884"/>
                  </a:lnTo>
                  <a:lnTo>
                    <a:pt x="2532" y="6780"/>
                  </a:lnTo>
                  <a:lnTo>
                    <a:pt x="2574" y="6759"/>
                  </a:lnTo>
                  <a:lnTo>
                    <a:pt x="2637" y="6780"/>
                  </a:lnTo>
                  <a:lnTo>
                    <a:pt x="2616" y="6863"/>
                  </a:lnTo>
                  <a:lnTo>
                    <a:pt x="2658" y="6863"/>
                  </a:lnTo>
                  <a:lnTo>
                    <a:pt x="2762" y="6947"/>
                  </a:lnTo>
                  <a:lnTo>
                    <a:pt x="2825" y="6947"/>
                  </a:lnTo>
                  <a:lnTo>
                    <a:pt x="2762" y="6863"/>
                  </a:lnTo>
                  <a:lnTo>
                    <a:pt x="2783" y="6801"/>
                  </a:lnTo>
                  <a:lnTo>
                    <a:pt x="2762" y="6759"/>
                  </a:lnTo>
                  <a:lnTo>
                    <a:pt x="2825" y="6696"/>
                  </a:lnTo>
                  <a:lnTo>
                    <a:pt x="2867" y="6696"/>
                  </a:lnTo>
                  <a:lnTo>
                    <a:pt x="2972" y="6801"/>
                  </a:lnTo>
                  <a:lnTo>
                    <a:pt x="3076" y="6842"/>
                  </a:lnTo>
                  <a:lnTo>
                    <a:pt x="3181" y="6905"/>
                  </a:lnTo>
                  <a:lnTo>
                    <a:pt x="3202" y="7010"/>
                  </a:lnTo>
                  <a:lnTo>
                    <a:pt x="3306" y="7093"/>
                  </a:lnTo>
                  <a:lnTo>
                    <a:pt x="3202" y="7073"/>
                  </a:lnTo>
                  <a:lnTo>
                    <a:pt x="3160" y="7093"/>
                  </a:lnTo>
                  <a:lnTo>
                    <a:pt x="3160" y="7156"/>
                  </a:lnTo>
                  <a:lnTo>
                    <a:pt x="3097" y="7219"/>
                  </a:lnTo>
                  <a:lnTo>
                    <a:pt x="3160" y="7282"/>
                  </a:lnTo>
                  <a:lnTo>
                    <a:pt x="3160" y="7365"/>
                  </a:lnTo>
                  <a:lnTo>
                    <a:pt x="3139" y="7428"/>
                  </a:lnTo>
                  <a:lnTo>
                    <a:pt x="3202" y="7533"/>
                  </a:lnTo>
                  <a:lnTo>
                    <a:pt x="3244" y="7637"/>
                  </a:lnTo>
                  <a:lnTo>
                    <a:pt x="3348" y="7784"/>
                  </a:lnTo>
                  <a:lnTo>
                    <a:pt x="3474" y="7784"/>
                  </a:lnTo>
                  <a:lnTo>
                    <a:pt x="3578" y="7847"/>
                  </a:lnTo>
                  <a:lnTo>
                    <a:pt x="3704" y="7909"/>
                  </a:lnTo>
                  <a:lnTo>
                    <a:pt x="3808" y="7847"/>
                  </a:lnTo>
                  <a:lnTo>
                    <a:pt x="3829" y="7805"/>
                  </a:lnTo>
                  <a:lnTo>
                    <a:pt x="3892" y="7742"/>
                  </a:lnTo>
                  <a:lnTo>
                    <a:pt x="3913" y="7805"/>
                  </a:lnTo>
                  <a:lnTo>
                    <a:pt x="3871" y="7889"/>
                  </a:lnTo>
                  <a:lnTo>
                    <a:pt x="3892" y="7993"/>
                  </a:lnTo>
                  <a:lnTo>
                    <a:pt x="3913" y="8035"/>
                  </a:lnTo>
                  <a:lnTo>
                    <a:pt x="3997" y="7993"/>
                  </a:lnTo>
                  <a:lnTo>
                    <a:pt x="4143" y="7784"/>
                  </a:lnTo>
                  <a:lnTo>
                    <a:pt x="4143" y="7637"/>
                  </a:lnTo>
                  <a:lnTo>
                    <a:pt x="4101" y="7575"/>
                  </a:lnTo>
                  <a:lnTo>
                    <a:pt x="4039" y="7407"/>
                  </a:lnTo>
                  <a:lnTo>
                    <a:pt x="3934" y="7324"/>
                  </a:lnTo>
                  <a:lnTo>
                    <a:pt x="3976" y="7219"/>
                  </a:lnTo>
                  <a:lnTo>
                    <a:pt x="4101" y="6989"/>
                  </a:lnTo>
                  <a:lnTo>
                    <a:pt x="4185" y="6947"/>
                  </a:lnTo>
                  <a:lnTo>
                    <a:pt x="4248" y="7052"/>
                  </a:lnTo>
                  <a:lnTo>
                    <a:pt x="4290" y="7156"/>
                  </a:lnTo>
                  <a:lnTo>
                    <a:pt x="4332" y="7219"/>
                  </a:lnTo>
                  <a:lnTo>
                    <a:pt x="4332" y="7324"/>
                  </a:lnTo>
                  <a:lnTo>
                    <a:pt x="4394" y="7512"/>
                  </a:lnTo>
                  <a:lnTo>
                    <a:pt x="4415" y="7596"/>
                  </a:lnTo>
                  <a:lnTo>
                    <a:pt x="4415" y="7512"/>
                  </a:lnTo>
                  <a:lnTo>
                    <a:pt x="4415" y="7386"/>
                  </a:lnTo>
                  <a:lnTo>
                    <a:pt x="4352" y="7219"/>
                  </a:lnTo>
                  <a:lnTo>
                    <a:pt x="4394" y="7156"/>
                  </a:lnTo>
                  <a:lnTo>
                    <a:pt x="4436" y="7156"/>
                  </a:lnTo>
                  <a:lnTo>
                    <a:pt x="4499" y="7219"/>
                  </a:lnTo>
                  <a:lnTo>
                    <a:pt x="4499" y="7156"/>
                  </a:lnTo>
                  <a:lnTo>
                    <a:pt x="4541" y="7156"/>
                  </a:lnTo>
                  <a:lnTo>
                    <a:pt x="4604" y="6989"/>
                  </a:lnTo>
                  <a:lnTo>
                    <a:pt x="4562" y="6801"/>
                  </a:lnTo>
                  <a:lnTo>
                    <a:pt x="4499" y="6696"/>
                  </a:lnTo>
                  <a:lnTo>
                    <a:pt x="4436" y="6591"/>
                  </a:lnTo>
                  <a:lnTo>
                    <a:pt x="4436" y="6466"/>
                  </a:lnTo>
                  <a:lnTo>
                    <a:pt x="4415" y="6340"/>
                  </a:lnTo>
                  <a:lnTo>
                    <a:pt x="4352" y="6424"/>
                  </a:lnTo>
                  <a:lnTo>
                    <a:pt x="4352" y="6277"/>
                  </a:lnTo>
                  <a:lnTo>
                    <a:pt x="4352" y="6215"/>
                  </a:lnTo>
                  <a:lnTo>
                    <a:pt x="4311" y="6215"/>
                  </a:lnTo>
                  <a:lnTo>
                    <a:pt x="4227" y="6131"/>
                  </a:lnTo>
                  <a:lnTo>
                    <a:pt x="4248" y="6068"/>
                  </a:lnTo>
                  <a:lnTo>
                    <a:pt x="4332" y="6068"/>
                  </a:lnTo>
                  <a:lnTo>
                    <a:pt x="4332" y="5922"/>
                  </a:lnTo>
                  <a:lnTo>
                    <a:pt x="4248" y="5796"/>
                  </a:lnTo>
                  <a:lnTo>
                    <a:pt x="4248" y="5712"/>
                  </a:lnTo>
                  <a:lnTo>
                    <a:pt x="4185" y="5796"/>
                  </a:lnTo>
                  <a:lnTo>
                    <a:pt x="4080" y="5692"/>
                  </a:lnTo>
                  <a:lnTo>
                    <a:pt x="3913" y="5545"/>
                  </a:lnTo>
                  <a:lnTo>
                    <a:pt x="3892" y="5440"/>
                  </a:lnTo>
                  <a:lnTo>
                    <a:pt x="3871" y="5440"/>
                  </a:lnTo>
                  <a:lnTo>
                    <a:pt x="3767" y="5420"/>
                  </a:lnTo>
                  <a:lnTo>
                    <a:pt x="3767" y="5503"/>
                  </a:lnTo>
                  <a:cubicBezTo>
                    <a:pt x="3725" y="5482"/>
                    <a:pt x="3725" y="5420"/>
                    <a:pt x="3704" y="5399"/>
                  </a:cubicBezTo>
                  <a:lnTo>
                    <a:pt x="3704" y="5315"/>
                  </a:lnTo>
                  <a:lnTo>
                    <a:pt x="3662" y="5210"/>
                  </a:lnTo>
                  <a:lnTo>
                    <a:pt x="3662" y="5273"/>
                  </a:lnTo>
                  <a:cubicBezTo>
                    <a:pt x="3620" y="5231"/>
                    <a:pt x="3620" y="5210"/>
                    <a:pt x="3599" y="5189"/>
                  </a:cubicBezTo>
                  <a:lnTo>
                    <a:pt x="3683" y="5168"/>
                  </a:lnTo>
                  <a:lnTo>
                    <a:pt x="3683" y="5085"/>
                  </a:lnTo>
                  <a:lnTo>
                    <a:pt x="3578" y="4896"/>
                  </a:lnTo>
                  <a:lnTo>
                    <a:pt x="3495" y="4855"/>
                  </a:lnTo>
                  <a:lnTo>
                    <a:pt x="3474" y="4666"/>
                  </a:lnTo>
                  <a:lnTo>
                    <a:pt x="3411" y="4562"/>
                  </a:lnTo>
                  <a:cubicBezTo>
                    <a:pt x="3411" y="4541"/>
                    <a:pt x="3411" y="4541"/>
                    <a:pt x="3453" y="4499"/>
                  </a:cubicBezTo>
                  <a:cubicBezTo>
                    <a:pt x="3474" y="4478"/>
                    <a:pt x="3453" y="4457"/>
                    <a:pt x="3411" y="4436"/>
                  </a:cubicBezTo>
                  <a:lnTo>
                    <a:pt x="3390" y="4457"/>
                  </a:lnTo>
                  <a:lnTo>
                    <a:pt x="3411" y="4457"/>
                  </a:lnTo>
                  <a:lnTo>
                    <a:pt x="3411" y="4478"/>
                  </a:lnTo>
                  <a:cubicBezTo>
                    <a:pt x="3411" y="4478"/>
                    <a:pt x="3390" y="4478"/>
                    <a:pt x="3390" y="4499"/>
                  </a:cubicBezTo>
                  <a:lnTo>
                    <a:pt x="3390" y="4541"/>
                  </a:lnTo>
                  <a:lnTo>
                    <a:pt x="3306" y="4562"/>
                  </a:lnTo>
                  <a:lnTo>
                    <a:pt x="3202" y="4499"/>
                  </a:lnTo>
                  <a:lnTo>
                    <a:pt x="3139" y="4499"/>
                  </a:lnTo>
                  <a:lnTo>
                    <a:pt x="3181" y="4604"/>
                  </a:lnTo>
                  <a:lnTo>
                    <a:pt x="3181" y="4666"/>
                  </a:lnTo>
                  <a:cubicBezTo>
                    <a:pt x="3097" y="4687"/>
                    <a:pt x="3055" y="4708"/>
                    <a:pt x="2972" y="4750"/>
                  </a:cubicBezTo>
                  <a:lnTo>
                    <a:pt x="2972" y="4583"/>
                  </a:lnTo>
                  <a:lnTo>
                    <a:pt x="2930" y="4604"/>
                  </a:lnTo>
                  <a:lnTo>
                    <a:pt x="2888" y="4750"/>
                  </a:lnTo>
                  <a:lnTo>
                    <a:pt x="2888" y="4792"/>
                  </a:lnTo>
                  <a:lnTo>
                    <a:pt x="2783" y="4980"/>
                  </a:lnTo>
                  <a:lnTo>
                    <a:pt x="2783" y="5106"/>
                  </a:lnTo>
                  <a:lnTo>
                    <a:pt x="2741" y="5273"/>
                  </a:lnTo>
                  <a:lnTo>
                    <a:pt x="2658" y="5378"/>
                  </a:lnTo>
                  <a:lnTo>
                    <a:pt x="2658" y="5482"/>
                  </a:lnTo>
                  <a:cubicBezTo>
                    <a:pt x="2646" y="5459"/>
                    <a:pt x="2622" y="5443"/>
                    <a:pt x="2599" y="5443"/>
                  </a:cubicBezTo>
                  <a:cubicBezTo>
                    <a:pt x="2580" y="5443"/>
                    <a:pt x="2562" y="5454"/>
                    <a:pt x="2553" y="5482"/>
                  </a:cubicBezTo>
                  <a:lnTo>
                    <a:pt x="2553" y="5315"/>
                  </a:lnTo>
                  <a:lnTo>
                    <a:pt x="2637" y="4980"/>
                  </a:lnTo>
                  <a:lnTo>
                    <a:pt x="2741" y="4876"/>
                  </a:lnTo>
                  <a:lnTo>
                    <a:pt x="2741" y="4771"/>
                  </a:lnTo>
                  <a:lnTo>
                    <a:pt x="2658" y="4687"/>
                  </a:lnTo>
                  <a:lnTo>
                    <a:pt x="2616" y="4708"/>
                  </a:lnTo>
                  <a:lnTo>
                    <a:pt x="2532" y="4687"/>
                  </a:lnTo>
                  <a:lnTo>
                    <a:pt x="2448" y="4750"/>
                  </a:lnTo>
                  <a:lnTo>
                    <a:pt x="2448" y="4855"/>
                  </a:lnTo>
                  <a:cubicBezTo>
                    <a:pt x="2427" y="4792"/>
                    <a:pt x="2365" y="4708"/>
                    <a:pt x="2323" y="4666"/>
                  </a:cubicBezTo>
                  <a:lnTo>
                    <a:pt x="2427" y="4583"/>
                  </a:lnTo>
                  <a:lnTo>
                    <a:pt x="2469" y="4457"/>
                  </a:lnTo>
                  <a:lnTo>
                    <a:pt x="2532" y="4394"/>
                  </a:lnTo>
                  <a:lnTo>
                    <a:pt x="2553" y="4290"/>
                  </a:lnTo>
                  <a:lnTo>
                    <a:pt x="2511" y="4227"/>
                  </a:lnTo>
                  <a:lnTo>
                    <a:pt x="2427" y="4269"/>
                  </a:lnTo>
                  <a:lnTo>
                    <a:pt x="2344" y="4373"/>
                  </a:lnTo>
                  <a:lnTo>
                    <a:pt x="2260" y="4269"/>
                  </a:lnTo>
                  <a:lnTo>
                    <a:pt x="2197" y="4248"/>
                  </a:lnTo>
                  <a:lnTo>
                    <a:pt x="2009" y="4248"/>
                  </a:lnTo>
                  <a:lnTo>
                    <a:pt x="2030" y="4185"/>
                  </a:lnTo>
                  <a:lnTo>
                    <a:pt x="1946" y="4164"/>
                  </a:lnTo>
                  <a:lnTo>
                    <a:pt x="1842" y="406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001;p43">
              <a:extLst>
                <a:ext uri="{FF2B5EF4-FFF2-40B4-BE49-F238E27FC236}">
                  <a16:creationId xmlns:a16="http://schemas.microsoft.com/office/drawing/2014/main" id="{40500D93-06C2-4BA0-9550-17A6D1D8D7A2}"/>
                </a:ext>
              </a:extLst>
            </p:cNvPr>
            <p:cNvSpPr/>
            <p:nvPr/>
          </p:nvSpPr>
          <p:spPr>
            <a:xfrm>
              <a:off x="5472625" y="3375600"/>
              <a:ext cx="56000" cy="29325"/>
            </a:xfrm>
            <a:custGeom>
              <a:avLst/>
              <a:gdLst/>
              <a:ahLst/>
              <a:cxnLst/>
              <a:rect l="l" t="t" r="r" b="b"/>
              <a:pathLst>
                <a:path w="2240" h="1173" extrusionOk="0">
                  <a:moveTo>
                    <a:pt x="2177" y="1"/>
                  </a:moveTo>
                  <a:lnTo>
                    <a:pt x="1968" y="43"/>
                  </a:lnTo>
                  <a:lnTo>
                    <a:pt x="1821" y="43"/>
                  </a:lnTo>
                  <a:lnTo>
                    <a:pt x="1675" y="64"/>
                  </a:lnTo>
                  <a:lnTo>
                    <a:pt x="1570" y="64"/>
                  </a:lnTo>
                  <a:lnTo>
                    <a:pt x="1424" y="105"/>
                  </a:lnTo>
                  <a:lnTo>
                    <a:pt x="1193" y="105"/>
                  </a:lnTo>
                  <a:lnTo>
                    <a:pt x="1005" y="252"/>
                  </a:lnTo>
                  <a:lnTo>
                    <a:pt x="880" y="315"/>
                  </a:lnTo>
                  <a:lnTo>
                    <a:pt x="817" y="336"/>
                  </a:lnTo>
                  <a:lnTo>
                    <a:pt x="712" y="357"/>
                  </a:lnTo>
                  <a:lnTo>
                    <a:pt x="628" y="377"/>
                  </a:lnTo>
                  <a:lnTo>
                    <a:pt x="482" y="419"/>
                  </a:lnTo>
                  <a:lnTo>
                    <a:pt x="398" y="482"/>
                  </a:lnTo>
                  <a:lnTo>
                    <a:pt x="377" y="524"/>
                  </a:lnTo>
                  <a:lnTo>
                    <a:pt x="252" y="587"/>
                  </a:lnTo>
                  <a:lnTo>
                    <a:pt x="210" y="733"/>
                  </a:lnTo>
                  <a:lnTo>
                    <a:pt x="105" y="880"/>
                  </a:lnTo>
                  <a:lnTo>
                    <a:pt x="84" y="942"/>
                  </a:lnTo>
                  <a:lnTo>
                    <a:pt x="147" y="984"/>
                  </a:lnTo>
                  <a:lnTo>
                    <a:pt x="147" y="1047"/>
                  </a:lnTo>
                  <a:lnTo>
                    <a:pt x="84" y="1047"/>
                  </a:lnTo>
                  <a:lnTo>
                    <a:pt x="43" y="1005"/>
                  </a:lnTo>
                  <a:lnTo>
                    <a:pt x="1" y="1110"/>
                  </a:lnTo>
                  <a:lnTo>
                    <a:pt x="63" y="1173"/>
                  </a:lnTo>
                  <a:lnTo>
                    <a:pt x="252" y="1152"/>
                  </a:lnTo>
                  <a:lnTo>
                    <a:pt x="419" y="1047"/>
                  </a:lnTo>
                  <a:lnTo>
                    <a:pt x="503" y="1005"/>
                  </a:lnTo>
                  <a:lnTo>
                    <a:pt x="608" y="1005"/>
                  </a:lnTo>
                  <a:lnTo>
                    <a:pt x="712" y="942"/>
                  </a:lnTo>
                  <a:lnTo>
                    <a:pt x="796" y="838"/>
                  </a:lnTo>
                  <a:lnTo>
                    <a:pt x="1005" y="670"/>
                  </a:lnTo>
                  <a:lnTo>
                    <a:pt x="1047" y="587"/>
                  </a:lnTo>
                  <a:lnTo>
                    <a:pt x="1110" y="566"/>
                  </a:lnTo>
                  <a:lnTo>
                    <a:pt x="1131" y="566"/>
                  </a:lnTo>
                  <a:lnTo>
                    <a:pt x="1235" y="461"/>
                  </a:lnTo>
                  <a:lnTo>
                    <a:pt x="1340" y="440"/>
                  </a:lnTo>
                  <a:lnTo>
                    <a:pt x="1444" y="440"/>
                  </a:lnTo>
                  <a:lnTo>
                    <a:pt x="1675" y="419"/>
                  </a:lnTo>
                  <a:lnTo>
                    <a:pt x="1842" y="315"/>
                  </a:lnTo>
                  <a:lnTo>
                    <a:pt x="2030" y="252"/>
                  </a:lnTo>
                  <a:lnTo>
                    <a:pt x="2051" y="168"/>
                  </a:lnTo>
                  <a:lnTo>
                    <a:pt x="2135" y="168"/>
                  </a:lnTo>
                  <a:lnTo>
                    <a:pt x="2240" y="105"/>
                  </a:lnTo>
                  <a:lnTo>
                    <a:pt x="2240" y="43"/>
                  </a:lnTo>
                  <a:lnTo>
                    <a:pt x="2177"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3002;p43">
              <a:extLst>
                <a:ext uri="{FF2B5EF4-FFF2-40B4-BE49-F238E27FC236}">
                  <a16:creationId xmlns:a16="http://schemas.microsoft.com/office/drawing/2014/main" id="{641F1843-AB1A-47BD-8460-A77EFA249E01}"/>
                </a:ext>
              </a:extLst>
            </p:cNvPr>
            <p:cNvGrpSpPr/>
            <p:nvPr/>
          </p:nvGrpSpPr>
          <p:grpSpPr>
            <a:xfrm>
              <a:off x="5068275" y="3161675"/>
              <a:ext cx="664875" cy="222850"/>
              <a:chOff x="5068275" y="3161675"/>
              <a:chExt cx="664875" cy="222850"/>
            </a:xfrm>
          </p:grpSpPr>
          <p:sp>
            <p:nvSpPr>
              <p:cNvPr id="242" name="Google Shape;3003;p43">
                <a:extLst>
                  <a:ext uri="{FF2B5EF4-FFF2-40B4-BE49-F238E27FC236}">
                    <a16:creationId xmlns:a16="http://schemas.microsoft.com/office/drawing/2014/main" id="{5F835FE3-219A-4759-A7B7-1288F44F1AA7}"/>
                  </a:ext>
                </a:extLst>
              </p:cNvPr>
              <p:cNvSpPr/>
              <p:nvPr/>
            </p:nvSpPr>
            <p:spPr>
              <a:xfrm>
                <a:off x="5408300" y="3224425"/>
                <a:ext cx="96775" cy="107800"/>
              </a:xfrm>
              <a:custGeom>
                <a:avLst/>
                <a:gdLst/>
                <a:ahLst/>
                <a:cxnLst/>
                <a:rect l="l" t="t" r="r" b="b"/>
                <a:pathLst>
                  <a:path w="3871" h="4312" extrusionOk="0">
                    <a:moveTo>
                      <a:pt x="3620" y="1"/>
                    </a:moveTo>
                    <a:lnTo>
                      <a:pt x="3515" y="43"/>
                    </a:lnTo>
                    <a:lnTo>
                      <a:pt x="3494" y="147"/>
                    </a:lnTo>
                    <a:lnTo>
                      <a:pt x="3390" y="231"/>
                    </a:lnTo>
                    <a:lnTo>
                      <a:pt x="3390" y="294"/>
                    </a:lnTo>
                    <a:lnTo>
                      <a:pt x="3285" y="357"/>
                    </a:lnTo>
                    <a:lnTo>
                      <a:pt x="3181" y="398"/>
                    </a:lnTo>
                    <a:lnTo>
                      <a:pt x="3139" y="461"/>
                    </a:lnTo>
                    <a:lnTo>
                      <a:pt x="2992" y="503"/>
                    </a:lnTo>
                    <a:lnTo>
                      <a:pt x="2720" y="440"/>
                    </a:lnTo>
                    <a:lnTo>
                      <a:pt x="2469" y="419"/>
                    </a:lnTo>
                    <a:lnTo>
                      <a:pt x="2448" y="503"/>
                    </a:lnTo>
                    <a:lnTo>
                      <a:pt x="2406" y="503"/>
                    </a:lnTo>
                    <a:lnTo>
                      <a:pt x="2260" y="398"/>
                    </a:lnTo>
                    <a:lnTo>
                      <a:pt x="2092" y="398"/>
                    </a:lnTo>
                    <a:lnTo>
                      <a:pt x="1988" y="357"/>
                    </a:lnTo>
                    <a:lnTo>
                      <a:pt x="1820" y="336"/>
                    </a:lnTo>
                    <a:lnTo>
                      <a:pt x="1737" y="398"/>
                    </a:lnTo>
                    <a:lnTo>
                      <a:pt x="1674" y="336"/>
                    </a:lnTo>
                    <a:lnTo>
                      <a:pt x="1569" y="231"/>
                    </a:lnTo>
                    <a:lnTo>
                      <a:pt x="1381" y="210"/>
                    </a:lnTo>
                    <a:lnTo>
                      <a:pt x="1276" y="210"/>
                    </a:lnTo>
                    <a:lnTo>
                      <a:pt x="1276" y="336"/>
                    </a:lnTo>
                    <a:lnTo>
                      <a:pt x="1193" y="398"/>
                    </a:lnTo>
                    <a:lnTo>
                      <a:pt x="1151" y="503"/>
                    </a:lnTo>
                    <a:lnTo>
                      <a:pt x="1067" y="566"/>
                    </a:lnTo>
                    <a:lnTo>
                      <a:pt x="900" y="524"/>
                    </a:lnTo>
                    <a:lnTo>
                      <a:pt x="774" y="545"/>
                    </a:lnTo>
                    <a:lnTo>
                      <a:pt x="712" y="608"/>
                    </a:lnTo>
                    <a:lnTo>
                      <a:pt x="753" y="650"/>
                    </a:lnTo>
                    <a:lnTo>
                      <a:pt x="586" y="775"/>
                    </a:lnTo>
                    <a:lnTo>
                      <a:pt x="586" y="942"/>
                    </a:lnTo>
                    <a:lnTo>
                      <a:pt x="628" y="1047"/>
                    </a:lnTo>
                    <a:lnTo>
                      <a:pt x="628" y="1235"/>
                    </a:lnTo>
                    <a:lnTo>
                      <a:pt x="586" y="1298"/>
                    </a:lnTo>
                    <a:lnTo>
                      <a:pt x="649" y="1445"/>
                    </a:lnTo>
                    <a:lnTo>
                      <a:pt x="670" y="1549"/>
                    </a:lnTo>
                    <a:lnTo>
                      <a:pt x="628" y="1486"/>
                    </a:lnTo>
                    <a:lnTo>
                      <a:pt x="565" y="1403"/>
                    </a:lnTo>
                    <a:lnTo>
                      <a:pt x="523" y="1445"/>
                    </a:lnTo>
                    <a:lnTo>
                      <a:pt x="440" y="1507"/>
                    </a:lnTo>
                    <a:lnTo>
                      <a:pt x="335" y="1570"/>
                    </a:lnTo>
                    <a:lnTo>
                      <a:pt x="314" y="1675"/>
                    </a:lnTo>
                    <a:lnTo>
                      <a:pt x="335" y="1800"/>
                    </a:lnTo>
                    <a:lnTo>
                      <a:pt x="314" y="1905"/>
                    </a:lnTo>
                    <a:lnTo>
                      <a:pt x="335" y="2135"/>
                    </a:lnTo>
                    <a:lnTo>
                      <a:pt x="314" y="2198"/>
                    </a:lnTo>
                    <a:lnTo>
                      <a:pt x="272" y="2303"/>
                    </a:lnTo>
                    <a:lnTo>
                      <a:pt x="188" y="2323"/>
                    </a:lnTo>
                    <a:lnTo>
                      <a:pt x="188" y="2449"/>
                    </a:lnTo>
                    <a:lnTo>
                      <a:pt x="63" y="2554"/>
                    </a:lnTo>
                    <a:lnTo>
                      <a:pt x="42" y="2721"/>
                    </a:lnTo>
                    <a:lnTo>
                      <a:pt x="42" y="2763"/>
                    </a:lnTo>
                    <a:lnTo>
                      <a:pt x="0" y="2826"/>
                    </a:lnTo>
                    <a:lnTo>
                      <a:pt x="63" y="3035"/>
                    </a:lnTo>
                    <a:lnTo>
                      <a:pt x="126" y="3139"/>
                    </a:lnTo>
                    <a:lnTo>
                      <a:pt x="168" y="3119"/>
                    </a:lnTo>
                    <a:lnTo>
                      <a:pt x="251" y="3119"/>
                    </a:lnTo>
                    <a:lnTo>
                      <a:pt x="335" y="3056"/>
                    </a:lnTo>
                    <a:lnTo>
                      <a:pt x="377" y="3077"/>
                    </a:lnTo>
                    <a:lnTo>
                      <a:pt x="419" y="3223"/>
                    </a:lnTo>
                    <a:lnTo>
                      <a:pt x="523" y="3495"/>
                    </a:lnTo>
                    <a:lnTo>
                      <a:pt x="481" y="3558"/>
                    </a:lnTo>
                    <a:lnTo>
                      <a:pt x="440" y="3704"/>
                    </a:lnTo>
                    <a:lnTo>
                      <a:pt x="356" y="3851"/>
                    </a:lnTo>
                    <a:lnTo>
                      <a:pt x="356" y="4081"/>
                    </a:lnTo>
                    <a:lnTo>
                      <a:pt x="356" y="4269"/>
                    </a:lnTo>
                    <a:lnTo>
                      <a:pt x="440" y="4269"/>
                    </a:lnTo>
                    <a:lnTo>
                      <a:pt x="523" y="4311"/>
                    </a:lnTo>
                    <a:lnTo>
                      <a:pt x="628" y="4311"/>
                    </a:lnTo>
                    <a:lnTo>
                      <a:pt x="670" y="4269"/>
                    </a:lnTo>
                    <a:lnTo>
                      <a:pt x="774" y="4290"/>
                    </a:lnTo>
                    <a:lnTo>
                      <a:pt x="879" y="4269"/>
                    </a:lnTo>
                    <a:lnTo>
                      <a:pt x="963" y="4311"/>
                    </a:lnTo>
                    <a:lnTo>
                      <a:pt x="984" y="4227"/>
                    </a:lnTo>
                    <a:lnTo>
                      <a:pt x="963" y="4102"/>
                    </a:lnTo>
                    <a:lnTo>
                      <a:pt x="879" y="4060"/>
                    </a:lnTo>
                    <a:lnTo>
                      <a:pt x="858" y="3914"/>
                    </a:lnTo>
                    <a:lnTo>
                      <a:pt x="942" y="3809"/>
                    </a:lnTo>
                    <a:lnTo>
                      <a:pt x="963" y="3600"/>
                    </a:lnTo>
                    <a:lnTo>
                      <a:pt x="942" y="3432"/>
                    </a:lnTo>
                    <a:lnTo>
                      <a:pt x="879" y="3391"/>
                    </a:lnTo>
                    <a:lnTo>
                      <a:pt x="1004" y="3223"/>
                    </a:lnTo>
                    <a:lnTo>
                      <a:pt x="1046" y="3056"/>
                    </a:lnTo>
                    <a:lnTo>
                      <a:pt x="1004" y="2909"/>
                    </a:lnTo>
                    <a:lnTo>
                      <a:pt x="942" y="2826"/>
                    </a:lnTo>
                    <a:lnTo>
                      <a:pt x="942" y="2763"/>
                    </a:lnTo>
                    <a:lnTo>
                      <a:pt x="1067" y="2700"/>
                    </a:lnTo>
                    <a:lnTo>
                      <a:pt x="1088" y="2616"/>
                    </a:lnTo>
                    <a:lnTo>
                      <a:pt x="1214" y="2595"/>
                    </a:lnTo>
                    <a:lnTo>
                      <a:pt x="1318" y="2637"/>
                    </a:lnTo>
                    <a:lnTo>
                      <a:pt x="1318" y="2700"/>
                    </a:lnTo>
                    <a:lnTo>
                      <a:pt x="1381" y="2763"/>
                    </a:lnTo>
                    <a:lnTo>
                      <a:pt x="1381" y="2909"/>
                    </a:lnTo>
                    <a:lnTo>
                      <a:pt x="1276" y="3014"/>
                    </a:lnTo>
                    <a:lnTo>
                      <a:pt x="1276" y="3119"/>
                    </a:lnTo>
                    <a:lnTo>
                      <a:pt x="1318" y="3223"/>
                    </a:lnTo>
                    <a:lnTo>
                      <a:pt x="1402" y="3244"/>
                    </a:lnTo>
                    <a:lnTo>
                      <a:pt x="1486" y="3328"/>
                    </a:lnTo>
                    <a:lnTo>
                      <a:pt x="1611" y="3391"/>
                    </a:lnTo>
                    <a:lnTo>
                      <a:pt x="1632" y="3495"/>
                    </a:lnTo>
                    <a:lnTo>
                      <a:pt x="1590" y="3495"/>
                    </a:lnTo>
                    <a:lnTo>
                      <a:pt x="1569" y="3704"/>
                    </a:lnTo>
                    <a:lnTo>
                      <a:pt x="1590" y="3851"/>
                    </a:lnTo>
                    <a:lnTo>
                      <a:pt x="1674" y="3872"/>
                    </a:lnTo>
                    <a:lnTo>
                      <a:pt x="1737" y="3851"/>
                    </a:lnTo>
                    <a:lnTo>
                      <a:pt x="1883" y="3893"/>
                    </a:lnTo>
                    <a:lnTo>
                      <a:pt x="1946" y="3872"/>
                    </a:lnTo>
                    <a:lnTo>
                      <a:pt x="1946" y="3851"/>
                    </a:lnTo>
                    <a:lnTo>
                      <a:pt x="1925" y="3746"/>
                    </a:lnTo>
                    <a:lnTo>
                      <a:pt x="2030" y="3663"/>
                    </a:lnTo>
                    <a:lnTo>
                      <a:pt x="2113" y="3642"/>
                    </a:lnTo>
                    <a:lnTo>
                      <a:pt x="2260" y="3558"/>
                    </a:lnTo>
                    <a:lnTo>
                      <a:pt x="2427" y="3579"/>
                    </a:lnTo>
                    <a:lnTo>
                      <a:pt x="2511" y="3495"/>
                    </a:lnTo>
                    <a:lnTo>
                      <a:pt x="2532" y="3537"/>
                    </a:lnTo>
                    <a:lnTo>
                      <a:pt x="2616" y="3537"/>
                    </a:lnTo>
                    <a:lnTo>
                      <a:pt x="2657" y="3453"/>
                    </a:lnTo>
                    <a:lnTo>
                      <a:pt x="2657" y="3391"/>
                    </a:lnTo>
                    <a:lnTo>
                      <a:pt x="2511" y="3370"/>
                    </a:lnTo>
                    <a:lnTo>
                      <a:pt x="2448" y="3391"/>
                    </a:lnTo>
                    <a:lnTo>
                      <a:pt x="2281" y="3391"/>
                    </a:lnTo>
                    <a:lnTo>
                      <a:pt x="2281" y="3328"/>
                    </a:lnTo>
                    <a:lnTo>
                      <a:pt x="2239" y="3328"/>
                    </a:lnTo>
                    <a:lnTo>
                      <a:pt x="2239" y="3244"/>
                    </a:lnTo>
                    <a:lnTo>
                      <a:pt x="2197" y="3244"/>
                    </a:lnTo>
                    <a:lnTo>
                      <a:pt x="2134" y="3265"/>
                    </a:lnTo>
                    <a:lnTo>
                      <a:pt x="2134" y="3223"/>
                    </a:lnTo>
                    <a:lnTo>
                      <a:pt x="2030" y="3181"/>
                    </a:lnTo>
                    <a:lnTo>
                      <a:pt x="2009" y="3119"/>
                    </a:lnTo>
                    <a:lnTo>
                      <a:pt x="2051" y="3035"/>
                    </a:lnTo>
                    <a:lnTo>
                      <a:pt x="2092" y="2972"/>
                    </a:lnTo>
                    <a:lnTo>
                      <a:pt x="2134" y="3014"/>
                    </a:lnTo>
                    <a:lnTo>
                      <a:pt x="2134" y="3014"/>
                    </a:lnTo>
                    <a:lnTo>
                      <a:pt x="2113" y="2930"/>
                    </a:lnTo>
                    <a:lnTo>
                      <a:pt x="2155" y="2930"/>
                    </a:lnTo>
                    <a:lnTo>
                      <a:pt x="2197" y="2867"/>
                    </a:lnTo>
                    <a:lnTo>
                      <a:pt x="2134" y="2826"/>
                    </a:lnTo>
                    <a:lnTo>
                      <a:pt x="2051" y="2805"/>
                    </a:lnTo>
                    <a:lnTo>
                      <a:pt x="2092" y="2742"/>
                    </a:lnTo>
                    <a:lnTo>
                      <a:pt x="2051" y="2658"/>
                    </a:lnTo>
                    <a:lnTo>
                      <a:pt x="1988" y="2616"/>
                    </a:lnTo>
                    <a:lnTo>
                      <a:pt x="1904" y="2616"/>
                    </a:lnTo>
                    <a:lnTo>
                      <a:pt x="1883" y="2491"/>
                    </a:lnTo>
                    <a:lnTo>
                      <a:pt x="1716" y="2323"/>
                    </a:lnTo>
                    <a:lnTo>
                      <a:pt x="1611" y="2240"/>
                    </a:lnTo>
                    <a:lnTo>
                      <a:pt x="1569" y="2135"/>
                    </a:lnTo>
                    <a:lnTo>
                      <a:pt x="1569" y="2093"/>
                    </a:lnTo>
                    <a:lnTo>
                      <a:pt x="1611" y="2093"/>
                    </a:lnTo>
                    <a:lnTo>
                      <a:pt x="1632" y="2177"/>
                    </a:lnTo>
                    <a:lnTo>
                      <a:pt x="1737" y="2177"/>
                    </a:lnTo>
                    <a:lnTo>
                      <a:pt x="1841" y="2093"/>
                    </a:lnTo>
                    <a:lnTo>
                      <a:pt x="1883" y="2010"/>
                    </a:lnTo>
                    <a:lnTo>
                      <a:pt x="2092" y="1926"/>
                    </a:lnTo>
                    <a:lnTo>
                      <a:pt x="2260" y="1800"/>
                    </a:lnTo>
                    <a:lnTo>
                      <a:pt x="2344" y="1675"/>
                    </a:lnTo>
                    <a:lnTo>
                      <a:pt x="2448" y="1612"/>
                    </a:lnTo>
                    <a:lnTo>
                      <a:pt x="2448" y="1549"/>
                    </a:lnTo>
                    <a:lnTo>
                      <a:pt x="2574" y="1507"/>
                    </a:lnTo>
                    <a:lnTo>
                      <a:pt x="2678" y="1570"/>
                    </a:lnTo>
                    <a:lnTo>
                      <a:pt x="2762" y="1591"/>
                    </a:lnTo>
                    <a:lnTo>
                      <a:pt x="2867" y="1445"/>
                    </a:lnTo>
                    <a:lnTo>
                      <a:pt x="2867" y="1361"/>
                    </a:lnTo>
                    <a:lnTo>
                      <a:pt x="2741" y="1298"/>
                    </a:lnTo>
                    <a:lnTo>
                      <a:pt x="2469" y="1340"/>
                    </a:lnTo>
                    <a:lnTo>
                      <a:pt x="2364" y="1403"/>
                    </a:lnTo>
                    <a:lnTo>
                      <a:pt x="2197" y="1403"/>
                    </a:lnTo>
                    <a:lnTo>
                      <a:pt x="2113" y="1445"/>
                    </a:lnTo>
                    <a:lnTo>
                      <a:pt x="2009" y="1549"/>
                    </a:lnTo>
                    <a:lnTo>
                      <a:pt x="1820" y="1549"/>
                    </a:lnTo>
                    <a:lnTo>
                      <a:pt x="1716" y="1486"/>
                    </a:lnTo>
                    <a:lnTo>
                      <a:pt x="1611" y="1466"/>
                    </a:lnTo>
                    <a:lnTo>
                      <a:pt x="1507" y="1591"/>
                    </a:lnTo>
                    <a:lnTo>
                      <a:pt x="1423" y="1800"/>
                    </a:lnTo>
                    <a:lnTo>
                      <a:pt x="1297" y="1863"/>
                    </a:lnTo>
                    <a:lnTo>
                      <a:pt x="1193" y="1821"/>
                    </a:lnTo>
                    <a:lnTo>
                      <a:pt x="1172" y="1779"/>
                    </a:lnTo>
                    <a:lnTo>
                      <a:pt x="1004" y="1612"/>
                    </a:lnTo>
                    <a:lnTo>
                      <a:pt x="858" y="1486"/>
                    </a:lnTo>
                    <a:lnTo>
                      <a:pt x="774" y="1277"/>
                    </a:lnTo>
                    <a:lnTo>
                      <a:pt x="795" y="1047"/>
                    </a:lnTo>
                    <a:lnTo>
                      <a:pt x="879" y="838"/>
                    </a:lnTo>
                    <a:lnTo>
                      <a:pt x="984" y="733"/>
                    </a:lnTo>
                    <a:lnTo>
                      <a:pt x="1109" y="670"/>
                    </a:lnTo>
                    <a:lnTo>
                      <a:pt x="1276" y="754"/>
                    </a:lnTo>
                    <a:lnTo>
                      <a:pt x="1465" y="775"/>
                    </a:lnTo>
                    <a:lnTo>
                      <a:pt x="1674" y="670"/>
                    </a:lnTo>
                    <a:lnTo>
                      <a:pt x="1820" y="670"/>
                    </a:lnTo>
                    <a:lnTo>
                      <a:pt x="1883" y="754"/>
                    </a:lnTo>
                    <a:lnTo>
                      <a:pt x="1988" y="754"/>
                    </a:lnTo>
                    <a:lnTo>
                      <a:pt x="2051" y="712"/>
                    </a:lnTo>
                    <a:lnTo>
                      <a:pt x="2281" y="733"/>
                    </a:lnTo>
                    <a:lnTo>
                      <a:pt x="2427" y="733"/>
                    </a:lnTo>
                    <a:lnTo>
                      <a:pt x="2448" y="712"/>
                    </a:lnTo>
                    <a:lnTo>
                      <a:pt x="2574" y="712"/>
                    </a:lnTo>
                    <a:lnTo>
                      <a:pt x="2678" y="754"/>
                    </a:lnTo>
                    <a:lnTo>
                      <a:pt x="2720" y="817"/>
                    </a:lnTo>
                    <a:lnTo>
                      <a:pt x="2825" y="859"/>
                    </a:lnTo>
                    <a:lnTo>
                      <a:pt x="3264" y="754"/>
                    </a:lnTo>
                    <a:lnTo>
                      <a:pt x="3453" y="629"/>
                    </a:lnTo>
                    <a:lnTo>
                      <a:pt x="3494" y="524"/>
                    </a:lnTo>
                    <a:lnTo>
                      <a:pt x="3578" y="524"/>
                    </a:lnTo>
                    <a:lnTo>
                      <a:pt x="3620" y="440"/>
                    </a:lnTo>
                    <a:lnTo>
                      <a:pt x="3704" y="398"/>
                    </a:lnTo>
                    <a:lnTo>
                      <a:pt x="3766" y="294"/>
                    </a:lnTo>
                    <a:lnTo>
                      <a:pt x="3808" y="210"/>
                    </a:lnTo>
                    <a:lnTo>
                      <a:pt x="3871" y="147"/>
                    </a:lnTo>
                    <a:lnTo>
                      <a:pt x="3808" y="106"/>
                    </a:lnTo>
                    <a:lnTo>
                      <a:pt x="3787" y="43"/>
                    </a:lnTo>
                    <a:lnTo>
                      <a:pt x="3620"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3004;p43">
                <a:extLst>
                  <a:ext uri="{FF2B5EF4-FFF2-40B4-BE49-F238E27FC236}">
                    <a16:creationId xmlns:a16="http://schemas.microsoft.com/office/drawing/2014/main" id="{6D72F608-BB4E-4306-BF49-C124A56159AC}"/>
                  </a:ext>
                </a:extLst>
              </p:cNvPr>
              <p:cNvSpPr/>
              <p:nvPr/>
            </p:nvSpPr>
            <p:spPr>
              <a:xfrm>
                <a:off x="5587700" y="3253200"/>
                <a:ext cx="145450" cy="131325"/>
              </a:xfrm>
              <a:custGeom>
                <a:avLst/>
                <a:gdLst/>
                <a:ahLst/>
                <a:cxnLst/>
                <a:rect l="l" t="t" r="r" b="b"/>
                <a:pathLst>
                  <a:path w="5818" h="5253" extrusionOk="0">
                    <a:moveTo>
                      <a:pt x="922" y="1"/>
                    </a:moveTo>
                    <a:lnTo>
                      <a:pt x="775" y="22"/>
                    </a:lnTo>
                    <a:lnTo>
                      <a:pt x="712" y="84"/>
                    </a:lnTo>
                    <a:lnTo>
                      <a:pt x="566" y="189"/>
                    </a:lnTo>
                    <a:lnTo>
                      <a:pt x="482" y="210"/>
                    </a:lnTo>
                    <a:lnTo>
                      <a:pt x="398" y="294"/>
                    </a:lnTo>
                    <a:lnTo>
                      <a:pt x="252" y="294"/>
                    </a:lnTo>
                    <a:lnTo>
                      <a:pt x="147" y="356"/>
                    </a:lnTo>
                    <a:lnTo>
                      <a:pt x="189" y="440"/>
                    </a:lnTo>
                    <a:lnTo>
                      <a:pt x="168" y="524"/>
                    </a:lnTo>
                    <a:lnTo>
                      <a:pt x="43" y="608"/>
                    </a:lnTo>
                    <a:lnTo>
                      <a:pt x="1" y="670"/>
                    </a:lnTo>
                    <a:lnTo>
                      <a:pt x="147" y="712"/>
                    </a:lnTo>
                    <a:lnTo>
                      <a:pt x="252" y="649"/>
                    </a:lnTo>
                    <a:lnTo>
                      <a:pt x="273" y="608"/>
                    </a:lnTo>
                    <a:lnTo>
                      <a:pt x="315" y="670"/>
                    </a:lnTo>
                    <a:lnTo>
                      <a:pt x="503" y="754"/>
                    </a:lnTo>
                    <a:lnTo>
                      <a:pt x="566" y="859"/>
                    </a:lnTo>
                    <a:lnTo>
                      <a:pt x="524" y="921"/>
                    </a:lnTo>
                    <a:lnTo>
                      <a:pt x="566" y="1047"/>
                    </a:lnTo>
                    <a:lnTo>
                      <a:pt x="691" y="1131"/>
                    </a:lnTo>
                    <a:lnTo>
                      <a:pt x="796" y="1152"/>
                    </a:lnTo>
                    <a:lnTo>
                      <a:pt x="901" y="1131"/>
                    </a:lnTo>
                    <a:lnTo>
                      <a:pt x="984" y="1172"/>
                    </a:lnTo>
                    <a:lnTo>
                      <a:pt x="1026" y="1131"/>
                    </a:lnTo>
                    <a:lnTo>
                      <a:pt x="1110" y="1152"/>
                    </a:lnTo>
                    <a:lnTo>
                      <a:pt x="1298" y="1131"/>
                    </a:lnTo>
                    <a:lnTo>
                      <a:pt x="1340" y="1152"/>
                    </a:lnTo>
                    <a:lnTo>
                      <a:pt x="1424" y="1131"/>
                    </a:lnTo>
                    <a:lnTo>
                      <a:pt x="1361" y="1068"/>
                    </a:lnTo>
                    <a:lnTo>
                      <a:pt x="1654" y="1089"/>
                    </a:lnTo>
                    <a:lnTo>
                      <a:pt x="1717" y="1172"/>
                    </a:lnTo>
                    <a:lnTo>
                      <a:pt x="1675" y="1298"/>
                    </a:lnTo>
                    <a:lnTo>
                      <a:pt x="1633" y="1277"/>
                    </a:lnTo>
                    <a:lnTo>
                      <a:pt x="1549" y="1361"/>
                    </a:lnTo>
                    <a:lnTo>
                      <a:pt x="1507" y="1465"/>
                    </a:lnTo>
                    <a:lnTo>
                      <a:pt x="1445" y="1361"/>
                    </a:lnTo>
                    <a:lnTo>
                      <a:pt x="1256" y="1277"/>
                    </a:lnTo>
                    <a:lnTo>
                      <a:pt x="1194" y="1298"/>
                    </a:lnTo>
                    <a:lnTo>
                      <a:pt x="1131" y="1465"/>
                    </a:lnTo>
                    <a:lnTo>
                      <a:pt x="1026" y="1507"/>
                    </a:lnTo>
                    <a:lnTo>
                      <a:pt x="922" y="1465"/>
                    </a:lnTo>
                    <a:lnTo>
                      <a:pt x="817" y="1465"/>
                    </a:lnTo>
                    <a:lnTo>
                      <a:pt x="775" y="1403"/>
                    </a:lnTo>
                    <a:lnTo>
                      <a:pt x="629" y="1444"/>
                    </a:lnTo>
                    <a:lnTo>
                      <a:pt x="566" y="1507"/>
                    </a:lnTo>
                    <a:lnTo>
                      <a:pt x="608" y="1570"/>
                    </a:lnTo>
                    <a:lnTo>
                      <a:pt x="733" y="1591"/>
                    </a:lnTo>
                    <a:lnTo>
                      <a:pt x="838" y="1654"/>
                    </a:lnTo>
                    <a:lnTo>
                      <a:pt x="901" y="1779"/>
                    </a:lnTo>
                    <a:lnTo>
                      <a:pt x="942" y="1821"/>
                    </a:lnTo>
                    <a:lnTo>
                      <a:pt x="1005" y="1800"/>
                    </a:lnTo>
                    <a:lnTo>
                      <a:pt x="1026" y="1884"/>
                    </a:lnTo>
                    <a:lnTo>
                      <a:pt x="1026" y="1968"/>
                    </a:lnTo>
                    <a:lnTo>
                      <a:pt x="984" y="1988"/>
                    </a:lnTo>
                    <a:lnTo>
                      <a:pt x="942" y="2072"/>
                    </a:lnTo>
                    <a:lnTo>
                      <a:pt x="1047" y="2240"/>
                    </a:lnTo>
                    <a:lnTo>
                      <a:pt x="1152" y="2281"/>
                    </a:lnTo>
                    <a:lnTo>
                      <a:pt x="1256" y="2240"/>
                    </a:lnTo>
                    <a:lnTo>
                      <a:pt x="1403" y="2114"/>
                    </a:lnTo>
                    <a:lnTo>
                      <a:pt x="1361" y="2009"/>
                    </a:lnTo>
                    <a:lnTo>
                      <a:pt x="1466" y="1863"/>
                    </a:lnTo>
                    <a:lnTo>
                      <a:pt x="1507" y="1821"/>
                    </a:lnTo>
                    <a:lnTo>
                      <a:pt x="1528" y="1758"/>
                    </a:lnTo>
                    <a:lnTo>
                      <a:pt x="1570" y="1612"/>
                    </a:lnTo>
                    <a:lnTo>
                      <a:pt x="1633" y="1507"/>
                    </a:lnTo>
                    <a:lnTo>
                      <a:pt x="1633" y="1654"/>
                    </a:lnTo>
                    <a:lnTo>
                      <a:pt x="1549" y="1716"/>
                    </a:lnTo>
                    <a:lnTo>
                      <a:pt x="1612" y="1863"/>
                    </a:lnTo>
                    <a:lnTo>
                      <a:pt x="1654" y="1988"/>
                    </a:lnTo>
                    <a:lnTo>
                      <a:pt x="1717" y="2072"/>
                    </a:lnTo>
                    <a:lnTo>
                      <a:pt x="1738" y="2009"/>
                    </a:lnTo>
                    <a:lnTo>
                      <a:pt x="1779" y="2009"/>
                    </a:lnTo>
                    <a:lnTo>
                      <a:pt x="1842" y="2030"/>
                    </a:lnTo>
                    <a:lnTo>
                      <a:pt x="1842" y="2135"/>
                    </a:lnTo>
                    <a:lnTo>
                      <a:pt x="1884" y="2093"/>
                    </a:lnTo>
                    <a:lnTo>
                      <a:pt x="1947" y="2093"/>
                    </a:lnTo>
                    <a:lnTo>
                      <a:pt x="1968" y="2135"/>
                    </a:lnTo>
                    <a:lnTo>
                      <a:pt x="2051" y="2177"/>
                    </a:lnTo>
                    <a:lnTo>
                      <a:pt x="2156" y="2135"/>
                    </a:lnTo>
                    <a:lnTo>
                      <a:pt x="2240" y="2135"/>
                    </a:lnTo>
                    <a:lnTo>
                      <a:pt x="2240" y="2177"/>
                    </a:lnTo>
                    <a:lnTo>
                      <a:pt x="2093" y="2177"/>
                    </a:lnTo>
                    <a:lnTo>
                      <a:pt x="2093" y="2281"/>
                    </a:lnTo>
                    <a:lnTo>
                      <a:pt x="2240" y="2302"/>
                    </a:lnTo>
                    <a:lnTo>
                      <a:pt x="2240" y="2323"/>
                    </a:lnTo>
                    <a:lnTo>
                      <a:pt x="2261" y="2386"/>
                    </a:lnTo>
                    <a:lnTo>
                      <a:pt x="2407" y="2449"/>
                    </a:lnTo>
                    <a:lnTo>
                      <a:pt x="2575" y="2449"/>
                    </a:lnTo>
                    <a:lnTo>
                      <a:pt x="2930" y="2553"/>
                    </a:lnTo>
                    <a:lnTo>
                      <a:pt x="3286" y="2658"/>
                    </a:lnTo>
                    <a:lnTo>
                      <a:pt x="3391" y="2658"/>
                    </a:lnTo>
                    <a:lnTo>
                      <a:pt x="3537" y="2721"/>
                    </a:lnTo>
                    <a:lnTo>
                      <a:pt x="3558" y="2825"/>
                    </a:lnTo>
                    <a:lnTo>
                      <a:pt x="3725" y="2867"/>
                    </a:lnTo>
                    <a:lnTo>
                      <a:pt x="3830" y="2867"/>
                    </a:lnTo>
                    <a:lnTo>
                      <a:pt x="3914" y="2825"/>
                    </a:lnTo>
                    <a:lnTo>
                      <a:pt x="3914" y="2825"/>
                    </a:lnTo>
                    <a:lnTo>
                      <a:pt x="3830" y="2951"/>
                    </a:lnTo>
                    <a:lnTo>
                      <a:pt x="3851" y="2972"/>
                    </a:lnTo>
                    <a:lnTo>
                      <a:pt x="3935" y="2951"/>
                    </a:lnTo>
                    <a:lnTo>
                      <a:pt x="3955" y="3014"/>
                    </a:lnTo>
                    <a:lnTo>
                      <a:pt x="4081" y="2972"/>
                    </a:lnTo>
                    <a:lnTo>
                      <a:pt x="4018" y="3035"/>
                    </a:lnTo>
                    <a:lnTo>
                      <a:pt x="4060" y="3076"/>
                    </a:lnTo>
                    <a:lnTo>
                      <a:pt x="4039" y="3139"/>
                    </a:lnTo>
                    <a:lnTo>
                      <a:pt x="4081" y="3181"/>
                    </a:lnTo>
                    <a:lnTo>
                      <a:pt x="4186" y="3160"/>
                    </a:lnTo>
                    <a:lnTo>
                      <a:pt x="4081" y="3265"/>
                    </a:lnTo>
                    <a:lnTo>
                      <a:pt x="4081" y="3328"/>
                    </a:lnTo>
                    <a:lnTo>
                      <a:pt x="4227" y="3453"/>
                    </a:lnTo>
                    <a:lnTo>
                      <a:pt x="4186" y="3558"/>
                    </a:lnTo>
                    <a:lnTo>
                      <a:pt x="4227" y="3641"/>
                    </a:lnTo>
                    <a:lnTo>
                      <a:pt x="4332" y="3704"/>
                    </a:lnTo>
                    <a:lnTo>
                      <a:pt x="4479" y="3809"/>
                    </a:lnTo>
                    <a:lnTo>
                      <a:pt x="4499" y="3872"/>
                    </a:lnTo>
                    <a:lnTo>
                      <a:pt x="4374" y="3872"/>
                    </a:lnTo>
                    <a:lnTo>
                      <a:pt x="4353" y="3955"/>
                    </a:lnTo>
                    <a:lnTo>
                      <a:pt x="4437" y="4018"/>
                    </a:lnTo>
                    <a:lnTo>
                      <a:pt x="4541" y="4081"/>
                    </a:lnTo>
                    <a:lnTo>
                      <a:pt x="4667" y="4060"/>
                    </a:lnTo>
                    <a:lnTo>
                      <a:pt x="4751" y="4081"/>
                    </a:lnTo>
                    <a:lnTo>
                      <a:pt x="4688" y="4081"/>
                    </a:lnTo>
                    <a:lnTo>
                      <a:pt x="4562" y="4123"/>
                    </a:lnTo>
                    <a:lnTo>
                      <a:pt x="4499" y="4102"/>
                    </a:lnTo>
                    <a:lnTo>
                      <a:pt x="4458" y="4123"/>
                    </a:lnTo>
                    <a:lnTo>
                      <a:pt x="4499" y="4206"/>
                    </a:lnTo>
                    <a:lnTo>
                      <a:pt x="4583" y="4227"/>
                    </a:lnTo>
                    <a:lnTo>
                      <a:pt x="4562" y="4395"/>
                    </a:lnTo>
                    <a:lnTo>
                      <a:pt x="4541" y="4416"/>
                    </a:lnTo>
                    <a:lnTo>
                      <a:pt x="4541" y="4499"/>
                    </a:lnTo>
                    <a:lnTo>
                      <a:pt x="4499" y="4583"/>
                    </a:lnTo>
                    <a:lnTo>
                      <a:pt x="4458" y="4604"/>
                    </a:lnTo>
                    <a:lnTo>
                      <a:pt x="4541" y="4709"/>
                    </a:lnTo>
                    <a:lnTo>
                      <a:pt x="4667" y="4625"/>
                    </a:lnTo>
                    <a:lnTo>
                      <a:pt x="4709" y="4688"/>
                    </a:lnTo>
                    <a:lnTo>
                      <a:pt x="4792" y="4688"/>
                    </a:lnTo>
                    <a:lnTo>
                      <a:pt x="4897" y="4625"/>
                    </a:lnTo>
                    <a:lnTo>
                      <a:pt x="5064" y="4625"/>
                    </a:lnTo>
                    <a:lnTo>
                      <a:pt x="5127" y="4583"/>
                    </a:lnTo>
                    <a:lnTo>
                      <a:pt x="5169" y="4478"/>
                    </a:lnTo>
                    <a:lnTo>
                      <a:pt x="5169" y="4583"/>
                    </a:lnTo>
                    <a:lnTo>
                      <a:pt x="5106" y="4688"/>
                    </a:lnTo>
                    <a:lnTo>
                      <a:pt x="5127" y="4750"/>
                    </a:lnTo>
                    <a:lnTo>
                      <a:pt x="5190" y="4792"/>
                    </a:lnTo>
                    <a:lnTo>
                      <a:pt x="5316" y="4897"/>
                    </a:lnTo>
                    <a:lnTo>
                      <a:pt x="5295" y="4939"/>
                    </a:lnTo>
                    <a:lnTo>
                      <a:pt x="5336" y="5022"/>
                    </a:lnTo>
                    <a:lnTo>
                      <a:pt x="5504" y="5211"/>
                    </a:lnTo>
                    <a:lnTo>
                      <a:pt x="5629" y="5232"/>
                    </a:lnTo>
                    <a:lnTo>
                      <a:pt x="5692" y="5253"/>
                    </a:lnTo>
                    <a:lnTo>
                      <a:pt x="5713" y="3851"/>
                    </a:lnTo>
                    <a:lnTo>
                      <a:pt x="5713" y="3788"/>
                    </a:lnTo>
                    <a:lnTo>
                      <a:pt x="5713" y="3704"/>
                    </a:lnTo>
                    <a:lnTo>
                      <a:pt x="5734" y="3537"/>
                    </a:lnTo>
                    <a:lnTo>
                      <a:pt x="5818" y="1382"/>
                    </a:lnTo>
                    <a:lnTo>
                      <a:pt x="5713" y="1403"/>
                    </a:lnTo>
                    <a:lnTo>
                      <a:pt x="5629" y="1382"/>
                    </a:lnTo>
                    <a:lnTo>
                      <a:pt x="5629" y="1298"/>
                    </a:lnTo>
                    <a:lnTo>
                      <a:pt x="5650" y="1256"/>
                    </a:lnTo>
                    <a:lnTo>
                      <a:pt x="5546" y="1193"/>
                    </a:lnTo>
                    <a:lnTo>
                      <a:pt x="5441" y="1193"/>
                    </a:lnTo>
                    <a:lnTo>
                      <a:pt x="5316" y="1172"/>
                    </a:lnTo>
                    <a:lnTo>
                      <a:pt x="5232" y="1152"/>
                    </a:lnTo>
                    <a:lnTo>
                      <a:pt x="5169" y="1172"/>
                    </a:lnTo>
                    <a:lnTo>
                      <a:pt x="4813" y="1026"/>
                    </a:lnTo>
                    <a:lnTo>
                      <a:pt x="4667" y="984"/>
                    </a:lnTo>
                    <a:lnTo>
                      <a:pt x="4562" y="963"/>
                    </a:lnTo>
                    <a:lnTo>
                      <a:pt x="4458" y="880"/>
                    </a:lnTo>
                    <a:lnTo>
                      <a:pt x="4248" y="838"/>
                    </a:lnTo>
                    <a:lnTo>
                      <a:pt x="4060" y="754"/>
                    </a:lnTo>
                    <a:lnTo>
                      <a:pt x="3976" y="670"/>
                    </a:lnTo>
                    <a:lnTo>
                      <a:pt x="3830" y="649"/>
                    </a:lnTo>
                    <a:lnTo>
                      <a:pt x="3537" y="838"/>
                    </a:lnTo>
                    <a:lnTo>
                      <a:pt x="3537" y="880"/>
                    </a:lnTo>
                    <a:lnTo>
                      <a:pt x="3600" y="984"/>
                    </a:lnTo>
                    <a:lnTo>
                      <a:pt x="3558" y="1068"/>
                    </a:lnTo>
                    <a:lnTo>
                      <a:pt x="3391" y="1089"/>
                    </a:lnTo>
                    <a:lnTo>
                      <a:pt x="3286" y="1131"/>
                    </a:lnTo>
                    <a:lnTo>
                      <a:pt x="3223" y="1131"/>
                    </a:lnTo>
                    <a:lnTo>
                      <a:pt x="3181" y="1089"/>
                    </a:lnTo>
                    <a:lnTo>
                      <a:pt x="3119" y="1172"/>
                    </a:lnTo>
                    <a:lnTo>
                      <a:pt x="3119" y="1277"/>
                    </a:lnTo>
                    <a:lnTo>
                      <a:pt x="2993" y="1340"/>
                    </a:lnTo>
                    <a:lnTo>
                      <a:pt x="2888" y="1361"/>
                    </a:lnTo>
                    <a:lnTo>
                      <a:pt x="2805" y="1465"/>
                    </a:lnTo>
                    <a:lnTo>
                      <a:pt x="2805" y="1612"/>
                    </a:lnTo>
                    <a:lnTo>
                      <a:pt x="2763" y="1654"/>
                    </a:lnTo>
                    <a:lnTo>
                      <a:pt x="2700" y="1696"/>
                    </a:lnTo>
                    <a:lnTo>
                      <a:pt x="2658" y="1800"/>
                    </a:lnTo>
                    <a:lnTo>
                      <a:pt x="2554" y="1821"/>
                    </a:lnTo>
                    <a:lnTo>
                      <a:pt x="2449" y="1821"/>
                    </a:lnTo>
                    <a:lnTo>
                      <a:pt x="2386" y="1779"/>
                    </a:lnTo>
                    <a:lnTo>
                      <a:pt x="2261" y="1675"/>
                    </a:lnTo>
                    <a:lnTo>
                      <a:pt x="2240" y="1570"/>
                    </a:lnTo>
                    <a:lnTo>
                      <a:pt x="2177" y="1591"/>
                    </a:lnTo>
                    <a:lnTo>
                      <a:pt x="2156" y="1465"/>
                    </a:lnTo>
                    <a:lnTo>
                      <a:pt x="2156" y="1361"/>
                    </a:lnTo>
                    <a:lnTo>
                      <a:pt x="2072" y="1298"/>
                    </a:lnTo>
                    <a:lnTo>
                      <a:pt x="2031" y="1382"/>
                    </a:lnTo>
                    <a:lnTo>
                      <a:pt x="2051" y="1507"/>
                    </a:lnTo>
                    <a:lnTo>
                      <a:pt x="1989" y="1507"/>
                    </a:lnTo>
                    <a:lnTo>
                      <a:pt x="1926" y="1444"/>
                    </a:lnTo>
                    <a:lnTo>
                      <a:pt x="1863" y="1298"/>
                    </a:lnTo>
                    <a:lnTo>
                      <a:pt x="1842" y="1047"/>
                    </a:lnTo>
                    <a:lnTo>
                      <a:pt x="1821" y="880"/>
                    </a:lnTo>
                    <a:lnTo>
                      <a:pt x="1863" y="775"/>
                    </a:lnTo>
                    <a:lnTo>
                      <a:pt x="1947" y="670"/>
                    </a:lnTo>
                    <a:lnTo>
                      <a:pt x="1884" y="566"/>
                    </a:lnTo>
                    <a:lnTo>
                      <a:pt x="1821" y="503"/>
                    </a:lnTo>
                    <a:lnTo>
                      <a:pt x="1821" y="335"/>
                    </a:lnTo>
                    <a:lnTo>
                      <a:pt x="1842" y="294"/>
                    </a:lnTo>
                    <a:lnTo>
                      <a:pt x="1779" y="231"/>
                    </a:lnTo>
                    <a:lnTo>
                      <a:pt x="1612" y="210"/>
                    </a:lnTo>
                    <a:lnTo>
                      <a:pt x="1424" y="231"/>
                    </a:lnTo>
                    <a:lnTo>
                      <a:pt x="1235" y="105"/>
                    </a:lnTo>
                    <a:lnTo>
                      <a:pt x="922"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3005;p43">
                <a:extLst>
                  <a:ext uri="{FF2B5EF4-FFF2-40B4-BE49-F238E27FC236}">
                    <a16:creationId xmlns:a16="http://schemas.microsoft.com/office/drawing/2014/main" id="{2DA81E5B-1559-48D8-B02A-B82E2B23AE92}"/>
                  </a:ext>
                </a:extLst>
              </p:cNvPr>
              <p:cNvSpPr/>
              <p:nvPr/>
            </p:nvSpPr>
            <p:spPr>
              <a:xfrm>
                <a:off x="5268100" y="3181025"/>
                <a:ext cx="143350" cy="129750"/>
              </a:xfrm>
              <a:custGeom>
                <a:avLst/>
                <a:gdLst/>
                <a:ahLst/>
                <a:cxnLst/>
                <a:rect l="l" t="t" r="r" b="b"/>
                <a:pathLst>
                  <a:path w="5734" h="5190" extrusionOk="0">
                    <a:moveTo>
                      <a:pt x="4060" y="0"/>
                    </a:moveTo>
                    <a:lnTo>
                      <a:pt x="3955" y="147"/>
                    </a:lnTo>
                    <a:lnTo>
                      <a:pt x="3955" y="209"/>
                    </a:lnTo>
                    <a:lnTo>
                      <a:pt x="3892" y="314"/>
                    </a:lnTo>
                    <a:lnTo>
                      <a:pt x="3892" y="398"/>
                    </a:lnTo>
                    <a:lnTo>
                      <a:pt x="3767" y="837"/>
                    </a:lnTo>
                    <a:lnTo>
                      <a:pt x="3579" y="1109"/>
                    </a:lnTo>
                    <a:lnTo>
                      <a:pt x="3516" y="1360"/>
                    </a:lnTo>
                    <a:lnTo>
                      <a:pt x="3265" y="1716"/>
                    </a:lnTo>
                    <a:lnTo>
                      <a:pt x="3307" y="1779"/>
                    </a:lnTo>
                    <a:lnTo>
                      <a:pt x="3014" y="1842"/>
                    </a:lnTo>
                    <a:lnTo>
                      <a:pt x="2783" y="1967"/>
                    </a:lnTo>
                    <a:lnTo>
                      <a:pt x="2637" y="1967"/>
                    </a:lnTo>
                    <a:lnTo>
                      <a:pt x="2595" y="1883"/>
                    </a:lnTo>
                    <a:lnTo>
                      <a:pt x="2470" y="1842"/>
                    </a:lnTo>
                    <a:lnTo>
                      <a:pt x="2177" y="1842"/>
                    </a:lnTo>
                    <a:lnTo>
                      <a:pt x="2093" y="1925"/>
                    </a:lnTo>
                    <a:lnTo>
                      <a:pt x="1758" y="2051"/>
                    </a:lnTo>
                    <a:lnTo>
                      <a:pt x="1444" y="2030"/>
                    </a:lnTo>
                    <a:lnTo>
                      <a:pt x="1361" y="2072"/>
                    </a:lnTo>
                    <a:lnTo>
                      <a:pt x="1235" y="2051"/>
                    </a:lnTo>
                    <a:lnTo>
                      <a:pt x="1214" y="2134"/>
                    </a:lnTo>
                    <a:lnTo>
                      <a:pt x="1047" y="2176"/>
                    </a:lnTo>
                    <a:lnTo>
                      <a:pt x="942" y="2155"/>
                    </a:lnTo>
                    <a:lnTo>
                      <a:pt x="921" y="2051"/>
                    </a:lnTo>
                    <a:lnTo>
                      <a:pt x="796" y="1946"/>
                    </a:lnTo>
                    <a:lnTo>
                      <a:pt x="754" y="1883"/>
                    </a:lnTo>
                    <a:lnTo>
                      <a:pt x="566" y="1758"/>
                    </a:lnTo>
                    <a:lnTo>
                      <a:pt x="440" y="1549"/>
                    </a:lnTo>
                    <a:lnTo>
                      <a:pt x="377" y="1570"/>
                    </a:lnTo>
                    <a:lnTo>
                      <a:pt x="314" y="1653"/>
                    </a:lnTo>
                    <a:lnTo>
                      <a:pt x="168" y="1842"/>
                    </a:lnTo>
                    <a:lnTo>
                      <a:pt x="84" y="1988"/>
                    </a:lnTo>
                    <a:lnTo>
                      <a:pt x="84" y="2072"/>
                    </a:lnTo>
                    <a:lnTo>
                      <a:pt x="105" y="2155"/>
                    </a:lnTo>
                    <a:lnTo>
                      <a:pt x="84" y="2239"/>
                    </a:lnTo>
                    <a:lnTo>
                      <a:pt x="1" y="2281"/>
                    </a:lnTo>
                    <a:lnTo>
                      <a:pt x="22" y="2490"/>
                    </a:lnTo>
                    <a:lnTo>
                      <a:pt x="210" y="2699"/>
                    </a:lnTo>
                    <a:lnTo>
                      <a:pt x="231" y="2804"/>
                    </a:lnTo>
                    <a:lnTo>
                      <a:pt x="189" y="2762"/>
                    </a:lnTo>
                    <a:lnTo>
                      <a:pt x="168" y="2804"/>
                    </a:lnTo>
                    <a:lnTo>
                      <a:pt x="210" y="2930"/>
                    </a:lnTo>
                    <a:lnTo>
                      <a:pt x="335" y="2971"/>
                    </a:lnTo>
                    <a:lnTo>
                      <a:pt x="419" y="2971"/>
                    </a:lnTo>
                    <a:lnTo>
                      <a:pt x="607" y="2909"/>
                    </a:lnTo>
                    <a:lnTo>
                      <a:pt x="733" y="2825"/>
                    </a:lnTo>
                    <a:lnTo>
                      <a:pt x="838" y="2867"/>
                    </a:lnTo>
                    <a:lnTo>
                      <a:pt x="733" y="2867"/>
                    </a:lnTo>
                    <a:lnTo>
                      <a:pt x="607" y="2971"/>
                    </a:lnTo>
                    <a:lnTo>
                      <a:pt x="398" y="3013"/>
                    </a:lnTo>
                    <a:lnTo>
                      <a:pt x="314" y="3097"/>
                    </a:lnTo>
                    <a:lnTo>
                      <a:pt x="210" y="3097"/>
                    </a:lnTo>
                    <a:lnTo>
                      <a:pt x="210" y="3139"/>
                    </a:lnTo>
                    <a:lnTo>
                      <a:pt x="335" y="3181"/>
                    </a:lnTo>
                    <a:lnTo>
                      <a:pt x="503" y="3243"/>
                    </a:lnTo>
                    <a:lnTo>
                      <a:pt x="649" y="3411"/>
                    </a:lnTo>
                    <a:lnTo>
                      <a:pt x="712" y="3515"/>
                    </a:lnTo>
                    <a:lnTo>
                      <a:pt x="733" y="3620"/>
                    </a:lnTo>
                    <a:lnTo>
                      <a:pt x="649" y="3746"/>
                    </a:lnTo>
                    <a:lnTo>
                      <a:pt x="566" y="3829"/>
                    </a:lnTo>
                    <a:lnTo>
                      <a:pt x="607" y="3871"/>
                    </a:lnTo>
                    <a:lnTo>
                      <a:pt x="712" y="3955"/>
                    </a:lnTo>
                    <a:lnTo>
                      <a:pt x="733" y="4227"/>
                    </a:lnTo>
                    <a:lnTo>
                      <a:pt x="733" y="4352"/>
                    </a:lnTo>
                    <a:lnTo>
                      <a:pt x="817" y="4499"/>
                    </a:lnTo>
                    <a:lnTo>
                      <a:pt x="858" y="4499"/>
                    </a:lnTo>
                    <a:lnTo>
                      <a:pt x="963" y="4436"/>
                    </a:lnTo>
                    <a:lnTo>
                      <a:pt x="1005" y="4499"/>
                    </a:lnTo>
                    <a:lnTo>
                      <a:pt x="1130" y="4499"/>
                    </a:lnTo>
                    <a:lnTo>
                      <a:pt x="1214" y="4541"/>
                    </a:lnTo>
                    <a:lnTo>
                      <a:pt x="1361" y="4541"/>
                    </a:lnTo>
                    <a:lnTo>
                      <a:pt x="1444" y="4457"/>
                    </a:lnTo>
                    <a:lnTo>
                      <a:pt x="1528" y="4499"/>
                    </a:lnTo>
                    <a:lnTo>
                      <a:pt x="1591" y="4457"/>
                    </a:lnTo>
                    <a:lnTo>
                      <a:pt x="1654" y="4352"/>
                    </a:lnTo>
                    <a:lnTo>
                      <a:pt x="1654" y="4290"/>
                    </a:lnTo>
                    <a:lnTo>
                      <a:pt x="1674" y="4373"/>
                    </a:lnTo>
                    <a:lnTo>
                      <a:pt x="1654" y="4478"/>
                    </a:lnTo>
                    <a:lnTo>
                      <a:pt x="1695" y="4603"/>
                    </a:lnTo>
                    <a:lnTo>
                      <a:pt x="1737" y="4792"/>
                    </a:lnTo>
                    <a:lnTo>
                      <a:pt x="1695" y="4896"/>
                    </a:lnTo>
                    <a:lnTo>
                      <a:pt x="1779" y="4896"/>
                    </a:lnTo>
                    <a:lnTo>
                      <a:pt x="1905" y="4750"/>
                    </a:lnTo>
                    <a:lnTo>
                      <a:pt x="1988" y="4708"/>
                    </a:lnTo>
                    <a:lnTo>
                      <a:pt x="2051" y="4771"/>
                    </a:lnTo>
                    <a:lnTo>
                      <a:pt x="2114" y="4750"/>
                    </a:lnTo>
                    <a:lnTo>
                      <a:pt x="2135" y="4687"/>
                    </a:lnTo>
                    <a:lnTo>
                      <a:pt x="2302" y="4687"/>
                    </a:lnTo>
                    <a:lnTo>
                      <a:pt x="2386" y="4583"/>
                    </a:lnTo>
                    <a:lnTo>
                      <a:pt x="2428" y="4583"/>
                    </a:lnTo>
                    <a:lnTo>
                      <a:pt x="2532" y="4645"/>
                    </a:lnTo>
                    <a:lnTo>
                      <a:pt x="2616" y="4583"/>
                    </a:lnTo>
                    <a:lnTo>
                      <a:pt x="2658" y="4645"/>
                    </a:lnTo>
                    <a:lnTo>
                      <a:pt x="2658" y="4750"/>
                    </a:lnTo>
                    <a:lnTo>
                      <a:pt x="2721" y="4792"/>
                    </a:lnTo>
                    <a:lnTo>
                      <a:pt x="2825" y="4813"/>
                    </a:lnTo>
                    <a:lnTo>
                      <a:pt x="2804" y="4750"/>
                    </a:lnTo>
                    <a:lnTo>
                      <a:pt x="2825" y="4666"/>
                    </a:lnTo>
                    <a:lnTo>
                      <a:pt x="2888" y="4750"/>
                    </a:lnTo>
                    <a:lnTo>
                      <a:pt x="2993" y="4771"/>
                    </a:lnTo>
                    <a:lnTo>
                      <a:pt x="3035" y="4750"/>
                    </a:lnTo>
                    <a:lnTo>
                      <a:pt x="3097" y="4813"/>
                    </a:lnTo>
                    <a:lnTo>
                      <a:pt x="3139" y="4792"/>
                    </a:lnTo>
                    <a:lnTo>
                      <a:pt x="3160" y="4855"/>
                    </a:lnTo>
                    <a:lnTo>
                      <a:pt x="3223" y="4917"/>
                    </a:lnTo>
                    <a:lnTo>
                      <a:pt x="3181" y="5022"/>
                    </a:lnTo>
                    <a:lnTo>
                      <a:pt x="3244" y="5189"/>
                    </a:lnTo>
                    <a:lnTo>
                      <a:pt x="3348" y="5168"/>
                    </a:lnTo>
                    <a:lnTo>
                      <a:pt x="3579" y="5064"/>
                    </a:lnTo>
                    <a:lnTo>
                      <a:pt x="3746" y="5022"/>
                    </a:lnTo>
                    <a:lnTo>
                      <a:pt x="3955" y="4896"/>
                    </a:lnTo>
                    <a:lnTo>
                      <a:pt x="4060" y="4666"/>
                    </a:lnTo>
                    <a:lnTo>
                      <a:pt x="4060" y="4583"/>
                    </a:lnTo>
                    <a:lnTo>
                      <a:pt x="4102" y="4457"/>
                    </a:lnTo>
                    <a:lnTo>
                      <a:pt x="4143" y="4478"/>
                    </a:lnTo>
                    <a:lnTo>
                      <a:pt x="4185" y="4478"/>
                    </a:lnTo>
                    <a:lnTo>
                      <a:pt x="4269" y="4290"/>
                    </a:lnTo>
                    <a:lnTo>
                      <a:pt x="4227" y="4269"/>
                    </a:lnTo>
                    <a:lnTo>
                      <a:pt x="4185" y="4227"/>
                    </a:lnTo>
                    <a:lnTo>
                      <a:pt x="4185" y="4164"/>
                    </a:lnTo>
                    <a:lnTo>
                      <a:pt x="4206" y="4185"/>
                    </a:lnTo>
                    <a:lnTo>
                      <a:pt x="4290" y="4227"/>
                    </a:lnTo>
                    <a:lnTo>
                      <a:pt x="4353" y="4143"/>
                    </a:lnTo>
                    <a:lnTo>
                      <a:pt x="4311" y="4059"/>
                    </a:lnTo>
                    <a:lnTo>
                      <a:pt x="4269" y="4059"/>
                    </a:lnTo>
                    <a:lnTo>
                      <a:pt x="4206" y="4039"/>
                    </a:lnTo>
                    <a:lnTo>
                      <a:pt x="4290" y="3976"/>
                    </a:lnTo>
                    <a:lnTo>
                      <a:pt x="4290" y="3871"/>
                    </a:lnTo>
                    <a:lnTo>
                      <a:pt x="4143" y="3871"/>
                    </a:lnTo>
                    <a:lnTo>
                      <a:pt x="4185" y="3808"/>
                    </a:lnTo>
                    <a:lnTo>
                      <a:pt x="4164" y="3746"/>
                    </a:lnTo>
                    <a:lnTo>
                      <a:pt x="4164" y="3746"/>
                    </a:lnTo>
                    <a:lnTo>
                      <a:pt x="4227" y="3767"/>
                    </a:lnTo>
                    <a:lnTo>
                      <a:pt x="4353" y="3725"/>
                    </a:lnTo>
                    <a:lnTo>
                      <a:pt x="4374" y="3620"/>
                    </a:lnTo>
                    <a:lnTo>
                      <a:pt x="4457" y="3515"/>
                    </a:lnTo>
                    <a:lnTo>
                      <a:pt x="4478" y="3390"/>
                    </a:lnTo>
                    <a:lnTo>
                      <a:pt x="4457" y="3306"/>
                    </a:lnTo>
                    <a:lnTo>
                      <a:pt x="4499" y="3348"/>
                    </a:lnTo>
                    <a:lnTo>
                      <a:pt x="4562" y="3453"/>
                    </a:lnTo>
                    <a:lnTo>
                      <a:pt x="4625" y="3348"/>
                    </a:lnTo>
                    <a:lnTo>
                      <a:pt x="4708" y="3243"/>
                    </a:lnTo>
                    <a:lnTo>
                      <a:pt x="4667" y="3097"/>
                    </a:lnTo>
                    <a:lnTo>
                      <a:pt x="4813" y="2971"/>
                    </a:lnTo>
                    <a:lnTo>
                      <a:pt x="4834" y="2783"/>
                    </a:lnTo>
                    <a:lnTo>
                      <a:pt x="4897" y="2699"/>
                    </a:lnTo>
                    <a:lnTo>
                      <a:pt x="4918" y="2469"/>
                    </a:lnTo>
                    <a:lnTo>
                      <a:pt x="4980" y="2406"/>
                    </a:lnTo>
                    <a:lnTo>
                      <a:pt x="4980" y="2344"/>
                    </a:lnTo>
                    <a:lnTo>
                      <a:pt x="5106" y="2197"/>
                    </a:lnTo>
                    <a:lnTo>
                      <a:pt x="5148" y="2281"/>
                    </a:lnTo>
                    <a:lnTo>
                      <a:pt x="5190" y="2239"/>
                    </a:lnTo>
                    <a:lnTo>
                      <a:pt x="5148" y="2072"/>
                    </a:lnTo>
                    <a:lnTo>
                      <a:pt x="5148" y="2072"/>
                    </a:lnTo>
                    <a:lnTo>
                      <a:pt x="5336" y="2260"/>
                    </a:lnTo>
                    <a:lnTo>
                      <a:pt x="5462" y="2260"/>
                    </a:lnTo>
                    <a:lnTo>
                      <a:pt x="5545" y="2197"/>
                    </a:lnTo>
                    <a:lnTo>
                      <a:pt x="5629" y="2239"/>
                    </a:lnTo>
                    <a:lnTo>
                      <a:pt x="5713" y="2197"/>
                    </a:lnTo>
                    <a:lnTo>
                      <a:pt x="5734" y="2093"/>
                    </a:lnTo>
                    <a:lnTo>
                      <a:pt x="5629" y="2072"/>
                    </a:lnTo>
                    <a:lnTo>
                      <a:pt x="5608" y="2030"/>
                    </a:lnTo>
                    <a:lnTo>
                      <a:pt x="5503" y="1883"/>
                    </a:lnTo>
                    <a:lnTo>
                      <a:pt x="5420" y="1883"/>
                    </a:lnTo>
                    <a:lnTo>
                      <a:pt x="5190" y="1674"/>
                    </a:lnTo>
                    <a:lnTo>
                      <a:pt x="5106" y="1632"/>
                    </a:lnTo>
                    <a:lnTo>
                      <a:pt x="5085" y="1528"/>
                    </a:lnTo>
                    <a:lnTo>
                      <a:pt x="5022" y="1465"/>
                    </a:lnTo>
                    <a:lnTo>
                      <a:pt x="5043" y="1423"/>
                    </a:lnTo>
                    <a:lnTo>
                      <a:pt x="5190" y="1360"/>
                    </a:lnTo>
                    <a:lnTo>
                      <a:pt x="5231" y="1256"/>
                    </a:lnTo>
                    <a:lnTo>
                      <a:pt x="5148" y="1193"/>
                    </a:lnTo>
                    <a:lnTo>
                      <a:pt x="4980" y="1005"/>
                    </a:lnTo>
                    <a:lnTo>
                      <a:pt x="4918" y="879"/>
                    </a:lnTo>
                    <a:lnTo>
                      <a:pt x="4834" y="795"/>
                    </a:lnTo>
                    <a:lnTo>
                      <a:pt x="4876" y="712"/>
                    </a:lnTo>
                    <a:lnTo>
                      <a:pt x="4918" y="691"/>
                    </a:lnTo>
                    <a:lnTo>
                      <a:pt x="4918" y="628"/>
                    </a:lnTo>
                    <a:lnTo>
                      <a:pt x="4876" y="607"/>
                    </a:lnTo>
                    <a:lnTo>
                      <a:pt x="4750" y="482"/>
                    </a:lnTo>
                    <a:lnTo>
                      <a:pt x="4813" y="461"/>
                    </a:lnTo>
                    <a:lnTo>
                      <a:pt x="4939" y="482"/>
                    </a:lnTo>
                    <a:lnTo>
                      <a:pt x="5085" y="461"/>
                    </a:lnTo>
                    <a:lnTo>
                      <a:pt x="4980" y="314"/>
                    </a:lnTo>
                    <a:lnTo>
                      <a:pt x="4834" y="272"/>
                    </a:lnTo>
                    <a:lnTo>
                      <a:pt x="4897" y="209"/>
                    </a:lnTo>
                    <a:lnTo>
                      <a:pt x="4876" y="168"/>
                    </a:lnTo>
                    <a:lnTo>
                      <a:pt x="4939" y="147"/>
                    </a:lnTo>
                    <a:lnTo>
                      <a:pt x="4939" y="105"/>
                    </a:lnTo>
                    <a:lnTo>
                      <a:pt x="4813" y="84"/>
                    </a:lnTo>
                    <a:lnTo>
                      <a:pt x="4667" y="84"/>
                    </a:lnTo>
                    <a:lnTo>
                      <a:pt x="4604" y="42"/>
                    </a:lnTo>
                    <a:lnTo>
                      <a:pt x="4164" y="42"/>
                    </a:lnTo>
                    <a:lnTo>
                      <a:pt x="4060"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3006;p43">
                <a:extLst>
                  <a:ext uri="{FF2B5EF4-FFF2-40B4-BE49-F238E27FC236}">
                    <a16:creationId xmlns:a16="http://schemas.microsoft.com/office/drawing/2014/main" id="{5575C7F7-55F8-405C-BFC6-C619AD1B8440}"/>
                  </a:ext>
                </a:extLst>
              </p:cNvPr>
              <p:cNvSpPr/>
              <p:nvPr/>
            </p:nvSpPr>
            <p:spPr>
              <a:xfrm>
                <a:off x="5068275" y="3161675"/>
                <a:ext cx="431050" cy="221800"/>
              </a:xfrm>
              <a:custGeom>
                <a:avLst/>
                <a:gdLst/>
                <a:ahLst/>
                <a:cxnLst/>
                <a:rect l="l" t="t" r="r" b="b"/>
                <a:pathLst>
                  <a:path w="17242" h="8872" extrusionOk="0">
                    <a:moveTo>
                      <a:pt x="16991" y="8202"/>
                    </a:moveTo>
                    <a:lnTo>
                      <a:pt x="16886" y="8265"/>
                    </a:lnTo>
                    <a:lnTo>
                      <a:pt x="16928" y="8286"/>
                    </a:lnTo>
                    <a:lnTo>
                      <a:pt x="16907" y="8307"/>
                    </a:lnTo>
                    <a:cubicBezTo>
                      <a:pt x="16886" y="8307"/>
                      <a:pt x="16823" y="8349"/>
                      <a:pt x="16802" y="8349"/>
                    </a:cubicBezTo>
                    <a:lnTo>
                      <a:pt x="16802" y="8307"/>
                    </a:lnTo>
                    <a:lnTo>
                      <a:pt x="16782" y="8349"/>
                    </a:lnTo>
                    <a:cubicBezTo>
                      <a:pt x="16677" y="8370"/>
                      <a:pt x="16572" y="8370"/>
                      <a:pt x="16489" y="8390"/>
                    </a:cubicBezTo>
                    <a:lnTo>
                      <a:pt x="16593" y="8286"/>
                    </a:lnTo>
                    <a:lnTo>
                      <a:pt x="16551" y="8265"/>
                    </a:lnTo>
                    <a:lnTo>
                      <a:pt x="16468" y="8307"/>
                    </a:lnTo>
                    <a:lnTo>
                      <a:pt x="16384" y="8307"/>
                    </a:lnTo>
                    <a:lnTo>
                      <a:pt x="16342" y="8349"/>
                    </a:lnTo>
                    <a:lnTo>
                      <a:pt x="16363" y="8390"/>
                    </a:lnTo>
                    <a:lnTo>
                      <a:pt x="16300" y="8453"/>
                    </a:lnTo>
                    <a:lnTo>
                      <a:pt x="16196" y="8453"/>
                    </a:lnTo>
                    <a:lnTo>
                      <a:pt x="16258" y="8495"/>
                    </a:lnTo>
                    <a:lnTo>
                      <a:pt x="16384" y="8474"/>
                    </a:lnTo>
                    <a:lnTo>
                      <a:pt x="16447" y="8411"/>
                    </a:lnTo>
                    <a:cubicBezTo>
                      <a:pt x="16489" y="8411"/>
                      <a:pt x="16551" y="8411"/>
                      <a:pt x="16614" y="8390"/>
                    </a:cubicBezTo>
                    <a:lnTo>
                      <a:pt x="16614" y="8390"/>
                    </a:lnTo>
                    <a:lnTo>
                      <a:pt x="16593" y="8411"/>
                    </a:lnTo>
                    <a:lnTo>
                      <a:pt x="16677" y="8411"/>
                    </a:lnTo>
                    <a:lnTo>
                      <a:pt x="16719" y="8474"/>
                    </a:lnTo>
                    <a:lnTo>
                      <a:pt x="16802" y="8370"/>
                    </a:lnTo>
                    <a:cubicBezTo>
                      <a:pt x="16823" y="8370"/>
                      <a:pt x="16886" y="8349"/>
                      <a:pt x="16907" y="8349"/>
                    </a:cubicBezTo>
                    <a:lnTo>
                      <a:pt x="16907" y="8370"/>
                    </a:lnTo>
                    <a:lnTo>
                      <a:pt x="17012" y="8390"/>
                    </a:lnTo>
                    <a:lnTo>
                      <a:pt x="17200" y="8307"/>
                    </a:lnTo>
                    <a:lnTo>
                      <a:pt x="17242" y="8244"/>
                    </a:lnTo>
                    <a:lnTo>
                      <a:pt x="17200" y="8202"/>
                    </a:lnTo>
                    <a:lnTo>
                      <a:pt x="17033" y="8244"/>
                    </a:lnTo>
                    <a:lnTo>
                      <a:pt x="16991" y="8202"/>
                    </a:lnTo>
                    <a:close/>
                    <a:moveTo>
                      <a:pt x="16070" y="8411"/>
                    </a:moveTo>
                    <a:lnTo>
                      <a:pt x="16007" y="8443"/>
                    </a:lnTo>
                    <a:lnTo>
                      <a:pt x="16007" y="8443"/>
                    </a:lnTo>
                    <a:cubicBezTo>
                      <a:pt x="16026" y="8475"/>
                      <a:pt x="16037" y="8501"/>
                      <a:pt x="16036" y="8525"/>
                    </a:cubicBezTo>
                    <a:lnTo>
                      <a:pt x="16036" y="8525"/>
                    </a:lnTo>
                    <a:lnTo>
                      <a:pt x="16049" y="8474"/>
                    </a:lnTo>
                    <a:lnTo>
                      <a:pt x="16133" y="8453"/>
                    </a:lnTo>
                    <a:lnTo>
                      <a:pt x="16196" y="8453"/>
                    </a:lnTo>
                    <a:lnTo>
                      <a:pt x="16237" y="8411"/>
                    </a:lnTo>
                    <a:close/>
                    <a:moveTo>
                      <a:pt x="16036" y="8525"/>
                    </a:moveTo>
                    <a:lnTo>
                      <a:pt x="16028" y="8558"/>
                    </a:lnTo>
                    <a:cubicBezTo>
                      <a:pt x="16034" y="8547"/>
                      <a:pt x="16036" y="8536"/>
                      <a:pt x="16036" y="8525"/>
                    </a:cubicBezTo>
                    <a:close/>
                    <a:moveTo>
                      <a:pt x="105" y="0"/>
                    </a:moveTo>
                    <a:lnTo>
                      <a:pt x="22" y="42"/>
                    </a:lnTo>
                    <a:lnTo>
                      <a:pt x="1" y="105"/>
                    </a:lnTo>
                    <a:lnTo>
                      <a:pt x="22" y="251"/>
                    </a:lnTo>
                    <a:lnTo>
                      <a:pt x="168" y="565"/>
                    </a:lnTo>
                    <a:lnTo>
                      <a:pt x="252" y="628"/>
                    </a:lnTo>
                    <a:lnTo>
                      <a:pt x="524" y="879"/>
                    </a:lnTo>
                    <a:lnTo>
                      <a:pt x="587" y="879"/>
                    </a:lnTo>
                    <a:lnTo>
                      <a:pt x="754" y="1067"/>
                    </a:lnTo>
                    <a:lnTo>
                      <a:pt x="838" y="1088"/>
                    </a:lnTo>
                    <a:lnTo>
                      <a:pt x="900" y="1067"/>
                    </a:lnTo>
                    <a:lnTo>
                      <a:pt x="1089" y="1214"/>
                    </a:lnTo>
                    <a:lnTo>
                      <a:pt x="1298" y="1528"/>
                    </a:lnTo>
                    <a:lnTo>
                      <a:pt x="1507" y="1716"/>
                    </a:lnTo>
                    <a:lnTo>
                      <a:pt x="1570" y="1716"/>
                    </a:lnTo>
                    <a:lnTo>
                      <a:pt x="1570" y="1883"/>
                    </a:lnTo>
                    <a:lnTo>
                      <a:pt x="1612" y="1925"/>
                    </a:lnTo>
                    <a:lnTo>
                      <a:pt x="1633" y="2092"/>
                    </a:lnTo>
                    <a:lnTo>
                      <a:pt x="1716" y="2155"/>
                    </a:lnTo>
                    <a:lnTo>
                      <a:pt x="1842" y="2155"/>
                    </a:lnTo>
                    <a:lnTo>
                      <a:pt x="2009" y="2344"/>
                    </a:lnTo>
                    <a:lnTo>
                      <a:pt x="2093" y="2406"/>
                    </a:lnTo>
                    <a:lnTo>
                      <a:pt x="2156" y="2406"/>
                    </a:lnTo>
                    <a:lnTo>
                      <a:pt x="2198" y="2448"/>
                    </a:lnTo>
                    <a:lnTo>
                      <a:pt x="2135" y="2532"/>
                    </a:lnTo>
                    <a:lnTo>
                      <a:pt x="2219" y="2616"/>
                    </a:lnTo>
                    <a:lnTo>
                      <a:pt x="2261" y="2762"/>
                    </a:lnTo>
                    <a:lnTo>
                      <a:pt x="2261" y="2783"/>
                    </a:lnTo>
                    <a:lnTo>
                      <a:pt x="2365" y="3097"/>
                    </a:lnTo>
                    <a:lnTo>
                      <a:pt x="2428" y="3264"/>
                    </a:lnTo>
                    <a:lnTo>
                      <a:pt x="2574" y="3306"/>
                    </a:lnTo>
                    <a:lnTo>
                      <a:pt x="2763" y="3411"/>
                    </a:lnTo>
                    <a:lnTo>
                      <a:pt x="2763" y="3515"/>
                    </a:lnTo>
                    <a:lnTo>
                      <a:pt x="2888" y="3787"/>
                    </a:lnTo>
                    <a:lnTo>
                      <a:pt x="3035" y="3892"/>
                    </a:lnTo>
                    <a:lnTo>
                      <a:pt x="3056" y="4185"/>
                    </a:lnTo>
                    <a:lnTo>
                      <a:pt x="3265" y="4561"/>
                    </a:lnTo>
                    <a:lnTo>
                      <a:pt x="3265" y="4729"/>
                    </a:lnTo>
                    <a:lnTo>
                      <a:pt x="3307" y="4875"/>
                    </a:lnTo>
                    <a:lnTo>
                      <a:pt x="3516" y="5043"/>
                    </a:lnTo>
                    <a:lnTo>
                      <a:pt x="3725" y="5294"/>
                    </a:lnTo>
                    <a:lnTo>
                      <a:pt x="3788" y="5440"/>
                    </a:lnTo>
                    <a:lnTo>
                      <a:pt x="3934" y="5461"/>
                    </a:lnTo>
                    <a:lnTo>
                      <a:pt x="3997" y="5545"/>
                    </a:lnTo>
                    <a:lnTo>
                      <a:pt x="4123" y="5608"/>
                    </a:lnTo>
                    <a:lnTo>
                      <a:pt x="4144" y="5775"/>
                    </a:lnTo>
                    <a:lnTo>
                      <a:pt x="4290" y="5859"/>
                    </a:lnTo>
                    <a:lnTo>
                      <a:pt x="4437" y="6005"/>
                    </a:lnTo>
                    <a:lnTo>
                      <a:pt x="4709" y="6173"/>
                    </a:lnTo>
                    <a:lnTo>
                      <a:pt x="4750" y="6298"/>
                    </a:lnTo>
                    <a:lnTo>
                      <a:pt x="4918" y="6361"/>
                    </a:lnTo>
                    <a:lnTo>
                      <a:pt x="5253" y="6633"/>
                    </a:lnTo>
                    <a:lnTo>
                      <a:pt x="5274" y="6779"/>
                    </a:lnTo>
                    <a:lnTo>
                      <a:pt x="5357" y="6800"/>
                    </a:lnTo>
                    <a:lnTo>
                      <a:pt x="5441" y="6926"/>
                    </a:lnTo>
                    <a:lnTo>
                      <a:pt x="5483" y="6884"/>
                    </a:lnTo>
                    <a:lnTo>
                      <a:pt x="5483" y="6779"/>
                    </a:lnTo>
                    <a:lnTo>
                      <a:pt x="5462" y="6717"/>
                    </a:lnTo>
                    <a:lnTo>
                      <a:pt x="5462" y="6675"/>
                    </a:lnTo>
                    <a:lnTo>
                      <a:pt x="5566" y="6696"/>
                    </a:lnTo>
                    <a:lnTo>
                      <a:pt x="5797" y="6905"/>
                    </a:lnTo>
                    <a:lnTo>
                      <a:pt x="5859" y="6884"/>
                    </a:lnTo>
                    <a:lnTo>
                      <a:pt x="5859" y="6717"/>
                    </a:lnTo>
                    <a:lnTo>
                      <a:pt x="5901" y="6633"/>
                    </a:lnTo>
                    <a:lnTo>
                      <a:pt x="5985" y="6675"/>
                    </a:lnTo>
                    <a:cubicBezTo>
                      <a:pt x="5985" y="6696"/>
                      <a:pt x="6006" y="6696"/>
                      <a:pt x="6006" y="6717"/>
                    </a:cubicBezTo>
                    <a:lnTo>
                      <a:pt x="6090" y="6842"/>
                    </a:lnTo>
                    <a:lnTo>
                      <a:pt x="6110" y="6842"/>
                    </a:lnTo>
                    <a:cubicBezTo>
                      <a:pt x="6173" y="6905"/>
                      <a:pt x="6215" y="6989"/>
                      <a:pt x="6278" y="7030"/>
                    </a:cubicBezTo>
                    <a:lnTo>
                      <a:pt x="6236" y="7051"/>
                    </a:lnTo>
                    <a:lnTo>
                      <a:pt x="6236" y="7198"/>
                    </a:lnTo>
                    <a:lnTo>
                      <a:pt x="6194" y="7323"/>
                    </a:lnTo>
                    <a:lnTo>
                      <a:pt x="6069" y="7344"/>
                    </a:lnTo>
                    <a:lnTo>
                      <a:pt x="6069" y="7449"/>
                    </a:lnTo>
                    <a:lnTo>
                      <a:pt x="5985" y="7470"/>
                    </a:lnTo>
                    <a:lnTo>
                      <a:pt x="5922" y="7428"/>
                    </a:lnTo>
                    <a:lnTo>
                      <a:pt x="5880" y="7428"/>
                    </a:lnTo>
                    <a:lnTo>
                      <a:pt x="5880" y="7512"/>
                    </a:lnTo>
                    <a:lnTo>
                      <a:pt x="5964" y="7554"/>
                    </a:lnTo>
                    <a:lnTo>
                      <a:pt x="6194" y="7554"/>
                    </a:lnTo>
                    <a:lnTo>
                      <a:pt x="6320" y="7512"/>
                    </a:lnTo>
                    <a:lnTo>
                      <a:pt x="6382" y="7616"/>
                    </a:lnTo>
                    <a:lnTo>
                      <a:pt x="6445" y="7658"/>
                    </a:lnTo>
                    <a:lnTo>
                      <a:pt x="6529" y="7637"/>
                    </a:lnTo>
                    <a:lnTo>
                      <a:pt x="6613" y="7637"/>
                    </a:lnTo>
                    <a:lnTo>
                      <a:pt x="6550" y="7679"/>
                    </a:lnTo>
                    <a:lnTo>
                      <a:pt x="6466" y="7826"/>
                    </a:lnTo>
                    <a:lnTo>
                      <a:pt x="6529" y="7867"/>
                    </a:lnTo>
                    <a:lnTo>
                      <a:pt x="6696" y="7888"/>
                    </a:lnTo>
                    <a:lnTo>
                      <a:pt x="6822" y="7951"/>
                    </a:lnTo>
                    <a:lnTo>
                      <a:pt x="6926" y="7888"/>
                    </a:lnTo>
                    <a:lnTo>
                      <a:pt x="6989" y="7951"/>
                    </a:lnTo>
                    <a:lnTo>
                      <a:pt x="7178" y="7951"/>
                    </a:lnTo>
                    <a:lnTo>
                      <a:pt x="7366" y="8077"/>
                    </a:lnTo>
                    <a:lnTo>
                      <a:pt x="7638" y="8160"/>
                    </a:lnTo>
                    <a:lnTo>
                      <a:pt x="7743" y="8035"/>
                    </a:lnTo>
                    <a:lnTo>
                      <a:pt x="7805" y="8035"/>
                    </a:lnTo>
                    <a:lnTo>
                      <a:pt x="7889" y="8139"/>
                    </a:lnTo>
                    <a:lnTo>
                      <a:pt x="7994" y="8160"/>
                    </a:lnTo>
                    <a:lnTo>
                      <a:pt x="8077" y="8077"/>
                    </a:lnTo>
                    <a:lnTo>
                      <a:pt x="8140" y="8077"/>
                    </a:lnTo>
                    <a:lnTo>
                      <a:pt x="8287" y="8181"/>
                    </a:lnTo>
                    <a:lnTo>
                      <a:pt x="8454" y="8181"/>
                    </a:lnTo>
                    <a:lnTo>
                      <a:pt x="8747" y="8370"/>
                    </a:lnTo>
                    <a:lnTo>
                      <a:pt x="9061" y="8474"/>
                    </a:lnTo>
                    <a:lnTo>
                      <a:pt x="9186" y="8390"/>
                    </a:lnTo>
                    <a:lnTo>
                      <a:pt x="9395" y="8390"/>
                    </a:lnTo>
                    <a:lnTo>
                      <a:pt x="9521" y="8495"/>
                    </a:lnTo>
                    <a:lnTo>
                      <a:pt x="9647" y="8390"/>
                    </a:lnTo>
                    <a:lnTo>
                      <a:pt x="9793" y="8411"/>
                    </a:lnTo>
                    <a:lnTo>
                      <a:pt x="9960" y="8495"/>
                    </a:lnTo>
                    <a:lnTo>
                      <a:pt x="10149" y="8495"/>
                    </a:lnTo>
                    <a:lnTo>
                      <a:pt x="10295" y="8411"/>
                    </a:lnTo>
                    <a:lnTo>
                      <a:pt x="10379" y="8411"/>
                    </a:lnTo>
                    <a:lnTo>
                      <a:pt x="10483" y="8516"/>
                    </a:lnTo>
                    <a:lnTo>
                      <a:pt x="10609" y="8558"/>
                    </a:lnTo>
                    <a:lnTo>
                      <a:pt x="10776" y="8683"/>
                    </a:lnTo>
                    <a:lnTo>
                      <a:pt x="10902" y="8662"/>
                    </a:lnTo>
                    <a:lnTo>
                      <a:pt x="10986" y="8725"/>
                    </a:lnTo>
                    <a:lnTo>
                      <a:pt x="11048" y="8704"/>
                    </a:lnTo>
                    <a:lnTo>
                      <a:pt x="11028" y="8516"/>
                    </a:lnTo>
                    <a:lnTo>
                      <a:pt x="10965" y="8474"/>
                    </a:lnTo>
                    <a:lnTo>
                      <a:pt x="11007" y="8453"/>
                    </a:lnTo>
                    <a:cubicBezTo>
                      <a:pt x="11132" y="8453"/>
                      <a:pt x="11237" y="8474"/>
                      <a:pt x="11341" y="8495"/>
                    </a:cubicBezTo>
                    <a:lnTo>
                      <a:pt x="11467" y="8579"/>
                    </a:lnTo>
                    <a:lnTo>
                      <a:pt x="11488" y="8662"/>
                    </a:lnTo>
                    <a:lnTo>
                      <a:pt x="11551" y="8579"/>
                    </a:lnTo>
                    <a:lnTo>
                      <a:pt x="11634" y="8516"/>
                    </a:lnTo>
                    <a:cubicBezTo>
                      <a:pt x="11697" y="8579"/>
                      <a:pt x="11781" y="8600"/>
                      <a:pt x="11864" y="8621"/>
                    </a:cubicBezTo>
                    <a:lnTo>
                      <a:pt x="11844" y="8662"/>
                    </a:lnTo>
                    <a:lnTo>
                      <a:pt x="11864" y="8704"/>
                    </a:lnTo>
                    <a:lnTo>
                      <a:pt x="12053" y="8767"/>
                    </a:lnTo>
                    <a:lnTo>
                      <a:pt x="12157" y="8704"/>
                    </a:lnTo>
                    <a:lnTo>
                      <a:pt x="12220" y="8725"/>
                    </a:lnTo>
                    <a:lnTo>
                      <a:pt x="12220" y="8704"/>
                    </a:lnTo>
                    <a:cubicBezTo>
                      <a:pt x="12262" y="8725"/>
                      <a:pt x="12304" y="8725"/>
                      <a:pt x="12325" y="8767"/>
                    </a:cubicBezTo>
                    <a:lnTo>
                      <a:pt x="12388" y="8809"/>
                    </a:lnTo>
                    <a:lnTo>
                      <a:pt x="12492" y="8872"/>
                    </a:lnTo>
                    <a:lnTo>
                      <a:pt x="12597" y="8830"/>
                    </a:lnTo>
                    <a:lnTo>
                      <a:pt x="12680" y="8830"/>
                    </a:lnTo>
                    <a:lnTo>
                      <a:pt x="12722" y="8872"/>
                    </a:lnTo>
                    <a:lnTo>
                      <a:pt x="12848" y="8809"/>
                    </a:lnTo>
                    <a:lnTo>
                      <a:pt x="12911" y="8725"/>
                    </a:lnTo>
                    <a:lnTo>
                      <a:pt x="13015" y="8767"/>
                    </a:lnTo>
                    <a:lnTo>
                      <a:pt x="13141" y="8704"/>
                    </a:lnTo>
                    <a:lnTo>
                      <a:pt x="13245" y="8725"/>
                    </a:lnTo>
                    <a:lnTo>
                      <a:pt x="13371" y="8621"/>
                    </a:lnTo>
                    <a:lnTo>
                      <a:pt x="13413" y="8704"/>
                    </a:lnTo>
                    <a:lnTo>
                      <a:pt x="13517" y="8683"/>
                    </a:lnTo>
                    <a:lnTo>
                      <a:pt x="13664" y="8704"/>
                    </a:lnTo>
                    <a:lnTo>
                      <a:pt x="13580" y="8662"/>
                    </a:lnTo>
                    <a:lnTo>
                      <a:pt x="13894" y="8662"/>
                    </a:lnTo>
                    <a:lnTo>
                      <a:pt x="13936" y="8683"/>
                    </a:lnTo>
                    <a:lnTo>
                      <a:pt x="13936" y="8662"/>
                    </a:lnTo>
                    <a:lnTo>
                      <a:pt x="14166" y="8662"/>
                    </a:lnTo>
                    <a:lnTo>
                      <a:pt x="14250" y="8683"/>
                    </a:lnTo>
                    <a:lnTo>
                      <a:pt x="14313" y="8683"/>
                    </a:lnTo>
                    <a:lnTo>
                      <a:pt x="14396" y="8704"/>
                    </a:lnTo>
                    <a:lnTo>
                      <a:pt x="14480" y="8683"/>
                    </a:lnTo>
                    <a:lnTo>
                      <a:pt x="14564" y="8683"/>
                    </a:lnTo>
                    <a:lnTo>
                      <a:pt x="14626" y="8725"/>
                    </a:lnTo>
                    <a:lnTo>
                      <a:pt x="14731" y="8683"/>
                    </a:lnTo>
                    <a:lnTo>
                      <a:pt x="14794" y="8704"/>
                    </a:lnTo>
                    <a:lnTo>
                      <a:pt x="14877" y="8704"/>
                    </a:lnTo>
                    <a:lnTo>
                      <a:pt x="14898" y="8683"/>
                    </a:lnTo>
                    <a:lnTo>
                      <a:pt x="15024" y="8621"/>
                    </a:lnTo>
                    <a:lnTo>
                      <a:pt x="15212" y="8662"/>
                    </a:lnTo>
                    <a:lnTo>
                      <a:pt x="15359" y="8579"/>
                    </a:lnTo>
                    <a:lnTo>
                      <a:pt x="15547" y="8579"/>
                    </a:lnTo>
                    <a:lnTo>
                      <a:pt x="15631" y="8600"/>
                    </a:lnTo>
                    <a:lnTo>
                      <a:pt x="15652" y="8579"/>
                    </a:lnTo>
                    <a:cubicBezTo>
                      <a:pt x="15683" y="8589"/>
                      <a:pt x="15714" y="8594"/>
                      <a:pt x="15748" y="8594"/>
                    </a:cubicBezTo>
                    <a:cubicBezTo>
                      <a:pt x="15782" y="8594"/>
                      <a:pt x="15819" y="8589"/>
                      <a:pt x="15861" y="8579"/>
                    </a:cubicBezTo>
                    <a:cubicBezTo>
                      <a:pt x="15882" y="8579"/>
                      <a:pt x="15924" y="8558"/>
                      <a:pt x="15945" y="8516"/>
                    </a:cubicBezTo>
                    <a:lnTo>
                      <a:pt x="15986" y="8453"/>
                    </a:lnTo>
                    <a:lnTo>
                      <a:pt x="16007" y="8443"/>
                    </a:lnTo>
                    <a:lnTo>
                      <a:pt x="16007" y="8443"/>
                    </a:lnTo>
                    <a:cubicBezTo>
                      <a:pt x="16001" y="8433"/>
                      <a:pt x="15994" y="8423"/>
                      <a:pt x="15986" y="8411"/>
                    </a:cubicBezTo>
                    <a:lnTo>
                      <a:pt x="16049" y="8390"/>
                    </a:lnTo>
                    <a:lnTo>
                      <a:pt x="16091" y="8286"/>
                    </a:lnTo>
                    <a:lnTo>
                      <a:pt x="16091" y="8181"/>
                    </a:lnTo>
                    <a:lnTo>
                      <a:pt x="15965" y="8139"/>
                    </a:lnTo>
                    <a:lnTo>
                      <a:pt x="15861" y="8202"/>
                    </a:lnTo>
                    <a:lnTo>
                      <a:pt x="15924" y="8244"/>
                    </a:lnTo>
                    <a:lnTo>
                      <a:pt x="15840" y="8349"/>
                    </a:lnTo>
                    <a:lnTo>
                      <a:pt x="15735" y="8370"/>
                    </a:lnTo>
                    <a:lnTo>
                      <a:pt x="15714" y="8390"/>
                    </a:lnTo>
                    <a:lnTo>
                      <a:pt x="15673" y="8390"/>
                    </a:lnTo>
                    <a:cubicBezTo>
                      <a:pt x="15652" y="8390"/>
                      <a:pt x="15631" y="8411"/>
                      <a:pt x="15610" y="8453"/>
                    </a:cubicBezTo>
                    <a:lnTo>
                      <a:pt x="15526" y="8453"/>
                    </a:lnTo>
                    <a:lnTo>
                      <a:pt x="15442" y="8390"/>
                    </a:lnTo>
                    <a:lnTo>
                      <a:pt x="15296" y="8390"/>
                    </a:lnTo>
                    <a:lnTo>
                      <a:pt x="15149" y="8453"/>
                    </a:lnTo>
                    <a:lnTo>
                      <a:pt x="15003" y="8349"/>
                    </a:lnTo>
                    <a:lnTo>
                      <a:pt x="14836" y="8307"/>
                    </a:lnTo>
                    <a:lnTo>
                      <a:pt x="14773" y="8349"/>
                    </a:lnTo>
                    <a:lnTo>
                      <a:pt x="14626" y="8265"/>
                    </a:lnTo>
                    <a:lnTo>
                      <a:pt x="14354" y="8307"/>
                    </a:lnTo>
                    <a:lnTo>
                      <a:pt x="14166" y="8411"/>
                    </a:lnTo>
                    <a:lnTo>
                      <a:pt x="14166" y="8453"/>
                    </a:lnTo>
                    <a:lnTo>
                      <a:pt x="13999" y="8453"/>
                    </a:lnTo>
                    <a:lnTo>
                      <a:pt x="13894" y="8411"/>
                    </a:lnTo>
                    <a:lnTo>
                      <a:pt x="13894" y="8474"/>
                    </a:lnTo>
                    <a:cubicBezTo>
                      <a:pt x="13852" y="8474"/>
                      <a:pt x="13769" y="8474"/>
                      <a:pt x="13727" y="8495"/>
                    </a:cubicBezTo>
                    <a:lnTo>
                      <a:pt x="13685" y="8453"/>
                    </a:lnTo>
                    <a:lnTo>
                      <a:pt x="13685" y="8370"/>
                    </a:lnTo>
                    <a:lnTo>
                      <a:pt x="13559" y="8349"/>
                    </a:lnTo>
                    <a:lnTo>
                      <a:pt x="13580" y="8453"/>
                    </a:lnTo>
                    <a:lnTo>
                      <a:pt x="13538" y="8474"/>
                    </a:lnTo>
                    <a:lnTo>
                      <a:pt x="13538" y="8370"/>
                    </a:lnTo>
                    <a:lnTo>
                      <a:pt x="13434" y="8286"/>
                    </a:lnTo>
                    <a:lnTo>
                      <a:pt x="13329" y="8349"/>
                    </a:lnTo>
                    <a:lnTo>
                      <a:pt x="13224" y="8265"/>
                    </a:lnTo>
                    <a:lnTo>
                      <a:pt x="13120" y="8202"/>
                    </a:lnTo>
                    <a:lnTo>
                      <a:pt x="12994" y="8286"/>
                    </a:lnTo>
                    <a:lnTo>
                      <a:pt x="12994" y="8349"/>
                    </a:lnTo>
                    <a:lnTo>
                      <a:pt x="13224" y="8411"/>
                    </a:lnTo>
                    <a:lnTo>
                      <a:pt x="13308" y="8495"/>
                    </a:lnTo>
                    <a:lnTo>
                      <a:pt x="13162" y="8495"/>
                    </a:lnTo>
                    <a:lnTo>
                      <a:pt x="13162" y="8516"/>
                    </a:lnTo>
                    <a:lnTo>
                      <a:pt x="13099" y="8579"/>
                    </a:lnTo>
                    <a:lnTo>
                      <a:pt x="13057" y="8579"/>
                    </a:lnTo>
                    <a:cubicBezTo>
                      <a:pt x="13094" y="8560"/>
                      <a:pt x="13098" y="8492"/>
                      <a:pt x="13055" y="8492"/>
                    </a:cubicBezTo>
                    <a:cubicBezTo>
                      <a:pt x="13049" y="8492"/>
                      <a:pt x="13043" y="8493"/>
                      <a:pt x="13036" y="8495"/>
                    </a:cubicBezTo>
                    <a:lnTo>
                      <a:pt x="12952" y="8495"/>
                    </a:lnTo>
                    <a:lnTo>
                      <a:pt x="12932" y="8390"/>
                    </a:lnTo>
                    <a:lnTo>
                      <a:pt x="12848" y="8370"/>
                    </a:lnTo>
                    <a:lnTo>
                      <a:pt x="12743" y="8390"/>
                    </a:lnTo>
                    <a:lnTo>
                      <a:pt x="12639" y="8370"/>
                    </a:lnTo>
                    <a:lnTo>
                      <a:pt x="12492" y="8411"/>
                    </a:lnTo>
                    <a:lnTo>
                      <a:pt x="12408" y="8516"/>
                    </a:lnTo>
                    <a:lnTo>
                      <a:pt x="12388" y="8600"/>
                    </a:lnTo>
                    <a:lnTo>
                      <a:pt x="12283" y="8600"/>
                    </a:lnTo>
                    <a:lnTo>
                      <a:pt x="12283" y="8579"/>
                    </a:lnTo>
                    <a:lnTo>
                      <a:pt x="12283" y="8558"/>
                    </a:lnTo>
                    <a:lnTo>
                      <a:pt x="12304" y="8558"/>
                    </a:lnTo>
                    <a:cubicBezTo>
                      <a:pt x="12325" y="8558"/>
                      <a:pt x="12304" y="8516"/>
                      <a:pt x="12304" y="8516"/>
                    </a:cubicBezTo>
                    <a:lnTo>
                      <a:pt x="12325" y="8495"/>
                    </a:lnTo>
                    <a:lnTo>
                      <a:pt x="12367" y="8370"/>
                    </a:lnTo>
                    <a:lnTo>
                      <a:pt x="12178" y="8307"/>
                    </a:lnTo>
                    <a:lnTo>
                      <a:pt x="12053" y="8390"/>
                    </a:lnTo>
                    <a:lnTo>
                      <a:pt x="12011" y="8516"/>
                    </a:lnTo>
                    <a:cubicBezTo>
                      <a:pt x="11885" y="8495"/>
                      <a:pt x="11781" y="8474"/>
                      <a:pt x="11676" y="8453"/>
                    </a:cubicBezTo>
                    <a:lnTo>
                      <a:pt x="11781" y="8411"/>
                    </a:lnTo>
                    <a:lnTo>
                      <a:pt x="11802" y="8349"/>
                    </a:lnTo>
                    <a:lnTo>
                      <a:pt x="11676" y="8181"/>
                    </a:lnTo>
                    <a:lnTo>
                      <a:pt x="11530" y="8160"/>
                    </a:lnTo>
                    <a:lnTo>
                      <a:pt x="11362" y="8202"/>
                    </a:lnTo>
                    <a:lnTo>
                      <a:pt x="11237" y="8181"/>
                    </a:lnTo>
                    <a:lnTo>
                      <a:pt x="11111" y="8202"/>
                    </a:lnTo>
                    <a:lnTo>
                      <a:pt x="11111" y="8244"/>
                    </a:lnTo>
                    <a:cubicBezTo>
                      <a:pt x="11069" y="8244"/>
                      <a:pt x="11069" y="8244"/>
                      <a:pt x="11048" y="8202"/>
                    </a:cubicBezTo>
                    <a:lnTo>
                      <a:pt x="11069" y="8056"/>
                    </a:lnTo>
                    <a:lnTo>
                      <a:pt x="11028" y="7972"/>
                    </a:lnTo>
                    <a:lnTo>
                      <a:pt x="10923" y="7951"/>
                    </a:lnTo>
                    <a:lnTo>
                      <a:pt x="10902" y="7930"/>
                    </a:lnTo>
                    <a:lnTo>
                      <a:pt x="10797" y="7930"/>
                    </a:lnTo>
                    <a:lnTo>
                      <a:pt x="10714" y="7972"/>
                    </a:lnTo>
                    <a:lnTo>
                      <a:pt x="10609" y="7972"/>
                    </a:lnTo>
                    <a:lnTo>
                      <a:pt x="10525" y="7930"/>
                    </a:lnTo>
                    <a:lnTo>
                      <a:pt x="10400" y="7972"/>
                    </a:lnTo>
                    <a:lnTo>
                      <a:pt x="10274" y="7930"/>
                    </a:lnTo>
                    <a:lnTo>
                      <a:pt x="10191" y="7846"/>
                    </a:lnTo>
                    <a:lnTo>
                      <a:pt x="10191" y="7763"/>
                    </a:lnTo>
                    <a:lnTo>
                      <a:pt x="10086" y="7595"/>
                    </a:lnTo>
                    <a:lnTo>
                      <a:pt x="10086" y="7449"/>
                    </a:lnTo>
                    <a:lnTo>
                      <a:pt x="9939" y="7449"/>
                    </a:lnTo>
                    <a:lnTo>
                      <a:pt x="9856" y="7470"/>
                    </a:lnTo>
                    <a:lnTo>
                      <a:pt x="9772" y="7386"/>
                    </a:lnTo>
                    <a:lnTo>
                      <a:pt x="9667" y="7386"/>
                    </a:lnTo>
                    <a:lnTo>
                      <a:pt x="9542" y="7282"/>
                    </a:lnTo>
                    <a:lnTo>
                      <a:pt x="9458" y="7240"/>
                    </a:lnTo>
                    <a:lnTo>
                      <a:pt x="9354" y="7261"/>
                    </a:lnTo>
                    <a:lnTo>
                      <a:pt x="9270" y="7261"/>
                    </a:lnTo>
                    <a:lnTo>
                      <a:pt x="9144" y="7114"/>
                    </a:lnTo>
                    <a:lnTo>
                      <a:pt x="9040" y="7114"/>
                    </a:lnTo>
                    <a:lnTo>
                      <a:pt x="9019" y="7344"/>
                    </a:lnTo>
                    <a:lnTo>
                      <a:pt x="8935" y="7449"/>
                    </a:lnTo>
                    <a:lnTo>
                      <a:pt x="8684" y="7491"/>
                    </a:lnTo>
                    <a:lnTo>
                      <a:pt x="8370" y="7449"/>
                    </a:lnTo>
                    <a:lnTo>
                      <a:pt x="8015" y="7449"/>
                    </a:lnTo>
                    <a:lnTo>
                      <a:pt x="7805" y="7365"/>
                    </a:lnTo>
                    <a:lnTo>
                      <a:pt x="7763" y="7323"/>
                    </a:lnTo>
                    <a:lnTo>
                      <a:pt x="7784" y="7219"/>
                    </a:lnTo>
                    <a:lnTo>
                      <a:pt x="7701" y="7072"/>
                    </a:lnTo>
                    <a:lnTo>
                      <a:pt x="7450" y="7051"/>
                    </a:lnTo>
                    <a:lnTo>
                      <a:pt x="7240" y="7010"/>
                    </a:lnTo>
                    <a:lnTo>
                      <a:pt x="7136" y="6926"/>
                    </a:lnTo>
                    <a:lnTo>
                      <a:pt x="6947" y="6926"/>
                    </a:lnTo>
                    <a:lnTo>
                      <a:pt x="6906" y="6968"/>
                    </a:lnTo>
                    <a:lnTo>
                      <a:pt x="6843" y="7030"/>
                    </a:lnTo>
                    <a:lnTo>
                      <a:pt x="6759" y="6947"/>
                    </a:lnTo>
                    <a:lnTo>
                      <a:pt x="6592" y="6926"/>
                    </a:lnTo>
                    <a:lnTo>
                      <a:pt x="6487" y="6926"/>
                    </a:lnTo>
                    <a:cubicBezTo>
                      <a:pt x="6403" y="6842"/>
                      <a:pt x="6320" y="6758"/>
                      <a:pt x="6278" y="6654"/>
                    </a:cubicBezTo>
                    <a:lnTo>
                      <a:pt x="6278" y="6486"/>
                    </a:lnTo>
                    <a:lnTo>
                      <a:pt x="6320" y="6173"/>
                    </a:lnTo>
                    <a:lnTo>
                      <a:pt x="6278" y="5963"/>
                    </a:lnTo>
                    <a:lnTo>
                      <a:pt x="6382" y="5712"/>
                    </a:lnTo>
                    <a:lnTo>
                      <a:pt x="6320" y="5649"/>
                    </a:lnTo>
                    <a:lnTo>
                      <a:pt x="6320" y="5461"/>
                    </a:lnTo>
                    <a:lnTo>
                      <a:pt x="6424" y="5398"/>
                    </a:lnTo>
                    <a:lnTo>
                      <a:pt x="6487" y="5336"/>
                    </a:lnTo>
                    <a:lnTo>
                      <a:pt x="6445" y="5231"/>
                    </a:lnTo>
                    <a:lnTo>
                      <a:pt x="6382" y="5168"/>
                    </a:lnTo>
                    <a:lnTo>
                      <a:pt x="6278" y="5085"/>
                    </a:lnTo>
                    <a:lnTo>
                      <a:pt x="6215" y="4959"/>
                    </a:lnTo>
                    <a:lnTo>
                      <a:pt x="6131" y="4938"/>
                    </a:lnTo>
                    <a:lnTo>
                      <a:pt x="6110" y="4854"/>
                    </a:lnTo>
                    <a:lnTo>
                      <a:pt x="6006" y="4813"/>
                    </a:lnTo>
                    <a:lnTo>
                      <a:pt x="5818" y="4833"/>
                    </a:lnTo>
                    <a:lnTo>
                      <a:pt x="5713" y="4813"/>
                    </a:lnTo>
                    <a:lnTo>
                      <a:pt x="5692" y="4624"/>
                    </a:lnTo>
                    <a:lnTo>
                      <a:pt x="5608" y="4520"/>
                    </a:lnTo>
                    <a:lnTo>
                      <a:pt x="5546" y="4561"/>
                    </a:lnTo>
                    <a:lnTo>
                      <a:pt x="5587" y="4457"/>
                    </a:lnTo>
                    <a:lnTo>
                      <a:pt x="5483" y="4415"/>
                    </a:lnTo>
                    <a:lnTo>
                      <a:pt x="5462" y="4122"/>
                    </a:lnTo>
                    <a:lnTo>
                      <a:pt x="5336" y="4185"/>
                    </a:lnTo>
                    <a:lnTo>
                      <a:pt x="5274" y="4122"/>
                    </a:lnTo>
                    <a:lnTo>
                      <a:pt x="5043" y="4122"/>
                    </a:lnTo>
                    <a:lnTo>
                      <a:pt x="4855" y="3996"/>
                    </a:lnTo>
                    <a:lnTo>
                      <a:pt x="4855" y="3892"/>
                    </a:lnTo>
                    <a:lnTo>
                      <a:pt x="4960" y="3850"/>
                    </a:lnTo>
                    <a:lnTo>
                      <a:pt x="5085" y="3766"/>
                    </a:lnTo>
                    <a:lnTo>
                      <a:pt x="5002" y="3704"/>
                    </a:lnTo>
                    <a:lnTo>
                      <a:pt x="4876" y="3745"/>
                    </a:lnTo>
                    <a:lnTo>
                      <a:pt x="4813" y="3704"/>
                    </a:lnTo>
                    <a:lnTo>
                      <a:pt x="4667" y="3766"/>
                    </a:lnTo>
                    <a:lnTo>
                      <a:pt x="4750" y="3683"/>
                    </a:lnTo>
                    <a:lnTo>
                      <a:pt x="4876" y="3578"/>
                    </a:lnTo>
                    <a:lnTo>
                      <a:pt x="5064" y="3557"/>
                    </a:lnTo>
                    <a:lnTo>
                      <a:pt x="5043" y="3432"/>
                    </a:lnTo>
                    <a:lnTo>
                      <a:pt x="4855" y="3222"/>
                    </a:lnTo>
                    <a:lnTo>
                      <a:pt x="4750" y="3222"/>
                    </a:lnTo>
                    <a:lnTo>
                      <a:pt x="4625" y="3285"/>
                    </a:lnTo>
                    <a:lnTo>
                      <a:pt x="4478" y="3369"/>
                    </a:lnTo>
                    <a:lnTo>
                      <a:pt x="4332" y="3369"/>
                    </a:lnTo>
                    <a:lnTo>
                      <a:pt x="4416" y="3348"/>
                    </a:lnTo>
                    <a:lnTo>
                      <a:pt x="4457" y="3285"/>
                    </a:lnTo>
                    <a:lnTo>
                      <a:pt x="4520" y="3264"/>
                    </a:lnTo>
                    <a:lnTo>
                      <a:pt x="4562" y="3180"/>
                    </a:lnTo>
                    <a:lnTo>
                      <a:pt x="4541" y="3097"/>
                    </a:lnTo>
                    <a:lnTo>
                      <a:pt x="4416" y="3055"/>
                    </a:lnTo>
                    <a:lnTo>
                      <a:pt x="4206" y="3055"/>
                    </a:lnTo>
                    <a:lnTo>
                      <a:pt x="4081" y="2929"/>
                    </a:lnTo>
                    <a:lnTo>
                      <a:pt x="4081" y="2846"/>
                    </a:lnTo>
                    <a:lnTo>
                      <a:pt x="4039" y="2678"/>
                    </a:lnTo>
                    <a:lnTo>
                      <a:pt x="3809" y="2448"/>
                    </a:lnTo>
                    <a:lnTo>
                      <a:pt x="3725" y="2427"/>
                    </a:lnTo>
                    <a:lnTo>
                      <a:pt x="3662" y="2448"/>
                    </a:lnTo>
                    <a:lnTo>
                      <a:pt x="3558" y="2364"/>
                    </a:lnTo>
                    <a:lnTo>
                      <a:pt x="3516" y="2155"/>
                    </a:lnTo>
                    <a:lnTo>
                      <a:pt x="3369" y="2009"/>
                    </a:lnTo>
                    <a:lnTo>
                      <a:pt x="3160" y="1883"/>
                    </a:lnTo>
                    <a:lnTo>
                      <a:pt x="3035" y="1883"/>
                    </a:lnTo>
                    <a:lnTo>
                      <a:pt x="2993" y="1925"/>
                    </a:lnTo>
                    <a:lnTo>
                      <a:pt x="2930" y="1883"/>
                    </a:lnTo>
                    <a:lnTo>
                      <a:pt x="2888" y="1716"/>
                    </a:lnTo>
                    <a:lnTo>
                      <a:pt x="2825" y="1800"/>
                    </a:lnTo>
                    <a:lnTo>
                      <a:pt x="2763" y="1716"/>
                    </a:lnTo>
                    <a:lnTo>
                      <a:pt x="2763" y="1528"/>
                    </a:lnTo>
                    <a:lnTo>
                      <a:pt x="2658" y="1402"/>
                    </a:lnTo>
                    <a:lnTo>
                      <a:pt x="2533" y="1381"/>
                    </a:lnTo>
                    <a:lnTo>
                      <a:pt x="2470" y="1297"/>
                    </a:lnTo>
                    <a:lnTo>
                      <a:pt x="2135" y="1088"/>
                    </a:lnTo>
                    <a:lnTo>
                      <a:pt x="2030" y="1088"/>
                    </a:lnTo>
                    <a:lnTo>
                      <a:pt x="1905" y="942"/>
                    </a:lnTo>
                    <a:lnTo>
                      <a:pt x="1779" y="900"/>
                    </a:lnTo>
                    <a:lnTo>
                      <a:pt x="1737" y="837"/>
                    </a:lnTo>
                    <a:lnTo>
                      <a:pt x="1716" y="649"/>
                    </a:lnTo>
                    <a:lnTo>
                      <a:pt x="1612" y="586"/>
                    </a:lnTo>
                    <a:lnTo>
                      <a:pt x="1528" y="460"/>
                    </a:lnTo>
                    <a:lnTo>
                      <a:pt x="1486" y="439"/>
                    </a:lnTo>
                    <a:lnTo>
                      <a:pt x="1403" y="272"/>
                    </a:lnTo>
                    <a:lnTo>
                      <a:pt x="1277" y="230"/>
                    </a:lnTo>
                    <a:lnTo>
                      <a:pt x="1152" y="230"/>
                    </a:lnTo>
                    <a:lnTo>
                      <a:pt x="1068" y="251"/>
                    </a:lnTo>
                    <a:lnTo>
                      <a:pt x="1005" y="209"/>
                    </a:lnTo>
                    <a:lnTo>
                      <a:pt x="859" y="209"/>
                    </a:lnTo>
                    <a:lnTo>
                      <a:pt x="670" y="251"/>
                    </a:lnTo>
                    <a:lnTo>
                      <a:pt x="587" y="209"/>
                    </a:lnTo>
                    <a:lnTo>
                      <a:pt x="336" y="21"/>
                    </a:lnTo>
                    <a:lnTo>
                      <a:pt x="105"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3007;p43">
              <a:extLst>
                <a:ext uri="{FF2B5EF4-FFF2-40B4-BE49-F238E27FC236}">
                  <a16:creationId xmlns:a16="http://schemas.microsoft.com/office/drawing/2014/main" id="{67159316-4E89-4134-B973-3E1F548EFA57}"/>
                </a:ext>
              </a:extLst>
            </p:cNvPr>
            <p:cNvSpPr/>
            <p:nvPr/>
          </p:nvSpPr>
          <p:spPr>
            <a:xfrm>
              <a:off x="5139425" y="3145975"/>
              <a:ext cx="62800" cy="82150"/>
            </a:xfrm>
            <a:custGeom>
              <a:avLst/>
              <a:gdLst/>
              <a:ahLst/>
              <a:cxnLst/>
              <a:rect l="l" t="t" r="r" b="b"/>
              <a:pathLst>
                <a:path w="2512" h="3286" extrusionOk="0">
                  <a:moveTo>
                    <a:pt x="126" y="0"/>
                  </a:moveTo>
                  <a:lnTo>
                    <a:pt x="42" y="84"/>
                  </a:lnTo>
                  <a:lnTo>
                    <a:pt x="0" y="210"/>
                  </a:lnTo>
                  <a:lnTo>
                    <a:pt x="126" y="419"/>
                  </a:lnTo>
                  <a:lnTo>
                    <a:pt x="189" y="879"/>
                  </a:lnTo>
                  <a:lnTo>
                    <a:pt x="251" y="1047"/>
                  </a:lnTo>
                  <a:lnTo>
                    <a:pt x="314" y="1172"/>
                  </a:lnTo>
                  <a:lnTo>
                    <a:pt x="314" y="1360"/>
                  </a:lnTo>
                  <a:lnTo>
                    <a:pt x="251" y="1402"/>
                  </a:lnTo>
                  <a:lnTo>
                    <a:pt x="293" y="1507"/>
                  </a:lnTo>
                  <a:lnTo>
                    <a:pt x="356" y="1611"/>
                  </a:lnTo>
                  <a:lnTo>
                    <a:pt x="335" y="1674"/>
                  </a:lnTo>
                  <a:lnTo>
                    <a:pt x="419" y="1758"/>
                  </a:lnTo>
                  <a:lnTo>
                    <a:pt x="565" y="1863"/>
                  </a:lnTo>
                  <a:lnTo>
                    <a:pt x="649" y="2009"/>
                  </a:lnTo>
                  <a:lnTo>
                    <a:pt x="754" y="2072"/>
                  </a:lnTo>
                  <a:lnTo>
                    <a:pt x="837" y="2176"/>
                  </a:lnTo>
                  <a:lnTo>
                    <a:pt x="754" y="2281"/>
                  </a:lnTo>
                  <a:lnTo>
                    <a:pt x="733" y="2344"/>
                  </a:lnTo>
                  <a:lnTo>
                    <a:pt x="816" y="2407"/>
                  </a:lnTo>
                  <a:lnTo>
                    <a:pt x="1005" y="2490"/>
                  </a:lnTo>
                  <a:lnTo>
                    <a:pt x="1193" y="2616"/>
                  </a:lnTo>
                  <a:lnTo>
                    <a:pt x="1172" y="2720"/>
                  </a:lnTo>
                  <a:lnTo>
                    <a:pt x="1339" y="2867"/>
                  </a:lnTo>
                  <a:lnTo>
                    <a:pt x="1486" y="2867"/>
                  </a:lnTo>
                  <a:lnTo>
                    <a:pt x="1528" y="2909"/>
                  </a:lnTo>
                  <a:lnTo>
                    <a:pt x="1611" y="3013"/>
                  </a:lnTo>
                  <a:lnTo>
                    <a:pt x="1800" y="3118"/>
                  </a:lnTo>
                  <a:lnTo>
                    <a:pt x="1988" y="3139"/>
                  </a:lnTo>
                  <a:lnTo>
                    <a:pt x="2051" y="3223"/>
                  </a:lnTo>
                  <a:lnTo>
                    <a:pt x="2197" y="3264"/>
                  </a:lnTo>
                  <a:lnTo>
                    <a:pt x="2218" y="3244"/>
                  </a:lnTo>
                  <a:lnTo>
                    <a:pt x="2281" y="3285"/>
                  </a:lnTo>
                  <a:lnTo>
                    <a:pt x="2386" y="3223"/>
                  </a:lnTo>
                  <a:lnTo>
                    <a:pt x="2386" y="3181"/>
                  </a:lnTo>
                  <a:lnTo>
                    <a:pt x="2344" y="3181"/>
                  </a:lnTo>
                  <a:lnTo>
                    <a:pt x="2386" y="3118"/>
                  </a:lnTo>
                  <a:lnTo>
                    <a:pt x="2323" y="3076"/>
                  </a:lnTo>
                  <a:lnTo>
                    <a:pt x="2407" y="3118"/>
                  </a:lnTo>
                  <a:lnTo>
                    <a:pt x="2407" y="3181"/>
                  </a:lnTo>
                  <a:lnTo>
                    <a:pt x="2407" y="3223"/>
                  </a:lnTo>
                  <a:lnTo>
                    <a:pt x="2511" y="3244"/>
                  </a:lnTo>
                  <a:lnTo>
                    <a:pt x="2511" y="3118"/>
                  </a:lnTo>
                  <a:lnTo>
                    <a:pt x="2386" y="2846"/>
                  </a:lnTo>
                  <a:lnTo>
                    <a:pt x="2344" y="2846"/>
                  </a:lnTo>
                  <a:lnTo>
                    <a:pt x="2344" y="2804"/>
                  </a:lnTo>
                  <a:lnTo>
                    <a:pt x="2323" y="2762"/>
                  </a:lnTo>
                  <a:lnTo>
                    <a:pt x="2281" y="2741"/>
                  </a:lnTo>
                  <a:lnTo>
                    <a:pt x="2239" y="2553"/>
                  </a:lnTo>
                  <a:lnTo>
                    <a:pt x="2281" y="2511"/>
                  </a:lnTo>
                  <a:lnTo>
                    <a:pt x="2239" y="2448"/>
                  </a:lnTo>
                  <a:lnTo>
                    <a:pt x="2176" y="2448"/>
                  </a:lnTo>
                  <a:lnTo>
                    <a:pt x="2009" y="2344"/>
                  </a:lnTo>
                  <a:lnTo>
                    <a:pt x="1967" y="2197"/>
                  </a:lnTo>
                  <a:lnTo>
                    <a:pt x="1967" y="1904"/>
                  </a:lnTo>
                  <a:lnTo>
                    <a:pt x="1904" y="1821"/>
                  </a:lnTo>
                  <a:lnTo>
                    <a:pt x="1904" y="1716"/>
                  </a:lnTo>
                  <a:lnTo>
                    <a:pt x="1925" y="1674"/>
                  </a:lnTo>
                  <a:lnTo>
                    <a:pt x="1904" y="1381"/>
                  </a:lnTo>
                  <a:lnTo>
                    <a:pt x="1967" y="1339"/>
                  </a:lnTo>
                  <a:lnTo>
                    <a:pt x="1904" y="1088"/>
                  </a:lnTo>
                  <a:lnTo>
                    <a:pt x="1779" y="879"/>
                  </a:lnTo>
                  <a:lnTo>
                    <a:pt x="1360" y="461"/>
                  </a:lnTo>
                  <a:lnTo>
                    <a:pt x="1277" y="314"/>
                  </a:lnTo>
                  <a:lnTo>
                    <a:pt x="1235" y="335"/>
                  </a:lnTo>
                  <a:lnTo>
                    <a:pt x="1172" y="398"/>
                  </a:lnTo>
                  <a:lnTo>
                    <a:pt x="1088" y="398"/>
                  </a:lnTo>
                  <a:lnTo>
                    <a:pt x="1067" y="419"/>
                  </a:lnTo>
                  <a:lnTo>
                    <a:pt x="1067" y="523"/>
                  </a:lnTo>
                  <a:lnTo>
                    <a:pt x="984" y="565"/>
                  </a:lnTo>
                  <a:lnTo>
                    <a:pt x="921" y="523"/>
                  </a:lnTo>
                  <a:lnTo>
                    <a:pt x="816" y="523"/>
                  </a:lnTo>
                  <a:lnTo>
                    <a:pt x="670" y="628"/>
                  </a:lnTo>
                  <a:lnTo>
                    <a:pt x="523" y="607"/>
                  </a:lnTo>
                  <a:lnTo>
                    <a:pt x="523" y="523"/>
                  </a:lnTo>
                  <a:lnTo>
                    <a:pt x="607" y="440"/>
                  </a:lnTo>
                  <a:lnTo>
                    <a:pt x="607" y="251"/>
                  </a:lnTo>
                  <a:lnTo>
                    <a:pt x="544" y="189"/>
                  </a:lnTo>
                  <a:lnTo>
                    <a:pt x="419" y="189"/>
                  </a:lnTo>
                  <a:lnTo>
                    <a:pt x="398" y="126"/>
                  </a:lnTo>
                  <a:lnTo>
                    <a:pt x="231" y="84"/>
                  </a:lnTo>
                  <a:lnTo>
                    <a:pt x="126"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008;p43">
              <a:extLst>
                <a:ext uri="{FF2B5EF4-FFF2-40B4-BE49-F238E27FC236}">
                  <a16:creationId xmlns:a16="http://schemas.microsoft.com/office/drawing/2014/main" id="{DCA41951-7DED-4A31-83F8-0BC203561D8E}"/>
                </a:ext>
              </a:extLst>
            </p:cNvPr>
            <p:cNvSpPr/>
            <p:nvPr/>
          </p:nvSpPr>
          <p:spPr>
            <a:xfrm>
              <a:off x="5279075" y="3142825"/>
              <a:ext cx="137075" cy="92625"/>
            </a:xfrm>
            <a:custGeom>
              <a:avLst/>
              <a:gdLst/>
              <a:ahLst/>
              <a:cxnLst/>
              <a:rect l="l" t="t" r="r" b="b"/>
              <a:pathLst>
                <a:path w="5483" h="3705" extrusionOk="0">
                  <a:moveTo>
                    <a:pt x="4186" y="1"/>
                  </a:moveTo>
                  <a:lnTo>
                    <a:pt x="4144" y="22"/>
                  </a:lnTo>
                  <a:lnTo>
                    <a:pt x="4165" y="126"/>
                  </a:lnTo>
                  <a:lnTo>
                    <a:pt x="4039" y="252"/>
                  </a:lnTo>
                  <a:lnTo>
                    <a:pt x="3976" y="231"/>
                  </a:lnTo>
                  <a:lnTo>
                    <a:pt x="4039" y="126"/>
                  </a:lnTo>
                  <a:lnTo>
                    <a:pt x="4018" y="43"/>
                  </a:lnTo>
                  <a:lnTo>
                    <a:pt x="3935" y="43"/>
                  </a:lnTo>
                  <a:lnTo>
                    <a:pt x="3851" y="273"/>
                  </a:lnTo>
                  <a:lnTo>
                    <a:pt x="3767" y="315"/>
                  </a:lnTo>
                  <a:lnTo>
                    <a:pt x="3642" y="587"/>
                  </a:lnTo>
                  <a:lnTo>
                    <a:pt x="3642" y="754"/>
                  </a:lnTo>
                  <a:lnTo>
                    <a:pt x="3432" y="963"/>
                  </a:lnTo>
                  <a:lnTo>
                    <a:pt x="3328" y="963"/>
                  </a:lnTo>
                  <a:lnTo>
                    <a:pt x="3140" y="1005"/>
                  </a:lnTo>
                  <a:lnTo>
                    <a:pt x="3098" y="1089"/>
                  </a:lnTo>
                  <a:lnTo>
                    <a:pt x="3181" y="1089"/>
                  </a:lnTo>
                  <a:lnTo>
                    <a:pt x="3119" y="1152"/>
                  </a:lnTo>
                  <a:lnTo>
                    <a:pt x="3181" y="1173"/>
                  </a:lnTo>
                  <a:lnTo>
                    <a:pt x="3307" y="1152"/>
                  </a:lnTo>
                  <a:lnTo>
                    <a:pt x="3244" y="1214"/>
                  </a:lnTo>
                  <a:lnTo>
                    <a:pt x="3181" y="1277"/>
                  </a:lnTo>
                  <a:lnTo>
                    <a:pt x="3140" y="1298"/>
                  </a:lnTo>
                  <a:lnTo>
                    <a:pt x="3140" y="1319"/>
                  </a:lnTo>
                  <a:lnTo>
                    <a:pt x="3223" y="1528"/>
                  </a:lnTo>
                  <a:lnTo>
                    <a:pt x="3181" y="1633"/>
                  </a:lnTo>
                  <a:lnTo>
                    <a:pt x="3098" y="1591"/>
                  </a:lnTo>
                  <a:lnTo>
                    <a:pt x="3098" y="1465"/>
                  </a:lnTo>
                  <a:lnTo>
                    <a:pt x="3077" y="1361"/>
                  </a:lnTo>
                  <a:lnTo>
                    <a:pt x="3035" y="1361"/>
                  </a:lnTo>
                  <a:lnTo>
                    <a:pt x="3035" y="1319"/>
                  </a:lnTo>
                  <a:lnTo>
                    <a:pt x="2993" y="1319"/>
                  </a:lnTo>
                  <a:lnTo>
                    <a:pt x="2930" y="1424"/>
                  </a:lnTo>
                  <a:lnTo>
                    <a:pt x="2972" y="1675"/>
                  </a:lnTo>
                  <a:lnTo>
                    <a:pt x="2909" y="1717"/>
                  </a:lnTo>
                  <a:lnTo>
                    <a:pt x="2805" y="1612"/>
                  </a:lnTo>
                  <a:lnTo>
                    <a:pt x="2700" y="1465"/>
                  </a:lnTo>
                  <a:lnTo>
                    <a:pt x="2658" y="1465"/>
                  </a:lnTo>
                  <a:lnTo>
                    <a:pt x="2554" y="1403"/>
                  </a:lnTo>
                  <a:lnTo>
                    <a:pt x="2470" y="1507"/>
                  </a:lnTo>
                  <a:lnTo>
                    <a:pt x="2470" y="1633"/>
                  </a:lnTo>
                  <a:lnTo>
                    <a:pt x="2344" y="1779"/>
                  </a:lnTo>
                  <a:lnTo>
                    <a:pt x="2261" y="1884"/>
                  </a:lnTo>
                  <a:lnTo>
                    <a:pt x="2093" y="2030"/>
                  </a:lnTo>
                  <a:lnTo>
                    <a:pt x="2072" y="2135"/>
                  </a:lnTo>
                  <a:lnTo>
                    <a:pt x="1926" y="2323"/>
                  </a:lnTo>
                  <a:lnTo>
                    <a:pt x="1779" y="2449"/>
                  </a:lnTo>
                  <a:lnTo>
                    <a:pt x="1319" y="2554"/>
                  </a:lnTo>
                  <a:lnTo>
                    <a:pt x="1256" y="2574"/>
                  </a:lnTo>
                  <a:lnTo>
                    <a:pt x="1298" y="2742"/>
                  </a:lnTo>
                  <a:lnTo>
                    <a:pt x="1340" y="2784"/>
                  </a:lnTo>
                  <a:lnTo>
                    <a:pt x="1256" y="2763"/>
                  </a:lnTo>
                  <a:lnTo>
                    <a:pt x="1173" y="2826"/>
                  </a:lnTo>
                  <a:lnTo>
                    <a:pt x="1047" y="2846"/>
                  </a:lnTo>
                  <a:lnTo>
                    <a:pt x="984" y="2888"/>
                  </a:lnTo>
                  <a:lnTo>
                    <a:pt x="943" y="3035"/>
                  </a:lnTo>
                  <a:lnTo>
                    <a:pt x="943" y="3181"/>
                  </a:lnTo>
                  <a:lnTo>
                    <a:pt x="838" y="3349"/>
                  </a:lnTo>
                  <a:lnTo>
                    <a:pt x="838" y="3370"/>
                  </a:lnTo>
                  <a:lnTo>
                    <a:pt x="629" y="3349"/>
                  </a:lnTo>
                  <a:lnTo>
                    <a:pt x="399" y="3265"/>
                  </a:lnTo>
                  <a:lnTo>
                    <a:pt x="210" y="3265"/>
                  </a:lnTo>
                  <a:lnTo>
                    <a:pt x="168" y="3181"/>
                  </a:lnTo>
                  <a:lnTo>
                    <a:pt x="64" y="3056"/>
                  </a:lnTo>
                  <a:lnTo>
                    <a:pt x="1" y="3077"/>
                  </a:lnTo>
                  <a:lnTo>
                    <a:pt x="127" y="3286"/>
                  </a:lnTo>
                  <a:lnTo>
                    <a:pt x="315" y="3411"/>
                  </a:lnTo>
                  <a:lnTo>
                    <a:pt x="357" y="3474"/>
                  </a:lnTo>
                  <a:lnTo>
                    <a:pt x="482" y="3579"/>
                  </a:lnTo>
                  <a:lnTo>
                    <a:pt x="503" y="3683"/>
                  </a:lnTo>
                  <a:lnTo>
                    <a:pt x="608" y="3704"/>
                  </a:lnTo>
                  <a:lnTo>
                    <a:pt x="775" y="3662"/>
                  </a:lnTo>
                  <a:lnTo>
                    <a:pt x="796" y="3579"/>
                  </a:lnTo>
                  <a:lnTo>
                    <a:pt x="922" y="3600"/>
                  </a:lnTo>
                  <a:lnTo>
                    <a:pt x="1005" y="3558"/>
                  </a:lnTo>
                  <a:lnTo>
                    <a:pt x="1319" y="3579"/>
                  </a:lnTo>
                  <a:lnTo>
                    <a:pt x="1654" y="3453"/>
                  </a:lnTo>
                  <a:lnTo>
                    <a:pt x="1738" y="3370"/>
                  </a:lnTo>
                  <a:lnTo>
                    <a:pt x="2031" y="3370"/>
                  </a:lnTo>
                  <a:lnTo>
                    <a:pt x="2156" y="3411"/>
                  </a:lnTo>
                  <a:lnTo>
                    <a:pt x="2198" y="3495"/>
                  </a:lnTo>
                  <a:lnTo>
                    <a:pt x="2344" y="3495"/>
                  </a:lnTo>
                  <a:lnTo>
                    <a:pt x="2575" y="3370"/>
                  </a:lnTo>
                  <a:lnTo>
                    <a:pt x="2868" y="3307"/>
                  </a:lnTo>
                  <a:lnTo>
                    <a:pt x="2826" y="3244"/>
                  </a:lnTo>
                  <a:lnTo>
                    <a:pt x="3077" y="2888"/>
                  </a:lnTo>
                  <a:lnTo>
                    <a:pt x="3140" y="2637"/>
                  </a:lnTo>
                  <a:lnTo>
                    <a:pt x="3328" y="2365"/>
                  </a:lnTo>
                  <a:lnTo>
                    <a:pt x="3453" y="1926"/>
                  </a:lnTo>
                  <a:lnTo>
                    <a:pt x="3453" y="1842"/>
                  </a:lnTo>
                  <a:lnTo>
                    <a:pt x="3516" y="1737"/>
                  </a:lnTo>
                  <a:lnTo>
                    <a:pt x="3516" y="1675"/>
                  </a:lnTo>
                  <a:lnTo>
                    <a:pt x="3621" y="1528"/>
                  </a:lnTo>
                  <a:lnTo>
                    <a:pt x="3725" y="1570"/>
                  </a:lnTo>
                  <a:lnTo>
                    <a:pt x="4165" y="1570"/>
                  </a:lnTo>
                  <a:lnTo>
                    <a:pt x="4228" y="1612"/>
                  </a:lnTo>
                  <a:lnTo>
                    <a:pt x="4374" y="1612"/>
                  </a:lnTo>
                  <a:lnTo>
                    <a:pt x="4500" y="1633"/>
                  </a:lnTo>
                  <a:lnTo>
                    <a:pt x="4500" y="1591"/>
                  </a:lnTo>
                  <a:lnTo>
                    <a:pt x="4667" y="1675"/>
                  </a:lnTo>
                  <a:lnTo>
                    <a:pt x="4751" y="1696"/>
                  </a:lnTo>
                  <a:lnTo>
                    <a:pt x="4876" y="1633"/>
                  </a:lnTo>
                  <a:lnTo>
                    <a:pt x="5023" y="1612"/>
                  </a:lnTo>
                  <a:lnTo>
                    <a:pt x="5023" y="1528"/>
                  </a:lnTo>
                  <a:lnTo>
                    <a:pt x="4876" y="1403"/>
                  </a:lnTo>
                  <a:lnTo>
                    <a:pt x="4876" y="1277"/>
                  </a:lnTo>
                  <a:lnTo>
                    <a:pt x="4918" y="1214"/>
                  </a:lnTo>
                  <a:lnTo>
                    <a:pt x="5169" y="1256"/>
                  </a:lnTo>
                  <a:lnTo>
                    <a:pt x="5357" y="1193"/>
                  </a:lnTo>
                  <a:lnTo>
                    <a:pt x="5483" y="1089"/>
                  </a:lnTo>
                  <a:lnTo>
                    <a:pt x="5441" y="1005"/>
                  </a:lnTo>
                  <a:lnTo>
                    <a:pt x="5357" y="1005"/>
                  </a:lnTo>
                  <a:lnTo>
                    <a:pt x="5232" y="984"/>
                  </a:lnTo>
                  <a:lnTo>
                    <a:pt x="5127" y="880"/>
                  </a:lnTo>
                  <a:lnTo>
                    <a:pt x="5023" y="901"/>
                  </a:lnTo>
                  <a:lnTo>
                    <a:pt x="4897" y="775"/>
                  </a:lnTo>
                  <a:lnTo>
                    <a:pt x="4813" y="775"/>
                  </a:lnTo>
                  <a:lnTo>
                    <a:pt x="4709" y="859"/>
                  </a:lnTo>
                  <a:lnTo>
                    <a:pt x="4667" y="796"/>
                  </a:lnTo>
                  <a:lnTo>
                    <a:pt x="4792" y="691"/>
                  </a:lnTo>
                  <a:lnTo>
                    <a:pt x="4709" y="629"/>
                  </a:lnTo>
                  <a:lnTo>
                    <a:pt x="4688" y="649"/>
                  </a:lnTo>
                  <a:lnTo>
                    <a:pt x="4604" y="754"/>
                  </a:lnTo>
                  <a:lnTo>
                    <a:pt x="4562" y="670"/>
                  </a:lnTo>
                  <a:lnTo>
                    <a:pt x="4500" y="670"/>
                  </a:lnTo>
                  <a:lnTo>
                    <a:pt x="4500" y="482"/>
                  </a:lnTo>
                  <a:lnTo>
                    <a:pt x="4604" y="461"/>
                  </a:lnTo>
                  <a:lnTo>
                    <a:pt x="4604" y="377"/>
                  </a:lnTo>
                  <a:lnTo>
                    <a:pt x="4458" y="273"/>
                  </a:lnTo>
                  <a:lnTo>
                    <a:pt x="4437" y="336"/>
                  </a:lnTo>
                  <a:lnTo>
                    <a:pt x="4290" y="231"/>
                  </a:lnTo>
                  <a:lnTo>
                    <a:pt x="4290" y="64"/>
                  </a:lnTo>
                  <a:lnTo>
                    <a:pt x="4186"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09;p43">
              <a:extLst>
                <a:ext uri="{FF2B5EF4-FFF2-40B4-BE49-F238E27FC236}">
                  <a16:creationId xmlns:a16="http://schemas.microsoft.com/office/drawing/2014/main" id="{9A759DD9-4DF9-4077-BE00-44A99D5BC3B1}"/>
                </a:ext>
              </a:extLst>
            </p:cNvPr>
            <p:cNvSpPr/>
            <p:nvPr/>
          </p:nvSpPr>
          <p:spPr>
            <a:xfrm>
              <a:off x="5150925" y="2887575"/>
              <a:ext cx="119300" cy="230700"/>
            </a:xfrm>
            <a:custGeom>
              <a:avLst/>
              <a:gdLst/>
              <a:ahLst/>
              <a:cxnLst/>
              <a:rect l="l" t="t" r="r" b="b"/>
              <a:pathLst>
                <a:path w="4772" h="9228" extrusionOk="0">
                  <a:moveTo>
                    <a:pt x="1821" y="0"/>
                  </a:moveTo>
                  <a:lnTo>
                    <a:pt x="1737" y="84"/>
                  </a:lnTo>
                  <a:lnTo>
                    <a:pt x="1591" y="84"/>
                  </a:lnTo>
                  <a:lnTo>
                    <a:pt x="1465" y="126"/>
                  </a:lnTo>
                  <a:lnTo>
                    <a:pt x="1507" y="314"/>
                  </a:lnTo>
                  <a:lnTo>
                    <a:pt x="1298" y="398"/>
                  </a:lnTo>
                  <a:lnTo>
                    <a:pt x="1193" y="314"/>
                  </a:lnTo>
                  <a:lnTo>
                    <a:pt x="1026" y="377"/>
                  </a:lnTo>
                  <a:lnTo>
                    <a:pt x="1026" y="440"/>
                  </a:lnTo>
                  <a:lnTo>
                    <a:pt x="900" y="502"/>
                  </a:lnTo>
                  <a:lnTo>
                    <a:pt x="879" y="419"/>
                  </a:lnTo>
                  <a:lnTo>
                    <a:pt x="796" y="419"/>
                  </a:lnTo>
                  <a:lnTo>
                    <a:pt x="733" y="502"/>
                  </a:lnTo>
                  <a:lnTo>
                    <a:pt x="607" y="398"/>
                  </a:lnTo>
                  <a:lnTo>
                    <a:pt x="524" y="440"/>
                  </a:lnTo>
                  <a:lnTo>
                    <a:pt x="503" y="544"/>
                  </a:lnTo>
                  <a:lnTo>
                    <a:pt x="419" y="544"/>
                  </a:lnTo>
                  <a:lnTo>
                    <a:pt x="377" y="523"/>
                  </a:lnTo>
                  <a:lnTo>
                    <a:pt x="398" y="440"/>
                  </a:lnTo>
                  <a:lnTo>
                    <a:pt x="315" y="419"/>
                  </a:lnTo>
                  <a:lnTo>
                    <a:pt x="189" y="481"/>
                  </a:lnTo>
                  <a:lnTo>
                    <a:pt x="147" y="523"/>
                  </a:lnTo>
                  <a:lnTo>
                    <a:pt x="105" y="586"/>
                  </a:lnTo>
                  <a:lnTo>
                    <a:pt x="63" y="607"/>
                  </a:lnTo>
                  <a:lnTo>
                    <a:pt x="1" y="628"/>
                  </a:lnTo>
                  <a:lnTo>
                    <a:pt x="63" y="712"/>
                  </a:lnTo>
                  <a:lnTo>
                    <a:pt x="252" y="795"/>
                  </a:lnTo>
                  <a:lnTo>
                    <a:pt x="356" y="942"/>
                  </a:lnTo>
                  <a:lnTo>
                    <a:pt x="461" y="1025"/>
                  </a:lnTo>
                  <a:lnTo>
                    <a:pt x="482" y="1151"/>
                  </a:lnTo>
                  <a:lnTo>
                    <a:pt x="419" y="1235"/>
                  </a:lnTo>
                  <a:lnTo>
                    <a:pt x="628" y="1423"/>
                  </a:lnTo>
                  <a:lnTo>
                    <a:pt x="733" y="1632"/>
                  </a:lnTo>
                  <a:lnTo>
                    <a:pt x="984" y="1632"/>
                  </a:lnTo>
                  <a:lnTo>
                    <a:pt x="1131" y="1674"/>
                  </a:lnTo>
                  <a:lnTo>
                    <a:pt x="1256" y="1590"/>
                  </a:lnTo>
                  <a:lnTo>
                    <a:pt x="1423" y="1590"/>
                  </a:lnTo>
                  <a:lnTo>
                    <a:pt x="1507" y="1695"/>
                  </a:lnTo>
                  <a:lnTo>
                    <a:pt x="1654" y="1737"/>
                  </a:lnTo>
                  <a:lnTo>
                    <a:pt x="1675" y="1841"/>
                  </a:lnTo>
                  <a:lnTo>
                    <a:pt x="1654" y="1946"/>
                  </a:lnTo>
                  <a:lnTo>
                    <a:pt x="1842" y="1988"/>
                  </a:lnTo>
                  <a:lnTo>
                    <a:pt x="1842" y="2072"/>
                  </a:lnTo>
                  <a:lnTo>
                    <a:pt x="1758" y="2092"/>
                  </a:lnTo>
                  <a:lnTo>
                    <a:pt x="1675" y="2302"/>
                  </a:lnTo>
                  <a:lnTo>
                    <a:pt x="1633" y="2385"/>
                  </a:lnTo>
                  <a:lnTo>
                    <a:pt x="1507" y="2385"/>
                  </a:lnTo>
                  <a:lnTo>
                    <a:pt x="1340" y="2469"/>
                  </a:lnTo>
                  <a:lnTo>
                    <a:pt x="1256" y="2469"/>
                  </a:lnTo>
                  <a:lnTo>
                    <a:pt x="1256" y="2532"/>
                  </a:lnTo>
                  <a:lnTo>
                    <a:pt x="1403" y="2699"/>
                  </a:lnTo>
                  <a:lnTo>
                    <a:pt x="1319" y="2783"/>
                  </a:lnTo>
                  <a:lnTo>
                    <a:pt x="1340" y="2846"/>
                  </a:lnTo>
                  <a:lnTo>
                    <a:pt x="1423" y="2846"/>
                  </a:lnTo>
                  <a:lnTo>
                    <a:pt x="1507" y="3013"/>
                  </a:lnTo>
                  <a:lnTo>
                    <a:pt x="1675" y="3013"/>
                  </a:lnTo>
                  <a:lnTo>
                    <a:pt x="1863" y="3118"/>
                  </a:lnTo>
                  <a:lnTo>
                    <a:pt x="1968" y="3118"/>
                  </a:lnTo>
                  <a:lnTo>
                    <a:pt x="2114" y="3327"/>
                  </a:lnTo>
                  <a:lnTo>
                    <a:pt x="2281" y="3411"/>
                  </a:lnTo>
                  <a:lnTo>
                    <a:pt x="2407" y="3557"/>
                  </a:lnTo>
                  <a:lnTo>
                    <a:pt x="2386" y="3641"/>
                  </a:lnTo>
                  <a:lnTo>
                    <a:pt x="2574" y="3850"/>
                  </a:lnTo>
                  <a:lnTo>
                    <a:pt x="2616" y="3976"/>
                  </a:lnTo>
                  <a:lnTo>
                    <a:pt x="2700" y="4038"/>
                  </a:lnTo>
                  <a:lnTo>
                    <a:pt x="2825" y="4038"/>
                  </a:lnTo>
                  <a:lnTo>
                    <a:pt x="2909" y="4143"/>
                  </a:lnTo>
                  <a:lnTo>
                    <a:pt x="2909" y="4206"/>
                  </a:lnTo>
                  <a:lnTo>
                    <a:pt x="2993" y="4289"/>
                  </a:lnTo>
                  <a:lnTo>
                    <a:pt x="3035" y="4289"/>
                  </a:lnTo>
                  <a:lnTo>
                    <a:pt x="3118" y="4310"/>
                  </a:lnTo>
                  <a:lnTo>
                    <a:pt x="3097" y="4415"/>
                  </a:lnTo>
                  <a:lnTo>
                    <a:pt x="3139" y="4478"/>
                  </a:lnTo>
                  <a:lnTo>
                    <a:pt x="3286" y="4478"/>
                  </a:lnTo>
                  <a:lnTo>
                    <a:pt x="3348" y="4582"/>
                  </a:lnTo>
                  <a:lnTo>
                    <a:pt x="3411" y="4603"/>
                  </a:lnTo>
                  <a:lnTo>
                    <a:pt x="3516" y="4561"/>
                  </a:lnTo>
                  <a:lnTo>
                    <a:pt x="3558" y="4624"/>
                  </a:lnTo>
                  <a:lnTo>
                    <a:pt x="3495" y="4708"/>
                  </a:lnTo>
                  <a:lnTo>
                    <a:pt x="3453" y="4875"/>
                  </a:lnTo>
                  <a:lnTo>
                    <a:pt x="3516" y="4938"/>
                  </a:lnTo>
                  <a:lnTo>
                    <a:pt x="3600" y="4938"/>
                  </a:lnTo>
                  <a:lnTo>
                    <a:pt x="3600" y="5105"/>
                  </a:lnTo>
                  <a:lnTo>
                    <a:pt x="3432" y="5231"/>
                  </a:lnTo>
                  <a:lnTo>
                    <a:pt x="3453" y="5357"/>
                  </a:lnTo>
                  <a:lnTo>
                    <a:pt x="3495" y="5440"/>
                  </a:lnTo>
                  <a:lnTo>
                    <a:pt x="3516" y="5629"/>
                  </a:lnTo>
                  <a:lnTo>
                    <a:pt x="3411" y="5670"/>
                  </a:lnTo>
                  <a:lnTo>
                    <a:pt x="3390" y="5670"/>
                  </a:lnTo>
                  <a:lnTo>
                    <a:pt x="3453" y="5859"/>
                  </a:lnTo>
                  <a:lnTo>
                    <a:pt x="3558" y="5921"/>
                  </a:lnTo>
                  <a:lnTo>
                    <a:pt x="3662" y="6152"/>
                  </a:lnTo>
                  <a:lnTo>
                    <a:pt x="3641" y="6340"/>
                  </a:lnTo>
                  <a:lnTo>
                    <a:pt x="3662" y="6445"/>
                  </a:lnTo>
                  <a:lnTo>
                    <a:pt x="3641" y="6591"/>
                  </a:lnTo>
                  <a:lnTo>
                    <a:pt x="3662" y="6717"/>
                  </a:lnTo>
                  <a:lnTo>
                    <a:pt x="3558" y="6905"/>
                  </a:lnTo>
                  <a:lnTo>
                    <a:pt x="3495" y="6926"/>
                  </a:lnTo>
                  <a:lnTo>
                    <a:pt x="3453" y="7010"/>
                  </a:lnTo>
                  <a:lnTo>
                    <a:pt x="3307" y="7072"/>
                  </a:lnTo>
                  <a:lnTo>
                    <a:pt x="3139" y="7177"/>
                  </a:lnTo>
                  <a:lnTo>
                    <a:pt x="3076" y="7282"/>
                  </a:lnTo>
                  <a:lnTo>
                    <a:pt x="2867" y="7282"/>
                  </a:lnTo>
                  <a:lnTo>
                    <a:pt x="2763" y="7344"/>
                  </a:lnTo>
                  <a:lnTo>
                    <a:pt x="2784" y="7554"/>
                  </a:lnTo>
                  <a:lnTo>
                    <a:pt x="2909" y="7595"/>
                  </a:lnTo>
                  <a:lnTo>
                    <a:pt x="3014" y="7700"/>
                  </a:lnTo>
                  <a:lnTo>
                    <a:pt x="2993" y="7763"/>
                  </a:lnTo>
                  <a:lnTo>
                    <a:pt x="3035" y="7909"/>
                  </a:lnTo>
                  <a:lnTo>
                    <a:pt x="2867" y="7909"/>
                  </a:lnTo>
                  <a:lnTo>
                    <a:pt x="2825" y="7826"/>
                  </a:lnTo>
                  <a:lnTo>
                    <a:pt x="2721" y="7763"/>
                  </a:lnTo>
                  <a:lnTo>
                    <a:pt x="2449" y="7826"/>
                  </a:lnTo>
                  <a:lnTo>
                    <a:pt x="2386" y="7805"/>
                  </a:lnTo>
                  <a:lnTo>
                    <a:pt x="2260" y="7805"/>
                  </a:lnTo>
                  <a:lnTo>
                    <a:pt x="2198" y="7951"/>
                  </a:lnTo>
                  <a:lnTo>
                    <a:pt x="2072" y="7972"/>
                  </a:lnTo>
                  <a:lnTo>
                    <a:pt x="1968" y="8118"/>
                  </a:lnTo>
                  <a:lnTo>
                    <a:pt x="1988" y="8139"/>
                  </a:lnTo>
                  <a:lnTo>
                    <a:pt x="1988" y="8244"/>
                  </a:lnTo>
                  <a:lnTo>
                    <a:pt x="1988" y="8265"/>
                  </a:lnTo>
                  <a:lnTo>
                    <a:pt x="2093" y="8286"/>
                  </a:lnTo>
                  <a:lnTo>
                    <a:pt x="2156" y="8265"/>
                  </a:lnTo>
                  <a:lnTo>
                    <a:pt x="2198" y="8286"/>
                  </a:lnTo>
                  <a:lnTo>
                    <a:pt x="2281" y="8265"/>
                  </a:lnTo>
                  <a:lnTo>
                    <a:pt x="2407" y="8286"/>
                  </a:lnTo>
                  <a:lnTo>
                    <a:pt x="2491" y="8265"/>
                  </a:lnTo>
                  <a:lnTo>
                    <a:pt x="2449" y="8328"/>
                  </a:lnTo>
                  <a:lnTo>
                    <a:pt x="2281" y="8453"/>
                  </a:lnTo>
                  <a:lnTo>
                    <a:pt x="2198" y="8579"/>
                  </a:lnTo>
                  <a:lnTo>
                    <a:pt x="2198" y="8767"/>
                  </a:lnTo>
                  <a:lnTo>
                    <a:pt x="2177" y="8851"/>
                  </a:lnTo>
                  <a:lnTo>
                    <a:pt x="2240" y="8851"/>
                  </a:lnTo>
                  <a:lnTo>
                    <a:pt x="2198" y="8872"/>
                  </a:lnTo>
                  <a:lnTo>
                    <a:pt x="2198" y="9018"/>
                  </a:lnTo>
                  <a:lnTo>
                    <a:pt x="2281" y="9081"/>
                  </a:lnTo>
                  <a:lnTo>
                    <a:pt x="2344" y="9060"/>
                  </a:lnTo>
                  <a:lnTo>
                    <a:pt x="2344" y="9060"/>
                  </a:lnTo>
                  <a:lnTo>
                    <a:pt x="2281" y="9123"/>
                  </a:lnTo>
                  <a:lnTo>
                    <a:pt x="2177" y="9165"/>
                  </a:lnTo>
                  <a:lnTo>
                    <a:pt x="2072" y="9227"/>
                  </a:lnTo>
                  <a:lnTo>
                    <a:pt x="2240" y="9227"/>
                  </a:lnTo>
                  <a:lnTo>
                    <a:pt x="2470" y="9123"/>
                  </a:lnTo>
                  <a:lnTo>
                    <a:pt x="2470" y="9102"/>
                  </a:lnTo>
                  <a:lnTo>
                    <a:pt x="2491" y="9102"/>
                  </a:lnTo>
                  <a:lnTo>
                    <a:pt x="2574" y="9018"/>
                  </a:lnTo>
                  <a:lnTo>
                    <a:pt x="2595" y="8914"/>
                  </a:lnTo>
                  <a:lnTo>
                    <a:pt x="2616" y="8851"/>
                  </a:lnTo>
                  <a:lnTo>
                    <a:pt x="2700" y="8872"/>
                  </a:lnTo>
                  <a:lnTo>
                    <a:pt x="2721" y="8851"/>
                  </a:lnTo>
                  <a:lnTo>
                    <a:pt x="2867" y="8746"/>
                  </a:lnTo>
                  <a:lnTo>
                    <a:pt x="2909" y="8746"/>
                  </a:lnTo>
                  <a:lnTo>
                    <a:pt x="2930" y="8683"/>
                  </a:lnTo>
                  <a:lnTo>
                    <a:pt x="2993" y="8662"/>
                  </a:lnTo>
                  <a:lnTo>
                    <a:pt x="2972" y="8600"/>
                  </a:lnTo>
                  <a:lnTo>
                    <a:pt x="2972" y="8579"/>
                  </a:lnTo>
                  <a:lnTo>
                    <a:pt x="2930" y="8495"/>
                  </a:lnTo>
                  <a:lnTo>
                    <a:pt x="2993" y="8495"/>
                  </a:lnTo>
                  <a:lnTo>
                    <a:pt x="3035" y="8558"/>
                  </a:lnTo>
                  <a:lnTo>
                    <a:pt x="3097" y="8579"/>
                  </a:lnTo>
                  <a:lnTo>
                    <a:pt x="3139" y="8537"/>
                  </a:lnTo>
                  <a:lnTo>
                    <a:pt x="3139" y="8453"/>
                  </a:lnTo>
                  <a:lnTo>
                    <a:pt x="3035" y="8349"/>
                  </a:lnTo>
                  <a:lnTo>
                    <a:pt x="3160" y="8453"/>
                  </a:lnTo>
                  <a:lnTo>
                    <a:pt x="3244" y="8390"/>
                  </a:lnTo>
                  <a:lnTo>
                    <a:pt x="3223" y="8286"/>
                  </a:lnTo>
                  <a:lnTo>
                    <a:pt x="3244" y="8244"/>
                  </a:lnTo>
                  <a:lnTo>
                    <a:pt x="3097" y="8181"/>
                  </a:lnTo>
                  <a:lnTo>
                    <a:pt x="3160" y="8181"/>
                  </a:lnTo>
                  <a:lnTo>
                    <a:pt x="3223" y="8160"/>
                  </a:lnTo>
                  <a:lnTo>
                    <a:pt x="3223" y="8139"/>
                  </a:lnTo>
                  <a:lnTo>
                    <a:pt x="3139" y="8077"/>
                  </a:lnTo>
                  <a:lnTo>
                    <a:pt x="3244" y="8118"/>
                  </a:lnTo>
                  <a:lnTo>
                    <a:pt x="3286" y="8077"/>
                  </a:lnTo>
                  <a:lnTo>
                    <a:pt x="3307" y="8014"/>
                  </a:lnTo>
                  <a:lnTo>
                    <a:pt x="3307" y="8077"/>
                  </a:lnTo>
                  <a:lnTo>
                    <a:pt x="3286" y="8160"/>
                  </a:lnTo>
                  <a:lnTo>
                    <a:pt x="3307" y="8160"/>
                  </a:lnTo>
                  <a:lnTo>
                    <a:pt x="3411" y="8139"/>
                  </a:lnTo>
                  <a:lnTo>
                    <a:pt x="3495" y="8181"/>
                  </a:lnTo>
                  <a:lnTo>
                    <a:pt x="3620" y="8160"/>
                  </a:lnTo>
                  <a:lnTo>
                    <a:pt x="3872" y="8014"/>
                  </a:lnTo>
                  <a:lnTo>
                    <a:pt x="3955" y="7951"/>
                  </a:lnTo>
                  <a:lnTo>
                    <a:pt x="4060" y="7951"/>
                  </a:lnTo>
                  <a:lnTo>
                    <a:pt x="4060" y="7846"/>
                  </a:lnTo>
                  <a:lnTo>
                    <a:pt x="4164" y="7763"/>
                  </a:lnTo>
                  <a:lnTo>
                    <a:pt x="4269" y="7721"/>
                  </a:lnTo>
                  <a:lnTo>
                    <a:pt x="4395" y="7595"/>
                  </a:lnTo>
                  <a:lnTo>
                    <a:pt x="4457" y="7554"/>
                  </a:lnTo>
                  <a:lnTo>
                    <a:pt x="4478" y="7428"/>
                  </a:lnTo>
                  <a:lnTo>
                    <a:pt x="4541" y="7407"/>
                  </a:lnTo>
                  <a:lnTo>
                    <a:pt x="4604" y="7323"/>
                  </a:lnTo>
                  <a:lnTo>
                    <a:pt x="4583" y="7282"/>
                  </a:lnTo>
                  <a:lnTo>
                    <a:pt x="4604" y="7177"/>
                  </a:lnTo>
                  <a:lnTo>
                    <a:pt x="4541" y="7072"/>
                  </a:lnTo>
                  <a:lnTo>
                    <a:pt x="4646" y="6989"/>
                  </a:lnTo>
                  <a:lnTo>
                    <a:pt x="4646" y="6905"/>
                  </a:lnTo>
                  <a:lnTo>
                    <a:pt x="4688" y="6884"/>
                  </a:lnTo>
                  <a:lnTo>
                    <a:pt x="4688" y="6821"/>
                  </a:lnTo>
                  <a:lnTo>
                    <a:pt x="4646" y="6758"/>
                  </a:lnTo>
                  <a:lnTo>
                    <a:pt x="4646" y="6675"/>
                  </a:lnTo>
                  <a:lnTo>
                    <a:pt x="4688" y="6654"/>
                  </a:lnTo>
                  <a:lnTo>
                    <a:pt x="4709" y="6696"/>
                  </a:lnTo>
                  <a:lnTo>
                    <a:pt x="4709" y="6717"/>
                  </a:lnTo>
                  <a:lnTo>
                    <a:pt x="4729" y="6717"/>
                  </a:lnTo>
                  <a:lnTo>
                    <a:pt x="4771" y="6654"/>
                  </a:lnTo>
                  <a:lnTo>
                    <a:pt x="4688" y="6507"/>
                  </a:lnTo>
                  <a:lnTo>
                    <a:pt x="4667" y="6445"/>
                  </a:lnTo>
                  <a:lnTo>
                    <a:pt x="4604" y="6403"/>
                  </a:lnTo>
                  <a:lnTo>
                    <a:pt x="4604" y="6361"/>
                  </a:lnTo>
                  <a:lnTo>
                    <a:pt x="4583" y="6194"/>
                  </a:lnTo>
                  <a:lnTo>
                    <a:pt x="4604" y="6173"/>
                  </a:lnTo>
                  <a:lnTo>
                    <a:pt x="4562" y="6068"/>
                  </a:lnTo>
                  <a:lnTo>
                    <a:pt x="4583" y="6026"/>
                  </a:lnTo>
                  <a:lnTo>
                    <a:pt x="4583" y="5921"/>
                  </a:lnTo>
                  <a:lnTo>
                    <a:pt x="4541" y="5859"/>
                  </a:lnTo>
                  <a:lnTo>
                    <a:pt x="4499" y="5670"/>
                  </a:lnTo>
                  <a:lnTo>
                    <a:pt x="4457" y="5649"/>
                  </a:lnTo>
                  <a:lnTo>
                    <a:pt x="4437" y="5440"/>
                  </a:lnTo>
                  <a:lnTo>
                    <a:pt x="4332" y="5315"/>
                  </a:lnTo>
                  <a:lnTo>
                    <a:pt x="4353" y="5252"/>
                  </a:lnTo>
                  <a:lnTo>
                    <a:pt x="4332" y="5210"/>
                  </a:lnTo>
                  <a:lnTo>
                    <a:pt x="4332" y="5147"/>
                  </a:lnTo>
                  <a:lnTo>
                    <a:pt x="4185" y="5022"/>
                  </a:lnTo>
                  <a:lnTo>
                    <a:pt x="4185" y="4938"/>
                  </a:lnTo>
                  <a:lnTo>
                    <a:pt x="4164" y="4938"/>
                  </a:lnTo>
                  <a:lnTo>
                    <a:pt x="4144" y="4833"/>
                  </a:lnTo>
                  <a:lnTo>
                    <a:pt x="4060" y="4708"/>
                  </a:lnTo>
                  <a:lnTo>
                    <a:pt x="3809" y="4499"/>
                  </a:lnTo>
                  <a:lnTo>
                    <a:pt x="3746" y="4394"/>
                  </a:lnTo>
                  <a:lnTo>
                    <a:pt x="3453" y="4185"/>
                  </a:lnTo>
                  <a:lnTo>
                    <a:pt x="3139" y="4038"/>
                  </a:lnTo>
                  <a:lnTo>
                    <a:pt x="3139" y="3976"/>
                  </a:lnTo>
                  <a:lnTo>
                    <a:pt x="3014" y="3934"/>
                  </a:lnTo>
                  <a:lnTo>
                    <a:pt x="2784" y="3745"/>
                  </a:lnTo>
                  <a:lnTo>
                    <a:pt x="2763" y="3662"/>
                  </a:lnTo>
                  <a:lnTo>
                    <a:pt x="2721" y="3536"/>
                  </a:lnTo>
                  <a:lnTo>
                    <a:pt x="2721" y="3473"/>
                  </a:lnTo>
                  <a:lnTo>
                    <a:pt x="2721" y="3432"/>
                  </a:lnTo>
                  <a:lnTo>
                    <a:pt x="2679" y="3306"/>
                  </a:lnTo>
                  <a:lnTo>
                    <a:pt x="2595" y="3306"/>
                  </a:lnTo>
                  <a:lnTo>
                    <a:pt x="2470" y="3139"/>
                  </a:lnTo>
                  <a:lnTo>
                    <a:pt x="2281" y="3055"/>
                  </a:lnTo>
                  <a:lnTo>
                    <a:pt x="2177" y="3034"/>
                  </a:lnTo>
                  <a:lnTo>
                    <a:pt x="2281" y="2992"/>
                  </a:lnTo>
                  <a:lnTo>
                    <a:pt x="2281" y="2929"/>
                  </a:lnTo>
                  <a:lnTo>
                    <a:pt x="2177" y="2825"/>
                  </a:lnTo>
                  <a:lnTo>
                    <a:pt x="2240" y="2720"/>
                  </a:lnTo>
                  <a:lnTo>
                    <a:pt x="2281" y="2532"/>
                  </a:lnTo>
                  <a:lnTo>
                    <a:pt x="2260" y="2490"/>
                  </a:lnTo>
                  <a:lnTo>
                    <a:pt x="2198" y="2490"/>
                  </a:lnTo>
                  <a:lnTo>
                    <a:pt x="2198" y="2385"/>
                  </a:lnTo>
                  <a:lnTo>
                    <a:pt x="2260" y="2323"/>
                  </a:lnTo>
                  <a:lnTo>
                    <a:pt x="2281" y="2218"/>
                  </a:lnTo>
                  <a:lnTo>
                    <a:pt x="2344" y="2197"/>
                  </a:lnTo>
                  <a:lnTo>
                    <a:pt x="2365" y="2155"/>
                  </a:lnTo>
                  <a:lnTo>
                    <a:pt x="2386" y="2176"/>
                  </a:lnTo>
                  <a:lnTo>
                    <a:pt x="2449" y="2176"/>
                  </a:lnTo>
                  <a:lnTo>
                    <a:pt x="2553" y="2051"/>
                  </a:lnTo>
                  <a:lnTo>
                    <a:pt x="2574" y="2051"/>
                  </a:lnTo>
                  <a:lnTo>
                    <a:pt x="2616" y="1988"/>
                  </a:lnTo>
                  <a:lnTo>
                    <a:pt x="2574" y="1904"/>
                  </a:lnTo>
                  <a:lnTo>
                    <a:pt x="2595" y="1883"/>
                  </a:lnTo>
                  <a:lnTo>
                    <a:pt x="2595" y="1800"/>
                  </a:lnTo>
                  <a:lnTo>
                    <a:pt x="2595" y="1737"/>
                  </a:lnTo>
                  <a:lnTo>
                    <a:pt x="2574" y="1674"/>
                  </a:lnTo>
                  <a:lnTo>
                    <a:pt x="2616" y="1632"/>
                  </a:lnTo>
                  <a:lnTo>
                    <a:pt x="2616" y="1548"/>
                  </a:lnTo>
                  <a:lnTo>
                    <a:pt x="2679" y="1548"/>
                  </a:lnTo>
                  <a:lnTo>
                    <a:pt x="2700" y="1590"/>
                  </a:lnTo>
                  <a:lnTo>
                    <a:pt x="2721" y="1590"/>
                  </a:lnTo>
                  <a:lnTo>
                    <a:pt x="2804" y="1548"/>
                  </a:lnTo>
                  <a:lnTo>
                    <a:pt x="2888" y="1528"/>
                  </a:lnTo>
                  <a:lnTo>
                    <a:pt x="2930" y="1548"/>
                  </a:lnTo>
                  <a:lnTo>
                    <a:pt x="2972" y="1528"/>
                  </a:lnTo>
                  <a:lnTo>
                    <a:pt x="3014" y="1465"/>
                  </a:lnTo>
                  <a:lnTo>
                    <a:pt x="2993" y="1381"/>
                  </a:lnTo>
                  <a:lnTo>
                    <a:pt x="3014" y="1339"/>
                  </a:lnTo>
                  <a:lnTo>
                    <a:pt x="3118" y="1318"/>
                  </a:lnTo>
                  <a:lnTo>
                    <a:pt x="3223" y="1339"/>
                  </a:lnTo>
                  <a:lnTo>
                    <a:pt x="3328" y="1256"/>
                  </a:lnTo>
                  <a:lnTo>
                    <a:pt x="3390" y="1256"/>
                  </a:lnTo>
                  <a:lnTo>
                    <a:pt x="3432" y="1235"/>
                  </a:lnTo>
                  <a:lnTo>
                    <a:pt x="3495" y="1172"/>
                  </a:lnTo>
                  <a:lnTo>
                    <a:pt x="3453" y="1130"/>
                  </a:lnTo>
                  <a:lnTo>
                    <a:pt x="3348" y="1067"/>
                  </a:lnTo>
                  <a:lnTo>
                    <a:pt x="3286" y="1109"/>
                  </a:lnTo>
                  <a:lnTo>
                    <a:pt x="3223" y="1046"/>
                  </a:lnTo>
                  <a:lnTo>
                    <a:pt x="3118" y="1109"/>
                  </a:lnTo>
                  <a:lnTo>
                    <a:pt x="3014" y="1025"/>
                  </a:lnTo>
                  <a:lnTo>
                    <a:pt x="2888" y="1004"/>
                  </a:lnTo>
                  <a:lnTo>
                    <a:pt x="2867" y="900"/>
                  </a:lnTo>
                  <a:lnTo>
                    <a:pt x="2616" y="816"/>
                  </a:lnTo>
                  <a:lnTo>
                    <a:pt x="2595" y="712"/>
                  </a:lnTo>
                  <a:lnTo>
                    <a:pt x="2512" y="691"/>
                  </a:lnTo>
                  <a:lnTo>
                    <a:pt x="2574" y="481"/>
                  </a:lnTo>
                  <a:lnTo>
                    <a:pt x="2679" y="440"/>
                  </a:lnTo>
                  <a:lnTo>
                    <a:pt x="2679" y="335"/>
                  </a:lnTo>
                  <a:lnTo>
                    <a:pt x="2595" y="272"/>
                  </a:lnTo>
                  <a:lnTo>
                    <a:pt x="2449" y="314"/>
                  </a:lnTo>
                  <a:lnTo>
                    <a:pt x="2386" y="272"/>
                  </a:lnTo>
                  <a:lnTo>
                    <a:pt x="2114" y="272"/>
                  </a:lnTo>
                  <a:lnTo>
                    <a:pt x="2072" y="188"/>
                  </a:lnTo>
                  <a:lnTo>
                    <a:pt x="1947" y="168"/>
                  </a:lnTo>
                  <a:lnTo>
                    <a:pt x="1947" y="84"/>
                  </a:lnTo>
                  <a:lnTo>
                    <a:pt x="1821"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10;p43">
              <a:extLst>
                <a:ext uri="{FF2B5EF4-FFF2-40B4-BE49-F238E27FC236}">
                  <a16:creationId xmlns:a16="http://schemas.microsoft.com/office/drawing/2014/main" id="{061CC7DA-77E0-4D0E-B88F-F42576F48113}"/>
                </a:ext>
              </a:extLst>
            </p:cNvPr>
            <p:cNvSpPr/>
            <p:nvPr/>
          </p:nvSpPr>
          <p:spPr>
            <a:xfrm>
              <a:off x="5166625" y="3025150"/>
              <a:ext cx="75875" cy="65400"/>
            </a:xfrm>
            <a:custGeom>
              <a:avLst/>
              <a:gdLst/>
              <a:ahLst/>
              <a:cxnLst/>
              <a:rect l="l" t="t" r="r" b="b"/>
              <a:pathLst>
                <a:path w="3035" h="2616" extrusionOk="0">
                  <a:moveTo>
                    <a:pt x="2407" y="0"/>
                  </a:moveTo>
                  <a:lnTo>
                    <a:pt x="2239" y="42"/>
                  </a:lnTo>
                  <a:lnTo>
                    <a:pt x="2135" y="126"/>
                  </a:lnTo>
                  <a:lnTo>
                    <a:pt x="2260" y="251"/>
                  </a:lnTo>
                  <a:lnTo>
                    <a:pt x="2239" y="356"/>
                  </a:lnTo>
                  <a:lnTo>
                    <a:pt x="2260" y="460"/>
                  </a:lnTo>
                  <a:lnTo>
                    <a:pt x="2260" y="544"/>
                  </a:lnTo>
                  <a:lnTo>
                    <a:pt x="2072" y="481"/>
                  </a:lnTo>
                  <a:lnTo>
                    <a:pt x="1967" y="314"/>
                  </a:lnTo>
                  <a:lnTo>
                    <a:pt x="1821" y="314"/>
                  </a:lnTo>
                  <a:lnTo>
                    <a:pt x="1758" y="230"/>
                  </a:lnTo>
                  <a:lnTo>
                    <a:pt x="1632" y="126"/>
                  </a:lnTo>
                  <a:lnTo>
                    <a:pt x="1549" y="167"/>
                  </a:lnTo>
                  <a:lnTo>
                    <a:pt x="1444" y="105"/>
                  </a:lnTo>
                  <a:lnTo>
                    <a:pt x="1298" y="126"/>
                  </a:lnTo>
                  <a:lnTo>
                    <a:pt x="1151" y="63"/>
                  </a:lnTo>
                  <a:lnTo>
                    <a:pt x="1026" y="63"/>
                  </a:lnTo>
                  <a:lnTo>
                    <a:pt x="879" y="146"/>
                  </a:lnTo>
                  <a:lnTo>
                    <a:pt x="816" y="105"/>
                  </a:lnTo>
                  <a:lnTo>
                    <a:pt x="670" y="105"/>
                  </a:lnTo>
                  <a:lnTo>
                    <a:pt x="398" y="167"/>
                  </a:lnTo>
                  <a:lnTo>
                    <a:pt x="272" y="167"/>
                  </a:lnTo>
                  <a:lnTo>
                    <a:pt x="168" y="335"/>
                  </a:lnTo>
                  <a:lnTo>
                    <a:pt x="105" y="523"/>
                  </a:lnTo>
                  <a:lnTo>
                    <a:pt x="42" y="649"/>
                  </a:lnTo>
                  <a:lnTo>
                    <a:pt x="0" y="858"/>
                  </a:lnTo>
                  <a:lnTo>
                    <a:pt x="63" y="1088"/>
                  </a:lnTo>
                  <a:lnTo>
                    <a:pt x="168" y="1151"/>
                  </a:lnTo>
                  <a:lnTo>
                    <a:pt x="210" y="1255"/>
                  </a:lnTo>
                  <a:lnTo>
                    <a:pt x="189" y="1486"/>
                  </a:lnTo>
                  <a:lnTo>
                    <a:pt x="189" y="1569"/>
                  </a:lnTo>
                  <a:lnTo>
                    <a:pt x="272" y="1632"/>
                  </a:lnTo>
                  <a:lnTo>
                    <a:pt x="272" y="1779"/>
                  </a:lnTo>
                  <a:lnTo>
                    <a:pt x="356" y="1820"/>
                  </a:lnTo>
                  <a:lnTo>
                    <a:pt x="356" y="1925"/>
                  </a:lnTo>
                  <a:lnTo>
                    <a:pt x="419" y="2051"/>
                  </a:lnTo>
                  <a:lnTo>
                    <a:pt x="482" y="2030"/>
                  </a:lnTo>
                  <a:lnTo>
                    <a:pt x="523" y="2113"/>
                  </a:lnTo>
                  <a:lnTo>
                    <a:pt x="503" y="2218"/>
                  </a:lnTo>
                  <a:lnTo>
                    <a:pt x="565" y="2260"/>
                  </a:lnTo>
                  <a:lnTo>
                    <a:pt x="565" y="2364"/>
                  </a:lnTo>
                  <a:lnTo>
                    <a:pt x="733" y="2364"/>
                  </a:lnTo>
                  <a:lnTo>
                    <a:pt x="733" y="2260"/>
                  </a:lnTo>
                  <a:lnTo>
                    <a:pt x="795" y="2218"/>
                  </a:lnTo>
                  <a:lnTo>
                    <a:pt x="837" y="2155"/>
                  </a:lnTo>
                  <a:lnTo>
                    <a:pt x="837" y="2239"/>
                  </a:lnTo>
                  <a:lnTo>
                    <a:pt x="900" y="2323"/>
                  </a:lnTo>
                  <a:lnTo>
                    <a:pt x="879" y="2406"/>
                  </a:lnTo>
                  <a:lnTo>
                    <a:pt x="816" y="2469"/>
                  </a:lnTo>
                  <a:lnTo>
                    <a:pt x="837" y="2553"/>
                  </a:lnTo>
                  <a:lnTo>
                    <a:pt x="879" y="2574"/>
                  </a:lnTo>
                  <a:lnTo>
                    <a:pt x="921" y="2574"/>
                  </a:lnTo>
                  <a:lnTo>
                    <a:pt x="1026" y="2511"/>
                  </a:lnTo>
                  <a:lnTo>
                    <a:pt x="1026" y="2469"/>
                  </a:lnTo>
                  <a:lnTo>
                    <a:pt x="1088" y="2532"/>
                  </a:lnTo>
                  <a:lnTo>
                    <a:pt x="1214" y="2553"/>
                  </a:lnTo>
                  <a:lnTo>
                    <a:pt x="1235" y="2532"/>
                  </a:lnTo>
                  <a:lnTo>
                    <a:pt x="1340" y="2615"/>
                  </a:lnTo>
                  <a:lnTo>
                    <a:pt x="1444" y="2469"/>
                  </a:lnTo>
                  <a:lnTo>
                    <a:pt x="1570" y="2448"/>
                  </a:lnTo>
                  <a:lnTo>
                    <a:pt x="1632" y="2302"/>
                  </a:lnTo>
                  <a:lnTo>
                    <a:pt x="1758" y="2302"/>
                  </a:lnTo>
                  <a:lnTo>
                    <a:pt x="1821" y="2323"/>
                  </a:lnTo>
                  <a:lnTo>
                    <a:pt x="2093" y="2260"/>
                  </a:lnTo>
                  <a:lnTo>
                    <a:pt x="2197" y="2323"/>
                  </a:lnTo>
                  <a:lnTo>
                    <a:pt x="2239" y="2406"/>
                  </a:lnTo>
                  <a:lnTo>
                    <a:pt x="2407" y="2406"/>
                  </a:lnTo>
                  <a:lnTo>
                    <a:pt x="2365" y="2260"/>
                  </a:lnTo>
                  <a:lnTo>
                    <a:pt x="2386" y="2197"/>
                  </a:lnTo>
                  <a:lnTo>
                    <a:pt x="2281" y="2092"/>
                  </a:lnTo>
                  <a:lnTo>
                    <a:pt x="2156" y="2051"/>
                  </a:lnTo>
                  <a:lnTo>
                    <a:pt x="2135" y="1841"/>
                  </a:lnTo>
                  <a:lnTo>
                    <a:pt x="2239" y="1779"/>
                  </a:lnTo>
                  <a:lnTo>
                    <a:pt x="2448" y="1779"/>
                  </a:lnTo>
                  <a:lnTo>
                    <a:pt x="2511" y="1674"/>
                  </a:lnTo>
                  <a:lnTo>
                    <a:pt x="2679" y="1569"/>
                  </a:lnTo>
                  <a:lnTo>
                    <a:pt x="2825" y="1507"/>
                  </a:lnTo>
                  <a:lnTo>
                    <a:pt x="2867" y="1423"/>
                  </a:lnTo>
                  <a:lnTo>
                    <a:pt x="2930" y="1402"/>
                  </a:lnTo>
                  <a:lnTo>
                    <a:pt x="3034" y="1214"/>
                  </a:lnTo>
                  <a:lnTo>
                    <a:pt x="3013" y="1088"/>
                  </a:lnTo>
                  <a:lnTo>
                    <a:pt x="3034" y="942"/>
                  </a:lnTo>
                  <a:lnTo>
                    <a:pt x="3013" y="837"/>
                  </a:lnTo>
                  <a:lnTo>
                    <a:pt x="3034" y="649"/>
                  </a:lnTo>
                  <a:lnTo>
                    <a:pt x="2930" y="418"/>
                  </a:lnTo>
                  <a:lnTo>
                    <a:pt x="2825" y="356"/>
                  </a:lnTo>
                  <a:lnTo>
                    <a:pt x="2762" y="167"/>
                  </a:lnTo>
                  <a:lnTo>
                    <a:pt x="2679" y="167"/>
                  </a:lnTo>
                  <a:lnTo>
                    <a:pt x="2574" y="126"/>
                  </a:lnTo>
                  <a:lnTo>
                    <a:pt x="2469" y="105"/>
                  </a:lnTo>
                  <a:lnTo>
                    <a:pt x="2407"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11;p43">
              <a:extLst>
                <a:ext uri="{FF2B5EF4-FFF2-40B4-BE49-F238E27FC236}">
                  <a16:creationId xmlns:a16="http://schemas.microsoft.com/office/drawing/2014/main" id="{813DB290-EC2F-47D3-ACDA-59EE468F1CE9}"/>
                </a:ext>
              </a:extLst>
            </p:cNvPr>
            <p:cNvSpPr/>
            <p:nvPr/>
          </p:nvSpPr>
          <p:spPr>
            <a:xfrm>
              <a:off x="5123725" y="2903250"/>
              <a:ext cx="117200" cy="135525"/>
            </a:xfrm>
            <a:custGeom>
              <a:avLst/>
              <a:gdLst/>
              <a:ahLst/>
              <a:cxnLst/>
              <a:rect l="l" t="t" r="r" b="b"/>
              <a:pathLst>
                <a:path w="4688" h="5421" extrusionOk="0">
                  <a:moveTo>
                    <a:pt x="879" y="1"/>
                  </a:moveTo>
                  <a:lnTo>
                    <a:pt x="879" y="85"/>
                  </a:lnTo>
                  <a:lnTo>
                    <a:pt x="817" y="126"/>
                  </a:lnTo>
                  <a:lnTo>
                    <a:pt x="817" y="336"/>
                  </a:lnTo>
                  <a:lnTo>
                    <a:pt x="859" y="440"/>
                  </a:lnTo>
                  <a:lnTo>
                    <a:pt x="859" y="587"/>
                  </a:lnTo>
                  <a:lnTo>
                    <a:pt x="879" y="733"/>
                  </a:lnTo>
                  <a:lnTo>
                    <a:pt x="775" y="712"/>
                  </a:lnTo>
                  <a:lnTo>
                    <a:pt x="649" y="754"/>
                  </a:lnTo>
                  <a:lnTo>
                    <a:pt x="587" y="649"/>
                  </a:lnTo>
                  <a:lnTo>
                    <a:pt x="524" y="608"/>
                  </a:lnTo>
                  <a:lnTo>
                    <a:pt x="419" y="712"/>
                  </a:lnTo>
                  <a:lnTo>
                    <a:pt x="252" y="733"/>
                  </a:lnTo>
                  <a:lnTo>
                    <a:pt x="231" y="838"/>
                  </a:lnTo>
                  <a:lnTo>
                    <a:pt x="189" y="942"/>
                  </a:lnTo>
                  <a:lnTo>
                    <a:pt x="231" y="1026"/>
                  </a:lnTo>
                  <a:lnTo>
                    <a:pt x="105" y="1110"/>
                  </a:lnTo>
                  <a:lnTo>
                    <a:pt x="43" y="1110"/>
                  </a:lnTo>
                  <a:lnTo>
                    <a:pt x="1" y="1256"/>
                  </a:lnTo>
                  <a:lnTo>
                    <a:pt x="43" y="1382"/>
                  </a:lnTo>
                  <a:lnTo>
                    <a:pt x="210" y="1361"/>
                  </a:lnTo>
                  <a:lnTo>
                    <a:pt x="315" y="1486"/>
                  </a:lnTo>
                  <a:lnTo>
                    <a:pt x="335" y="1675"/>
                  </a:lnTo>
                  <a:lnTo>
                    <a:pt x="252" y="1758"/>
                  </a:lnTo>
                  <a:lnTo>
                    <a:pt x="335" y="1884"/>
                  </a:lnTo>
                  <a:lnTo>
                    <a:pt x="440" y="1947"/>
                  </a:lnTo>
                  <a:lnTo>
                    <a:pt x="524" y="1863"/>
                  </a:lnTo>
                  <a:lnTo>
                    <a:pt x="733" y="1863"/>
                  </a:lnTo>
                  <a:lnTo>
                    <a:pt x="754" y="1968"/>
                  </a:lnTo>
                  <a:lnTo>
                    <a:pt x="670" y="2093"/>
                  </a:lnTo>
                  <a:lnTo>
                    <a:pt x="754" y="2198"/>
                  </a:lnTo>
                  <a:lnTo>
                    <a:pt x="733" y="2281"/>
                  </a:lnTo>
                  <a:lnTo>
                    <a:pt x="670" y="2386"/>
                  </a:lnTo>
                  <a:lnTo>
                    <a:pt x="733" y="2512"/>
                  </a:lnTo>
                  <a:lnTo>
                    <a:pt x="733" y="2721"/>
                  </a:lnTo>
                  <a:lnTo>
                    <a:pt x="733" y="3014"/>
                  </a:lnTo>
                  <a:lnTo>
                    <a:pt x="879" y="2930"/>
                  </a:lnTo>
                  <a:lnTo>
                    <a:pt x="1047" y="2909"/>
                  </a:lnTo>
                  <a:lnTo>
                    <a:pt x="1047" y="2784"/>
                  </a:lnTo>
                  <a:lnTo>
                    <a:pt x="1235" y="2700"/>
                  </a:lnTo>
                  <a:lnTo>
                    <a:pt x="1444" y="2805"/>
                  </a:lnTo>
                  <a:lnTo>
                    <a:pt x="1549" y="2805"/>
                  </a:lnTo>
                  <a:lnTo>
                    <a:pt x="1633" y="2930"/>
                  </a:lnTo>
                  <a:lnTo>
                    <a:pt x="1884" y="2909"/>
                  </a:lnTo>
                  <a:lnTo>
                    <a:pt x="2009" y="2637"/>
                  </a:lnTo>
                  <a:lnTo>
                    <a:pt x="2198" y="2595"/>
                  </a:lnTo>
                  <a:lnTo>
                    <a:pt x="2449" y="2679"/>
                  </a:lnTo>
                  <a:lnTo>
                    <a:pt x="2532" y="2826"/>
                  </a:lnTo>
                  <a:lnTo>
                    <a:pt x="2804" y="3014"/>
                  </a:lnTo>
                  <a:lnTo>
                    <a:pt x="2930" y="3118"/>
                  </a:lnTo>
                  <a:lnTo>
                    <a:pt x="2972" y="3244"/>
                  </a:lnTo>
                  <a:lnTo>
                    <a:pt x="2972" y="3328"/>
                  </a:lnTo>
                  <a:lnTo>
                    <a:pt x="2930" y="3411"/>
                  </a:lnTo>
                  <a:lnTo>
                    <a:pt x="2972" y="3537"/>
                  </a:lnTo>
                  <a:lnTo>
                    <a:pt x="2972" y="3725"/>
                  </a:lnTo>
                  <a:lnTo>
                    <a:pt x="2951" y="3788"/>
                  </a:lnTo>
                  <a:lnTo>
                    <a:pt x="3056" y="3872"/>
                  </a:lnTo>
                  <a:lnTo>
                    <a:pt x="3160" y="3997"/>
                  </a:lnTo>
                  <a:lnTo>
                    <a:pt x="3286" y="3997"/>
                  </a:lnTo>
                  <a:lnTo>
                    <a:pt x="3369" y="4060"/>
                  </a:lnTo>
                  <a:lnTo>
                    <a:pt x="3348" y="4102"/>
                  </a:lnTo>
                  <a:lnTo>
                    <a:pt x="3495" y="4206"/>
                  </a:lnTo>
                  <a:lnTo>
                    <a:pt x="3495" y="4290"/>
                  </a:lnTo>
                  <a:lnTo>
                    <a:pt x="3474" y="4416"/>
                  </a:lnTo>
                  <a:lnTo>
                    <a:pt x="3474" y="4499"/>
                  </a:lnTo>
                  <a:lnTo>
                    <a:pt x="3453" y="4604"/>
                  </a:lnTo>
                  <a:lnTo>
                    <a:pt x="3474" y="4688"/>
                  </a:lnTo>
                  <a:lnTo>
                    <a:pt x="3474" y="4897"/>
                  </a:lnTo>
                  <a:lnTo>
                    <a:pt x="3390" y="4981"/>
                  </a:lnTo>
                  <a:lnTo>
                    <a:pt x="3348" y="5002"/>
                  </a:lnTo>
                  <a:lnTo>
                    <a:pt x="3474" y="5106"/>
                  </a:lnTo>
                  <a:lnTo>
                    <a:pt x="3537" y="5190"/>
                  </a:lnTo>
                  <a:lnTo>
                    <a:pt x="3683" y="5190"/>
                  </a:lnTo>
                  <a:lnTo>
                    <a:pt x="3788" y="5357"/>
                  </a:lnTo>
                  <a:lnTo>
                    <a:pt x="3976" y="5420"/>
                  </a:lnTo>
                  <a:lnTo>
                    <a:pt x="3976" y="5336"/>
                  </a:lnTo>
                  <a:lnTo>
                    <a:pt x="3955" y="5232"/>
                  </a:lnTo>
                  <a:lnTo>
                    <a:pt x="3976" y="5127"/>
                  </a:lnTo>
                  <a:lnTo>
                    <a:pt x="3851" y="5002"/>
                  </a:lnTo>
                  <a:lnTo>
                    <a:pt x="3955" y="4918"/>
                  </a:lnTo>
                  <a:lnTo>
                    <a:pt x="4123" y="4876"/>
                  </a:lnTo>
                  <a:lnTo>
                    <a:pt x="4185" y="4981"/>
                  </a:lnTo>
                  <a:lnTo>
                    <a:pt x="4290" y="5002"/>
                  </a:lnTo>
                  <a:lnTo>
                    <a:pt x="4395" y="5043"/>
                  </a:lnTo>
                  <a:lnTo>
                    <a:pt x="4499" y="5043"/>
                  </a:lnTo>
                  <a:lnTo>
                    <a:pt x="4604" y="5002"/>
                  </a:lnTo>
                  <a:lnTo>
                    <a:pt x="4583" y="4813"/>
                  </a:lnTo>
                  <a:lnTo>
                    <a:pt x="4541" y="4730"/>
                  </a:lnTo>
                  <a:lnTo>
                    <a:pt x="4520" y="4604"/>
                  </a:lnTo>
                  <a:lnTo>
                    <a:pt x="4688" y="4478"/>
                  </a:lnTo>
                  <a:lnTo>
                    <a:pt x="4688" y="4311"/>
                  </a:lnTo>
                  <a:lnTo>
                    <a:pt x="4604" y="4311"/>
                  </a:lnTo>
                  <a:lnTo>
                    <a:pt x="4541" y="4248"/>
                  </a:lnTo>
                  <a:lnTo>
                    <a:pt x="4583" y="4081"/>
                  </a:lnTo>
                  <a:lnTo>
                    <a:pt x="4646" y="3997"/>
                  </a:lnTo>
                  <a:lnTo>
                    <a:pt x="4604" y="3934"/>
                  </a:lnTo>
                  <a:lnTo>
                    <a:pt x="4499" y="3976"/>
                  </a:lnTo>
                  <a:lnTo>
                    <a:pt x="4436" y="3955"/>
                  </a:lnTo>
                  <a:lnTo>
                    <a:pt x="4374" y="3851"/>
                  </a:lnTo>
                  <a:lnTo>
                    <a:pt x="4227" y="3851"/>
                  </a:lnTo>
                  <a:lnTo>
                    <a:pt x="4185" y="3788"/>
                  </a:lnTo>
                  <a:lnTo>
                    <a:pt x="4206" y="3683"/>
                  </a:lnTo>
                  <a:lnTo>
                    <a:pt x="4123" y="3662"/>
                  </a:lnTo>
                  <a:lnTo>
                    <a:pt x="4081" y="3662"/>
                  </a:lnTo>
                  <a:lnTo>
                    <a:pt x="3997" y="3579"/>
                  </a:lnTo>
                  <a:lnTo>
                    <a:pt x="3997" y="3516"/>
                  </a:lnTo>
                  <a:lnTo>
                    <a:pt x="3913" y="3411"/>
                  </a:lnTo>
                  <a:lnTo>
                    <a:pt x="3788" y="3411"/>
                  </a:lnTo>
                  <a:lnTo>
                    <a:pt x="3704" y="3349"/>
                  </a:lnTo>
                  <a:lnTo>
                    <a:pt x="3662" y="3223"/>
                  </a:lnTo>
                  <a:lnTo>
                    <a:pt x="3474" y="3014"/>
                  </a:lnTo>
                  <a:lnTo>
                    <a:pt x="3495" y="2930"/>
                  </a:lnTo>
                  <a:lnTo>
                    <a:pt x="3369" y="2784"/>
                  </a:lnTo>
                  <a:lnTo>
                    <a:pt x="3202" y="2700"/>
                  </a:lnTo>
                  <a:lnTo>
                    <a:pt x="3056" y="2491"/>
                  </a:lnTo>
                  <a:lnTo>
                    <a:pt x="2951" y="2491"/>
                  </a:lnTo>
                  <a:lnTo>
                    <a:pt x="2763" y="2386"/>
                  </a:lnTo>
                  <a:lnTo>
                    <a:pt x="2595" y="2386"/>
                  </a:lnTo>
                  <a:lnTo>
                    <a:pt x="2511" y="2219"/>
                  </a:lnTo>
                  <a:lnTo>
                    <a:pt x="2428" y="2219"/>
                  </a:lnTo>
                  <a:lnTo>
                    <a:pt x="2407" y="2156"/>
                  </a:lnTo>
                  <a:lnTo>
                    <a:pt x="2491" y="2072"/>
                  </a:lnTo>
                  <a:lnTo>
                    <a:pt x="2344" y="1905"/>
                  </a:lnTo>
                  <a:lnTo>
                    <a:pt x="2344" y="1842"/>
                  </a:lnTo>
                  <a:lnTo>
                    <a:pt x="2428" y="1842"/>
                  </a:lnTo>
                  <a:lnTo>
                    <a:pt x="2595" y="1758"/>
                  </a:lnTo>
                  <a:lnTo>
                    <a:pt x="2721" y="1758"/>
                  </a:lnTo>
                  <a:lnTo>
                    <a:pt x="2763" y="1675"/>
                  </a:lnTo>
                  <a:lnTo>
                    <a:pt x="2846" y="1465"/>
                  </a:lnTo>
                  <a:lnTo>
                    <a:pt x="2930" y="1445"/>
                  </a:lnTo>
                  <a:lnTo>
                    <a:pt x="2930" y="1361"/>
                  </a:lnTo>
                  <a:lnTo>
                    <a:pt x="2742" y="1319"/>
                  </a:lnTo>
                  <a:lnTo>
                    <a:pt x="2763" y="1214"/>
                  </a:lnTo>
                  <a:lnTo>
                    <a:pt x="2742" y="1110"/>
                  </a:lnTo>
                  <a:lnTo>
                    <a:pt x="2595" y="1068"/>
                  </a:lnTo>
                  <a:lnTo>
                    <a:pt x="2511" y="963"/>
                  </a:lnTo>
                  <a:lnTo>
                    <a:pt x="2344" y="963"/>
                  </a:lnTo>
                  <a:lnTo>
                    <a:pt x="2219" y="1047"/>
                  </a:lnTo>
                  <a:lnTo>
                    <a:pt x="2072" y="1005"/>
                  </a:lnTo>
                  <a:lnTo>
                    <a:pt x="1821" y="1005"/>
                  </a:lnTo>
                  <a:lnTo>
                    <a:pt x="1716" y="796"/>
                  </a:lnTo>
                  <a:lnTo>
                    <a:pt x="1507" y="608"/>
                  </a:lnTo>
                  <a:lnTo>
                    <a:pt x="1570" y="524"/>
                  </a:lnTo>
                  <a:lnTo>
                    <a:pt x="1549" y="398"/>
                  </a:lnTo>
                  <a:lnTo>
                    <a:pt x="1444" y="315"/>
                  </a:lnTo>
                  <a:lnTo>
                    <a:pt x="1340" y="168"/>
                  </a:lnTo>
                  <a:lnTo>
                    <a:pt x="1151" y="85"/>
                  </a:lnTo>
                  <a:lnTo>
                    <a:pt x="1089"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012;p43">
              <a:extLst>
                <a:ext uri="{FF2B5EF4-FFF2-40B4-BE49-F238E27FC236}">
                  <a16:creationId xmlns:a16="http://schemas.microsoft.com/office/drawing/2014/main" id="{74CF74A8-0F19-4A47-8AC8-79D507D9A6AA}"/>
                </a:ext>
              </a:extLst>
            </p:cNvPr>
            <p:cNvSpPr/>
            <p:nvPr/>
          </p:nvSpPr>
          <p:spPr>
            <a:xfrm>
              <a:off x="5089200" y="2934650"/>
              <a:ext cx="121900" cy="227050"/>
            </a:xfrm>
            <a:custGeom>
              <a:avLst/>
              <a:gdLst/>
              <a:ahLst/>
              <a:cxnLst/>
              <a:rect l="l" t="t" r="r" b="b"/>
              <a:pathLst>
                <a:path w="4876" h="9082" extrusionOk="0">
                  <a:moveTo>
                    <a:pt x="1361" y="0"/>
                  </a:moveTo>
                  <a:lnTo>
                    <a:pt x="1193" y="21"/>
                  </a:lnTo>
                  <a:lnTo>
                    <a:pt x="1068" y="63"/>
                  </a:lnTo>
                  <a:lnTo>
                    <a:pt x="1068" y="126"/>
                  </a:lnTo>
                  <a:lnTo>
                    <a:pt x="1110" y="209"/>
                  </a:lnTo>
                  <a:lnTo>
                    <a:pt x="1089" y="293"/>
                  </a:lnTo>
                  <a:lnTo>
                    <a:pt x="921" y="272"/>
                  </a:lnTo>
                  <a:lnTo>
                    <a:pt x="859" y="314"/>
                  </a:lnTo>
                  <a:lnTo>
                    <a:pt x="859" y="481"/>
                  </a:lnTo>
                  <a:lnTo>
                    <a:pt x="838" y="523"/>
                  </a:lnTo>
                  <a:lnTo>
                    <a:pt x="691" y="523"/>
                  </a:lnTo>
                  <a:lnTo>
                    <a:pt x="566" y="628"/>
                  </a:lnTo>
                  <a:lnTo>
                    <a:pt x="335" y="544"/>
                  </a:lnTo>
                  <a:lnTo>
                    <a:pt x="252" y="691"/>
                  </a:lnTo>
                  <a:lnTo>
                    <a:pt x="273" y="858"/>
                  </a:lnTo>
                  <a:lnTo>
                    <a:pt x="210" y="942"/>
                  </a:lnTo>
                  <a:lnTo>
                    <a:pt x="210" y="1130"/>
                  </a:lnTo>
                  <a:lnTo>
                    <a:pt x="231" y="1214"/>
                  </a:lnTo>
                  <a:lnTo>
                    <a:pt x="126" y="1277"/>
                  </a:lnTo>
                  <a:lnTo>
                    <a:pt x="1" y="1360"/>
                  </a:lnTo>
                  <a:lnTo>
                    <a:pt x="1" y="1444"/>
                  </a:lnTo>
                  <a:lnTo>
                    <a:pt x="63" y="1465"/>
                  </a:lnTo>
                  <a:lnTo>
                    <a:pt x="168" y="1653"/>
                  </a:lnTo>
                  <a:lnTo>
                    <a:pt x="252" y="1737"/>
                  </a:lnTo>
                  <a:lnTo>
                    <a:pt x="315" y="1800"/>
                  </a:lnTo>
                  <a:lnTo>
                    <a:pt x="440" y="1904"/>
                  </a:lnTo>
                  <a:lnTo>
                    <a:pt x="587" y="2197"/>
                  </a:lnTo>
                  <a:lnTo>
                    <a:pt x="670" y="2260"/>
                  </a:lnTo>
                  <a:lnTo>
                    <a:pt x="754" y="2386"/>
                  </a:lnTo>
                  <a:lnTo>
                    <a:pt x="754" y="2511"/>
                  </a:lnTo>
                  <a:lnTo>
                    <a:pt x="879" y="2574"/>
                  </a:lnTo>
                  <a:lnTo>
                    <a:pt x="879" y="2699"/>
                  </a:lnTo>
                  <a:lnTo>
                    <a:pt x="775" y="2741"/>
                  </a:lnTo>
                  <a:lnTo>
                    <a:pt x="754" y="2825"/>
                  </a:lnTo>
                  <a:lnTo>
                    <a:pt x="796" y="3118"/>
                  </a:lnTo>
                  <a:lnTo>
                    <a:pt x="775" y="3222"/>
                  </a:lnTo>
                  <a:lnTo>
                    <a:pt x="670" y="3264"/>
                  </a:lnTo>
                  <a:lnTo>
                    <a:pt x="754" y="3474"/>
                  </a:lnTo>
                  <a:lnTo>
                    <a:pt x="754" y="3578"/>
                  </a:lnTo>
                  <a:lnTo>
                    <a:pt x="900" y="3766"/>
                  </a:lnTo>
                  <a:lnTo>
                    <a:pt x="1089" y="3892"/>
                  </a:lnTo>
                  <a:lnTo>
                    <a:pt x="1256" y="4059"/>
                  </a:lnTo>
                  <a:lnTo>
                    <a:pt x="1298" y="4311"/>
                  </a:lnTo>
                  <a:lnTo>
                    <a:pt x="1277" y="4394"/>
                  </a:lnTo>
                  <a:lnTo>
                    <a:pt x="1298" y="4520"/>
                  </a:lnTo>
                  <a:lnTo>
                    <a:pt x="1277" y="4624"/>
                  </a:lnTo>
                  <a:lnTo>
                    <a:pt x="1361" y="4708"/>
                  </a:lnTo>
                  <a:lnTo>
                    <a:pt x="1382" y="4896"/>
                  </a:lnTo>
                  <a:lnTo>
                    <a:pt x="1424" y="5001"/>
                  </a:lnTo>
                  <a:lnTo>
                    <a:pt x="1403" y="5147"/>
                  </a:lnTo>
                  <a:lnTo>
                    <a:pt x="1486" y="5294"/>
                  </a:lnTo>
                  <a:lnTo>
                    <a:pt x="1486" y="5461"/>
                  </a:lnTo>
                  <a:lnTo>
                    <a:pt x="1403" y="5524"/>
                  </a:lnTo>
                  <a:lnTo>
                    <a:pt x="1277" y="5880"/>
                  </a:lnTo>
                  <a:lnTo>
                    <a:pt x="1152" y="5963"/>
                  </a:lnTo>
                  <a:lnTo>
                    <a:pt x="1152" y="6131"/>
                  </a:lnTo>
                  <a:lnTo>
                    <a:pt x="1089" y="6194"/>
                  </a:lnTo>
                  <a:lnTo>
                    <a:pt x="1068" y="6298"/>
                  </a:lnTo>
                  <a:lnTo>
                    <a:pt x="1047" y="6487"/>
                  </a:lnTo>
                  <a:lnTo>
                    <a:pt x="1089" y="6487"/>
                  </a:lnTo>
                  <a:lnTo>
                    <a:pt x="1005" y="6591"/>
                  </a:lnTo>
                  <a:lnTo>
                    <a:pt x="1047" y="6654"/>
                  </a:lnTo>
                  <a:lnTo>
                    <a:pt x="963" y="6779"/>
                  </a:lnTo>
                  <a:lnTo>
                    <a:pt x="1047" y="6779"/>
                  </a:lnTo>
                  <a:lnTo>
                    <a:pt x="984" y="6863"/>
                  </a:lnTo>
                  <a:lnTo>
                    <a:pt x="921" y="6863"/>
                  </a:lnTo>
                  <a:lnTo>
                    <a:pt x="921" y="7072"/>
                  </a:lnTo>
                  <a:lnTo>
                    <a:pt x="859" y="7114"/>
                  </a:lnTo>
                  <a:lnTo>
                    <a:pt x="879" y="7282"/>
                  </a:lnTo>
                  <a:lnTo>
                    <a:pt x="859" y="7324"/>
                  </a:lnTo>
                  <a:lnTo>
                    <a:pt x="879" y="7533"/>
                  </a:lnTo>
                  <a:lnTo>
                    <a:pt x="921" y="7616"/>
                  </a:lnTo>
                  <a:lnTo>
                    <a:pt x="1005" y="7616"/>
                  </a:lnTo>
                  <a:lnTo>
                    <a:pt x="984" y="7512"/>
                  </a:lnTo>
                  <a:lnTo>
                    <a:pt x="1110" y="7449"/>
                  </a:lnTo>
                  <a:lnTo>
                    <a:pt x="1089" y="7512"/>
                  </a:lnTo>
                  <a:lnTo>
                    <a:pt x="1172" y="7554"/>
                  </a:lnTo>
                  <a:lnTo>
                    <a:pt x="1172" y="7637"/>
                  </a:lnTo>
                  <a:lnTo>
                    <a:pt x="1277" y="7658"/>
                  </a:lnTo>
                  <a:lnTo>
                    <a:pt x="1319" y="7868"/>
                  </a:lnTo>
                  <a:lnTo>
                    <a:pt x="1424" y="7868"/>
                  </a:lnTo>
                  <a:lnTo>
                    <a:pt x="1570" y="8035"/>
                  </a:lnTo>
                  <a:lnTo>
                    <a:pt x="1570" y="8119"/>
                  </a:lnTo>
                  <a:lnTo>
                    <a:pt x="1675" y="8140"/>
                  </a:lnTo>
                  <a:lnTo>
                    <a:pt x="1696" y="8244"/>
                  </a:lnTo>
                  <a:lnTo>
                    <a:pt x="1779" y="8244"/>
                  </a:lnTo>
                  <a:lnTo>
                    <a:pt x="1779" y="8286"/>
                  </a:lnTo>
                  <a:lnTo>
                    <a:pt x="1716" y="8370"/>
                  </a:lnTo>
                  <a:lnTo>
                    <a:pt x="1716" y="8391"/>
                  </a:lnTo>
                  <a:lnTo>
                    <a:pt x="1968" y="8579"/>
                  </a:lnTo>
                  <a:lnTo>
                    <a:pt x="2009" y="8663"/>
                  </a:lnTo>
                  <a:lnTo>
                    <a:pt x="2051" y="8537"/>
                  </a:lnTo>
                  <a:lnTo>
                    <a:pt x="2135" y="8453"/>
                  </a:lnTo>
                  <a:lnTo>
                    <a:pt x="2240" y="8537"/>
                  </a:lnTo>
                  <a:lnTo>
                    <a:pt x="2407" y="8579"/>
                  </a:lnTo>
                  <a:lnTo>
                    <a:pt x="2428" y="8642"/>
                  </a:lnTo>
                  <a:lnTo>
                    <a:pt x="2553" y="8642"/>
                  </a:lnTo>
                  <a:lnTo>
                    <a:pt x="2616" y="8704"/>
                  </a:lnTo>
                  <a:lnTo>
                    <a:pt x="2616" y="8893"/>
                  </a:lnTo>
                  <a:lnTo>
                    <a:pt x="2532" y="8976"/>
                  </a:lnTo>
                  <a:lnTo>
                    <a:pt x="2532" y="9060"/>
                  </a:lnTo>
                  <a:lnTo>
                    <a:pt x="2679" y="9081"/>
                  </a:lnTo>
                  <a:lnTo>
                    <a:pt x="2825" y="8976"/>
                  </a:lnTo>
                  <a:lnTo>
                    <a:pt x="2930" y="8976"/>
                  </a:lnTo>
                  <a:lnTo>
                    <a:pt x="2993" y="9018"/>
                  </a:lnTo>
                  <a:lnTo>
                    <a:pt x="3076" y="8976"/>
                  </a:lnTo>
                  <a:lnTo>
                    <a:pt x="3076" y="8872"/>
                  </a:lnTo>
                  <a:lnTo>
                    <a:pt x="3097" y="8851"/>
                  </a:lnTo>
                  <a:lnTo>
                    <a:pt x="3076" y="8788"/>
                  </a:lnTo>
                  <a:lnTo>
                    <a:pt x="2972" y="8704"/>
                  </a:lnTo>
                  <a:lnTo>
                    <a:pt x="2930" y="8642"/>
                  </a:lnTo>
                  <a:lnTo>
                    <a:pt x="2846" y="8474"/>
                  </a:lnTo>
                  <a:lnTo>
                    <a:pt x="2742" y="8432"/>
                  </a:lnTo>
                  <a:lnTo>
                    <a:pt x="2637" y="8432"/>
                  </a:lnTo>
                  <a:lnTo>
                    <a:pt x="2574" y="8453"/>
                  </a:lnTo>
                  <a:lnTo>
                    <a:pt x="2491" y="8391"/>
                  </a:lnTo>
                  <a:lnTo>
                    <a:pt x="2344" y="8244"/>
                  </a:lnTo>
                  <a:lnTo>
                    <a:pt x="2260" y="8160"/>
                  </a:lnTo>
                  <a:lnTo>
                    <a:pt x="2260" y="8056"/>
                  </a:lnTo>
                  <a:lnTo>
                    <a:pt x="2219" y="8035"/>
                  </a:lnTo>
                  <a:lnTo>
                    <a:pt x="2198" y="8140"/>
                  </a:lnTo>
                  <a:lnTo>
                    <a:pt x="2030" y="8056"/>
                  </a:lnTo>
                  <a:lnTo>
                    <a:pt x="2051" y="7972"/>
                  </a:lnTo>
                  <a:lnTo>
                    <a:pt x="2135" y="7930"/>
                  </a:lnTo>
                  <a:lnTo>
                    <a:pt x="2156" y="7951"/>
                  </a:lnTo>
                  <a:lnTo>
                    <a:pt x="2198" y="7930"/>
                  </a:lnTo>
                  <a:lnTo>
                    <a:pt x="2219" y="7868"/>
                  </a:lnTo>
                  <a:lnTo>
                    <a:pt x="2156" y="7637"/>
                  </a:lnTo>
                  <a:lnTo>
                    <a:pt x="2114" y="7616"/>
                  </a:lnTo>
                  <a:lnTo>
                    <a:pt x="2114" y="7533"/>
                  </a:lnTo>
                  <a:lnTo>
                    <a:pt x="2030" y="7428"/>
                  </a:lnTo>
                  <a:lnTo>
                    <a:pt x="2009" y="7344"/>
                  </a:lnTo>
                  <a:lnTo>
                    <a:pt x="2009" y="7386"/>
                  </a:lnTo>
                  <a:lnTo>
                    <a:pt x="2009" y="7449"/>
                  </a:lnTo>
                  <a:lnTo>
                    <a:pt x="1947" y="7449"/>
                  </a:lnTo>
                  <a:lnTo>
                    <a:pt x="1884" y="7324"/>
                  </a:lnTo>
                  <a:lnTo>
                    <a:pt x="1821" y="7303"/>
                  </a:lnTo>
                  <a:lnTo>
                    <a:pt x="1842" y="7177"/>
                  </a:lnTo>
                  <a:lnTo>
                    <a:pt x="1800" y="7114"/>
                  </a:lnTo>
                  <a:lnTo>
                    <a:pt x="1779" y="6989"/>
                  </a:lnTo>
                  <a:lnTo>
                    <a:pt x="1716" y="6926"/>
                  </a:lnTo>
                  <a:lnTo>
                    <a:pt x="1633" y="6926"/>
                  </a:lnTo>
                  <a:lnTo>
                    <a:pt x="1612" y="6905"/>
                  </a:lnTo>
                  <a:lnTo>
                    <a:pt x="1570" y="6968"/>
                  </a:lnTo>
                  <a:lnTo>
                    <a:pt x="1528" y="7010"/>
                  </a:lnTo>
                  <a:lnTo>
                    <a:pt x="1486" y="7031"/>
                  </a:lnTo>
                  <a:lnTo>
                    <a:pt x="1424" y="6989"/>
                  </a:lnTo>
                  <a:lnTo>
                    <a:pt x="1486" y="6884"/>
                  </a:lnTo>
                  <a:lnTo>
                    <a:pt x="1382" y="6717"/>
                  </a:lnTo>
                  <a:lnTo>
                    <a:pt x="1382" y="6654"/>
                  </a:lnTo>
                  <a:lnTo>
                    <a:pt x="1361" y="6507"/>
                  </a:lnTo>
                  <a:lnTo>
                    <a:pt x="1361" y="6466"/>
                  </a:lnTo>
                  <a:lnTo>
                    <a:pt x="1403" y="6382"/>
                  </a:lnTo>
                  <a:lnTo>
                    <a:pt x="1382" y="6361"/>
                  </a:lnTo>
                  <a:lnTo>
                    <a:pt x="1319" y="6361"/>
                  </a:lnTo>
                  <a:lnTo>
                    <a:pt x="1382" y="6256"/>
                  </a:lnTo>
                  <a:lnTo>
                    <a:pt x="1382" y="6131"/>
                  </a:lnTo>
                  <a:lnTo>
                    <a:pt x="1507" y="5943"/>
                  </a:lnTo>
                  <a:lnTo>
                    <a:pt x="1528" y="5503"/>
                  </a:lnTo>
                  <a:lnTo>
                    <a:pt x="1612" y="5399"/>
                  </a:lnTo>
                  <a:lnTo>
                    <a:pt x="1633" y="5252"/>
                  </a:lnTo>
                  <a:lnTo>
                    <a:pt x="1716" y="5147"/>
                  </a:lnTo>
                  <a:lnTo>
                    <a:pt x="1737" y="5001"/>
                  </a:lnTo>
                  <a:lnTo>
                    <a:pt x="1696" y="4980"/>
                  </a:lnTo>
                  <a:lnTo>
                    <a:pt x="1716" y="4896"/>
                  </a:lnTo>
                  <a:lnTo>
                    <a:pt x="1716" y="4771"/>
                  </a:lnTo>
                  <a:lnTo>
                    <a:pt x="1779" y="4666"/>
                  </a:lnTo>
                  <a:lnTo>
                    <a:pt x="1779" y="4562"/>
                  </a:lnTo>
                  <a:lnTo>
                    <a:pt x="1675" y="4520"/>
                  </a:lnTo>
                  <a:lnTo>
                    <a:pt x="1696" y="4457"/>
                  </a:lnTo>
                  <a:lnTo>
                    <a:pt x="1696" y="4415"/>
                  </a:lnTo>
                  <a:lnTo>
                    <a:pt x="1800" y="4415"/>
                  </a:lnTo>
                  <a:lnTo>
                    <a:pt x="1821" y="4394"/>
                  </a:lnTo>
                  <a:lnTo>
                    <a:pt x="1884" y="4415"/>
                  </a:lnTo>
                  <a:lnTo>
                    <a:pt x="1926" y="4415"/>
                  </a:lnTo>
                  <a:lnTo>
                    <a:pt x="2030" y="4373"/>
                  </a:lnTo>
                  <a:lnTo>
                    <a:pt x="2051" y="4394"/>
                  </a:lnTo>
                  <a:lnTo>
                    <a:pt x="2135" y="4394"/>
                  </a:lnTo>
                  <a:lnTo>
                    <a:pt x="2219" y="4415"/>
                  </a:lnTo>
                  <a:lnTo>
                    <a:pt x="2260" y="4499"/>
                  </a:lnTo>
                  <a:lnTo>
                    <a:pt x="2219" y="4520"/>
                  </a:lnTo>
                  <a:lnTo>
                    <a:pt x="2219" y="4687"/>
                  </a:lnTo>
                  <a:lnTo>
                    <a:pt x="2260" y="4792"/>
                  </a:lnTo>
                  <a:lnTo>
                    <a:pt x="2240" y="4813"/>
                  </a:lnTo>
                  <a:lnTo>
                    <a:pt x="2198" y="4917"/>
                  </a:lnTo>
                  <a:lnTo>
                    <a:pt x="2302" y="4896"/>
                  </a:lnTo>
                  <a:lnTo>
                    <a:pt x="2365" y="4917"/>
                  </a:lnTo>
                  <a:lnTo>
                    <a:pt x="2470" y="4896"/>
                  </a:lnTo>
                  <a:lnTo>
                    <a:pt x="2616" y="4917"/>
                  </a:lnTo>
                  <a:lnTo>
                    <a:pt x="2658" y="4980"/>
                  </a:lnTo>
                  <a:lnTo>
                    <a:pt x="2658" y="4938"/>
                  </a:lnTo>
                  <a:lnTo>
                    <a:pt x="2658" y="4917"/>
                  </a:lnTo>
                  <a:lnTo>
                    <a:pt x="2721" y="4875"/>
                  </a:lnTo>
                  <a:lnTo>
                    <a:pt x="2784" y="4896"/>
                  </a:lnTo>
                  <a:lnTo>
                    <a:pt x="2951" y="5043"/>
                  </a:lnTo>
                  <a:lnTo>
                    <a:pt x="3014" y="5085"/>
                  </a:lnTo>
                  <a:lnTo>
                    <a:pt x="3014" y="5127"/>
                  </a:lnTo>
                  <a:lnTo>
                    <a:pt x="3076" y="5127"/>
                  </a:lnTo>
                  <a:lnTo>
                    <a:pt x="3181" y="5231"/>
                  </a:lnTo>
                  <a:lnTo>
                    <a:pt x="3202" y="5252"/>
                  </a:lnTo>
                  <a:lnTo>
                    <a:pt x="3244" y="5252"/>
                  </a:lnTo>
                  <a:lnTo>
                    <a:pt x="3244" y="5189"/>
                  </a:lnTo>
                  <a:lnTo>
                    <a:pt x="3286" y="5189"/>
                  </a:lnTo>
                  <a:lnTo>
                    <a:pt x="3286" y="5106"/>
                  </a:lnTo>
                  <a:lnTo>
                    <a:pt x="3307" y="4875"/>
                  </a:lnTo>
                  <a:lnTo>
                    <a:pt x="3265" y="4771"/>
                  </a:lnTo>
                  <a:lnTo>
                    <a:pt x="3160" y="4708"/>
                  </a:lnTo>
                  <a:lnTo>
                    <a:pt x="3097" y="4478"/>
                  </a:lnTo>
                  <a:lnTo>
                    <a:pt x="3139" y="4269"/>
                  </a:lnTo>
                  <a:lnTo>
                    <a:pt x="3202" y="4143"/>
                  </a:lnTo>
                  <a:lnTo>
                    <a:pt x="3265" y="3955"/>
                  </a:lnTo>
                  <a:lnTo>
                    <a:pt x="3369" y="3787"/>
                  </a:lnTo>
                  <a:lnTo>
                    <a:pt x="3495" y="3787"/>
                  </a:lnTo>
                  <a:lnTo>
                    <a:pt x="3767" y="3725"/>
                  </a:lnTo>
                  <a:lnTo>
                    <a:pt x="3913" y="3725"/>
                  </a:lnTo>
                  <a:lnTo>
                    <a:pt x="3976" y="3766"/>
                  </a:lnTo>
                  <a:lnTo>
                    <a:pt x="4123" y="3683"/>
                  </a:lnTo>
                  <a:lnTo>
                    <a:pt x="4248" y="3683"/>
                  </a:lnTo>
                  <a:lnTo>
                    <a:pt x="4395" y="3746"/>
                  </a:lnTo>
                  <a:lnTo>
                    <a:pt x="4541" y="3725"/>
                  </a:lnTo>
                  <a:lnTo>
                    <a:pt x="4646" y="3787"/>
                  </a:lnTo>
                  <a:lnTo>
                    <a:pt x="4771" y="3725"/>
                  </a:lnTo>
                  <a:lnTo>
                    <a:pt x="4855" y="3641"/>
                  </a:lnTo>
                  <a:lnTo>
                    <a:pt x="4855" y="3432"/>
                  </a:lnTo>
                  <a:lnTo>
                    <a:pt x="4834" y="3348"/>
                  </a:lnTo>
                  <a:lnTo>
                    <a:pt x="4855" y="3243"/>
                  </a:lnTo>
                  <a:lnTo>
                    <a:pt x="4855" y="3160"/>
                  </a:lnTo>
                  <a:lnTo>
                    <a:pt x="4876" y="3034"/>
                  </a:lnTo>
                  <a:lnTo>
                    <a:pt x="4876" y="2950"/>
                  </a:lnTo>
                  <a:lnTo>
                    <a:pt x="4729" y="2846"/>
                  </a:lnTo>
                  <a:lnTo>
                    <a:pt x="4750" y="2804"/>
                  </a:lnTo>
                  <a:lnTo>
                    <a:pt x="4667" y="2741"/>
                  </a:lnTo>
                  <a:lnTo>
                    <a:pt x="4541" y="2741"/>
                  </a:lnTo>
                  <a:lnTo>
                    <a:pt x="4437" y="2616"/>
                  </a:lnTo>
                  <a:lnTo>
                    <a:pt x="4332" y="2532"/>
                  </a:lnTo>
                  <a:lnTo>
                    <a:pt x="4353" y="2469"/>
                  </a:lnTo>
                  <a:lnTo>
                    <a:pt x="4353" y="2281"/>
                  </a:lnTo>
                  <a:lnTo>
                    <a:pt x="4311" y="2155"/>
                  </a:lnTo>
                  <a:lnTo>
                    <a:pt x="4353" y="2072"/>
                  </a:lnTo>
                  <a:lnTo>
                    <a:pt x="4353" y="1988"/>
                  </a:lnTo>
                  <a:lnTo>
                    <a:pt x="4311" y="1862"/>
                  </a:lnTo>
                  <a:lnTo>
                    <a:pt x="4185" y="1758"/>
                  </a:lnTo>
                  <a:lnTo>
                    <a:pt x="3913" y="1570"/>
                  </a:lnTo>
                  <a:lnTo>
                    <a:pt x="3830" y="1423"/>
                  </a:lnTo>
                  <a:lnTo>
                    <a:pt x="3579" y="1339"/>
                  </a:lnTo>
                  <a:lnTo>
                    <a:pt x="3390" y="1381"/>
                  </a:lnTo>
                  <a:lnTo>
                    <a:pt x="3265" y="1653"/>
                  </a:lnTo>
                  <a:lnTo>
                    <a:pt x="3014" y="1674"/>
                  </a:lnTo>
                  <a:lnTo>
                    <a:pt x="2930" y="1549"/>
                  </a:lnTo>
                  <a:lnTo>
                    <a:pt x="2825" y="1549"/>
                  </a:lnTo>
                  <a:lnTo>
                    <a:pt x="2616" y="1444"/>
                  </a:lnTo>
                  <a:lnTo>
                    <a:pt x="2428" y="1528"/>
                  </a:lnTo>
                  <a:lnTo>
                    <a:pt x="2428" y="1653"/>
                  </a:lnTo>
                  <a:lnTo>
                    <a:pt x="2260" y="1674"/>
                  </a:lnTo>
                  <a:lnTo>
                    <a:pt x="2114" y="1758"/>
                  </a:lnTo>
                  <a:lnTo>
                    <a:pt x="2114" y="1465"/>
                  </a:lnTo>
                  <a:lnTo>
                    <a:pt x="2114" y="1256"/>
                  </a:lnTo>
                  <a:lnTo>
                    <a:pt x="2051" y="1130"/>
                  </a:lnTo>
                  <a:lnTo>
                    <a:pt x="2114" y="1025"/>
                  </a:lnTo>
                  <a:lnTo>
                    <a:pt x="2135" y="942"/>
                  </a:lnTo>
                  <a:lnTo>
                    <a:pt x="2051" y="837"/>
                  </a:lnTo>
                  <a:lnTo>
                    <a:pt x="2135" y="712"/>
                  </a:lnTo>
                  <a:lnTo>
                    <a:pt x="2114" y="607"/>
                  </a:lnTo>
                  <a:lnTo>
                    <a:pt x="1905" y="607"/>
                  </a:lnTo>
                  <a:lnTo>
                    <a:pt x="1821" y="691"/>
                  </a:lnTo>
                  <a:lnTo>
                    <a:pt x="1716" y="628"/>
                  </a:lnTo>
                  <a:lnTo>
                    <a:pt x="1633" y="502"/>
                  </a:lnTo>
                  <a:lnTo>
                    <a:pt x="1716" y="419"/>
                  </a:lnTo>
                  <a:lnTo>
                    <a:pt x="1696" y="230"/>
                  </a:lnTo>
                  <a:lnTo>
                    <a:pt x="1591" y="105"/>
                  </a:lnTo>
                  <a:lnTo>
                    <a:pt x="1424" y="126"/>
                  </a:lnTo>
                  <a:lnTo>
                    <a:pt x="1382"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013;p43">
              <a:extLst>
                <a:ext uri="{FF2B5EF4-FFF2-40B4-BE49-F238E27FC236}">
                  <a16:creationId xmlns:a16="http://schemas.microsoft.com/office/drawing/2014/main" id="{D80F5F88-C0D2-467A-90AE-48FEAF8D3164}"/>
                </a:ext>
              </a:extLst>
            </p:cNvPr>
            <p:cNvSpPr/>
            <p:nvPr/>
          </p:nvSpPr>
          <p:spPr>
            <a:xfrm>
              <a:off x="5009700" y="2810675"/>
              <a:ext cx="128175" cy="288250"/>
            </a:xfrm>
            <a:custGeom>
              <a:avLst/>
              <a:gdLst/>
              <a:ahLst/>
              <a:cxnLst/>
              <a:rect l="l" t="t" r="r" b="b"/>
              <a:pathLst>
                <a:path w="5127" h="11530" extrusionOk="0">
                  <a:moveTo>
                    <a:pt x="2407" y="0"/>
                  </a:moveTo>
                  <a:lnTo>
                    <a:pt x="2302" y="42"/>
                  </a:lnTo>
                  <a:lnTo>
                    <a:pt x="2344" y="63"/>
                  </a:lnTo>
                  <a:lnTo>
                    <a:pt x="2365" y="147"/>
                  </a:lnTo>
                  <a:lnTo>
                    <a:pt x="2260" y="251"/>
                  </a:lnTo>
                  <a:lnTo>
                    <a:pt x="2260" y="419"/>
                  </a:lnTo>
                  <a:lnTo>
                    <a:pt x="2281" y="523"/>
                  </a:lnTo>
                  <a:lnTo>
                    <a:pt x="2155" y="461"/>
                  </a:lnTo>
                  <a:lnTo>
                    <a:pt x="2072" y="377"/>
                  </a:lnTo>
                  <a:lnTo>
                    <a:pt x="1925" y="482"/>
                  </a:lnTo>
                  <a:lnTo>
                    <a:pt x="1716" y="544"/>
                  </a:lnTo>
                  <a:lnTo>
                    <a:pt x="1653" y="691"/>
                  </a:lnTo>
                  <a:lnTo>
                    <a:pt x="1528" y="858"/>
                  </a:lnTo>
                  <a:lnTo>
                    <a:pt x="1402" y="900"/>
                  </a:lnTo>
                  <a:lnTo>
                    <a:pt x="1214" y="1193"/>
                  </a:lnTo>
                  <a:lnTo>
                    <a:pt x="1193" y="1360"/>
                  </a:lnTo>
                  <a:lnTo>
                    <a:pt x="1235" y="1402"/>
                  </a:lnTo>
                  <a:lnTo>
                    <a:pt x="1151" y="1632"/>
                  </a:lnTo>
                  <a:lnTo>
                    <a:pt x="1005" y="1904"/>
                  </a:lnTo>
                  <a:lnTo>
                    <a:pt x="1005" y="2009"/>
                  </a:lnTo>
                  <a:lnTo>
                    <a:pt x="1130" y="2051"/>
                  </a:lnTo>
                  <a:lnTo>
                    <a:pt x="1005" y="2365"/>
                  </a:lnTo>
                  <a:lnTo>
                    <a:pt x="942" y="2616"/>
                  </a:lnTo>
                  <a:lnTo>
                    <a:pt x="879" y="2825"/>
                  </a:lnTo>
                  <a:lnTo>
                    <a:pt x="712" y="2825"/>
                  </a:lnTo>
                  <a:lnTo>
                    <a:pt x="607" y="2783"/>
                  </a:lnTo>
                  <a:lnTo>
                    <a:pt x="502" y="2783"/>
                  </a:lnTo>
                  <a:lnTo>
                    <a:pt x="565" y="3076"/>
                  </a:lnTo>
                  <a:lnTo>
                    <a:pt x="565" y="3202"/>
                  </a:lnTo>
                  <a:lnTo>
                    <a:pt x="565" y="3411"/>
                  </a:lnTo>
                  <a:lnTo>
                    <a:pt x="419" y="3411"/>
                  </a:lnTo>
                  <a:lnTo>
                    <a:pt x="440" y="3578"/>
                  </a:lnTo>
                  <a:lnTo>
                    <a:pt x="419" y="3704"/>
                  </a:lnTo>
                  <a:lnTo>
                    <a:pt x="440" y="3808"/>
                  </a:lnTo>
                  <a:lnTo>
                    <a:pt x="398" y="4018"/>
                  </a:lnTo>
                  <a:lnTo>
                    <a:pt x="314" y="4039"/>
                  </a:lnTo>
                  <a:lnTo>
                    <a:pt x="272" y="4018"/>
                  </a:lnTo>
                  <a:lnTo>
                    <a:pt x="251" y="4122"/>
                  </a:lnTo>
                  <a:lnTo>
                    <a:pt x="251" y="4206"/>
                  </a:lnTo>
                  <a:lnTo>
                    <a:pt x="251" y="4332"/>
                  </a:lnTo>
                  <a:lnTo>
                    <a:pt x="189" y="4457"/>
                  </a:lnTo>
                  <a:lnTo>
                    <a:pt x="147" y="4436"/>
                  </a:lnTo>
                  <a:lnTo>
                    <a:pt x="42" y="4562"/>
                  </a:lnTo>
                  <a:lnTo>
                    <a:pt x="0" y="4666"/>
                  </a:lnTo>
                  <a:lnTo>
                    <a:pt x="0" y="4729"/>
                  </a:lnTo>
                  <a:lnTo>
                    <a:pt x="84" y="4834"/>
                  </a:lnTo>
                  <a:lnTo>
                    <a:pt x="105" y="4980"/>
                  </a:lnTo>
                  <a:lnTo>
                    <a:pt x="377" y="5231"/>
                  </a:lnTo>
                  <a:lnTo>
                    <a:pt x="377" y="5231"/>
                  </a:lnTo>
                  <a:lnTo>
                    <a:pt x="314" y="5127"/>
                  </a:lnTo>
                  <a:lnTo>
                    <a:pt x="314" y="5064"/>
                  </a:lnTo>
                  <a:lnTo>
                    <a:pt x="398" y="5148"/>
                  </a:lnTo>
                  <a:lnTo>
                    <a:pt x="523" y="5148"/>
                  </a:lnTo>
                  <a:lnTo>
                    <a:pt x="419" y="5231"/>
                  </a:lnTo>
                  <a:lnTo>
                    <a:pt x="440" y="5273"/>
                  </a:lnTo>
                  <a:lnTo>
                    <a:pt x="565" y="5273"/>
                  </a:lnTo>
                  <a:lnTo>
                    <a:pt x="565" y="5189"/>
                  </a:lnTo>
                  <a:lnTo>
                    <a:pt x="586" y="5273"/>
                  </a:lnTo>
                  <a:lnTo>
                    <a:pt x="691" y="5273"/>
                  </a:lnTo>
                  <a:lnTo>
                    <a:pt x="733" y="5357"/>
                  </a:lnTo>
                  <a:lnTo>
                    <a:pt x="921" y="5399"/>
                  </a:lnTo>
                  <a:lnTo>
                    <a:pt x="1026" y="5566"/>
                  </a:lnTo>
                  <a:lnTo>
                    <a:pt x="1026" y="5671"/>
                  </a:lnTo>
                  <a:lnTo>
                    <a:pt x="942" y="5692"/>
                  </a:lnTo>
                  <a:lnTo>
                    <a:pt x="900" y="5608"/>
                  </a:lnTo>
                  <a:lnTo>
                    <a:pt x="816" y="5671"/>
                  </a:lnTo>
                  <a:lnTo>
                    <a:pt x="900" y="5754"/>
                  </a:lnTo>
                  <a:lnTo>
                    <a:pt x="921" y="5775"/>
                  </a:lnTo>
                  <a:lnTo>
                    <a:pt x="900" y="5796"/>
                  </a:lnTo>
                  <a:lnTo>
                    <a:pt x="795" y="5775"/>
                  </a:lnTo>
                  <a:lnTo>
                    <a:pt x="774" y="5671"/>
                  </a:lnTo>
                  <a:lnTo>
                    <a:pt x="670" y="5671"/>
                  </a:lnTo>
                  <a:lnTo>
                    <a:pt x="670" y="5712"/>
                  </a:lnTo>
                  <a:lnTo>
                    <a:pt x="795" y="5817"/>
                  </a:lnTo>
                  <a:lnTo>
                    <a:pt x="795" y="5880"/>
                  </a:lnTo>
                  <a:lnTo>
                    <a:pt x="900" y="6005"/>
                  </a:lnTo>
                  <a:lnTo>
                    <a:pt x="1109" y="6068"/>
                  </a:lnTo>
                  <a:lnTo>
                    <a:pt x="1088" y="5880"/>
                  </a:lnTo>
                  <a:lnTo>
                    <a:pt x="1026" y="5775"/>
                  </a:lnTo>
                  <a:lnTo>
                    <a:pt x="1151" y="5859"/>
                  </a:lnTo>
                  <a:lnTo>
                    <a:pt x="1151" y="5964"/>
                  </a:lnTo>
                  <a:lnTo>
                    <a:pt x="1214" y="6068"/>
                  </a:lnTo>
                  <a:lnTo>
                    <a:pt x="1298" y="6131"/>
                  </a:lnTo>
                  <a:lnTo>
                    <a:pt x="1319" y="6298"/>
                  </a:lnTo>
                  <a:lnTo>
                    <a:pt x="1402" y="6382"/>
                  </a:lnTo>
                  <a:lnTo>
                    <a:pt x="1360" y="6403"/>
                  </a:lnTo>
                  <a:lnTo>
                    <a:pt x="1402" y="6445"/>
                  </a:lnTo>
                  <a:lnTo>
                    <a:pt x="1465" y="6487"/>
                  </a:lnTo>
                  <a:lnTo>
                    <a:pt x="1465" y="6717"/>
                  </a:lnTo>
                  <a:lnTo>
                    <a:pt x="1570" y="6947"/>
                  </a:lnTo>
                  <a:lnTo>
                    <a:pt x="1632" y="7010"/>
                  </a:lnTo>
                  <a:lnTo>
                    <a:pt x="1486" y="7114"/>
                  </a:lnTo>
                  <a:lnTo>
                    <a:pt x="1402" y="7658"/>
                  </a:lnTo>
                  <a:lnTo>
                    <a:pt x="1444" y="7784"/>
                  </a:lnTo>
                  <a:lnTo>
                    <a:pt x="1423" y="7847"/>
                  </a:lnTo>
                  <a:lnTo>
                    <a:pt x="1444" y="7889"/>
                  </a:lnTo>
                  <a:lnTo>
                    <a:pt x="1528" y="7742"/>
                  </a:lnTo>
                  <a:lnTo>
                    <a:pt x="1653" y="7637"/>
                  </a:lnTo>
                  <a:lnTo>
                    <a:pt x="1716" y="7470"/>
                  </a:lnTo>
                  <a:lnTo>
                    <a:pt x="1716" y="7658"/>
                  </a:lnTo>
                  <a:lnTo>
                    <a:pt x="1549" y="7805"/>
                  </a:lnTo>
                  <a:lnTo>
                    <a:pt x="1549" y="7972"/>
                  </a:lnTo>
                  <a:lnTo>
                    <a:pt x="1632" y="7951"/>
                  </a:lnTo>
                  <a:lnTo>
                    <a:pt x="1632" y="7868"/>
                  </a:lnTo>
                  <a:lnTo>
                    <a:pt x="1779" y="7784"/>
                  </a:lnTo>
                  <a:lnTo>
                    <a:pt x="1863" y="7868"/>
                  </a:lnTo>
                  <a:lnTo>
                    <a:pt x="1925" y="7868"/>
                  </a:lnTo>
                  <a:lnTo>
                    <a:pt x="1925" y="7805"/>
                  </a:lnTo>
                  <a:lnTo>
                    <a:pt x="1946" y="7847"/>
                  </a:lnTo>
                  <a:lnTo>
                    <a:pt x="1988" y="7847"/>
                  </a:lnTo>
                  <a:lnTo>
                    <a:pt x="2009" y="7805"/>
                  </a:lnTo>
                  <a:lnTo>
                    <a:pt x="2135" y="7805"/>
                  </a:lnTo>
                  <a:lnTo>
                    <a:pt x="2365" y="7658"/>
                  </a:lnTo>
                  <a:lnTo>
                    <a:pt x="2386" y="7575"/>
                  </a:lnTo>
                  <a:lnTo>
                    <a:pt x="2448" y="7596"/>
                  </a:lnTo>
                  <a:lnTo>
                    <a:pt x="2511" y="7596"/>
                  </a:lnTo>
                  <a:lnTo>
                    <a:pt x="2658" y="7533"/>
                  </a:lnTo>
                  <a:lnTo>
                    <a:pt x="2574" y="7491"/>
                  </a:lnTo>
                  <a:lnTo>
                    <a:pt x="2574" y="7470"/>
                  </a:lnTo>
                  <a:lnTo>
                    <a:pt x="2511" y="7365"/>
                  </a:lnTo>
                  <a:lnTo>
                    <a:pt x="2574" y="7365"/>
                  </a:lnTo>
                  <a:lnTo>
                    <a:pt x="2616" y="7449"/>
                  </a:lnTo>
                  <a:lnTo>
                    <a:pt x="2720" y="7470"/>
                  </a:lnTo>
                  <a:lnTo>
                    <a:pt x="2888" y="7345"/>
                  </a:lnTo>
                  <a:lnTo>
                    <a:pt x="2867" y="7282"/>
                  </a:lnTo>
                  <a:lnTo>
                    <a:pt x="2909" y="7240"/>
                  </a:lnTo>
                  <a:lnTo>
                    <a:pt x="2909" y="7114"/>
                  </a:lnTo>
                  <a:lnTo>
                    <a:pt x="2867" y="7052"/>
                  </a:lnTo>
                  <a:lnTo>
                    <a:pt x="2867" y="7010"/>
                  </a:lnTo>
                  <a:lnTo>
                    <a:pt x="2888" y="6947"/>
                  </a:lnTo>
                  <a:lnTo>
                    <a:pt x="2804" y="6863"/>
                  </a:lnTo>
                  <a:lnTo>
                    <a:pt x="2909" y="6947"/>
                  </a:lnTo>
                  <a:lnTo>
                    <a:pt x="2909" y="7010"/>
                  </a:lnTo>
                  <a:lnTo>
                    <a:pt x="2992" y="7010"/>
                  </a:lnTo>
                  <a:lnTo>
                    <a:pt x="2992" y="7073"/>
                  </a:lnTo>
                  <a:lnTo>
                    <a:pt x="3118" y="7282"/>
                  </a:lnTo>
                  <a:lnTo>
                    <a:pt x="3181" y="7365"/>
                  </a:lnTo>
                  <a:lnTo>
                    <a:pt x="3202" y="7491"/>
                  </a:lnTo>
                  <a:lnTo>
                    <a:pt x="3306" y="7491"/>
                  </a:lnTo>
                  <a:lnTo>
                    <a:pt x="3390" y="7470"/>
                  </a:lnTo>
                  <a:lnTo>
                    <a:pt x="3411" y="7386"/>
                  </a:lnTo>
                  <a:lnTo>
                    <a:pt x="3411" y="7470"/>
                  </a:lnTo>
                  <a:lnTo>
                    <a:pt x="3390" y="7533"/>
                  </a:lnTo>
                  <a:lnTo>
                    <a:pt x="3432" y="7658"/>
                  </a:lnTo>
                  <a:lnTo>
                    <a:pt x="3432" y="7700"/>
                  </a:lnTo>
                  <a:lnTo>
                    <a:pt x="3411" y="7742"/>
                  </a:lnTo>
                  <a:lnTo>
                    <a:pt x="3432" y="7847"/>
                  </a:lnTo>
                  <a:lnTo>
                    <a:pt x="3495" y="7889"/>
                  </a:lnTo>
                  <a:lnTo>
                    <a:pt x="3536" y="8307"/>
                  </a:lnTo>
                  <a:lnTo>
                    <a:pt x="3578" y="8328"/>
                  </a:lnTo>
                  <a:lnTo>
                    <a:pt x="3578" y="8516"/>
                  </a:lnTo>
                  <a:lnTo>
                    <a:pt x="3725" y="8600"/>
                  </a:lnTo>
                  <a:lnTo>
                    <a:pt x="3704" y="8642"/>
                  </a:lnTo>
                  <a:lnTo>
                    <a:pt x="3704" y="8788"/>
                  </a:lnTo>
                  <a:lnTo>
                    <a:pt x="3767" y="8851"/>
                  </a:lnTo>
                  <a:lnTo>
                    <a:pt x="3767" y="9123"/>
                  </a:lnTo>
                  <a:lnTo>
                    <a:pt x="3829" y="9228"/>
                  </a:lnTo>
                  <a:lnTo>
                    <a:pt x="3829" y="9332"/>
                  </a:lnTo>
                  <a:lnTo>
                    <a:pt x="3850" y="9311"/>
                  </a:lnTo>
                  <a:lnTo>
                    <a:pt x="3871" y="9123"/>
                  </a:lnTo>
                  <a:lnTo>
                    <a:pt x="3955" y="9249"/>
                  </a:lnTo>
                  <a:lnTo>
                    <a:pt x="3976" y="9374"/>
                  </a:lnTo>
                  <a:lnTo>
                    <a:pt x="4059" y="9458"/>
                  </a:lnTo>
                  <a:lnTo>
                    <a:pt x="4080" y="9793"/>
                  </a:lnTo>
                  <a:lnTo>
                    <a:pt x="4164" y="9855"/>
                  </a:lnTo>
                  <a:lnTo>
                    <a:pt x="4185" y="9960"/>
                  </a:lnTo>
                  <a:lnTo>
                    <a:pt x="4143" y="10002"/>
                  </a:lnTo>
                  <a:lnTo>
                    <a:pt x="4164" y="10169"/>
                  </a:lnTo>
                  <a:lnTo>
                    <a:pt x="4227" y="10253"/>
                  </a:lnTo>
                  <a:lnTo>
                    <a:pt x="4290" y="10316"/>
                  </a:lnTo>
                  <a:lnTo>
                    <a:pt x="4227" y="10399"/>
                  </a:lnTo>
                  <a:lnTo>
                    <a:pt x="4269" y="10567"/>
                  </a:lnTo>
                  <a:lnTo>
                    <a:pt x="4248" y="10609"/>
                  </a:lnTo>
                  <a:lnTo>
                    <a:pt x="4227" y="10630"/>
                  </a:lnTo>
                  <a:lnTo>
                    <a:pt x="4185" y="10797"/>
                  </a:lnTo>
                  <a:lnTo>
                    <a:pt x="4227" y="10818"/>
                  </a:lnTo>
                  <a:lnTo>
                    <a:pt x="4227" y="10922"/>
                  </a:lnTo>
                  <a:lnTo>
                    <a:pt x="4143" y="11027"/>
                  </a:lnTo>
                  <a:lnTo>
                    <a:pt x="4101" y="11048"/>
                  </a:lnTo>
                  <a:lnTo>
                    <a:pt x="4059" y="11048"/>
                  </a:lnTo>
                  <a:lnTo>
                    <a:pt x="4059" y="11111"/>
                  </a:lnTo>
                  <a:lnTo>
                    <a:pt x="4101" y="11194"/>
                  </a:lnTo>
                  <a:lnTo>
                    <a:pt x="4101" y="11341"/>
                  </a:lnTo>
                  <a:lnTo>
                    <a:pt x="4164" y="11529"/>
                  </a:lnTo>
                  <a:lnTo>
                    <a:pt x="4185" y="11341"/>
                  </a:lnTo>
                  <a:lnTo>
                    <a:pt x="4248" y="11236"/>
                  </a:lnTo>
                  <a:lnTo>
                    <a:pt x="4248" y="11257"/>
                  </a:lnTo>
                  <a:lnTo>
                    <a:pt x="4269" y="11153"/>
                  </a:lnTo>
                  <a:lnTo>
                    <a:pt x="4332" y="11090"/>
                  </a:lnTo>
                  <a:lnTo>
                    <a:pt x="4332" y="10922"/>
                  </a:lnTo>
                  <a:lnTo>
                    <a:pt x="4457" y="10839"/>
                  </a:lnTo>
                  <a:lnTo>
                    <a:pt x="4583" y="10483"/>
                  </a:lnTo>
                  <a:lnTo>
                    <a:pt x="4666" y="10420"/>
                  </a:lnTo>
                  <a:lnTo>
                    <a:pt x="4666" y="10253"/>
                  </a:lnTo>
                  <a:lnTo>
                    <a:pt x="4583" y="10106"/>
                  </a:lnTo>
                  <a:lnTo>
                    <a:pt x="4604" y="9960"/>
                  </a:lnTo>
                  <a:lnTo>
                    <a:pt x="4562" y="9855"/>
                  </a:lnTo>
                  <a:lnTo>
                    <a:pt x="4541" y="9667"/>
                  </a:lnTo>
                  <a:lnTo>
                    <a:pt x="4457" y="9583"/>
                  </a:lnTo>
                  <a:lnTo>
                    <a:pt x="4478" y="9479"/>
                  </a:lnTo>
                  <a:lnTo>
                    <a:pt x="4457" y="9353"/>
                  </a:lnTo>
                  <a:lnTo>
                    <a:pt x="4478" y="9270"/>
                  </a:lnTo>
                  <a:lnTo>
                    <a:pt x="4436" y="9018"/>
                  </a:lnTo>
                  <a:lnTo>
                    <a:pt x="4269" y="8851"/>
                  </a:lnTo>
                  <a:lnTo>
                    <a:pt x="4080" y="8725"/>
                  </a:lnTo>
                  <a:lnTo>
                    <a:pt x="3934" y="8537"/>
                  </a:lnTo>
                  <a:lnTo>
                    <a:pt x="3934" y="8433"/>
                  </a:lnTo>
                  <a:lnTo>
                    <a:pt x="3850" y="8223"/>
                  </a:lnTo>
                  <a:lnTo>
                    <a:pt x="3955" y="8181"/>
                  </a:lnTo>
                  <a:lnTo>
                    <a:pt x="3976" y="8077"/>
                  </a:lnTo>
                  <a:lnTo>
                    <a:pt x="3934" y="7784"/>
                  </a:lnTo>
                  <a:lnTo>
                    <a:pt x="3955" y="7700"/>
                  </a:lnTo>
                  <a:lnTo>
                    <a:pt x="4059" y="7658"/>
                  </a:lnTo>
                  <a:lnTo>
                    <a:pt x="4059" y="7533"/>
                  </a:lnTo>
                  <a:lnTo>
                    <a:pt x="3934" y="7470"/>
                  </a:lnTo>
                  <a:lnTo>
                    <a:pt x="3934" y="7345"/>
                  </a:lnTo>
                  <a:lnTo>
                    <a:pt x="3850" y="7219"/>
                  </a:lnTo>
                  <a:lnTo>
                    <a:pt x="3767" y="7156"/>
                  </a:lnTo>
                  <a:lnTo>
                    <a:pt x="3620" y="6863"/>
                  </a:lnTo>
                  <a:lnTo>
                    <a:pt x="3495" y="6759"/>
                  </a:lnTo>
                  <a:lnTo>
                    <a:pt x="3432" y="6696"/>
                  </a:lnTo>
                  <a:lnTo>
                    <a:pt x="3348" y="6612"/>
                  </a:lnTo>
                  <a:lnTo>
                    <a:pt x="3243" y="6424"/>
                  </a:lnTo>
                  <a:lnTo>
                    <a:pt x="3181" y="6403"/>
                  </a:lnTo>
                  <a:lnTo>
                    <a:pt x="3181" y="6319"/>
                  </a:lnTo>
                  <a:lnTo>
                    <a:pt x="3306" y="6236"/>
                  </a:lnTo>
                  <a:lnTo>
                    <a:pt x="3411" y="6173"/>
                  </a:lnTo>
                  <a:lnTo>
                    <a:pt x="3390" y="6089"/>
                  </a:lnTo>
                  <a:lnTo>
                    <a:pt x="3390" y="5901"/>
                  </a:lnTo>
                  <a:lnTo>
                    <a:pt x="3453" y="5817"/>
                  </a:lnTo>
                  <a:lnTo>
                    <a:pt x="3432" y="5650"/>
                  </a:lnTo>
                  <a:lnTo>
                    <a:pt x="3515" y="5503"/>
                  </a:lnTo>
                  <a:lnTo>
                    <a:pt x="3746" y="5587"/>
                  </a:lnTo>
                  <a:lnTo>
                    <a:pt x="3871" y="5482"/>
                  </a:lnTo>
                  <a:lnTo>
                    <a:pt x="4018" y="5482"/>
                  </a:lnTo>
                  <a:lnTo>
                    <a:pt x="4039" y="5440"/>
                  </a:lnTo>
                  <a:lnTo>
                    <a:pt x="4039" y="5273"/>
                  </a:lnTo>
                  <a:lnTo>
                    <a:pt x="4101" y="5231"/>
                  </a:lnTo>
                  <a:lnTo>
                    <a:pt x="4269" y="5252"/>
                  </a:lnTo>
                  <a:lnTo>
                    <a:pt x="4290" y="5168"/>
                  </a:lnTo>
                  <a:lnTo>
                    <a:pt x="4248" y="5085"/>
                  </a:lnTo>
                  <a:lnTo>
                    <a:pt x="4248" y="5022"/>
                  </a:lnTo>
                  <a:lnTo>
                    <a:pt x="4373" y="4980"/>
                  </a:lnTo>
                  <a:lnTo>
                    <a:pt x="4541" y="4959"/>
                  </a:lnTo>
                  <a:lnTo>
                    <a:pt x="4562" y="4959"/>
                  </a:lnTo>
                  <a:lnTo>
                    <a:pt x="4604" y="4813"/>
                  </a:lnTo>
                  <a:lnTo>
                    <a:pt x="4666" y="4813"/>
                  </a:lnTo>
                  <a:lnTo>
                    <a:pt x="4792" y="4729"/>
                  </a:lnTo>
                  <a:lnTo>
                    <a:pt x="4750" y="4645"/>
                  </a:lnTo>
                  <a:lnTo>
                    <a:pt x="4792" y="4541"/>
                  </a:lnTo>
                  <a:lnTo>
                    <a:pt x="4813" y="4436"/>
                  </a:lnTo>
                  <a:lnTo>
                    <a:pt x="4980" y="4415"/>
                  </a:lnTo>
                  <a:lnTo>
                    <a:pt x="5085" y="4311"/>
                  </a:lnTo>
                  <a:lnTo>
                    <a:pt x="5127" y="4290"/>
                  </a:lnTo>
                  <a:lnTo>
                    <a:pt x="5127" y="4143"/>
                  </a:lnTo>
                  <a:lnTo>
                    <a:pt x="5022" y="4122"/>
                  </a:lnTo>
                  <a:lnTo>
                    <a:pt x="4771" y="4227"/>
                  </a:lnTo>
                  <a:lnTo>
                    <a:pt x="4624" y="4227"/>
                  </a:lnTo>
                  <a:lnTo>
                    <a:pt x="4562" y="4311"/>
                  </a:lnTo>
                  <a:lnTo>
                    <a:pt x="4436" y="4248"/>
                  </a:lnTo>
                  <a:lnTo>
                    <a:pt x="4394" y="4122"/>
                  </a:lnTo>
                  <a:lnTo>
                    <a:pt x="4436" y="3997"/>
                  </a:lnTo>
                  <a:lnTo>
                    <a:pt x="4352" y="3892"/>
                  </a:lnTo>
                  <a:lnTo>
                    <a:pt x="4269" y="3976"/>
                  </a:lnTo>
                  <a:lnTo>
                    <a:pt x="4227" y="3913"/>
                  </a:lnTo>
                  <a:lnTo>
                    <a:pt x="4039" y="3913"/>
                  </a:lnTo>
                  <a:lnTo>
                    <a:pt x="3955" y="3934"/>
                  </a:lnTo>
                  <a:lnTo>
                    <a:pt x="3934" y="3871"/>
                  </a:lnTo>
                  <a:lnTo>
                    <a:pt x="4039" y="3767"/>
                  </a:lnTo>
                  <a:lnTo>
                    <a:pt x="4185" y="3578"/>
                  </a:lnTo>
                  <a:lnTo>
                    <a:pt x="4164" y="3495"/>
                  </a:lnTo>
                  <a:lnTo>
                    <a:pt x="4227" y="3390"/>
                  </a:lnTo>
                  <a:lnTo>
                    <a:pt x="4227" y="3306"/>
                  </a:lnTo>
                  <a:lnTo>
                    <a:pt x="4101" y="3244"/>
                  </a:lnTo>
                  <a:lnTo>
                    <a:pt x="3955" y="3244"/>
                  </a:lnTo>
                  <a:lnTo>
                    <a:pt x="3934" y="3285"/>
                  </a:lnTo>
                  <a:lnTo>
                    <a:pt x="3871" y="3202"/>
                  </a:lnTo>
                  <a:lnTo>
                    <a:pt x="3913" y="3160"/>
                  </a:lnTo>
                  <a:lnTo>
                    <a:pt x="3767" y="3139"/>
                  </a:lnTo>
                  <a:lnTo>
                    <a:pt x="3704" y="3055"/>
                  </a:lnTo>
                  <a:lnTo>
                    <a:pt x="3725" y="2951"/>
                  </a:lnTo>
                  <a:lnTo>
                    <a:pt x="3704" y="2846"/>
                  </a:lnTo>
                  <a:lnTo>
                    <a:pt x="3557" y="2867"/>
                  </a:lnTo>
                  <a:lnTo>
                    <a:pt x="3495" y="2825"/>
                  </a:lnTo>
                  <a:lnTo>
                    <a:pt x="3515" y="2741"/>
                  </a:lnTo>
                  <a:lnTo>
                    <a:pt x="3495" y="2658"/>
                  </a:lnTo>
                  <a:lnTo>
                    <a:pt x="3223" y="2720"/>
                  </a:lnTo>
                  <a:lnTo>
                    <a:pt x="3097" y="2825"/>
                  </a:lnTo>
                  <a:lnTo>
                    <a:pt x="3034" y="2679"/>
                  </a:lnTo>
                  <a:lnTo>
                    <a:pt x="3055" y="2532"/>
                  </a:lnTo>
                  <a:lnTo>
                    <a:pt x="2992" y="2469"/>
                  </a:lnTo>
                  <a:lnTo>
                    <a:pt x="2930" y="2407"/>
                  </a:lnTo>
                  <a:lnTo>
                    <a:pt x="2825" y="2344"/>
                  </a:lnTo>
                  <a:lnTo>
                    <a:pt x="2825" y="2239"/>
                  </a:lnTo>
                  <a:lnTo>
                    <a:pt x="2888" y="2155"/>
                  </a:lnTo>
                  <a:lnTo>
                    <a:pt x="2825" y="2093"/>
                  </a:lnTo>
                  <a:lnTo>
                    <a:pt x="2888" y="2009"/>
                  </a:lnTo>
                  <a:lnTo>
                    <a:pt x="2971" y="1904"/>
                  </a:lnTo>
                  <a:lnTo>
                    <a:pt x="3034" y="1925"/>
                  </a:lnTo>
                  <a:lnTo>
                    <a:pt x="3097" y="1883"/>
                  </a:lnTo>
                  <a:lnTo>
                    <a:pt x="3034" y="1779"/>
                  </a:lnTo>
                  <a:lnTo>
                    <a:pt x="3055" y="1695"/>
                  </a:lnTo>
                  <a:lnTo>
                    <a:pt x="3118" y="1674"/>
                  </a:lnTo>
                  <a:lnTo>
                    <a:pt x="3139" y="1570"/>
                  </a:lnTo>
                  <a:lnTo>
                    <a:pt x="3243" y="1507"/>
                  </a:lnTo>
                  <a:lnTo>
                    <a:pt x="3285" y="1423"/>
                  </a:lnTo>
                  <a:lnTo>
                    <a:pt x="3285" y="1319"/>
                  </a:lnTo>
                  <a:lnTo>
                    <a:pt x="3306" y="1067"/>
                  </a:lnTo>
                  <a:lnTo>
                    <a:pt x="3285" y="900"/>
                  </a:lnTo>
                  <a:lnTo>
                    <a:pt x="3202" y="691"/>
                  </a:lnTo>
                  <a:lnTo>
                    <a:pt x="3202" y="544"/>
                  </a:lnTo>
                  <a:lnTo>
                    <a:pt x="3097" y="419"/>
                  </a:lnTo>
                  <a:lnTo>
                    <a:pt x="2992" y="419"/>
                  </a:lnTo>
                  <a:lnTo>
                    <a:pt x="2971" y="251"/>
                  </a:lnTo>
                  <a:lnTo>
                    <a:pt x="2825" y="147"/>
                  </a:lnTo>
                  <a:lnTo>
                    <a:pt x="2783" y="0"/>
                  </a:lnTo>
                  <a:lnTo>
                    <a:pt x="2616" y="0"/>
                  </a:lnTo>
                  <a:lnTo>
                    <a:pt x="2532" y="42"/>
                  </a:lnTo>
                  <a:lnTo>
                    <a:pt x="2407"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14;p43">
              <a:extLst>
                <a:ext uri="{FF2B5EF4-FFF2-40B4-BE49-F238E27FC236}">
                  <a16:creationId xmlns:a16="http://schemas.microsoft.com/office/drawing/2014/main" id="{3060894C-7E8A-4496-919B-D180AC7552F0}"/>
                </a:ext>
              </a:extLst>
            </p:cNvPr>
            <p:cNvSpPr/>
            <p:nvPr/>
          </p:nvSpPr>
          <p:spPr>
            <a:xfrm>
              <a:off x="4941700" y="2836825"/>
              <a:ext cx="74300" cy="95750"/>
            </a:xfrm>
            <a:custGeom>
              <a:avLst/>
              <a:gdLst/>
              <a:ahLst/>
              <a:cxnLst/>
              <a:rect l="l" t="t" r="r" b="b"/>
              <a:pathLst>
                <a:path w="2972" h="3830" extrusionOk="0">
                  <a:moveTo>
                    <a:pt x="209" y="1"/>
                  </a:moveTo>
                  <a:lnTo>
                    <a:pt x="189" y="63"/>
                  </a:lnTo>
                  <a:lnTo>
                    <a:pt x="147" y="63"/>
                  </a:lnTo>
                  <a:lnTo>
                    <a:pt x="147" y="147"/>
                  </a:lnTo>
                  <a:lnTo>
                    <a:pt x="189" y="210"/>
                  </a:lnTo>
                  <a:lnTo>
                    <a:pt x="147" y="356"/>
                  </a:lnTo>
                  <a:lnTo>
                    <a:pt x="21" y="482"/>
                  </a:lnTo>
                  <a:lnTo>
                    <a:pt x="0" y="628"/>
                  </a:lnTo>
                  <a:lnTo>
                    <a:pt x="293" y="733"/>
                  </a:lnTo>
                  <a:lnTo>
                    <a:pt x="398" y="670"/>
                  </a:lnTo>
                  <a:lnTo>
                    <a:pt x="523" y="691"/>
                  </a:lnTo>
                  <a:lnTo>
                    <a:pt x="502" y="754"/>
                  </a:lnTo>
                  <a:lnTo>
                    <a:pt x="544" y="900"/>
                  </a:lnTo>
                  <a:lnTo>
                    <a:pt x="481" y="963"/>
                  </a:lnTo>
                  <a:lnTo>
                    <a:pt x="398" y="942"/>
                  </a:lnTo>
                  <a:lnTo>
                    <a:pt x="314" y="984"/>
                  </a:lnTo>
                  <a:lnTo>
                    <a:pt x="272" y="1151"/>
                  </a:lnTo>
                  <a:lnTo>
                    <a:pt x="168" y="1172"/>
                  </a:lnTo>
                  <a:lnTo>
                    <a:pt x="168" y="1402"/>
                  </a:lnTo>
                  <a:lnTo>
                    <a:pt x="293" y="1570"/>
                  </a:lnTo>
                  <a:lnTo>
                    <a:pt x="419" y="1612"/>
                  </a:lnTo>
                  <a:lnTo>
                    <a:pt x="586" y="1800"/>
                  </a:lnTo>
                  <a:lnTo>
                    <a:pt x="586" y="1988"/>
                  </a:lnTo>
                  <a:lnTo>
                    <a:pt x="628" y="2114"/>
                  </a:lnTo>
                  <a:lnTo>
                    <a:pt x="607" y="2218"/>
                  </a:lnTo>
                  <a:lnTo>
                    <a:pt x="628" y="2407"/>
                  </a:lnTo>
                  <a:lnTo>
                    <a:pt x="816" y="2637"/>
                  </a:lnTo>
                  <a:lnTo>
                    <a:pt x="816" y="2783"/>
                  </a:lnTo>
                  <a:lnTo>
                    <a:pt x="837" y="2888"/>
                  </a:lnTo>
                  <a:lnTo>
                    <a:pt x="879" y="3076"/>
                  </a:lnTo>
                  <a:lnTo>
                    <a:pt x="921" y="3055"/>
                  </a:lnTo>
                  <a:lnTo>
                    <a:pt x="984" y="3160"/>
                  </a:lnTo>
                  <a:lnTo>
                    <a:pt x="1005" y="3202"/>
                  </a:lnTo>
                  <a:lnTo>
                    <a:pt x="1046" y="3202"/>
                  </a:lnTo>
                  <a:lnTo>
                    <a:pt x="1067" y="3139"/>
                  </a:lnTo>
                  <a:lnTo>
                    <a:pt x="1130" y="3097"/>
                  </a:lnTo>
                  <a:lnTo>
                    <a:pt x="1214" y="3160"/>
                  </a:lnTo>
                  <a:lnTo>
                    <a:pt x="1214" y="3181"/>
                  </a:lnTo>
                  <a:lnTo>
                    <a:pt x="1256" y="3160"/>
                  </a:lnTo>
                  <a:lnTo>
                    <a:pt x="1298" y="3055"/>
                  </a:lnTo>
                  <a:lnTo>
                    <a:pt x="1214" y="2930"/>
                  </a:lnTo>
                  <a:lnTo>
                    <a:pt x="1256" y="2888"/>
                  </a:lnTo>
                  <a:lnTo>
                    <a:pt x="1256" y="2783"/>
                  </a:lnTo>
                  <a:lnTo>
                    <a:pt x="1318" y="2721"/>
                  </a:lnTo>
                  <a:lnTo>
                    <a:pt x="1318" y="2742"/>
                  </a:lnTo>
                  <a:lnTo>
                    <a:pt x="1256" y="2951"/>
                  </a:lnTo>
                  <a:lnTo>
                    <a:pt x="1339" y="3055"/>
                  </a:lnTo>
                  <a:lnTo>
                    <a:pt x="1423" y="2930"/>
                  </a:lnTo>
                  <a:lnTo>
                    <a:pt x="1507" y="2888"/>
                  </a:lnTo>
                  <a:lnTo>
                    <a:pt x="1507" y="2888"/>
                  </a:lnTo>
                  <a:lnTo>
                    <a:pt x="1465" y="2951"/>
                  </a:lnTo>
                  <a:lnTo>
                    <a:pt x="1423" y="2972"/>
                  </a:lnTo>
                  <a:lnTo>
                    <a:pt x="1360" y="3076"/>
                  </a:lnTo>
                  <a:lnTo>
                    <a:pt x="1465" y="3139"/>
                  </a:lnTo>
                  <a:lnTo>
                    <a:pt x="1549" y="2951"/>
                  </a:lnTo>
                  <a:lnTo>
                    <a:pt x="1653" y="2930"/>
                  </a:lnTo>
                  <a:lnTo>
                    <a:pt x="1674" y="2762"/>
                  </a:lnTo>
                  <a:lnTo>
                    <a:pt x="1590" y="2637"/>
                  </a:lnTo>
                  <a:lnTo>
                    <a:pt x="1528" y="2616"/>
                  </a:lnTo>
                  <a:lnTo>
                    <a:pt x="1632" y="2553"/>
                  </a:lnTo>
                  <a:lnTo>
                    <a:pt x="1653" y="2511"/>
                  </a:lnTo>
                  <a:lnTo>
                    <a:pt x="1570" y="2365"/>
                  </a:lnTo>
                  <a:lnTo>
                    <a:pt x="1549" y="2156"/>
                  </a:lnTo>
                  <a:lnTo>
                    <a:pt x="1590" y="2344"/>
                  </a:lnTo>
                  <a:lnTo>
                    <a:pt x="1716" y="2449"/>
                  </a:lnTo>
                  <a:lnTo>
                    <a:pt x="1779" y="2428"/>
                  </a:lnTo>
                  <a:lnTo>
                    <a:pt x="1779" y="2470"/>
                  </a:lnTo>
                  <a:lnTo>
                    <a:pt x="1988" y="2574"/>
                  </a:lnTo>
                  <a:lnTo>
                    <a:pt x="2093" y="2511"/>
                  </a:lnTo>
                  <a:lnTo>
                    <a:pt x="2155" y="2532"/>
                  </a:lnTo>
                  <a:lnTo>
                    <a:pt x="2155" y="2470"/>
                  </a:lnTo>
                  <a:lnTo>
                    <a:pt x="2197" y="2470"/>
                  </a:lnTo>
                  <a:lnTo>
                    <a:pt x="2365" y="2888"/>
                  </a:lnTo>
                  <a:lnTo>
                    <a:pt x="2448" y="2951"/>
                  </a:lnTo>
                  <a:lnTo>
                    <a:pt x="2448" y="3034"/>
                  </a:lnTo>
                  <a:lnTo>
                    <a:pt x="2406" y="3160"/>
                  </a:lnTo>
                  <a:lnTo>
                    <a:pt x="2469" y="3181"/>
                  </a:lnTo>
                  <a:lnTo>
                    <a:pt x="2406" y="3348"/>
                  </a:lnTo>
                  <a:lnTo>
                    <a:pt x="2448" y="3369"/>
                  </a:lnTo>
                  <a:lnTo>
                    <a:pt x="2511" y="3306"/>
                  </a:lnTo>
                  <a:lnTo>
                    <a:pt x="2553" y="3265"/>
                  </a:lnTo>
                  <a:lnTo>
                    <a:pt x="2553" y="3265"/>
                  </a:lnTo>
                  <a:lnTo>
                    <a:pt x="2511" y="3369"/>
                  </a:lnTo>
                  <a:lnTo>
                    <a:pt x="2490" y="3411"/>
                  </a:lnTo>
                  <a:lnTo>
                    <a:pt x="2553" y="3495"/>
                  </a:lnTo>
                  <a:lnTo>
                    <a:pt x="2637" y="3620"/>
                  </a:lnTo>
                  <a:lnTo>
                    <a:pt x="2720" y="3830"/>
                  </a:lnTo>
                  <a:lnTo>
                    <a:pt x="2762" y="3830"/>
                  </a:lnTo>
                  <a:lnTo>
                    <a:pt x="2720" y="3683"/>
                  </a:lnTo>
                  <a:lnTo>
                    <a:pt x="2720" y="3620"/>
                  </a:lnTo>
                  <a:lnTo>
                    <a:pt x="2762" y="3516"/>
                  </a:lnTo>
                  <a:lnTo>
                    <a:pt x="2867" y="3390"/>
                  </a:lnTo>
                  <a:lnTo>
                    <a:pt x="2909" y="3411"/>
                  </a:lnTo>
                  <a:lnTo>
                    <a:pt x="2971" y="3286"/>
                  </a:lnTo>
                  <a:lnTo>
                    <a:pt x="2971" y="3160"/>
                  </a:lnTo>
                  <a:lnTo>
                    <a:pt x="2930" y="3139"/>
                  </a:lnTo>
                  <a:lnTo>
                    <a:pt x="2909" y="3076"/>
                  </a:lnTo>
                  <a:lnTo>
                    <a:pt x="2909" y="3034"/>
                  </a:lnTo>
                  <a:lnTo>
                    <a:pt x="2888" y="2972"/>
                  </a:lnTo>
                  <a:lnTo>
                    <a:pt x="2867" y="2888"/>
                  </a:lnTo>
                  <a:lnTo>
                    <a:pt x="2804" y="2742"/>
                  </a:lnTo>
                  <a:lnTo>
                    <a:pt x="2783" y="2511"/>
                  </a:lnTo>
                  <a:lnTo>
                    <a:pt x="2720" y="2428"/>
                  </a:lnTo>
                  <a:lnTo>
                    <a:pt x="2720" y="2302"/>
                  </a:lnTo>
                  <a:lnTo>
                    <a:pt x="2699" y="2135"/>
                  </a:lnTo>
                  <a:lnTo>
                    <a:pt x="2637" y="2051"/>
                  </a:lnTo>
                  <a:lnTo>
                    <a:pt x="2595" y="2009"/>
                  </a:lnTo>
                  <a:lnTo>
                    <a:pt x="2511" y="2009"/>
                  </a:lnTo>
                  <a:lnTo>
                    <a:pt x="2448" y="1946"/>
                  </a:lnTo>
                  <a:lnTo>
                    <a:pt x="2386" y="2009"/>
                  </a:lnTo>
                  <a:lnTo>
                    <a:pt x="2406" y="2051"/>
                  </a:lnTo>
                  <a:lnTo>
                    <a:pt x="2386" y="2114"/>
                  </a:lnTo>
                  <a:lnTo>
                    <a:pt x="2386" y="2156"/>
                  </a:lnTo>
                  <a:lnTo>
                    <a:pt x="2344" y="2239"/>
                  </a:lnTo>
                  <a:lnTo>
                    <a:pt x="2365" y="2302"/>
                  </a:lnTo>
                  <a:lnTo>
                    <a:pt x="2365" y="2365"/>
                  </a:lnTo>
                  <a:lnTo>
                    <a:pt x="2281" y="2365"/>
                  </a:lnTo>
                  <a:lnTo>
                    <a:pt x="2197" y="2260"/>
                  </a:lnTo>
                  <a:lnTo>
                    <a:pt x="2093" y="2156"/>
                  </a:lnTo>
                  <a:lnTo>
                    <a:pt x="2093" y="2114"/>
                  </a:lnTo>
                  <a:lnTo>
                    <a:pt x="2030" y="2051"/>
                  </a:lnTo>
                  <a:lnTo>
                    <a:pt x="1967" y="1905"/>
                  </a:lnTo>
                  <a:lnTo>
                    <a:pt x="1967" y="1821"/>
                  </a:lnTo>
                  <a:lnTo>
                    <a:pt x="2030" y="1800"/>
                  </a:lnTo>
                  <a:lnTo>
                    <a:pt x="2051" y="1716"/>
                  </a:lnTo>
                  <a:lnTo>
                    <a:pt x="2155" y="1633"/>
                  </a:lnTo>
                  <a:lnTo>
                    <a:pt x="2176" y="1695"/>
                  </a:lnTo>
                  <a:lnTo>
                    <a:pt x="2260" y="1695"/>
                  </a:lnTo>
                  <a:lnTo>
                    <a:pt x="2302" y="1633"/>
                  </a:lnTo>
                  <a:lnTo>
                    <a:pt x="2302" y="1570"/>
                  </a:lnTo>
                  <a:lnTo>
                    <a:pt x="2365" y="1528"/>
                  </a:lnTo>
                  <a:lnTo>
                    <a:pt x="2448" y="1319"/>
                  </a:lnTo>
                  <a:lnTo>
                    <a:pt x="2469" y="1193"/>
                  </a:lnTo>
                  <a:lnTo>
                    <a:pt x="2511" y="1068"/>
                  </a:lnTo>
                  <a:lnTo>
                    <a:pt x="2469" y="1047"/>
                  </a:lnTo>
                  <a:lnTo>
                    <a:pt x="2365" y="942"/>
                  </a:lnTo>
                  <a:lnTo>
                    <a:pt x="2302" y="963"/>
                  </a:lnTo>
                  <a:lnTo>
                    <a:pt x="2260" y="942"/>
                  </a:lnTo>
                  <a:lnTo>
                    <a:pt x="2176" y="942"/>
                  </a:lnTo>
                  <a:lnTo>
                    <a:pt x="1967" y="963"/>
                  </a:lnTo>
                  <a:lnTo>
                    <a:pt x="1779" y="942"/>
                  </a:lnTo>
                  <a:lnTo>
                    <a:pt x="1423" y="942"/>
                  </a:lnTo>
                  <a:lnTo>
                    <a:pt x="1298" y="879"/>
                  </a:lnTo>
                  <a:lnTo>
                    <a:pt x="1193" y="900"/>
                  </a:lnTo>
                  <a:lnTo>
                    <a:pt x="1067" y="858"/>
                  </a:lnTo>
                  <a:lnTo>
                    <a:pt x="1067" y="775"/>
                  </a:lnTo>
                  <a:lnTo>
                    <a:pt x="1026" y="649"/>
                  </a:lnTo>
                  <a:lnTo>
                    <a:pt x="1026" y="565"/>
                  </a:lnTo>
                  <a:lnTo>
                    <a:pt x="1005" y="440"/>
                  </a:lnTo>
                  <a:lnTo>
                    <a:pt x="921" y="314"/>
                  </a:lnTo>
                  <a:lnTo>
                    <a:pt x="879" y="314"/>
                  </a:lnTo>
                  <a:lnTo>
                    <a:pt x="837" y="356"/>
                  </a:lnTo>
                  <a:lnTo>
                    <a:pt x="733" y="314"/>
                  </a:lnTo>
                  <a:lnTo>
                    <a:pt x="691" y="252"/>
                  </a:lnTo>
                  <a:lnTo>
                    <a:pt x="607" y="168"/>
                  </a:lnTo>
                  <a:lnTo>
                    <a:pt x="544" y="168"/>
                  </a:lnTo>
                  <a:lnTo>
                    <a:pt x="523" y="252"/>
                  </a:lnTo>
                  <a:lnTo>
                    <a:pt x="607" y="314"/>
                  </a:lnTo>
                  <a:lnTo>
                    <a:pt x="544" y="335"/>
                  </a:lnTo>
                  <a:lnTo>
                    <a:pt x="419" y="314"/>
                  </a:lnTo>
                  <a:lnTo>
                    <a:pt x="356" y="210"/>
                  </a:lnTo>
                  <a:lnTo>
                    <a:pt x="356" y="147"/>
                  </a:lnTo>
                  <a:lnTo>
                    <a:pt x="272" y="42"/>
                  </a:lnTo>
                  <a:lnTo>
                    <a:pt x="209"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015;p43">
              <a:extLst>
                <a:ext uri="{FF2B5EF4-FFF2-40B4-BE49-F238E27FC236}">
                  <a16:creationId xmlns:a16="http://schemas.microsoft.com/office/drawing/2014/main" id="{7A6224D0-E22F-43AE-A7D3-22C01EED8B03}"/>
                </a:ext>
              </a:extLst>
            </p:cNvPr>
            <p:cNvSpPr/>
            <p:nvPr/>
          </p:nvSpPr>
          <p:spPr>
            <a:xfrm>
              <a:off x="3787225" y="2293850"/>
              <a:ext cx="55475" cy="68025"/>
            </a:xfrm>
            <a:custGeom>
              <a:avLst/>
              <a:gdLst/>
              <a:ahLst/>
              <a:cxnLst/>
              <a:rect l="l" t="t" r="r" b="b"/>
              <a:pathLst>
                <a:path w="2219" h="2721" extrusionOk="0">
                  <a:moveTo>
                    <a:pt x="1298" y="1"/>
                  </a:moveTo>
                  <a:lnTo>
                    <a:pt x="1152" y="168"/>
                  </a:lnTo>
                  <a:lnTo>
                    <a:pt x="984" y="231"/>
                  </a:lnTo>
                  <a:lnTo>
                    <a:pt x="880" y="231"/>
                  </a:lnTo>
                  <a:lnTo>
                    <a:pt x="817" y="336"/>
                  </a:lnTo>
                  <a:lnTo>
                    <a:pt x="754" y="482"/>
                  </a:lnTo>
                  <a:lnTo>
                    <a:pt x="649" y="545"/>
                  </a:lnTo>
                  <a:lnTo>
                    <a:pt x="524" y="545"/>
                  </a:lnTo>
                  <a:lnTo>
                    <a:pt x="357" y="649"/>
                  </a:lnTo>
                  <a:lnTo>
                    <a:pt x="315" y="629"/>
                  </a:lnTo>
                  <a:lnTo>
                    <a:pt x="231" y="629"/>
                  </a:lnTo>
                  <a:lnTo>
                    <a:pt x="210" y="754"/>
                  </a:lnTo>
                  <a:lnTo>
                    <a:pt x="126" y="838"/>
                  </a:lnTo>
                  <a:lnTo>
                    <a:pt x="189" y="901"/>
                  </a:lnTo>
                  <a:lnTo>
                    <a:pt x="231" y="859"/>
                  </a:lnTo>
                  <a:lnTo>
                    <a:pt x="357" y="1005"/>
                  </a:lnTo>
                  <a:lnTo>
                    <a:pt x="336" y="838"/>
                  </a:lnTo>
                  <a:lnTo>
                    <a:pt x="357" y="754"/>
                  </a:lnTo>
                  <a:lnTo>
                    <a:pt x="545" y="629"/>
                  </a:lnTo>
                  <a:lnTo>
                    <a:pt x="566" y="649"/>
                  </a:lnTo>
                  <a:lnTo>
                    <a:pt x="670" y="629"/>
                  </a:lnTo>
                  <a:lnTo>
                    <a:pt x="817" y="649"/>
                  </a:lnTo>
                  <a:lnTo>
                    <a:pt x="859" y="629"/>
                  </a:lnTo>
                  <a:lnTo>
                    <a:pt x="859" y="629"/>
                  </a:lnTo>
                  <a:cubicBezTo>
                    <a:pt x="859" y="649"/>
                    <a:pt x="838" y="649"/>
                    <a:pt x="838" y="691"/>
                  </a:cubicBezTo>
                  <a:lnTo>
                    <a:pt x="754" y="712"/>
                  </a:lnTo>
                  <a:lnTo>
                    <a:pt x="670" y="712"/>
                  </a:lnTo>
                  <a:lnTo>
                    <a:pt x="629" y="733"/>
                  </a:lnTo>
                  <a:lnTo>
                    <a:pt x="733" y="859"/>
                  </a:lnTo>
                  <a:lnTo>
                    <a:pt x="691" y="921"/>
                  </a:lnTo>
                  <a:lnTo>
                    <a:pt x="775" y="1026"/>
                  </a:lnTo>
                  <a:lnTo>
                    <a:pt x="775" y="1047"/>
                  </a:lnTo>
                  <a:lnTo>
                    <a:pt x="691" y="1026"/>
                  </a:lnTo>
                  <a:lnTo>
                    <a:pt x="587" y="1047"/>
                  </a:lnTo>
                  <a:lnTo>
                    <a:pt x="566" y="1005"/>
                  </a:lnTo>
                  <a:lnTo>
                    <a:pt x="629" y="942"/>
                  </a:lnTo>
                  <a:lnTo>
                    <a:pt x="566" y="838"/>
                  </a:lnTo>
                  <a:lnTo>
                    <a:pt x="545" y="838"/>
                  </a:lnTo>
                  <a:lnTo>
                    <a:pt x="461" y="963"/>
                  </a:lnTo>
                  <a:lnTo>
                    <a:pt x="524" y="1047"/>
                  </a:lnTo>
                  <a:lnTo>
                    <a:pt x="419" y="1131"/>
                  </a:lnTo>
                  <a:lnTo>
                    <a:pt x="336" y="1047"/>
                  </a:lnTo>
                  <a:lnTo>
                    <a:pt x="231" y="1047"/>
                  </a:lnTo>
                  <a:lnTo>
                    <a:pt x="147" y="1026"/>
                  </a:lnTo>
                  <a:lnTo>
                    <a:pt x="64" y="1110"/>
                  </a:lnTo>
                  <a:lnTo>
                    <a:pt x="210" y="1173"/>
                  </a:lnTo>
                  <a:lnTo>
                    <a:pt x="210" y="1277"/>
                  </a:lnTo>
                  <a:lnTo>
                    <a:pt x="126" y="1235"/>
                  </a:lnTo>
                  <a:lnTo>
                    <a:pt x="64" y="1256"/>
                  </a:lnTo>
                  <a:lnTo>
                    <a:pt x="105" y="1424"/>
                  </a:lnTo>
                  <a:lnTo>
                    <a:pt x="168" y="1465"/>
                  </a:lnTo>
                  <a:lnTo>
                    <a:pt x="168" y="1591"/>
                  </a:lnTo>
                  <a:lnTo>
                    <a:pt x="231" y="1675"/>
                  </a:lnTo>
                  <a:lnTo>
                    <a:pt x="64" y="1758"/>
                  </a:lnTo>
                  <a:lnTo>
                    <a:pt x="1" y="1905"/>
                  </a:lnTo>
                  <a:lnTo>
                    <a:pt x="64" y="1968"/>
                  </a:lnTo>
                  <a:lnTo>
                    <a:pt x="168" y="1905"/>
                  </a:lnTo>
                  <a:lnTo>
                    <a:pt x="315" y="2051"/>
                  </a:lnTo>
                  <a:lnTo>
                    <a:pt x="336" y="2219"/>
                  </a:lnTo>
                  <a:lnTo>
                    <a:pt x="273" y="2261"/>
                  </a:lnTo>
                  <a:lnTo>
                    <a:pt x="315" y="2323"/>
                  </a:lnTo>
                  <a:lnTo>
                    <a:pt x="461" y="2323"/>
                  </a:lnTo>
                  <a:lnTo>
                    <a:pt x="608" y="2533"/>
                  </a:lnTo>
                  <a:lnTo>
                    <a:pt x="649" y="2574"/>
                  </a:lnTo>
                  <a:lnTo>
                    <a:pt x="754" y="2533"/>
                  </a:lnTo>
                  <a:lnTo>
                    <a:pt x="775" y="2470"/>
                  </a:lnTo>
                  <a:lnTo>
                    <a:pt x="691" y="2386"/>
                  </a:lnTo>
                  <a:lnTo>
                    <a:pt x="649" y="2386"/>
                  </a:lnTo>
                  <a:lnTo>
                    <a:pt x="649" y="2302"/>
                  </a:lnTo>
                  <a:lnTo>
                    <a:pt x="733" y="2261"/>
                  </a:lnTo>
                  <a:lnTo>
                    <a:pt x="733" y="2177"/>
                  </a:lnTo>
                  <a:lnTo>
                    <a:pt x="670" y="2135"/>
                  </a:lnTo>
                  <a:lnTo>
                    <a:pt x="670" y="2072"/>
                  </a:lnTo>
                  <a:lnTo>
                    <a:pt x="754" y="2009"/>
                  </a:lnTo>
                  <a:cubicBezTo>
                    <a:pt x="775" y="2051"/>
                    <a:pt x="817" y="2093"/>
                    <a:pt x="838" y="2135"/>
                  </a:cubicBezTo>
                  <a:lnTo>
                    <a:pt x="838" y="2177"/>
                  </a:lnTo>
                  <a:lnTo>
                    <a:pt x="880" y="2302"/>
                  </a:lnTo>
                  <a:lnTo>
                    <a:pt x="984" y="2407"/>
                  </a:lnTo>
                  <a:lnTo>
                    <a:pt x="1089" y="2407"/>
                  </a:lnTo>
                  <a:lnTo>
                    <a:pt x="1152" y="2449"/>
                  </a:lnTo>
                  <a:lnTo>
                    <a:pt x="1256" y="2428"/>
                  </a:lnTo>
                  <a:cubicBezTo>
                    <a:pt x="1277" y="2428"/>
                    <a:pt x="1298" y="2428"/>
                    <a:pt x="1298" y="2407"/>
                  </a:cubicBezTo>
                  <a:cubicBezTo>
                    <a:pt x="1319" y="2407"/>
                    <a:pt x="1319" y="2428"/>
                    <a:pt x="1361" y="2428"/>
                  </a:cubicBezTo>
                  <a:lnTo>
                    <a:pt x="1361" y="2449"/>
                  </a:lnTo>
                  <a:lnTo>
                    <a:pt x="1298" y="2533"/>
                  </a:lnTo>
                  <a:lnTo>
                    <a:pt x="1319" y="2595"/>
                  </a:lnTo>
                  <a:lnTo>
                    <a:pt x="1382" y="2512"/>
                  </a:lnTo>
                  <a:lnTo>
                    <a:pt x="1403" y="2449"/>
                  </a:lnTo>
                  <a:cubicBezTo>
                    <a:pt x="1445" y="2491"/>
                    <a:pt x="1486" y="2512"/>
                    <a:pt x="1507" y="2553"/>
                  </a:cubicBezTo>
                  <a:lnTo>
                    <a:pt x="1507" y="2595"/>
                  </a:lnTo>
                  <a:lnTo>
                    <a:pt x="1465" y="2616"/>
                  </a:lnTo>
                  <a:lnTo>
                    <a:pt x="1507" y="2658"/>
                  </a:lnTo>
                  <a:lnTo>
                    <a:pt x="1675" y="2721"/>
                  </a:lnTo>
                  <a:lnTo>
                    <a:pt x="1821" y="2700"/>
                  </a:lnTo>
                  <a:lnTo>
                    <a:pt x="1884" y="2616"/>
                  </a:lnTo>
                  <a:lnTo>
                    <a:pt x="1905" y="2700"/>
                  </a:lnTo>
                  <a:lnTo>
                    <a:pt x="1926" y="2721"/>
                  </a:lnTo>
                  <a:lnTo>
                    <a:pt x="1926" y="2616"/>
                  </a:lnTo>
                  <a:lnTo>
                    <a:pt x="1968" y="2574"/>
                  </a:lnTo>
                  <a:cubicBezTo>
                    <a:pt x="2009" y="2533"/>
                    <a:pt x="2030" y="2512"/>
                    <a:pt x="2030" y="2470"/>
                  </a:cubicBezTo>
                  <a:lnTo>
                    <a:pt x="2093" y="2386"/>
                  </a:lnTo>
                  <a:lnTo>
                    <a:pt x="2177" y="2344"/>
                  </a:lnTo>
                  <a:lnTo>
                    <a:pt x="2135" y="2302"/>
                  </a:lnTo>
                  <a:lnTo>
                    <a:pt x="2072" y="2323"/>
                  </a:lnTo>
                  <a:lnTo>
                    <a:pt x="2009" y="2407"/>
                  </a:lnTo>
                  <a:lnTo>
                    <a:pt x="2009" y="2386"/>
                  </a:lnTo>
                  <a:cubicBezTo>
                    <a:pt x="1989" y="2344"/>
                    <a:pt x="1989" y="2344"/>
                    <a:pt x="1989" y="2323"/>
                  </a:cubicBezTo>
                  <a:lnTo>
                    <a:pt x="2009" y="2302"/>
                  </a:lnTo>
                  <a:lnTo>
                    <a:pt x="2009" y="2219"/>
                  </a:lnTo>
                  <a:lnTo>
                    <a:pt x="2135" y="2177"/>
                  </a:lnTo>
                  <a:lnTo>
                    <a:pt x="2198" y="2114"/>
                  </a:lnTo>
                  <a:lnTo>
                    <a:pt x="2177" y="2051"/>
                  </a:lnTo>
                  <a:lnTo>
                    <a:pt x="2072" y="1968"/>
                  </a:lnTo>
                  <a:lnTo>
                    <a:pt x="2072" y="1905"/>
                  </a:lnTo>
                  <a:lnTo>
                    <a:pt x="2198" y="1863"/>
                  </a:lnTo>
                  <a:lnTo>
                    <a:pt x="2219" y="1737"/>
                  </a:lnTo>
                  <a:lnTo>
                    <a:pt x="2219" y="1591"/>
                  </a:lnTo>
                  <a:lnTo>
                    <a:pt x="2198" y="1486"/>
                  </a:lnTo>
                  <a:lnTo>
                    <a:pt x="2072" y="1486"/>
                  </a:lnTo>
                  <a:lnTo>
                    <a:pt x="1905" y="1528"/>
                  </a:lnTo>
                  <a:lnTo>
                    <a:pt x="1863" y="1633"/>
                  </a:lnTo>
                  <a:lnTo>
                    <a:pt x="1905" y="1675"/>
                  </a:lnTo>
                  <a:lnTo>
                    <a:pt x="1989" y="1737"/>
                  </a:lnTo>
                  <a:lnTo>
                    <a:pt x="1989" y="1779"/>
                  </a:lnTo>
                  <a:lnTo>
                    <a:pt x="1926" y="1758"/>
                  </a:lnTo>
                  <a:lnTo>
                    <a:pt x="1905" y="1779"/>
                  </a:lnTo>
                  <a:lnTo>
                    <a:pt x="1800" y="1696"/>
                  </a:lnTo>
                  <a:lnTo>
                    <a:pt x="1800" y="1654"/>
                  </a:lnTo>
                  <a:lnTo>
                    <a:pt x="1758" y="1570"/>
                  </a:lnTo>
                  <a:lnTo>
                    <a:pt x="1696" y="1591"/>
                  </a:lnTo>
                  <a:lnTo>
                    <a:pt x="1654" y="1675"/>
                  </a:lnTo>
                  <a:lnTo>
                    <a:pt x="1570" y="1696"/>
                  </a:lnTo>
                  <a:lnTo>
                    <a:pt x="1591" y="1779"/>
                  </a:lnTo>
                  <a:lnTo>
                    <a:pt x="1654" y="1863"/>
                  </a:lnTo>
                  <a:lnTo>
                    <a:pt x="1654" y="1989"/>
                  </a:lnTo>
                  <a:lnTo>
                    <a:pt x="1717" y="2072"/>
                  </a:lnTo>
                  <a:lnTo>
                    <a:pt x="1800" y="2072"/>
                  </a:lnTo>
                  <a:lnTo>
                    <a:pt x="1926" y="2093"/>
                  </a:lnTo>
                  <a:lnTo>
                    <a:pt x="1968" y="2156"/>
                  </a:lnTo>
                  <a:lnTo>
                    <a:pt x="1905" y="2198"/>
                  </a:lnTo>
                  <a:lnTo>
                    <a:pt x="1968" y="2261"/>
                  </a:lnTo>
                  <a:cubicBezTo>
                    <a:pt x="1926" y="2281"/>
                    <a:pt x="1926" y="2323"/>
                    <a:pt x="1926" y="2365"/>
                  </a:cubicBezTo>
                  <a:lnTo>
                    <a:pt x="1905" y="2386"/>
                  </a:lnTo>
                  <a:lnTo>
                    <a:pt x="1863" y="2386"/>
                  </a:lnTo>
                  <a:lnTo>
                    <a:pt x="1779" y="2407"/>
                  </a:lnTo>
                  <a:lnTo>
                    <a:pt x="1675" y="2261"/>
                  </a:lnTo>
                  <a:lnTo>
                    <a:pt x="1612" y="2281"/>
                  </a:lnTo>
                  <a:cubicBezTo>
                    <a:pt x="1591" y="2261"/>
                    <a:pt x="1570" y="2261"/>
                    <a:pt x="1549" y="2219"/>
                  </a:cubicBezTo>
                  <a:lnTo>
                    <a:pt x="1549" y="2198"/>
                  </a:lnTo>
                  <a:lnTo>
                    <a:pt x="1465" y="2114"/>
                  </a:lnTo>
                  <a:lnTo>
                    <a:pt x="1465" y="2177"/>
                  </a:lnTo>
                  <a:cubicBezTo>
                    <a:pt x="1465" y="2177"/>
                    <a:pt x="1445" y="2177"/>
                    <a:pt x="1445" y="2156"/>
                  </a:cubicBezTo>
                  <a:cubicBezTo>
                    <a:pt x="1403" y="2156"/>
                    <a:pt x="1403" y="2156"/>
                    <a:pt x="1382" y="2177"/>
                  </a:cubicBezTo>
                  <a:lnTo>
                    <a:pt x="1403" y="2093"/>
                  </a:lnTo>
                  <a:lnTo>
                    <a:pt x="1382" y="2009"/>
                  </a:lnTo>
                  <a:lnTo>
                    <a:pt x="1298" y="1863"/>
                  </a:lnTo>
                  <a:lnTo>
                    <a:pt x="1235" y="1863"/>
                  </a:lnTo>
                  <a:lnTo>
                    <a:pt x="1089" y="1779"/>
                  </a:lnTo>
                  <a:lnTo>
                    <a:pt x="1026" y="1612"/>
                  </a:lnTo>
                  <a:lnTo>
                    <a:pt x="1047" y="1654"/>
                  </a:lnTo>
                  <a:lnTo>
                    <a:pt x="1173" y="1591"/>
                  </a:lnTo>
                  <a:lnTo>
                    <a:pt x="1173" y="1445"/>
                  </a:lnTo>
                  <a:lnTo>
                    <a:pt x="1131" y="1340"/>
                  </a:lnTo>
                  <a:lnTo>
                    <a:pt x="1193" y="1256"/>
                  </a:lnTo>
                  <a:lnTo>
                    <a:pt x="1298" y="1235"/>
                  </a:lnTo>
                  <a:lnTo>
                    <a:pt x="1382" y="1298"/>
                  </a:lnTo>
                  <a:lnTo>
                    <a:pt x="1445" y="1277"/>
                  </a:lnTo>
                  <a:lnTo>
                    <a:pt x="1486" y="1298"/>
                  </a:lnTo>
                  <a:lnTo>
                    <a:pt x="1507" y="1256"/>
                  </a:lnTo>
                  <a:lnTo>
                    <a:pt x="1549" y="1152"/>
                  </a:lnTo>
                  <a:lnTo>
                    <a:pt x="1445" y="1047"/>
                  </a:lnTo>
                  <a:lnTo>
                    <a:pt x="1382" y="1110"/>
                  </a:lnTo>
                  <a:lnTo>
                    <a:pt x="1256" y="1110"/>
                  </a:lnTo>
                  <a:lnTo>
                    <a:pt x="1193" y="1026"/>
                  </a:lnTo>
                  <a:lnTo>
                    <a:pt x="1152" y="921"/>
                  </a:lnTo>
                  <a:lnTo>
                    <a:pt x="1089" y="921"/>
                  </a:lnTo>
                  <a:lnTo>
                    <a:pt x="1152" y="859"/>
                  </a:lnTo>
                  <a:lnTo>
                    <a:pt x="1152" y="754"/>
                  </a:lnTo>
                  <a:lnTo>
                    <a:pt x="1131" y="754"/>
                  </a:lnTo>
                  <a:cubicBezTo>
                    <a:pt x="1131" y="733"/>
                    <a:pt x="1152" y="712"/>
                    <a:pt x="1152" y="691"/>
                  </a:cubicBezTo>
                  <a:lnTo>
                    <a:pt x="1173" y="691"/>
                  </a:lnTo>
                  <a:lnTo>
                    <a:pt x="1277" y="503"/>
                  </a:lnTo>
                  <a:lnTo>
                    <a:pt x="1256" y="377"/>
                  </a:lnTo>
                  <a:lnTo>
                    <a:pt x="1277" y="315"/>
                  </a:lnTo>
                  <a:lnTo>
                    <a:pt x="1256" y="210"/>
                  </a:lnTo>
                  <a:lnTo>
                    <a:pt x="1340" y="64"/>
                  </a:lnTo>
                  <a:lnTo>
                    <a:pt x="1298"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016;p43">
              <a:extLst>
                <a:ext uri="{FF2B5EF4-FFF2-40B4-BE49-F238E27FC236}">
                  <a16:creationId xmlns:a16="http://schemas.microsoft.com/office/drawing/2014/main" id="{24902509-AF99-4CAC-8470-E834E4F73705}"/>
                </a:ext>
              </a:extLst>
            </p:cNvPr>
            <p:cNvSpPr/>
            <p:nvPr/>
          </p:nvSpPr>
          <p:spPr>
            <a:xfrm>
              <a:off x="3743300" y="1958025"/>
              <a:ext cx="290325" cy="337425"/>
            </a:xfrm>
            <a:custGeom>
              <a:avLst/>
              <a:gdLst/>
              <a:ahLst/>
              <a:cxnLst/>
              <a:rect l="l" t="t" r="r" b="b"/>
              <a:pathLst>
                <a:path w="11613" h="13497" extrusionOk="0">
                  <a:moveTo>
                    <a:pt x="9792" y="1"/>
                  </a:moveTo>
                  <a:lnTo>
                    <a:pt x="9709" y="64"/>
                  </a:lnTo>
                  <a:lnTo>
                    <a:pt x="9709" y="126"/>
                  </a:lnTo>
                  <a:lnTo>
                    <a:pt x="9792" y="231"/>
                  </a:lnTo>
                  <a:lnTo>
                    <a:pt x="9730" y="273"/>
                  </a:lnTo>
                  <a:lnTo>
                    <a:pt x="9688" y="273"/>
                  </a:lnTo>
                  <a:lnTo>
                    <a:pt x="9604" y="168"/>
                  </a:lnTo>
                  <a:lnTo>
                    <a:pt x="9541" y="231"/>
                  </a:lnTo>
                  <a:lnTo>
                    <a:pt x="9520" y="336"/>
                  </a:lnTo>
                  <a:lnTo>
                    <a:pt x="9541" y="357"/>
                  </a:lnTo>
                  <a:lnTo>
                    <a:pt x="9625" y="357"/>
                  </a:lnTo>
                  <a:lnTo>
                    <a:pt x="9688" y="419"/>
                  </a:lnTo>
                  <a:lnTo>
                    <a:pt x="9646" y="440"/>
                  </a:lnTo>
                  <a:lnTo>
                    <a:pt x="9604" y="482"/>
                  </a:lnTo>
                  <a:lnTo>
                    <a:pt x="9604" y="566"/>
                  </a:lnTo>
                  <a:lnTo>
                    <a:pt x="9520" y="587"/>
                  </a:lnTo>
                  <a:lnTo>
                    <a:pt x="9520" y="670"/>
                  </a:lnTo>
                  <a:lnTo>
                    <a:pt x="9541" y="691"/>
                  </a:lnTo>
                  <a:lnTo>
                    <a:pt x="9479" y="754"/>
                  </a:lnTo>
                  <a:lnTo>
                    <a:pt x="9520" y="859"/>
                  </a:lnTo>
                  <a:lnTo>
                    <a:pt x="9479" y="901"/>
                  </a:lnTo>
                  <a:lnTo>
                    <a:pt x="9416" y="859"/>
                  </a:lnTo>
                  <a:lnTo>
                    <a:pt x="9332" y="901"/>
                  </a:lnTo>
                  <a:lnTo>
                    <a:pt x="9332" y="942"/>
                  </a:lnTo>
                  <a:lnTo>
                    <a:pt x="9269" y="984"/>
                  </a:lnTo>
                  <a:lnTo>
                    <a:pt x="9228" y="880"/>
                  </a:lnTo>
                  <a:lnTo>
                    <a:pt x="9332" y="670"/>
                  </a:lnTo>
                  <a:lnTo>
                    <a:pt x="9269" y="649"/>
                  </a:lnTo>
                  <a:lnTo>
                    <a:pt x="9269" y="587"/>
                  </a:lnTo>
                  <a:lnTo>
                    <a:pt x="9311" y="545"/>
                  </a:lnTo>
                  <a:lnTo>
                    <a:pt x="9311" y="357"/>
                  </a:lnTo>
                  <a:lnTo>
                    <a:pt x="9290" y="315"/>
                  </a:lnTo>
                  <a:lnTo>
                    <a:pt x="9228" y="315"/>
                  </a:lnTo>
                  <a:lnTo>
                    <a:pt x="9102" y="545"/>
                  </a:lnTo>
                  <a:lnTo>
                    <a:pt x="9081" y="670"/>
                  </a:lnTo>
                  <a:lnTo>
                    <a:pt x="8956" y="880"/>
                  </a:lnTo>
                  <a:lnTo>
                    <a:pt x="8893" y="1005"/>
                  </a:lnTo>
                  <a:lnTo>
                    <a:pt x="8956" y="1068"/>
                  </a:lnTo>
                  <a:lnTo>
                    <a:pt x="8914" y="1193"/>
                  </a:lnTo>
                  <a:lnTo>
                    <a:pt x="8767" y="1361"/>
                  </a:lnTo>
                  <a:lnTo>
                    <a:pt x="8704" y="1382"/>
                  </a:lnTo>
                  <a:lnTo>
                    <a:pt x="8704" y="1298"/>
                  </a:lnTo>
                  <a:lnTo>
                    <a:pt x="8663" y="1214"/>
                  </a:lnTo>
                  <a:lnTo>
                    <a:pt x="8767" y="1068"/>
                  </a:lnTo>
                  <a:lnTo>
                    <a:pt x="8746" y="963"/>
                  </a:lnTo>
                  <a:lnTo>
                    <a:pt x="8788" y="880"/>
                  </a:lnTo>
                  <a:lnTo>
                    <a:pt x="8746" y="775"/>
                  </a:lnTo>
                  <a:lnTo>
                    <a:pt x="8893" y="587"/>
                  </a:lnTo>
                  <a:lnTo>
                    <a:pt x="8914" y="482"/>
                  </a:lnTo>
                  <a:lnTo>
                    <a:pt x="8956" y="461"/>
                  </a:lnTo>
                  <a:lnTo>
                    <a:pt x="8956" y="419"/>
                  </a:lnTo>
                  <a:lnTo>
                    <a:pt x="8851" y="419"/>
                  </a:lnTo>
                  <a:lnTo>
                    <a:pt x="8767" y="315"/>
                  </a:lnTo>
                  <a:lnTo>
                    <a:pt x="8704" y="336"/>
                  </a:lnTo>
                  <a:lnTo>
                    <a:pt x="8746" y="440"/>
                  </a:lnTo>
                  <a:lnTo>
                    <a:pt x="8663" y="482"/>
                  </a:lnTo>
                  <a:lnTo>
                    <a:pt x="8663" y="419"/>
                  </a:lnTo>
                  <a:lnTo>
                    <a:pt x="8579" y="336"/>
                  </a:lnTo>
                  <a:lnTo>
                    <a:pt x="8495" y="315"/>
                  </a:lnTo>
                  <a:lnTo>
                    <a:pt x="8432" y="336"/>
                  </a:lnTo>
                  <a:lnTo>
                    <a:pt x="8453" y="482"/>
                  </a:lnTo>
                  <a:lnTo>
                    <a:pt x="8391" y="545"/>
                  </a:lnTo>
                  <a:lnTo>
                    <a:pt x="8349" y="482"/>
                  </a:lnTo>
                  <a:lnTo>
                    <a:pt x="8286" y="461"/>
                  </a:lnTo>
                  <a:lnTo>
                    <a:pt x="8244" y="482"/>
                  </a:lnTo>
                  <a:lnTo>
                    <a:pt x="8265" y="545"/>
                  </a:lnTo>
                  <a:lnTo>
                    <a:pt x="8391" y="608"/>
                  </a:lnTo>
                  <a:lnTo>
                    <a:pt x="8432" y="733"/>
                  </a:lnTo>
                  <a:lnTo>
                    <a:pt x="8391" y="775"/>
                  </a:lnTo>
                  <a:lnTo>
                    <a:pt x="8349" y="691"/>
                  </a:lnTo>
                  <a:lnTo>
                    <a:pt x="8265" y="775"/>
                  </a:lnTo>
                  <a:lnTo>
                    <a:pt x="8265" y="838"/>
                  </a:lnTo>
                  <a:lnTo>
                    <a:pt x="8286" y="880"/>
                  </a:lnTo>
                  <a:lnTo>
                    <a:pt x="8265" y="901"/>
                  </a:lnTo>
                  <a:lnTo>
                    <a:pt x="8160" y="859"/>
                  </a:lnTo>
                  <a:lnTo>
                    <a:pt x="8119" y="859"/>
                  </a:lnTo>
                  <a:lnTo>
                    <a:pt x="8035" y="963"/>
                  </a:lnTo>
                  <a:lnTo>
                    <a:pt x="7951" y="1005"/>
                  </a:lnTo>
                  <a:lnTo>
                    <a:pt x="7951" y="1047"/>
                  </a:lnTo>
                  <a:lnTo>
                    <a:pt x="8014" y="1068"/>
                  </a:lnTo>
                  <a:lnTo>
                    <a:pt x="7909" y="1131"/>
                  </a:lnTo>
                  <a:lnTo>
                    <a:pt x="7868" y="1214"/>
                  </a:lnTo>
                  <a:lnTo>
                    <a:pt x="7972" y="1319"/>
                  </a:lnTo>
                  <a:lnTo>
                    <a:pt x="7909" y="1382"/>
                  </a:lnTo>
                  <a:lnTo>
                    <a:pt x="7972" y="1424"/>
                  </a:lnTo>
                  <a:lnTo>
                    <a:pt x="8035" y="1466"/>
                  </a:lnTo>
                  <a:lnTo>
                    <a:pt x="7972" y="1507"/>
                  </a:lnTo>
                  <a:lnTo>
                    <a:pt x="7847" y="1507"/>
                  </a:lnTo>
                  <a:lnTo>
                    <a:pt x="7805" y="1361"/>
                  </a:lnTo>
                  <a:lnTo>
                    <a:pt x="7742" y="1319"/>
                  </a:lnTo>
                  <a:lnTo>
                    <a:pt x="7805" y="1277"/>
                  </a:lnTo>
                  <a:lnTo>
                    <a:pt x="7721" y="1214"/>
                  </a:lnTo>
                  <a:lnTo>
                    <a:pt x="7491" y="1214"/>
                  </a:lnTo>
                  <a:lnTo>
                    <a:pt x="7303" y="1089"/>
                  </a:lnTo>
                  <a:lnTo>
                    <a:pt x="7240" y="1089"/>
                  </a:lnTo>
                  <a:lnTo>
                    <a:pt x="7198" y="1131"/>
                  </a:lnTo>
                  <a:lnTo>
                    <a:pt x="7177" y="1068"/>
                  </a:lnTo>
                  <a:lnTo>
                    <a:pt x="7072" y="1173"/>
                  </a:lnTo>
                  <a:lnTo>
                    <a:pt x="6968" y="1173"/>
                  </a:lnTo>
                  <a:lnTo>
                    <a:pt x="6968" y="1214"/>
                  </a:lnTo>
                  <a:lnTo>
                    <a:pt x="7093" y="1382"/>
                  </a:lnTo>
                  <a:lnTo>
                    <a:pt x="7177" y="1382"/>
                  </a:lnTo>
                  <a:lnTo>
                    <a:pt x="7219" y="1424"/>
                  </a:lnTo>
                  <a:lnTo>
                    <a:pt x="7344" y="1424"/>
                  </a:lnTo>
                  <a:lnTo>
                    <a:pt x="7303" y="1528"/>
                  </a:lnTo>
                  <a:lnTo>
                    <a:pt x="7303" y="1633"/>
                  </a:lnTo>
                  <a:lnTo>
                    <a:pt x="7407" y="1779"/>
                  </a:lnTo>
                  <a:lnTo>
                    <a:pt x="7386" y="1842"/>
                  </a:lnTo>
                  <a:lnTo>
                    <a:pt x="7303" y="1800"/>
                  </a:lnTo>
                  <a:lnTo>
                    <a:pt x="7219" y="1654"/>
                  </a:lnTo>
                  <a:lnTo>
                    <a:pt x="7114" y="1612"/>
                  </a:lnTo>
                  <a:lnTo>
                    <a:pt x="7072" y="1528"/>
                  </a:lnTo>
                  <a:lnTo>
                    <a:pt x="7031" y="1633"/>
                  </a:lnTo>
                  <a:lnTo>
                    <a:pt x="6968" y="1717"/>
                  </a:lnTo>
                  <a:lnTo>
                    <a:pt x="6926" y="1591"/>
                  </a:lnTo>
                  <a:lnTo>
                    <a:pt x="6863" y="1633"/>
                  </a:lnTo>
                  <a:lnTo>
                    <a:pt x="6863" y="1717"/>
                  </a:lnTo>
                  <a:lnTo>
                    <a:pt x="6759" y="1800"/>
                  </a:lnTo>
                  <a:lnTo>
                    <a:pt x="6759" y="1884"/>
                  </a:lnTo>
                  <a:lnTo>
                    <a:pt x="6884" y="1947"/>
                  </a:lnTo>
                  <a:lnTo>
                    <a:pt x="6926" y="2051"/>
                  </a:lnTo>
                  <a:lnTo>
                    <a:pt x="6821" y="2030"/>
                  </a:lnTo>
                  <a:lnTo>
                    <a:pt x="6779" y="1989"/>
                  </a:lnTo>
                  <a:lnTo>
                    <a:pt x="6696" y="2114"/>
                  </a:lnTo>
                  <a:lnTo>
                    <a:pt x="6675" y="2177"/>
                  </a:lnTo>
                  <a:lnTo>
                    <a:pt x="6549" y="2302"/>
                  </a:lnTo>
                  <a:lnTo>
                    <a:pt x="6549" y="2219"/>
                  </a:lnTo>
                  <a:lnTo>
                    <a:pt x="6654" y="2156"/>
                  </a:lnTo>
                  <a:lnTo>
                    <a:pt x="6591" y="2093"/>
                  </a:lnTo>
                  <a:lnTo>
                    <a:pt x="6696" y="1926"/>
                  </a:lnTo>
                  <a:lnTo>
                    <a:pt x="6612" y="1612"/>
                  </a:lnTo>
                  <a:lnTo>
                    <a:pt x="6549" y="1654"/>
                  </a:lnTo>
                  <a:lnTo>
                    <a:pt x="6403" y="1842"/>
                  </a:lnTo>
                  <a:lnTo>
                    <a:pt x="6403" y="2010"/>
                  </a:lnTo>
                  <a:lnTo>
                    <a:pt x="6445" y="2051"/>
                  </a:lnTo>
                  <a:lnTo>
                    <a:pt x="6340" y="2156"/>
                  </a:lnTo>
                  <a:lnTo>
                    <a:pt x="6340" y="2051"/>
                  </a:lnTo>
                  <a:lnTo>
                    <a:pt x="6382" y="1947"/>
                  </a:lnTo>
                  <a:lnTo>
                    <a:pt x="6340" y="1800"/>
                  </a:lnTo>
                  <a:lnTo>
                    <a:pt x="6277" y="1779"/>
                  </a:lnTo>
                  <a:lnTo>
                    <a:pt x="6173" y="1842"/>
                  </a:lnTo>
                  <a:lnTo>
                    <a:pt x="6089" y="1989"/>
                  </a:lnTo>
                  <a:lnTo>
                    <a:pt x="6152" y="2114"/>
                  </a:lnTo>
                  <a:lnTo>
                    <a:pt x="6152" y="2177"/>
                  </a:lnTo>
                  <a:lnTo>
                    <a:pt x="6298" y="2323"/>
                  </a:lnTo>
                  <a:lnTo>
                    <a:pt x="6340" y="2407"/>
                  </a:lnTo>
                  <a:lnTo>
                    <a:pt x="6277" y="2512"/>
                  </a:lnTo>
                  <a:lnTo>
                    <a:pt x="6235" y="2344"/>
                  </a:lnTo>
                  <a:lnTo>
                    <a:pt x="6131" y="2302"/>
                  </a:lnTo>
                  <a:lnTo>
                    <a:pt x="6047" y="2114"/>
                  </a:lnTo>
                  <a:lnTo>
                    <a:pt x="5984" y="2093"/>
                  </a:lnTo>
                  <a:lnTo>
                    <a:pt x="5859" y="2135"/>
                  </a:lnTo>
                  <a:lnTo>
                    <a:pt x="5838" y="2219"/>
                  </a:lnTo>
                  <a:lnTo>
                    <a:pt x="5984" y="2323"/>
                  </a:lnTo>
                  <a:lnTo>
                    <a:pt x="6047" y="2323"/>
                  </a:lnTo>
                  <a:lnTo>
                    <a:pt x="6089" y="2365"/>
                  </a:lnTo>
                  <a:lnTo>
                    <a:pt x="5984" y="2344"/>
                  </a:lnTo>
                  <a:lnTo>
                    <a:pt x="5880" y="2407"/>
                  </a:lnTo>
                  <a:lnTo>
                    <a:pt x="5963" y="2512"/>
                  </a:lnTo>
                  <a:lnTo>
                    <a:pt x="5838" y="2428"/>
                  </a:lnTo>
                  <a:lnTo>
                    <a:pt x="5838" y="2302"/>
                  </a:lnTo>
                  <a:lnTo>
                    <a:pt x="5775" y="2261"/>
                  </a:lnTo>
                  <a:lnTo>
                    <a:pt x="5754" y="2156"/>
                  </a:lnTo>
                  <a:lnTo>
                    <a:pt x="5712" y="2219"/>
                  </a:lnTo>
                  <a:lnTo>
                    <a:pt x="5671" y="2365"/>
                  </a:lnTo>
                  <a:lnTo>
                    <a:pt x="5733" y="2428"/>
                  </a:lnTo>
                  <a:lnTo>
                    <a:pt x="5712" y="2554"/>
                  </a:lnTo>
                  <a:lnTo>
                    <a:pt x="5629" y="2512"/>
                  </a:lnTo>
                  <a:lnTo>
                    <a:pt x="5545" y="2533"/>
                  </a:lnTo>
                  <a:lnTo>
                    <a:pt x="5419" y="2658"/>
                  </a:lnTo>
                  <a:lnTo>
                    <a:pt x="5440" y="2679"/>
                  </a:lnTo>
                  <a:lnTo>
                    <a:pt x="5524" y="2658"/>
                  </a:lnTo>
                  <a:lnTo>
                    <a:pt x="5608" y="2763"/>
                  </a:lnTo>
                  <a:lnTo>
                    <a:pt x="5503" y="2763"/>
                  </a:lnTo>
                  <a:lnTo>
                    <a:pt x="5440" y="2826"/>
                  </a:lnTo>
                  <a:lnTo>
                    <a:pt x="5503" y="2846"/>
                  </a:lnTo>
                  <a:lnTo>
                    <a:pt x="5461" y="2888"/>
                  </a:lnTo>
                  <a:lnTo>
                    <a:pt x="5357" y="2930"/>
                  </a:lnTo>
                  <a:lnTo>
                    <a:pt x="5357" y="2972"/>
                  </a:lnTo>
                  <a:lnTo>
                    <a:pt x="5399" y="2993"/>
                  </a:lnTo>
                  <a:lnTo>
                    <a:pt x="5336" y="2993"/>
                  </a:lnTo>
                  <a:lnTo>
                    <a:pt x="5294" y="2951"/>
                  </a:lnTo>
                  <a:lnTo>
                    <a:pt x="5210" y="2972"/>
                  </a:lnTo>
                  <a:lnTo>
                    <a:pt x="5127" y="3077"/>
                  </a:lnTo>
                  <a:lnTo>
                    <a:pt x="5147" y="3139"/>
                  </a:lnTo>
                  <a:lnTo>
                    <a:pt x="5127" y="3160"/>
                  </a:lnTo>
                  <a:lnTo>
                    <a:pt x="5022" y="3160"/>
                  </a:lnTo>
                  <a:lnTo>
                    <a:pt x="4938" y="3265"/>
                  </a:lnTo>
                  <a:lnTo>
                    <a:pt x="5043" y="3307"/>
                  </a:lnTo>
                  <a:lnTo>
                    <a:pt x="5315" y="3223"/>
                  </a:lnTo>
                  <a:lnTo>
                    <a:pt x="5357" y="3265"/>
                  </a:lnTo>
                  <a:lnTo>
                    <a:pt x="5461" y="3202"/>
                  </a:lnTo>
                  <a:lnTo>
                    <a:pt x="5524" y="3202"/>
                  </a:lnTo>
                  <a:lnTo>
                    <a:pt x="5524" y="3286"/>
                  </a:lnTo>
                  <a:lnTo>
                    <a:pt x="5461" y="3370"/>
                  </a:lnTo>
                  <a:lnTo>
                    <a:pt x="5440" y="3516"/>
                  </a:lnTo>
                  <a:lnTo>
                    <a:pt x="5419" y="3558"/>
                  </a:lnTo>
                  <a:lnTo>
                    <a:pt x="5357" y="3495"/>
                  </a:lnTo>
                  <a:lnTo>
                    <a:pt x="5336" y="3411"/>
                  </a:lnTo>
                  <a:lnTo>
                    <a:pt x="5252" y="3453"/>
                  </a:lnTo>
                  <a:lnTo>
                    <a:pt x="5210" y="3390"/>
                  </a:lnTo>
                  <a:lnTo>
                    <a:pt x="5106" y="3390"/>
                  </a:lnTo>
                  <a:lnTo>
                    <a:pt x="5127" y="3453"/>
                  </a:lnTo>
                  <a:lnTo>
                    <a:pt x="5106" y="3495"/>
                  </a:lnTo>
                  <a:lnTo>
                    <a:pt x="5022" y="3453"/>
                  </a:lnTo>
                  <a:lnTo>
                    <a:pt x="4938" y="3474"/>
                  </a:lnTo>
                  <a:lnTo>
                    <a:pt x="5043" y="3516"/>
                  </a:lnTo>
                  <a:lnTo>
                    <a:pt x="5085" y="3600"/>
                  </a:lnTo>
                  <a:lnTo>
                    <a:pt x="5022" y="3621"/>
                  </a:lnTo>
                  <a:lnTo>
                    <a:pt x="5001" y="3683"/>
                  </a:lnTo>
                  <a:lnTo>
                    <a:pt x="5001" y="3746"/>
                  </a:lnTo>
                  <a:lnTo>
                    <a:pt x="4980" y="3809"/>
                  </a:lnTo>
                  <a:lnTo>
                    <a:pt x="4938" y="3725"/>
                  </a:lnTo>
                  <a:lnTo>
                    <a:pt x="4938" y="3621"/>
                  </a:lnTo>
                  <a:lnTo>
                    <a:pt x="4875" y="3558"/>
                  </a:lnTo>
                  <a:lnTo>
                    <a:pt x="4792" y="3621"/>
                  </a:lnTo>
                  <a:lnTo>
                    <a:pt x="4708" y="3662"/>
                  </a:lnTo>
                  <a:lnTo>
                    <a:pt x="4666" y="3579"/>
                  </a:lnTo>
                  <a:lnTo>
                    <a:pt x="4687" y="3516"/>
                  </a:lnTo>
                  <a:lnTo>
                    <a:pt x="4624" y="3516"/>
                  </a:lnTo>
                  <a:lnTo>
                    <a:pt x="4520" y="3621"/>
                  </a:lnTo>
                  <a:lnTo>
                    <a:pt x="4603" y="3704"/>
                  </a:lnTo>
                  <a:lnTo>
                    <a:pt x="4729" y="3704"/>
                  </a:lnTo>
                  <a:lnTo>
                    <a:pt x="4834" y="3746"/>
                  </a:lnTo>
                  <a:lnTo>
                    <a:pt x="4792" y="3830"/>
                  </a:lnTo>
                  <a:lnTo>
                    <a:pt x="4583" y="3893"/>
                  </a:lnTo>
                  <a:lnTo>
                    <a:pt x="4520" y="3830"/>
                  </a:lnTo>
                  <a:lnTo>
                    <a:pt x="4457" y="3830"/>
                  </a:lnTo>
                  <a:lnTo>
                    <a:pt x="4394" y="3934"/>
                  </a:lnTo>
                  <a:lnTo>
                    <a:pt x="4478" y="4018"/>
                  </a:lnTo>
                  <a:lnTo>
                    <a:pt x="4394" y="4102"/>
                  </a:lnTo>
                  <a:lnTo>
                    <a:pt x="4478" y="4102"/>
                  </a:lnTo>
                  <a:lnTo>
                    <a:pt x="4583" y="3976"/>
                  </a:lnTo>
                  <a:lnTo>
                    <a:pt x="4687" y="3976"/>
                  </a:lnTo>
                  <a:lnTo>
                    <a:pt x="4729" y="4039"/>
                  </a:lnTo>
                  <a:lnTo>
                    <a:pt x="4583" y="4081"/>
                  </a:lnTo>
                  <a:lnTo>
                    <a:pt x="4562" y="4186"/>
                  </a:lnTo>
                  <a:lnTo>
                    <a:pt x="4603" y="4248"/>
                  </a:lnTo>
                  <a:lnTo>
                    <a:pt x="4729" y="4332"/>
                  </a:lnTo>
                  <a:lnTo>
                    <a:pt x="4729" y="4416"/>
                  </a:lnTo>
                  <a:lnTo>
                    <a:pt x="4666" y="4353"/>
                  </a:lnTo>
                  <a:lnTo>
                    <a:pt x="4583" y="4353"/>
                  </a:lnTo>
                  <a:lnTo>
                    <a:pt x="4499" y="4248"/>
                  </a:lnTo>
                  <a:lnTo>
                    <a:pt x="4457" y="4248"/>
                  </a:lnTo>
                  <a:lnTo>
                    <a:pt x="4373" y="4332"/>
                  </a:lnTo>
                  <a:lnTo>
                    <a:pt x="4457" y="4395"/>
                  </a:lnTo>
                  <a:lnTo>
                    <a:pt x="4352" y="4416"/>
                  </a:lnTo>
                  <a:lnTo>
                    <a:pt x="4248" y="4499"/>
                  </a:lnTo>
                  <a:lnTo>
                    <a:pt x="4248" y="4541"/>
                  </a:lnTo>
                  <a:lnTo>
                    <a:pt x="4352" y="4604"/>
                  </a:lnTo>
                  <a:lnTo>
                    <a:pt x="4457" y="4541"/>
                  </a:lnTo>
                  <a:lnTo>
                    <a:pt x="4499" y="4604"/>
                  </a:lnTo>
                  <a:lnTo>
                    <a:pt x="4603" y="4562"/>
                  </a:lnTo>
                  <a:lnTo>
                    <a:pt x="4624" y="4646"/>
                  </a:lnTo>
                  <a:lnTo>
                    <a:pt x="4708" y="4709"/>
                  </a:lnTo>
                  <a:lnTo>
                    <a:pt x="4708" y="4751"/>
                  </a:lnTo>
                  <a:lnTo>
                    <a:pt x="4562" y="4667"/>
                  </a:lnTo>
                  <a:lnTo>
                    <a:pt x="4415" y="4667"/>
                  </a:lnTo>
                  <a:lnTo>
                    <a:pt x="4373" y="4709"/>
                  </a:lnTo>
                  <a:lnTo>
                    <a:pt x="4206" y="4730"/>
                  </a:lnTo>
                  <a:lnTo>
                    <a:pt x="4206" y="4792"/>
                  </a:lnTo>
                  <a:lnTo>
                    <a:pt x="4143" y="4855"/>
                  </a:lnTo>
                  <a:lnTo>
                    <a:pt x="4080" y="4834"/>
                  </a:lnTo>
                  <a:lnTo>
                    <a:pt x="3955" y="4918"/>
                  </a:lnTo>
                  <a:lnTo>
                    <a:pt x="3871" y="4918"/>
                  </a:lnTo>
                  <a:lnTo>
                    <a:pt x="3850" y="4960"/>
                  </a:lnTo>
                  <a:lnTo>
                    <a:pt x="3955" y="4981"/>
                  </a:lnTo>
                  <a:lnTo>
                    <a:pt x="3997" y="5064"/>
                  </a:lnTo>
                  <a:lnTo>
                    <a:pt x="3934" y="5127"/>
                  </a:lnTo>
                  <a:lnTo>
                    <a:pt x="3871" y="5085"/>
                  </a:lnTo>
                  <a:lnTo>
                    <a:pt x="3850" y="5127"/>
                  </a:lnTo>
                  <a:lnTo>
                    <a:pt x="3934" y="5169"/>
                  </a:lnTo>
                  <a:lnTo>
                    <a:pt x="3892" y="5232"/>
                  </a:lnTo>
                  <a:lnTo>
                    <a:pt x="3787" y="5190"/>
                  </a:lnTo>
                  <a:lnTo>
                    <a:pt x="3766" y="5169"/>
                  </a:lnTo>
                  <a:lnTo>
                    <a:pt x="3746" y="5190"/>
                  </a:lnTo>
                  <a:lnTo>
                    <a:pt x="3829" y="5274"/>
                  </a:lnTo>
                  <a:lnTo>
                    <a:pt x="3766" y="5295"/>
                  </a:lnTo>
                  <a:lnTo>
                    <a:pt x="3787" y="5378"/>
                  </a:lnTo>
                  <a:lnTo>
                    <a:pt x="3850" y="5378"/>
                  </a:lnTo>
                  <a:lnTo>
                    <a:pt x="3787" y="5399"/>
                  </a:lnTo>
                  <a:lnTo>
                    <a:pt x="3725" y="5441"/>
                  </a:lnTo>
                  <a:lnTo>
                    <a:pt x="3662" y="5378"/>
                  </a:lnTo>
                  <a:lnTo>
                    <a:pt x="3662" y="5462"/>
                  </a:lnTo>
                  <a:lnTo>
                    <a:pt x="3641" y="5504"/>
                  </a:lnTo>
                  <a:lnTo>
                    <a:pt x="3683" y="5546"/>
                  </a:lnTo>
                  <a:lnTo>
                    <a:pt x="3850" y="5587"/>
                  </a:lnTo>
                  <a:lnTo>
                    <a:pt x="3871" y="5671"/>
                  </a:lnTo>
                  <a:lnTo>
                    <a:pt x="3934" y="5671"/>
                  </a:lnTo>
                  <a:lnTo>
                    <a:pt x="4039" y="5650"/>
                  </a:lnTo>
                  <a:lnTo>
                    <a:pt x="3955" y="5692"/>
                  </a:lnTo>
                  <a:lnTo>
                    <a:pt x="3955" y="5755"/>
                  </a:lnTo>
                  <a:lnTo>
                    <a:pt x="3850" y="5755"/>
                  </a:lnTo>
                  <a:lnTo>
                    <a:pt x="3829" y="5713"/>
                  </a:lnTo>
                  <a:lnTo>
                    <a:pt x="3662" y="5713"/>
                  </a:lnTo>
                  <a:lnTo>
                    <a:pt x="3557" y="5818"/>
                  </a:lnTo>
                  <a:lnTo>
                    <a:pt x="3578" y="5839"/>
                  </a:lnTo>
                  <a:lnTo>
                    <a:pt x="3683" y="5839"/>
                  </a:lnTo>
                  <a:lnTo>
                    <a:pt x="3725" y="5922"/>
                  </a:lnTo>
                  <a:lnTo>
                    <a:pt x="3766" y="5985"/>
                  </a:lnTo>
                  <a:lnTo>
                    <a:pt x="3766" y="6069"/>
                  </a:lnTo>
                  <a:lnTo>
                    <a:pt x="3683" y="6006"/>
                  </a:lnTo>
                  <a:lnTo>
                    <a:pt x="3641" y="6006"/>
                  </a:lnTo>
                  <a:lnTo>
                    <a:pt x="3578" y="6069"/>
                  </a:lnTo>
                  <a:lnTo>
                    <a:pt x="3578" y="6131"/>
                  </a:lnTo>
                  <a:lnTo>
                    <a:pt x="3557" y="6173"/>
                  </a:lnTo>
                  <a:lnTo>
                    <a:pt x="3620" y="6215"/>
                  </a:lnTo>
                  <a:lnTo>
                    <a:pt x="3641" y="6299"/>
                  </a:lnTo>
                  <a:lnTo>
                    <a:pt x="3578" y="6299"/>
                  </a:lnTo>
                  <a:lnTo>
                    <a:pt x="3515" y="6236"/>
                  </a:lnTo>
                  <a:lnTo>
                    <a:pt x="3474" y="6278"/>
                  </a:lnTo>
                  <a:lnTo>
                    <a:pt x="3474" y="6341"/>
                  </a:lnTo>
                  <a:lnTo>
                    <a:pt x="3578" y="6362"/>
                  </a:lnTo>
                  <a:lnTo>
                    <a:pt x="3578" y="6424"/>
                  </a:lnTo>
                  <a:lnTo>
                    <a:pt x="3578" y="6508"/>
                  </a:lnTo>
                  <a:lnTo>
                    <a:pt x="3453" y="6403"/>
                  </a:lnTo>
                  <a:lnTo>
                    <a:pt x="3411" y="6445"/>
                  </a:lnTo>
                  <a:lnTo>
                    <a:pt x="3411" y="6529"/>
                  </a:lnTo>
                  <a:lnTo>
                    <a:pt x="3432" y="6529"/>
                  </a:lnTo>
                  <a:lnTo>
                    <a:pt x="3432" y="6634"/>
                  </a:lnTo>
                  <a:lnTo>
                    <a:pt x="3474" y="6738"/>
                  </a:lnTo>
                  <a:lnTo>
                    <a:pt x="3536" y="6738"/>
                  </a:lnTo>
                  <a:lnTo>
                    <a:pt x="3578" y="6634"/>
                  </a:lnTo>
                  <a:lnTo>
                    <a:pt x="3641" y="6634"/>
                  </a:lnTo>
                  <a:lnTo>
                    <a:pt x="3578" y="6759"/>
                  </a:lnTo>
                  <a:lnTo>
                    <a:pt x="3536" y="6801"/>
                  </a:lnTo>
                  <a:lnTo>
                    <a:pt x="3432" y="6885"/>
                  </a:lnTo>
                  <a:lnTo>
                    <a:pt x="3348" y="6885"/>
                  </a:lnTo>
                  <a:lnTo>
                    <a:pt x="3264" y="6927"/>
                  </a:lnTo>
                  <a:lnTo>
                    <a:pt x="3264" y="6968"/>
                  </a:lnTo>
                  <a:lnTo>
                    <a:pt x="3202" y="7031"/>
                  </a:lnTo>
                  <a:lnTo>
                    <a:pt x="3118" y="7073"/>
                  </a:lnTo>
                  <a:lnTo>
                    <a:pt x="3202" y="7136"/>
                  </a:lnTo>
                  <a:lnTo>
                    <a:pt x="3160" y="7157"/>
                  </a:lnTo>
                  <a:lnTo>
                    <a:pt x="3013" y="7178"/>
                  </a:lnTo>
                  <a:lnTo>
                    <a:pt x="2950" y="7261"/>
                  </a:lnTo>
                  <a:lnTo>
                    <a:pt x="2950" y="7324"/>
                  </a:lnTo>
                  <a:lnTo>
                    <a:pt x="3055" y="7345"/>
                  </a:lnTo>
                  <a:lnTo>
                    <a:pt x="2992" y="7387"/>
                  </a:lnTo>
                  <a:lnTo>
                    <a:pt x="2930" y="7492"/>
                  </a:lnTo>
                  <a:lnTo>
                    <a:pt x="2846" y="7492"/>
                  </a:lnTo>
                  <a:lnTo>
                    <a:pt x="2825" y="7408"/>
                  </a:lnTo>
                  <a:lnTo>
                    <a:pt x="2783" y="7366"/>
                  </a:lnTo>
                  <a:lnTo>
                    <a:pt x="2741" y="7408"/>
                  </a:lnTo>
                  <a:lnTo>
                    <a:pt x="2678" y="7408"/>
                  </a:lnTo>
                  <a:lnTo>
                    <a:pt x="2699" y="7492"/>
                  </a:lnTo>
                  <a:lnTo>
                    <a:pt x="2637" y="7554"/>
                  </a:lnTo>
                  <a:lnTo>
                    <a:pt x="2637" y="7596"/>
                  </a:lnTo>
                  <a:lnTo>
                    <a:pt x="2678" y="7659"/>
                  </a:lnTo>
                  <a:lnTo>
                    <a:pt x="2532" y="7659"/>
                  </a:lnTo>
                  <a:lnTo>
                    <a:pt x="2490" y="7680"/>
                  </a:lnTo>
                  <a:lnTo>
                    <a:pt x="2490" y="7805"/>
                  </a:lnTo>
                  <a:lnTo>
                    <a:pt x="2386" y="7868"/>
                  </a:lnTo>
                  <a:lnTo>
                    <a:pt x="2406" y="7910"/>
                  </a:lnTo>
                  <a:lnTo>
                    <a:pt x="2386" y="8015"/>
                  </a:lnTo>
                  <a:lnTo>
                    <a:pt x="2302" y="8098"/>
                  </a:lnTo>
                  <a:lnTo>
                    <a:pt x="2197" y="8182"/>
                  </a:lnTo>
                  <a:lnTo>
                    <a:pt x="2218" y="8224"/>
                  </a:lnTo>
                  <a:lnTo>
                    <a:pt x="2365" y="8161"/>
                  </a:lnTo>
                  <a:lnTo>
                    <a:pt x="2406" y="8161"/>
                  </a:lnTo>
                  <a:lnTo>
                    <a:pt x="2406" y="8224"/>
                  </a:lnTo>
                  <a:lnTo>
                    <a:pt x="2323" y="8266"/>
                  </a:lnTo>
                  <a:lnTo>
                    <a:pt x="2323" y="8370"/>
                  </a:lnTo>
                  <a:lnTo>
                    <a:pt x="2386" y="8454"/>
                  </a:lnTo>
                  <a:lnTo>
                    <a:pt x="2511" y="8391"/>
                  </a:lnTo>
                  <a:lnTo>
                    <a:pt x="2637" y="8370"/>
                  </a:lnTo>
                  <a:lnTo>
                    <a:pt x="2804" y="8203"/>
                  </a:lnTo>
                  <a:lnTo>
                    <a:pt x="2804" y="8119"/>
                  </a:lnTo>
                  <a:lnTo>
                    <a:pt x="2720" y="8161"/>
                  </a:lnTo>
                  <a:lnTo>
                    <a:pt x="2804" y="8056"/>
                  </a:lnTo>
                  <a:lnTo>
                    <a:pt x="2825" y="7910"/>
                  </a:lnTo>
                  <a:lnTo>
                    <a:pt x="2846" y="7910"/>
                  </a:lnTo>
                  <a:lnTo>
                    <a:pt x="2909" y="7868"/>
                  </a:lnTo>
                  <a:lnTo>
                    <a:pt x="3013" y="7889"/>
                  </a:lnTo>
                  <a:lnTo>
                    <a:pt x="3055" y="7889"/>
                  </a:lnTo>
                  <a:lnTo>
                    <a:pt x="2909" y="7994"/>
                  </a:lnTo>
                  <a:lnTo>
                    <a:pt x="2909" y="8056"/>
                  </a:lnTo>
                  <a:lnTo>
                    <a:pt x="3055" y="8098"/>
                  </a:lnTo>
                  <a:lnTo>
                    <a:pt x="3013" y="8182"/>
                  </a:lnTo>
                  <a:lnTo>
                    <a:pt x="2930" y="8182"/>
                  </a:lnTo>
                  <a:lnTo>
                    <a:pt x="2783" y="8370"/>
                  </a:lnTo>
                  <a:lnTo>
                    <a:pt x="2888" y="8412"/>
                  </a:lnTo>
                  <a:lnTo>
                    <a:pt x="2804" y="8496"/>
                  </a:lnTo>
                  <a:lnTo>
                    <a:pt x="2825" y="8600"/>
                  </a:lnTo>
                  <a:lnTo>
                    <a:pt x="2720" y="8580"/>
                  </a:lnTo>
                  <a:lnTo>
                    <a:pt x="2637" y="8496"/>
                  </a:lnTo>
                  <a:lnTo>
                    <a:pt x="2511" y="8496"/>
                  </a:lnTo>
                  <a:lnTo>
                    <a:pt x="2427" y="8538"/>
                  </a:lnTo>
                  <a:lnTo>
                    <a:pt x="2427" y="8642"/>
                  </a:lnTo>
                  <a:lnTo>
                    <a:pt x="2365" y="8705"/>
                  </a:lnTo>
                  <a:lnTo>
                    <a:pt x="2260" y="8747"/>
                  </a:lnTo>
                  <a:lnTo>
                    <a:pt x="2260" y="8747"/>
                  </a:lnTo>
                  <a:lnTo>
                    <a:pt x="2323" y="8684"/>
                  </a:lnTo>
                  <a:lnTo>
                    <a:pt x="2386" y="8642"/>
                  </a:lnTo>
                  <a:lnTo>
                    <a:pt x="2302" y="8538"/>
                  </a:lnTo>
                  <a:lnTo>
                    <a:pt x="2302" y="8433"/>
                  </a:lnTo>
                  <a:lnTo>
                    <a:pt x="2218" y="8328"/>
                  </a:lnTo>
                  <a:lnTo>
                    <a:pt x="2155" y="8328"/>
                  </a:lnTo>
                  <a:lnTo>
                    <a:pt x="2093" y="8412"/>
                  </a:lnTo>
                  <a:lnTo>
                    <a:pt x="1988" y="8412"/>
                  </a:lnTo>
                  <a:lnTo>
                    <a:pt x="1988" y="8454"/>
                  </a:lnTo>
                  <a:lnTo>
                    <a:pt x="2155" y="8454"/>
                  </a:lnTo>
                  <a:lnTo>
                    <a:pt x="1988" y="8600"/>
                  </a:lnTo>
                  <a:lnTo>
                    <a:pt x="1883" y="8580"/>
                  </a:lnTo>
                  <a:lnTo>
                    <a:pt x="1800" y="8580"/>
                  </a:lnTo>
                  <a:lnTo>
                    <a:pt x="1695" y="8684"/>
                  </a:lnTo>
                  <a:lnTo>
                    <a:pt x="1758" y="8705"/>
                  </a:lnTo>
                  <a:lnTo>
                    <a:pt x="1842" y="8684"/>
                  </a:lnTo>
                  <a:lnTo>
                    <a:pt x="1862" y="8705"/>
                  </a:lnTo>
                  <a:lnTo>
                    <a:pt x="1737" y="8789"/>
                  </a:lnTo>
                  <a:lnTo>
                    <a:pt x="1674" y="8831"/>
                  </a:lnTo>
                  <a:lnTo>
                    <a:pt x="1632" y="8789"/>
                  </a:lnTo>
                  <a:lnTo>
                    <a:pt x="1549" y="8789"/>
                  </a:lnTo>
                  <a:lnTo>
                    <a:pt x="1549" y="8831"/>
                  </a:lnTo>
                  <a:lnTo>
                    <a:pt x="1674" y="8914"/>
                  </a:lnTo>
                  <a:lnTo>
                    <a:pt x="1800" y="8914"/>
                  </a:lnTo>
                  <a:lnTo>
                    <a:pt x="1779" y="8977"/>
                  </a:lnTo>
                  <a:lnTo>
                    <a:pt x="1862" y="9019"/>
                  </a:lnTo>
                  <a:lnTo>
                    <a:pt x="1842" y="9103"/>
                  </a:lnTo>
                  <a:lnTo>
                    <a:pt x="1695" y="9040"/>
                  </a:lnTo>
                  <a:lnTo>
                    <a:pt x="1695" y="8956"/>
                  </a:lnTo>
                  <a:lnTo>
                    <a:pt x="1590" y="8956"/>
                  </a:lnTo>
                  <a:lnTo>
                    <a:pt x="1486" y="8893"/>
                  </a:lnTo>
                  <a:lnTo>
                    <a:pt x="1465" y="8810"/>
                  </a:lnTo>
                  <a:lnTo>
                    <a:pt x="1444" y="8810"/>
                  </a:lnTo>
                  <a:lnTo>
                    <a:pt x="1423" y="8914"/>
                  </a:lnTo>
                  <a:lnTo>
                    <a:pt x="1528" y="9040"/>
                  </a:lnTo>
                  <a:lnTo>
                    <a:pt x="1632" y="9124"/>
                  </a:lnTo>
                  <a:lnTo>
                    <a:pt x="1695" y="9124"/>
                  </a:lnTo>
                  <a:lnTo>
                    <a:pt x="1758" y="9165"/>
                  </a:lnTo>
                  <a:lnTo>
                    <a:pt x="1653" y="9165"/>
                  </a:lnTo>
                  <a:lnTo>
                    <a:pt x="1486" y="9124"/>
                  </a:lnTo>
                  <a:lnTo>
                    <a:pt x="1360" y="8956"/>
                  </a:lnTo>
                  <a:lnTo>
                    <a:pt x="1277" y="8977"/>
                  </a:lnTo>
                  <a:lnTo>
                    <a:pt x="1214" y="8935"/>
                  </a:lnTo>
                  <a:lnTo>
                    <a:pt x="1067" y="8935"/>
                  </a:lnTo>
                  <a:lnTo>
                    <a:pt x="1026" y="8893"/>
                  </a:lnTo>
                  <a:lnTo>
                    <a:pt x="963" y="8935"/>
                  </a:lnTo>
                  <a:lnTo>
                    <a:pt x="1005" y="9019"/>
                  </a:lnTo>
                  <a:lnTo>
                    <a:pt x="942" y="9061"/>
                  </a:lnTo>
                  <a:lnTo>
                    <a:pt x="1026" y="9165"/>
                  </a:lnTo>
                  <a:lnTo>
                    <a:pt x="1214" y="9124"/>
                  </a:lnTo>
                  <a:lnTo>
                    <a:pt x="1235" y="9144"/>
                  </a:lnTo>
                  <a:lnTo>
                    <a:pt x="1151" y="9207"/>
                  </a:lnTo>
                  <a:lnTo>
                    <a:pt x="1214" y="9228"/>
                  </a:lnTo>
                  <a:lnTo>
                    <a:pt x="1339" y="9165"/>
                  </a:lnTo>
                  <a:lnTo>
                    <a:pt x="1423" y="9165"/>
                  </a:lnTo>
                  <a:lnTo>
                    <a:pt x="1381" y="9228"/>
                  </a:lnTo>
                  <a:lnTo>
                    <a:pt x="1214" y="9312"/>
                  </a:lnTo>
                  <a:lnTo>
                    <a:pt x="1151" y="9375"/>
                  </a:lnTo>
                  <a:lnTo>
                    <a:pt x="1026" y="9354"/>
                  </a:lnTo>
                  <a:lnTo>
                    <a:pt x="942" y="9228"/>
                  </a:lnTo>
                  <a:lnTo>
                    <a:pt x="900" y="9228"/>
                  </a:lnTo>
                  <a:lnTo>
                    <a:pt x="837" y="9270"/>
                  </a:lnTo>
                  <a:lnTo>
                    <a:pt x="753" y="9207"/>
                  </a:lnTo>
                  <a:lnTo>
                    <a:pt x="691" y="9249"/>
                  </a:lnTo>
                  <a:lnTo>
                    <a:pt x="628" y="9228"/>
                  </a:lnTo>
                  <a:lnTo>
                    <a:pt x="544" y="9270"/>
                  </a:lnTo>
                  <a:lnTo>
                    <a:pt x="586" y="9333"/>
                  </a:lnTo>
                  <a:lnTo>
                    <a:pt x="753" y="9354"/>
                  </a:lnTo>
                  <a:lnTo>
                    <a:pt x="858" y="9416"/>
                  </a:lnTo>
                  <a:lnTo>
                    <a:pt x="1005" y="9479"/>
                  </a:lnTo>
                  <a:lnTo>
                    <a:pt x="963" y="9584"/>
                  </a:lnTo>
                  <a:lnTo>
                    <a:pt x="1026" y="9668"/>
                  </a:lnTo>
                  <a:lnTo>
                    <a:pt x="921" y="9688"/>
                  </a:lnTo>
                  <a:lnTo>
                    <a:pt x="900" y="9668"/>
                  </a:lnTo>
                  <a:lnTo>
                    <a:pt x="900" y="9500"/>
                  </a:lnTo>
                  <a:lnTo>
                    <a:pt x="795" y="9479"/>
                  </a:lnTo>
                  <a:lnTo>
                    <a:pt x="691" y="9479"/>
                  </a:lnTo>
                  <a:lnTo>
                    <a:pt x="733" y="9563"/>
                  </a:lnTo>
                  <a:lnTo>
                    <a:pt x="712" y="9626"/>
                  </a:lnTo>
                  <a:lnTo>
                    <a:pt x="586" y="9542"/>
                  </a:lnTo>
                  <a:lnTo>
                    <a:pt x="481" y="9668"/>
                  </a:lnTo>
                  <a:lnTo>
                    <a:pt x="586" y="9730"/>
                  </a:lnTo>
                  <a:lnTo>
                    <a:pt x="502" y="9751"/>
                  </a:lnTo>
                  <a:lnTo>
                    <a:pt x="440" y="9772"/>
                  </a:lnTo>
                  <a:lnTo>
                    <a:pt x="398" y="9668"/>
                  </a:lnTo>
                  <a:lnTo>
                    <a:pt x="230" y="9647"/>
                  </a:lnTo>
                  <a:lnTo>
                    <a:pt x="293" y="9772"/>
                  </a:lnTo>
                  <a:lnTo>
                    <a:pt x="209" y="9793"/>
                  </a:lnTo>
                  <a:lnTo>
                    <a:pt x="189" y="9688"/>
                  </a:lnTo>
                  <a:lnTo>
                    <a:pt x="105" y="9626"/>
                  </a:lnTo>
                  <a:lnTo>
                    <a:pt x="63" y="9647"/>
                  </a:lnTo>
                  <a:lnTo>
                    <a:pt x="63" y="9688"/>
                  </a:lnTo>
                  <a:lnTo>
                    <a:pt x="168" y="9793"/>
                  </a:lnTo>
                  <a:lnTo>
                    <a:pt x="105" y="9856"/>
                  </a:lnTo>
                  <a:lnTo>
                    <a:pt x="168" y="9898"/>
                  </a:lnTo>
                  <a:lnTo>
                    <a:pt x="293" y="9877"/>
                  </a:lnTo>
                  <a:lnTo>
                    <a:pt x="481" y="9898"/>
                  </a:lnTo>
                  <a:lnTo>
                    <a:pt x="586" y="9981"/>
                  </a:lnTo>
                  <a:lnTo>
                    <a:pt x="733" y="9981"/>
                  </a:lnTo>
                  <a:lnTo>
                    <a:pt x="795" y="9940"/>
                  </a:lnTo>
                  <a:lnTo>
                    <a:pt x="858" y="9940"/>
                  </a:lnTo>
                  <a:lnTo>
                    <a:pt x="753" y="10023"/>
                  </a:lnTo>
                  <a:lnTo>
                    <a:pt x="607" y="10023"/>
                  </a:lnTo>
                  <a:lnTo>
                    <a:pt x="544" y="10065"/>
                  </a:lnTo>
                  <a:lnTo>
                    <a:pt x="377" y="9960"/>
                  </a:lnTo>
                  <a:lnTo>
                    <a:pt x="272" y="9981"/>
                  </a:lnTo>
                  <a:lnTo>
                    <a:pt x="209" y="9981"/>
                  </a:lnTo>
                  <a:lnTo>
                    <a:pt x="126" y="10023"/>
                  </a:lnTo>
                  <a:lnTo>
                    <a:pt x="0" y="10065"/>
                  </a:lnTo>
                  <a:lnTo>
                    <a:pt x="0" y="10107"/>
                  </a:lnTo>
                  <a:lnTo>
                    <a:pt x="189" y="10191"/>
                  </a:lnTo>
                  <a:lnTo>
                    <a:pt x="105" y="10274"/>
                  </a:lnTo>
                  <a:lnTo>
                    <a:pt x="209" y="10295"/>
                  </a:lnTo>
                  <a:lnTo>
                    <a:pt x="272" y="10253"/>
                  </a:lnTo>
                  <a:lnTo>
                    <a:pt x="419" y="10253"/>
                  </a:lnTo>
                  <a:lnTo>
                    <a:pt x="314" y="10316"/>
                  </a:lnTo>
                  <a:lnTo>
                    <a:pt x="126" y="10316"/>
                  </a:lnTo>
                  <a:lnTo>
                    <a:pt x="105" y="10358"/>
                  </a:lnTo>
                  <a:lnTo>
                    <a:pt x="63" y="10358"/>
                  </a:lnTo>
                  <a:lnTo>
                    <a:pt x="63" y="10379"/>
                  </a:lnTo>
                  <a:lnTo>
                    <a:pt x="126" y="10400"/>
                  </a:lnTo>
                  <a:lnTo>
                    <a:pt x="189" y="10400"/>
                  </a:lnTo>
                  <a:lnTo>
                    <a:pt x="105" y="10463"/>
                  </a:lnTo>
                  <a:lnTo>
                    <a:pt x="63" y="10484"/>
                  </a:lnTo>
                  <a:lnTo>
                    <a:pt x="63" y="10525"/>
                  </a:lnTo>
                  <a:lnTo>
                    <a:pt x="105" y="10546"/>
                  </a:lnTo>
                  <a:lnTo>
                    <a:pt x="168" y="10630"/>
                  </a:lnTo>
                  <a:lnTo>
                    <a:pt x="293" y="10630"/>
                  </a:lnTo>
                  <a:lnTo>
                    <a:pt x="335" y="10588"/>
                  </a:lnTo>
                  <a:lnTo>
                    <a:pt x="523" y="10546"/>
                  </a:lnTo>
                  <a:lnTo>
                    <a:pt x="649" y="10588"/>
                  </a:lnTo>
                  <a:lnTo>
                    <a:pt x="691" y="10609"/>
                  </a:lnTo>
                  <a:lnTo>
                    <a:pt x="753" y="10546"/>
                  </a:lnTo>
                  <a:lnTo>
                    <a:pt x="753" y="10484"/>
                  </a:lnTo>
                  <a:lnTo>
                    <a:pt x="837" y="10463"/>
                  </a:lnTo>
                  <a:lnTo>
                    <a:pt x="858" y="10525"/>
                  </a:lnTo>
                  <a:lnTo>
                    <a:pt x="963" y="10525"/>
                  </a:lnTo>
                  <a:lnTo>
                    <a:pt x="1067" y="10421"/>
                  </a:lnTo>
                  <a:lnTo>
                    <a:pt x="1130" y="10463"/>
                  </a:lnTo>
                  <a:lnTo>
                    <a:pt x="1130" y="10505"/>
                  </a:lnTo>
                  <a:lnTo>
                    <a:pt x="1046" y="10525"/>
                  </a:lnTo>
                  <a:lnTo>
                    <a:pt x="1151" y="10588"/>
                  </a:lnTo>
                  <a:lnTo>
                    <a:pt x="1214" y="10525"/>
                  </a:lnTo>
                  <a:lnTo>
                    <a:pt x="1214" y="10463"/>
                  </a:lnTo>
                  <a:lnTo>
                    <a:pt x="1277" y="10358"/>
                  </a:lnTo>
                  <a:lnTo>
                    <a:pt x="1256" y="10421"/>
                  </a:lnTo>
                  <a:lnTo>
                    <a:pt x="1339" y="10525"/>
                  </a:lnTo>
                  <a:lnTo>
                    <a:pt x="1277" y="10609"/>
                  </a:lnTo>
                  <a:lnTo>
                    <a:pt x="1130" y="10672"/>
                  </a:lnTo>
                  <a:lnTo>
                    <a:pt x="1046" y="10714"/>
                  </a:lnTo>
                  <a:lnTo>
                    <a:pt x="1109" y="10735"/>
                  </a:lnTo>
                  <a:lnTo>
                    <a:pt x="1046" y="10839"/>
                  </a:lnTo>
                  <a:lnTo>
                    <a:pt x="921" y="10839"/>
                  </a:lnTo>
                  <a:lnTo>
                    <a:pt x="921" y="10797"/>
                  </a:lnTo>
                  <a:lnTo>
                    <a:pt x="963" y="10735"/>
                  </a:lnTo>
                  <a:lnTo>
                    <a:pt x="942" y="10630"/>
                  </a:lnTo>
                  <a:lnTo>
                    <a:pt x="837" y="10609"/>
                  </a:lnTo>
                  <a:lnTo>
                    <a:pt x="733" y="10735"/>
                  </a:lnTo>
                  <a:lnTo>
                    <a:pt x="712" y="10797"/>
                  </a:lnTo>
                  <a:lnTo>
                    <a:pt x="628" y="10693"/>
                  </a:lnTo>
                  <a:lnTo>
                    <a:pt x="523" y="10672"/>
                  </a:lnTo>
                  <a:lnTo>
                    <a:pt x="419" y="10693"/>
                  </a:lnTo>
                  <a:lnTo>
                    <a:pt x="335" y="10672"/>
                  </a:lnTo>
                  <a:lnTo>
                    <a:pt x="209" y="10735"/>
                  </a:lnTo>
                  <a:lnTo>
                    <a:pt x="126" y="10735"/>
                  </a:lnTo>
                  <a:lnTo>
                    <a:pt x="63" y="10693"/>
                  </a:lnTo>
                  <a:lnTo>
                    <a:pt x="21" y="10693"/>
                  </a:lnTo>
                  <a:lnTo>
                    <a:pt x="63" y="10797"/>
                  </a:lnTo>
                  <a:lnTo>
                    <a:pt x="21" y="10839"/>
                  </a:lnTo>
                  <a:lnTo>
                    <a:pt x="84" y="10902"/>
                  </a:lnTo>
                  <a:lnTo>
                    <a:pt x="168" y="10881"/>
                  </a:lnTo>
                  <a:lnTo>
                    <a:pt x="209" y="10818"/>
                  </a:lnTo>
                  <a:lnTo>
                    <a:pt x="293" y="10818"/>
                  </a:lnTo>
                  <a:lnTo>
                    <a:pt x="209" y="10902"/>
                  </a:lnTo>
                  <a:lnTo>
                    <a:pt x="209" y="11007"/>
                  </a:lnTo>
                  <a:lnTo>
                    <a:pt x="168" y="11049"/>
                  </a:lnTo>
                  <a:lnTo>
                    <a:pt x="84" y="11007"/>
                  </a:lnTo>
                  <a:lnTo>
                    <a:pt x="126" y="11132"/>
                  </a:lnTo>
                  <a:lnTo>
                    <a:pt x="189" y="11195"/>
                  </a:lnTo>
                  <a:lnTo>
                    <a:pt x="335" y="11007"/>
                  </a:lnTo>
                  <a:lnTo>
                    <a:pt x="481" y="11049"/>
                  </a:lnTo>
                  <a:lnTo>
                    <a:pt x="419" y="11111"/>
                  </a:lnTo>
                  <a:lnTo>
                    <a:pt x="419" y="11195"/>
                  </a:lnTo>
                  <a:lnTo>
                    <a:pt x="293" y="11258"/>
                  </a:lnTo>
                  <a:lnTo>
                    <a:pt x="314" y="11300"/>
                  </a:lnTo>
                  <a:lnTo>
                    <a:pt x="398" y="11321"/>
                  </a:lnTo>
                  <a:lnTo>
                    <a:pt x="377" y="11404"/>
                  </a:lnTo>
                  <a:lnTo>
                    <a:pt x="419" y="11467"/>
                  </a:lnTo>
                  <a:lnTo>
                    <a:pt x="377" y="11572"/>
                  </a:lnTo>
                  <a:lnTo>
                    <a:pt x="419" y="11572"/>
                  </a:lnTo>
                  <a:lnTo>
                    <a:pt x="502" y="11446"/>
                  </a:lnTo>
                  <a:lnTo>
                    <a:pt x="586" y="11425"/>
                  </a:lnTo>
                  <a:lnTo>
                    <a:pt x="607" y="11300"/>
                  </a:lnTo>
                  <a:lnTo>
                    <a:pt x="816" y="11216"/>
                  </a:lnTo>
                  <a:lnTo>
                    <a:pt x="921" y="11216"/>
                  </a:lnTo>
                  <a:lnTo>
                    <a:pt x="1005" y="11195"/>
                  </a:lnTo>
                  <a:lnTo>
                    <a:pt x="942" y="11237"/>
                  </a:lnTo>
                  <a:lnTo>
                    <a:pt x="837" y="11321"/>
                  </a:lnTo>
                  <a:lnTo>
                    <a:pt x="837" y="11446"/>
                  </a:lnTo>
                  <a:lnTo>
                    <a:pt x="858" y="11530"/>
                  </a:lnTo>
                  <a:lnTo>
                    <a:pt x="795" y="11467"/>
                  </a:lnTo>
                  <a:lnTo>
                    <a:pt x="753" y="11341"/>
                  </a:lnTo>
                  <a:lnTo>
                    <a:pt x="712" y="11341"/>
                  </a:lnTo>
                  <a:lnTo>
                    <a:pt x="628" y="11467"/>
                  </a:lnTo>
                  <a:lnTo>
                    <a:pt x="586" y="11509"/>
                  </a:lnTo>
                  <a:lnTo>
                    <a:pt x="691" y="11530"/>
                  </a:lnTo>
                  <a:lnTo>
                    <a:pt x="586" y="11655"/>
                  </a:lnTo>
                  <a:lnTo>
                    <a:pt x="502" y="11655"/>
                  </a:lnTo>
                  <a:lnTo>
                    <a:pt x="481" y="11739"/>
                  </a:lnTo>
                  <a:lnTo>
                    <a:pt x="523" y="11760"/>
                  </a:lnTo>
                  <a:lnTo>
                    <a:pt x="691" y="11760"/>
                  </a:lnTo>
                  <a:lnTo>
                    <a:pt x="733" y="11823"/>
                  </a:lnTo>
                  <a:lnTo>
                    <a:pt x="607" y="11844"/>
                  </a:lnTo>
                  <a:lnTo>
                    <a:pt x="586" y="11885"/>
                  </a:lnTo>
                  <a:lnTo>
                    <a:pt x="544" y="11969"/>
                  </a:lnTo>
                  <a:lnTo>
                    <a:pt x="440" y="11885"/>
                  </a:lnTo>
                  <a:lnTo>
                    <a:pt x="398" y="11927"/>
                  </a:lnTo>
                  <a:lnTo>
                    <a:pt x="377" y="12032"/>
                  </a:lnTo>
                  <a:lnTo>
                    <a:pt x="335" y="11885"/>
                  </a:lnTo>
                  <a:lnTo>
                    <a:pt x="272" y="11948"/>
                  </a:lnTo>
                  <a:lnTo>
                    <a:pt x="168" y="12074"/>
                  </a:lnTo>
                  <a:lnTo>
                    <a:pt x="209" y="12178"/>
                  </a:lnTo>
                  <a:lnTo>
                    <a:pt x="335" y="12367"/>
                  </a:lnTo>
                  <a:lnTo>
                    <a:pt x="398" y="12262"/>
                  </a:lnTo>
                  <a:lnTo>
                    <a:pt x="419" y="12283"/>
                  </a:lnTo>
                  <a:lnTo>
                    <a:pt x="502" y="12262"/>
                  </a:lnTo>
                  <a:lnTo>
                    <a:pt x="481" y="12199"/>
                  </a:lnTo>
                  <a:lnTo>
                    <a:pt x="523" y="12095"/>
                  </a:lnTo>
                  <a:lnTo>
                    <a:pt x="649" y="12178"/>
                  </a:lnTo>
                  <a:lnTo>
                    <a:pt x="607" y="12241"/>
                  </a:lnTo>
                  <a:lnTo>
                    <a:pt x="649" y="12304"/>
                  </a:lnTo>
                  <a:lnTo>
                    <a:pt x="628" y="12388"/>
                  </a:lnTo>
                  <a:lnTo>
                    <a:pt x="586" y="12450"/>
                  </a:lnTo>
                  <a:lnTo>
                    <a:pt x="628" y="12597"/>
                  </a:lnTo>
                  <a:lnTo>
                    <a:pt x="691" y="12555"/>
                  </a:lnTo>
                  <a:lnTo>
                    <a:pt x="816" y="12513"/>
                  </a:lnTo>
                  <a:lnTo>
                    <a:pt x="900" y="12597"/>
                  </a:lnTo>
                  <a:lnTo>
                    <a:pt x="753" y="12597"/>
                  </a:lnTo>
                  <a:lnTo>
                    <a:pt x="712" y="12639"/>
                  </a:lnTo>
                  <a:lnTo>
                    <a:pt x="753" y="12722"/>
                  </a:lnTo>
                  <a:lnTo>
                    <a:pt x="753" y="12785"/>
                  </a:lnTo>
                  <a:lnTo>
                    <a:pt x="544" y="12618"/>
                  </a:lnTo>
                  <a:lnTo>
                    <a:pt x="481" y="12639"/>
                  </a:lnTo>
                  <a:lnTo>
                    <a:pt x="419" y="12597"/>
                  </a:lnTo>
                  <a:lnTo>
                    <a:pt x="314" y="12597"/>
                  </a:lnTo>
                  <a:lnTo>
                    <a:pt x="314" y="12701"/>
                  </a:lnTo>
                  <a:lnTo>
                    <a:pt x="272" y="12764"/>
                  </a:lnTo>
                  <a:lnTo>
                    <a:pt x="419" y="12994"/>
                  </a:lnTo>
                  <a:lnTo>
                    <a:pt x="523" y="13015"/>
                  </a:lnTo>
                  <a:lnTo>
                    <a:pt x="691" y="13141"/>
                  </a:lnTo>
                  <a:lnTo>
                    <a:pt x="900" y="13245"/>
                  </a:lnTo>
                  <a:lnTo>
                    <a:pt x="921" y="13308"/>
                  </a:lnTo>
                  <a:lnTo>
                    <a:pt x="858" y="13329"/>
                  </a:lnTo>
                  <a:lnTo>
                    <a:pt x="963" y="13413"/>
                  </a:lnTo>
                  <a:lnTo>
                    <a:pt x="1026" y="13392"/>
                  </a:lnTo>
                  <a:lnTo>
                    <a:pt x="1005" y="13287"/>
                  </a:lnTo>
                  <a:lnTo>
                    <a:pt x="1067" y="13287"/>
                  </a:lnTo>
                  <a:lnTo>
                    <a:pt x="1151" y="13329"/>
                  </a:lnTo>
                  <a:lnTo>
                    <a:pt x="1130" y="13350"/>
                  </a:lnTo>
                  <a:lnTo>
                    <a:pt x="1235" y="13497"/>
                  </a:lnTo>
                  <a:lnTo>
                    <a:pt x="1277" y="13434"/>
                  </a:lnTo>
                  <a:lnTo>
                    <a:pt x="1339" y="13455"/>
                  </a:lnTo>
                  <a:lnTo>
                    <a:pt x="1444" y="13413"/>
                  </a:lnTo>
                  <a:lnTo>
                    <a:pt x="1570" y="13308"/>
                  </a:lnTo>
                  <a:lnTo>
                    <a:pt x="1632" y="13287"/>
                  </a:lnTo>
                  <a:lnTo>
                    <a:pt x="1653" y="13225"/>
                  </a:lnTo>
                  <a:lnTo>
                    <a:pt x="1674" y="13245"/>
                  </a:lnTo>
                  <a:lnTo>
                    <a:pt x="1695" y="13329"/>
                  </a:lnTo>
                  <a:lnTo>
                    <a:pt x="1779" y="13329"/>
                  </a:lnTo>
                  <a:lnTo>
                    <a:pt x="1988" y="13120"/>
                  </a:lnTo>
                  <a:lnTo>
                    <a:pt x="1967" y="13078"/>
                  </a:lnTo>
                  <a:lnTo>
                    <a:pt x="1883" y="12932"/>
                  </a:lnTo>
                  <a:lnTo>
                    <a:pt x="2051" y="13036"/>
                  </a:lnTo>
                  <a:lnTo>
                    <a:pt x="2155" y="12911"/>
                  </a:lnTo>
                  <a:lnTo>
                    <a:pt x="2114" y="12890"/>
                  </a:lnTo>
                  <a:lnTo>
                    <a:pt x="2197" y="12827"/>
                  </a:lnTo>
                  <a:lnTo>
                    <a:pt x="2176" y="12764"/>
                  </a:lnTo>
                  <a:lnTo>
                    <a:pt x="2281" y="12701"/>
                  </a:lnTo>
                  <a:lnTo>
                    <a:pt x="2386" y="12681"/>
                  </a:lnTo>
                  <a:lnTo>
                    <a:pt x="2386" y="12597"/>
                  </a:lnTo>
                  <a:lnTo>
                    <a:pt x="2302" y="12492"/>
                  </a:lnTo>
                  <a:lnTo>
                    <a:pt x="2323" y="12409"/>
                  </a:lnTo>
                  <a:lnTo>
                    <a:pt x="2260" y="12304"/>
                  </a:lnTo>
                  <a:lnTo>
                    <a:pt x="2155" y="12241"/>
                  </a:lnTo>
                  <a:lnTo>
                    <a:pt x="2176" y="12157"/>
                  </a:lnTo>
                  <a:lnTo>
                    <a:pt x="2218" y="12178"/>
                  </a:lnTo>
                  <a:lnTo>
                    <a:pt x="2323" y="12304"/>
                  </a:lnTo>
                  <a:lnTo>
                    <a:pt x="2386" y="12471"/>
                  </a:lnTo>
                  <a:lnTo>
                    <a:pt x="2406" y="12492"/>
                  </a:lnTo>
                  <a:lnTo>
                    <a:pt x="2490" y="12513"/>
                  </a:lnTo>
                  <a:lnTo>
                    <a:pt x="2469" y="12576"/>
                  </a:lnTo>
                  <a:lnTo>
                    <a:pt x="2511" y="12639"/>
                  </a:lnTo>
                  <a:lnTo>
                    <a:pt x="2616" y="12597"/>
                  </a:lnTo>
                  <a:lnTo>
                    <a:pt x="2595" y="12513"/>
                  </a:lnTo>
                  <a:lnTo>
                    <a:pt x="2532" y="12492"/>
                  </a:lnTo>
                  <a:lnTo>
                    <a:pt x="2595" y="12409"/>
                  </a:lnTo>
                  <a:lnTo>
                    <a:pt x="2678" y="12492"/>
                  </a:lnTo>
                  <a:lnTo>
                    <a:pt x="2699" y="12555"/>
                  </a:lnTo>
                  <a:lnTo>
                    <a:pt x="2825" y="12409"/>
                  </a:lnTo>
                  <a:lnTo>
                    <a:pt x="2846" y="12283"/>
                  </a:lnTo>
                  <a:lnTo>
                    <a:pt x="2825" y="12178"/>
                  </a:lnTo>
                  <a:lnTo>
                    <a:pt x="2741" y="12157"/>
                  </a:lnTo>
                  <a:lnTo>
                    <a:pt x="2720" y="12074"/>
                  </a:lnTo>
                  <a:lnTo>
                    <a:pt x="2783" y="12053"/>
                  </a:lnTo>
                  <a:lnTo>
                    <a:pt x="2783" y="11990"/>
                  </a:lnTo>
                  <a:lnTo>
                    <a:pt x="2825" y="11990"/>
                  </a:lnTo>
                  <a:lnTo>
                    <a:pt x="2888" y="11948"/>
                  </a:lnTo>
                  <a:lnTo>
                    <a:pt x="2825" y="11865"/>
                  </a:lnTo>
                  <a:lnTo>
                    <a:pt x="2825" y="11760"/>
                  </a:lnTo>
                  <a:lnTo>
                    <a:pt x="2909" y="11718"/>
                  </a:lnTo>
                  <a:lnTo>
                    <a:pt x="2992" y="11781"/>
                  </a:lnTo>
                  <a:lnTo>
                    <a:pt x="2930" y="11885"/>
                  </a:lnTo>
                  <a:lnTo>
                    <a:pt x="2950" y="12032"/>
                  </a:lnTo>
                  <a:lnTo>
                    <a:pt x="2930" y="12095"/>
                  </a:lnTo>
                  <a:lnTo>
                    <a:pt x="2992" y="12199"/>
                  </a:lnTo>
                  <a:lnTo>
                    <a:pt x="3013" y="12283"/>
                  </a:lnTo>
                  <a:lnTo>
                    <a:pt x="3118" y="12409"/>
                  </a:lnTo>
                  <a:lnTo>
                    <a:pt x="3264" y="12409"/>
                  </a:lnTo>
                  <a:lnTo>
                    <a:pt x="3327" y="12450"/>
                  </a:lnTo>
                  <a:lnTo>
                    <a:pt x="3264" y="12492"/>
                  </a:lnTo>
                  <a:lnTo>
                    <a:pt x="3348" y="12555"/>
                  </a:lnTo>
                  <a:lnTo>
                    <a:pt x="3432" y="12639"/>
                  </a:lnTo>
                  <a:lnTo>
                    <a:pt x="3474" y="12555"/>
                  </a:lnTo>
                  <a:lnTo>
                    <a:pt x="3453" y="12178"/>
                  </a:lnTo>
                  <a:lnTo>
                    <a:pt x="3369" y="12032"/>
                  </a:lnTo>
                  <a:lnTo>
                    <a:pt x="3432" y="11948"/>
                  </a:lnTo>
                  <a:lnTo>
                    <a:pt x="3515" y="11885"/>
                  </a:lnTo>
                  <a:lnTo>
                    <a:pt x="3432" y="11781"/>
                  </a:lnTo>
                  <a:lnTo>
                    <a:pt x="3474" y="11718"/>
                  </a:lnTo>
                  <a:lnTo>
                    <a:pt x="3662" y="11676"/>
                  </a:lnTo>
                  <a:lnTo>
                    <a:pt x="3683" y="11593"/>
                  </a:lnTo>
                  <a:lnTo>
                    <a:pt x="3683" y="11467"/>
                  </a:lnTo>
                  <a:lnTo>
                    <a:pt x="3766" y="11321"/>
                  </a:lnTo>
                  <a:lnTo>
                    <a:pt x="3683" y="11195"/>
                  </a:lnTo>
                  <a:lnTo>
                    <a:pt x="3662" y="10923"/>
                  </a:lnTo>
                  <a:lnTo>
                    <a:pt x="3536" y="10714"/>
                  </a:lnTo>
                  <a:lnTo>
                    <a:pt x="3557" y="10609"/>
                  </a:lnTo>
                  <a:lnTo>
                    <a:pt x="3829" y="10525"/>
                  </a:lnTo>
                  <a:lnTo>
                    <a:pt x="3829" y="10358"/>
                  </a:lnTo>
                  <a:lnTo>
                    <a:pt x="3871" y="10212"/>
                  </a:lnTo>
                  <a:lnTo>
                    <a:pt x="3662" y="10002"/>
                  </a:lnTo>
                  <a:lnTo>
                    <a:pt x="3515" y="9898"/>
                  </a:lnTo>
                  <a:lnTo>
                    <a:pt x="3515" y="9688"/>
                  </a:lnTo>
                  <a:lnTo>
                    <a:pt x="3536" y="9479"/>
                  </a:lnTo>
                  <a:lnTo>
                    <a:pt x="3515" y="9249"/>
                  </a:lnTo>
                  <a:lnTo>
                    <a:pt x="3453" y="9103"/>
                  </a:lnTo>
                  <a:lnTo>
                    <a:pt x="3515" y="8914"/>
                  </a:lnTo>
                  <a:lnTo>
                    <a:pt x="3453" y="8621"/>
                  </a:lnTo>
                  <a:lnTo>
                    <a:pt x="3411" y="8308"/>
                  </a:lnTo>
                  <a:lnTo>
                    <a:pt x="3453" y="8077"/>
                  </a:lnTo>
                  <a:lnTo>
                    <a:pt x="3578" y="7847"/>
                  </a:lnTo>
                  <a:lnTo>
                    <a:pt x="3683" y="7764"/>
                  </a:lnTo>
                  <a:lnTo>
                    <a:pt x="3850" y="7784"/>
                  </a:lnTo>
                  <a:lnTo>
                    <a:pt x="4059" y="7805"/>
                  </a:lnTo>
                  <a:lnTo>
                    <a:pt x="4164" y="7680"/>
                  </a:lnTo>
                  <a:lnTo>
                    <a:pt x="4143" y="7450"/>
                  </a:lnTo>
                  <a:lnTo>
                    <a:pt x="4080" y="7366"/>
                  </a:lnTo>
                  <a:lnTo>
                    <a:pt x="4080" y="7240"/>
                  </a:lnTo>
                  <a:lnTo>
                    <a:pt x="4290" y="6738"/>
                  </a:lnTo>
                  <a:lnTo>
                    <a:pt x="4290" y="6487"/>
                  </a:lnTo>
                  <a:lnTo>
                    <a:pt x="4352" y="6215"/>
                  </a:lnTo>
                  <a:lnTo>
                    <a:pt x="4394" y="6069"/>
                  </a:lnTo>
                  <a:lnTo>
                    <a:pt x="4394" y="5901"/>
                  </a:lnTo>
                  <a:lnTo>
                    <a:pt x="4311" y="5818"/>
                  </a:lnTo>
                  <a:lnTo>
                    <a:pt x="4311" y="5692"/>
                  </a:lnTo>
                  <a:lnTo>
                    <a:pt x="4499" y="5587"/>
                  </a:lnTo>
                  <a:lnTo>
                    <a:pt x="4708" y="5567"/>
                  </a:lnTo>
                  <a:lnTo>
                    <a:pt x="4792" y="5483"/>
                  </a:lnTo>
                  <a:lnTo>
                    <a:pt x="4813" y="5357"/>
                  </a:lnTo>
                  <a:lnTo>
                    <a:pt x="4980" y="5064"/>
                  </a:lnTo>
                  <a:lnTo>
                    <a:pt x="5127" y="4855"/>
                  </a:lnTo>
                  <a:lnTo>
                    <a:pt x="5189" y="4730"/>
                  </a:lnTo>
                  <a:lnTo>
                    <a:pt x="5106" y="4541"/>
                  </a:lnTo>
                  <a:lnTo>
                    <a:pt x="5043" y="4458"/>
                  </a:lnTo>
                  <a:lnTo>
                    <a:pt x="5043" y="4206"/>
                  </a:lnTo>
                  <a:lnTo>
                    <a:pt x="5127" y="4186"/>
                  </a:lnTo>
                  <a:lnTo>
                    <a:pt x="5189" y="4081"/>
                  </a:lnTo>
                  <a:lnTo>
                    <a:pt x="5231" y="3934"/>
                  </a:lnTo>
                  <a:lnTo>
                    <a:pt x="5315" y="3893"/>
                  </a:lnTo>
                  <a:lnTo>
                    <a:pt x="5399" y="3704"/>
                  </a:lnTo>
                  <a:lnTo>
                    <a:pt x="5524" y="3600"/>
                  </a:lnTo>
                  <a:lnTo>
                    <a:pt x="5629" y="3683"/>
                  </a:lnTo>
                  <a:lnTo>
                    <a:pt x="5712" y="3725"/>
                  </a:lnTo>
                  <a:lnTo>
                    <a:pt x="5754" y="3725"/>
                  </a:lnTo>
                  <a:lnTo>
                    <a:pt x="5859" y="3621"/>
                  </a:lnTo>
                  <a:lnTo>
                    <a:pt x="5775" y="3516"/>
                  </a:lnTo>
                  <a:lnTo>
                    <a:pt x="5859" y="3474"/>
                  </a:lnTo>
                  <a:lnTo>
                    <a:pt x="5859" y="3390"/>
                  </a:lnTo>
                  <a:lnTo>
                    <a:pt x="5880" y="3349"/>
                  </a:lnTo>
                  <a:lnTo>
                    <a:pt x="5775" y="3181"/>
                  </a:lnTo>
                  <a:lnTo>
                    <a:pt x="5838" y="3160"/>
                  </a:lnTo>
                  <a:lnTo>
                    <a:pt x="6026" y="3160"/>
                  </a:lnTo>
                  <a:lnTo>
                    <a:pt x="6152" y="3077"/>
                  </a:lnTo>
                  <a:lnTo>
                    <a:pt x="6340" y="3139"/>
                  </a:lnTo>
                  <a:lnTo>
                    <a:pt x="6445" y="3202"/>
                  </a:lnTo>
                  <a:lnTo>
                    <a:pt x="6570" y="3223"/>
                  </a:lnTo>
                  <a:lnTo>
                    <a:pt x="6654" y="3286"/>
                  </a:lnTo>
                  <a:lnTo>
                    <a:pt x="6696" y="3265"/>
                  </a:lnTo>
                  <a:lnTo>
                    <a:pt x="6759" y="3307"/>
                  </a:lnTo>
                  <a:lnTo>
                    <a:pt x="6759" y="3160"/>
                  </a:lnTo>
                  <a:lnTo>
                    <a:pt x="6696" y="3077"/>
                  </a:lnTo>
                  <a:lnTo>
                    <a:pt x="6717" y="2888"/>
                  </a:lnTo>
                  <a:lnTo>
                    <a:pt x="6800" y="2846"/>
                  </a:lnTo>
                  <a:lnTo>
                    <a:pt x="6779" y="2700"/>
                  </a:lnTo>
                  <a:lnTo>
                    <a:pt x="6696" y="2658"/>
                  </a:lnTo>
                  <a:lnTo>
                    <a:pt x="6675" y="2554"/>
                  </a:lnTo>
                  <a:lnTo>
                    <a:pt x="6675" y="2554"/>
                  </a:lnTo>
                  <a:lnTo>
                    <a:pt x="6800" y="2616"/>
                  </a:lnTo>
                  <a:lnTo>
                    <a:pt x="6926" y="2574"/>
                  </a:lnTo>
                  <a:lnTo>
                    <a:pt x="6989" y="2554"/>
                  </a:lnTo>
                  <a:lnTo>
                    <a:pt x="7010" y="2533"/>
                  </a:lnTo>
                  <a:lnTo>
                    <a:pt x="7072" y="2533"/>
                  </a:lnTo>
                  <a:lnTo>
                    <a:pt x="7093" y="2512"/>
                  </a:lnTo>
                  <a:lnTo>
                    <a:pt x="7072" y="2428"/>
                  </a:lnTo>
                  <a:lnTo>
                    <a:pt x="7093" y="2323"/>
                  </a:lnTo>
                  <a:lnTo>
                    <a:pt x="7177" y="2261"/>
                  </a:lnTo>
                  <a:lnTo>
                    <a:pt x="7282" y="2261"/>
                  </a:lnTo>
                  <a:lnTo>
                    <a:pt x="7344" y="2407"/>
                  </a:lnTo>
                  <a:lnTo>
                    <a:pt x="7616" y="2616"/>
                  </a:lnTo>
                  <a:lnTo>
                    <a:pt x="7637" y="2742"/>
                  </a:lnTo>
                  <a:lnTo>
                    <a:pt x="7742" y="2846"/>
                  </a:lnTo>
                  <a:lnTo>
                    <a:pt x="7909" y="2930"/>
                  </a:lnTo>
                  <a:lnTo>
                    <a:pt x="8160" y="2930"/>
                  </a:lnTo>
                  <a:lnTo>
                    <a:pt x="8328" y="2784"/>
                  </a:lnTo>
                  <a:lnTo>
                    <a:pt x="8391" y="2700"/>
                  </a:lnTo>
                  <a:lnTo>
                    <a:pt x="8495" y="2700"/>
                  </a:lnTo>
                  <a:lnTo>
                    <a:pt x="8704" y="2846"/>
                  </a:lnTo>
                  <a:lnTo>
                    <a:pt x="8851" y="2867"/>
                  </a:lnTo>
                  <a:lnTo>
                    <a:pt x="8893" y="2742"/>
                  </a:lnTo>
                  <a:lnTo>
                    <a:pt x="8976" y="2679"/>
                  </a:lnTo>
                  <a:lnTo>
                    <a:pt x="9060" y="2616"/>
                  </a:lnTo>
                  <a:lnTo>
                    <a:pt x="9165" y="2616"/>
                  </a:lnTo>
                  <a:lnTo>
                    <a:pt x="9269" y="2554"/>
                  </a:lnTo>
                  <a:lnTo>
                    <a:pt x="9311" y="2470"/>
                  </a:lnTo>
                  <a:lnTo>
                    <a:pt x="9269" y="2365"/>
                  </a:lnTo>
                  <a:lnTo>
                    <a:pt x="9207" y="2219"/>
                  </a:lnTo>
                  <a:lnTo>
                    <a:pt x="9228" y="1905"/>
                  </a:lnTo>
                  <a:lnTo>
                    <a:pt x="9290" y="1821"/>
                  </a:lnTo>
                  <a:lnTo>
                    <a:pt x="9228" y="1717"/>
                  </a:lnTo>
                  <a:lnTo>
                    <a:pt x="9290" y="1696"/>
                  </a:lnTo>
                  <a:lnTo>
                    <a:pt x="9395" y="1570"/>
                  </a:lnTo>
                  <a:lnTo>
                    <a:pt x="9374" y="1507"/>
                  </a:lnTo>
                  <a:lnTo>
                    <a:pt x="9500" y="1424"/>
                  </a:lnTo>
                  <a:lnTo>
                    <a:pt x="9646" y="1486"/>
                  </a:lnTo>
                  <a:lnTo>
                    <a:pt x="9730" y="1466"/>
                  </a:lnTo>
                  <a:lnTo>
                    <a:pt x="9730" y="1403"/>
                  </a:lnTo>
                  <a:lnTo>
                    <a:pt x="9813" y="1298"/>
                  </a:lnTo>
                  <a:lnTo>
                    <a:pt x="10065" y="1298"/>
                  </a:lnTo>
                  <a:lnTo>
                    <a:pt x="10169" y="1382"/>
                  </a:lnTo>
                  <a:lnTo>
                    <a:pt x="10316" y="1528"/>
                  </a:lnTo>
                  <a:lnTo>
                    <a:pt x="10378" y="1633"/>
                  </a:lnTo>
                  <a:lnTo>
                    <a:pt x="10525" y="1654"/>
                  </a:lnTo>
                  <a:lnTo>
                    <a:pt x="10692" y="1696"/>
                  </a:lnTo>
                  <a:lnTo>
                    <a:pt x="10755" y="1800"/>
                  </a:lnTo>
                  <a:lnTo>
                    <a:pt x="10860" y="1905"/>
                  </a:lnTo>
                  <a:lnTo>
                    <a:pt x="10839" y="2030"/>
                  </a:lnTo>
                  <a:lnTo>
                    <a:pt x="10734" y="2177"/>
                  </a:lnTo>
                  <a:lnTo>
                    <a:pt x="10755" y="2428"/>
                  </a:lnTo>
                  <a:lnTo>
                    <a:pt x="10839" y="2428"/>
                  </a:lnTo>
                  <a:lnTo>
                    <a:pt x="10839" y="2219"/>
                  </a:lnTo>
                  <a:lnTo>
                    <a:pt x="10985" y="2051"/>
                  </a:lnTo>
                  <a:lnTo>
                    <a:pt x="11111" y="2030"/>
                  </a:lnTo>
                  <a:lnTo>
                    <a:pt x="11194" y="1926"/>
                  </a:lnTo>
                  <a:lnTo>
                    <a:pt x="11194" y="1779"/>
                  </a:lnTo>
                  <a:lnTo>
                    <a:pt x="11299" y="1738"/>
                  </a:lnTo>
                  <a:lnTo>
                    <a:pt x="11404" y="1800"/>
                  </a:lnTo>
                  <a:lnTo>
                    <a:pt x="11487" y="1717"/>
                  </a:lnTo>
                  <a:lnTo>
                    <a:pt x="11487" y="1591"/>
                  </a:lnTo>
                  <a:lnTo>
                    <a:pt x="11425" y="1591"/>
                  </a:lnTo>
                  <a:lnTo>
                    <a:pt x="11362" y="1507"/>
                  </a:lnTo>
                  <a:lnTo>
                    <a:pt x="11299" y="1507"/>
                  </a:lnTo>
                  <a:lnTo>
                    <a:pt x="11278" y="1528"/>
                  </a:lnTo>
                  <a:lnTo>
                    <a:pt x="11278" y="1612"/>
                  </a:lnTo>
                  <a:lnTo>
                    <a:pt x="11215" y="1570"/>
                  </a:lnTo>
                  <a:lnTo>
                    <a:pt x="11194" y="1507"/>
                  </a:lnTo>
                  <a:lnTo>
                    <a:pt x="11153" y="1507"/>
                  </a:lnTo>
                  <a:lnTo>
                    <a:pt x="11153" y="1570"/>
                  </a:lnTo>
                  <a:lnTo>
                    <a:pt x="11111" y="1696"/>
                  </a:lnTo>
                  <a:lnTo>
                    <a:pt x="11090" y="1654"/>
                  </a:lnTo>
                  <a:lnTo>
                    <a:pt x="11048" y="1591"/>
                  </a:lnTo>
                  <a:lnTo>
                    <a:pt x="10964" y="1633"/>
                  </a:lnTo>
                  <a:lnTo>
                    <a:pt x="10943" y="1696"/>
                  </a:lnTo>
                  <a:lnTo>
                    <a:pt x="10901" y="1612"/>
                  </a:lnTo>
                  <a:lnTo>
                    <a:pt x="10881" y="1486"/>
                  </a:lnTo>
                  <a:lnTo>
                    <a:pt x="10839" y="1486"/>
                  </a:lnTo>
                  <a:lnTo>
                    <a:pt x="10776" y="1361"/>
                  </a:lnTo>
                  <a:lnTo>
                    <a:pt x="10734" y="1319"/>
                  </a:lnTo>
                  <a:lnTo>
                    <a:pt x="10650" y="1319"/>
                  </a:lnTo>
                  <a:lnTo>
                    <a:pt x="10567" y="1298"/>
                  </a:lnTo>
                  <a:lnTo>
                    <a:pt x="10420" y="1277"/>
                  </a:lnTo>
                  <a:lnTo>
                    <a:pt x="10357" y="1193"/>
                  </a:lnTo>
                  <a:lnTo>
                    <a:pt x="10378" y="1173"/>
                  </a:lnTo>
                  <a:lnTo>
                    <a:pt x="10546" y="1214"/>
                  </a:lnTo>
                  <a:lnTo>
                    <a:pt x="10692" y="1193"/>
                  </a:lnTo>
                  <a:lnTo>
                    <a:pt x="10797" y="1214"/>
                  </a:lnTo>
                  <a:lnTo>
                    <a:pt x="11048" y="1256"/>
                  </a:lnTo>
                  <a:lnTo>
                    <a:pt x="11194" y="1193"/>
                  </a:lnTo>
                  <a:lnTo>
                    <a:pt x="11299" y="984"/>
                  </a:lnTo>
                  <a:lnTo>
                    <a:pt x="11508" y="942"/>
                  </a:lnTo>
                  <a:lnTo>
                    <a:pt x="11613" y="859"/>
                  </a:lnTo>
                  <a:lnTo>
                    <a:pt x="11613" y="838"/>
                  </a:lnTo>
                  <a:lnTo>
                    <a:pt x="11529" y="796"/>
                  </a:lnTo>
                  <a:lnTo>
                    <a:pt x="11508" y="754"/>
                  </a:lnTo>
                  <a:lnTo>
                    <a:pt x="11425" y="733"/>
                  </a:lnTo>
                  <a:lnTo>
                    <a:pt x="11320" y="754"/>
                  </a:lnTo>
                  <a:lnTo>
                    <a:pt x="11194" y="608"/>
                  </a:lnTo>
                  <a:lnTo>
                    <a:pt x="11111" y="608"/>
                  </a:lnTo>
                  <a:lnTo>
                    <a:pt x="11006" y="733"/>
                  </a:lnTo>
                  <a:lnTo>
                    <a:pt x="10964" y="733"/>
                  </a:lnTo>
                  <a:lnTo>
                    <a:pt x="10943" y="691"/>
                  </a:lnTo>
                  <a:lnTo>
                    <a:pt x="11048" y="649"/>
                  </a:lnTo>
                  <a:lnTo>
                    <a:pt x="11048" y="566"/>
                  </a:lnTo>
                  <a:lnTo>
                    <a:pt x="10943" y="524"/>
                  </a:lnTo>
                  <a:lnTo>
                    <a:pt x="10901" y="482"/>
                  </a:lnTo>
                  <a:lnTo>
                    <a:pt x="10839" y="482"/>
                  </a:lnTo>
                  <a:lnTo>
                    <a:pt x="10776" y="608"/>
                  </a:lnTo>
                  <a:lnTo>
                    <a:pt x="10734" y="608"/>
                  </a:lnTo>
                  <a:lnTo>
                    <a:pt x="10734" y="524"/>
                  </a:lnTo>
                  <a:lnTo>
                    <a:pt x="10671" y="545"/>
                  </a:lnTo>
                  <a:lnTo>
                    <a:pt x="10650" y="587"/>
                  </a:lnTo>
                  <a:lnTo>
                    <a:pt x="10588" y="587"/>
                  </a:lnTo>
                  <a:lnTo>
                    <a:pt x="10567" y="545"/>
                  </a:lnTo>
                  <a:lnTo>
                    <a:pt x="10650" y="482"/>
                  </a:lnTo>
                  <a:lnTo>
                    <a:pt x="10650" y="419"/>
                  </a:lnTo>
                  <a:lnTo>
                    <a:pt x="10546" y="357"/>
                  </a:lnTo>
                  <a:lnTo>
                    <a:pt x="10420" y="357"/>
                  </a:lnTo>
                  <a:lnTo>
                    <a:pt x="10357" y="377"/>
                  </a:lnTo>
                  <a:lnTo>
                    <a:pt x="10337" y="545"/>
                  </a:lnTo>
                  <a:lnTo>
                    <a:pt x="10253" y="587"/>
                  </a:lnTo>
                  <a:lnTo>
                    <a:pt x="10253" y="649"/>
                  </a:lnTo>
                  <a:lnTo>
                    <a:pt x="10316" y="796"/>
                  </a:lnTo>
                  <a:lnTo>
                    <a:pt x="10316" y="880"/>
                  </a:lnTo>
                  <a:lnTo>
                    <a:pt x="10253" y="942"/>
                  </a:lnTo>
                  <a:lnTo>
                    <a:pt x="10211" y="838"/>
                  </a:lnTo>
                  <a:lnTo>
                    <a:pt x="10127" y="838"/>
                  </a:lnTo>
                  <a:lnTo>
                    <a:pt x="10127" y="859"/>
                  </a:lnTo>
                  <a:lnTo>
                    <a:pt x="10023" y="838"/>
                  </a:lnTo>
                  <a:lnTo>
                    <a:pt x="9897" y="901"/>
                  </a:lnTo>
                  <a:lnTo>
                    <a:pt x="9897" y="901"/>
                  </a:lnTo>
                  <a:lnTo>
                    <a:pt x="10002" y="754"/>
                  </a:lnTo>
                  <a:lnTo>
                    <a:pt x="10065" y="733"/>
                  </a:lnTo>
                  <a:lnTo>
                    <a:pt x="10127" y="608"/>
                  </a:lnTo>
                  <a:lnTo>
                    <a:pt x="10127" y="566"/>
                  </a:lnTo>
                  <a:lnTo>
                    <a:pt x="10065" y="566"/>
                  </a:lnTo>
                  <a:lnTo>
                    <a:pt x="9960" y="649"/>
                  </a:lnTo>
                  <a:lnTo>
                    <a:pt x="9897" y="649"/>
                  </a:lnTo>
                  <a:lnTo>
                    <a:pt x="9918" y="587"/>
                  </a:lnTo>
                  <a:lnTo>
                    <a:pt x="10002" y="524"/>
                  </a:lnTo>
                  <a:lnTo>
                    <a:pt x="10002" y="482"/>
                  </a:lnTo>
                  <a:lnTo>
                    <a:pt x="9897" y="461"/>
                  </a:lnTo>
                  <a:lnTo>
                    <a:pt x="9855" y="419"/>
                  </a:lnTo>
                  <a:lnTo>
                    <a:pt x="9960" y="377"/>
                  </a:lnTo>
                  <a:lnTo>
                    <a:pt x="10002" y="419"/>
                  </a:lnTo>
                  <a:lnTo>
                    <a:pt x="10127" y="419"/>
                  </a:lnTo>
                  <a:lnTo>
                    <a:pt x="10169" y="231"/>
                  </a:lnTo>
                  <a:lnTo>
                    <a:pt x="10169" y="168"/>
                  </a:lnTo>
                  <a:lnTo>
                    <a:pt x="10044" y="210"/>
                  </a:lnTo>
                  <a:lnTo>
                    <a:pt x="10002" y="147"/>
                  </a:lnTo>
                  <a:lnTo>
                    <a:pt x="10023" y="64"/>
                  </a:lnTo>
                  <a:lnTo>
                    <a:pt x="10002" y="1"/>
                  </a:lnTo>
                  <a:lnTo>
                    <a:pt x="9918" y="64"/>
                  </a:lnTo>
                  <a:lnTo>
                    <a:pt x="9855" y="64"/>
                  </a:lnTo>
                  <a:lnTo>
                    <a:pt x="9792"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017;p43">
              <a:extLst>
                <a:ext uri="{FF2B5EF4-FFF2-40B4-BE49-F238E27FC236}">
                  <a16:creationId xmlns:a16="http://schemas.microsoft.com/office/drawing/2014/main" id="{D35EF8B0-C106-4D48-A0F8-0C619484B81A}"/>
                </a:ext>
              </a:extLst>
            </p:cNvPr>
            <p:cNvSpPr/>
            <p:nvPr/>
          </p:nvSpPr>
          <p:spPr>
            <a:xfrm>
              <a:off x="3823325" y="2021850"/>
              <a:ext cx="143875" cy="324875"/>
            </a:xfrm>
            <a:custGeom>
              <a:avLst/>
              <a:gdLst/>
              <a:ahLst/>
              <a:cxnLst/>
              <a:rect l="l" t="t" r="r" b="b"/>
              <a:pathLst>
                <a:path w="5755" h="12995" extrusionOk="0">
                  <a:moveTo>
                    <a:pt x="3788" y="1"/>
                  </a:moveTo>
                  <a:lnTo>
                    <a:pt x="3725" y="21"/>
                  </a:lnTo>
                  <a:lnTo>
                    <a:pt x="3599" y="63"/>
                  </a:lnTo>
                  <a:lnTo>
                    <a:pt x="3474" y="1"/>
                  </a:lnTo>
                  <a:lnTo>
                    <a:pt x="3474" y="1"/>
                  </a:lnTo>
                  <a:lnTo>
                    <a:pt x="3495" y="105"/>
                  </a:lnTo>
                  <a:lnTo>
                    <a:pt x="3578" y="147"/>
                  </a:lnTo>
                  <a:lnTo>
                    <a:pt x="3599" y="293"/>
                  </a:lnTo>
                  <a:lnTo>
                    <a:pt x="3516" y="335"/>
                  </a:lnTo>
                  <a:lnTo>
                    <a:pt x="3495" y="524"/>
                  </a:lnTo>
                  <a:lnTo>
                    <a:pt x="3558" y="607"/>
                  </a:lnTo>
                  <a:lnTo>
                    <a:pt x="3558" y="754"/>
                  </a:lnTo>
                  <a:lnTo>
                    <a:pt x="3495" y="712"/>
                  </a:lnTo>
                  <a:lnTo>
                    <a:pt x="3453" y="733"/>
                  </a:lnTo>
                  <a:lnTo>
                    <a:pt x="3369" y="670"/>
                  </a:lnTo>
                  <a:lnTo>
                    <a:pt x="3244" y="649"/>
                  </a:lnTo>
                  <a:lnTo>
                    <a:pt x="3139" y="586"/>
                  </a:lnTo>
                  <a:lnTo>
                    <a:pt x="2951" y="524"/>
                  </a:lnTo>
                  <a:lnTo>
                    <a:pt x="2825" y="607"/>
                  </a:lnTo>
                  <a:lnTo>
                    <a:pt x="2637" y="607"/>
                  </a:lnTo>
                  <a:lnTo>
                    <a:pt x="2574" y="628"/>
                  </a:lnTo>
                  <a:lnTo>
                    <a:pt x="2679" y="796"/>
                  </a:lnTo>
                  <a:lnTo>
                    <a:pt x="2658" y="837"/>
                  </a:lnTo>
                  <a:lnTo>
                    <a:pt x="2658" y="921"/>
                  </a:lnTo>
                  <a:lnTo>
                    <a:pt x="2574" y="963"/>
                  </a:lnTo>
                  <a:lnTo>
                    <a:pt x="2658" y="1068"/>
                  </a:lnTo>
                  <a:lnTo>
                    <a:pt x="2553" y="1172"/>
                  </a:lnTo>
                  <a:lnTo>
                    <a:pt x="2511" y="1172"/>
                  </a:lnTo>
                  <a:lnTo>
                    <a:pt x="2428" y="1130"/>
                  </a:lnTo>
                  <a:lnTo>
                    <a:pt x="2323" y="1047"/>
                  </a:lnTo>
                  <a:lnTo>
                    <a:pt x="2198" y="1151"/>
                  </a:lnTo>
                  <a:lnTo>
                    <a:pt x="2114" y="1340"/>
                  </a:lnTo>
                  <a:lnTo>
                    <a:pt x="2030" y="1381"/>
                  </a:lnTo>
                  <a:lnTo>
                    <a:pt x="1988" y="1528"/>
                  </a:lnTo>
                  <a:lnTo>
                    <a:pt x="1926" y="1633"/>
                  </a:lnTo>
                  <a:lnTo>
                    <a:pt x="1842" y="1653"/>
                  </a:lnTo>
                  <a:lnTo>
                    <a:pt x="1842" y="1905"/>
                  </a:lnTo>
                  <a:lnTo>
                    <a:pt x="1905" y="1988"/>
                  </a:lnTo>
                  <a:lnTo>
                    <a:pt x="1988" y="2177"/>
                  </a:lnTo>
                  <a:lnTo>
                    <a:pt x="1926" y="2302"/>
                  </a:lnTo>
                  <a:lnTo>
                    <a:pt x="1779" y="2511"/>
                  </a:lnTo>
                  <a:lnTo>
                    <a:pt x="1612" y="2804"/>
                  </a:lnTo>
                  <a:lnTo>
                    <a:pt x="1591" y="2930"/>
                  </a:lnTo>
                  <a:lnTo>
                    <a:pt x="1507" y="3014"/>
                  </a:lnTo>
                  <a:lnTo>
                    <a:pt x="1298" y="3034"/>
                  </a:lnTo>
                  <a:lnTo>
                    <a:pt x="1110" y="3139"/>
                  </a:lnTo>
                  <a:lnTo>
                    <a:pt x="1110" y="3265"/>
                  </a:lnTo>
                  <a:lnTo>
                    <a:pt x="1193" y="3348"/>
                  </a:lnTo>
                  <a:lnTo>
                    <a:pt x="1193" y="3516"/>
                  </a:lnTo>
                  <a:lnTo>
                    <a:pt x="1151" y="3662"/>
                  </a:lnTo>
                  <a:lnTo>
                    <a:pt x="1089" y="3934"/>
                  </a:lnTo>
                  <a:lnTo>
                    <a:pt x="1089" y="4185"/>
                  </a:lnTo>
                  <a:lnTo>
                    <a:pt x="879" y="4687"/>
                  </a:lnTo>
                  <a:lnTo>
                    <a:pt x="879" y="4813"/>
                  </a:lnTo>
                  <a:lnTo>
                    <a:pt x="942" y="4897"/>
                  </a:lnTo>
                  <a:lnTo>
                    <a:pt x="963" y="5127"/>
                  </a:lnTo>
                  <a:lnTo>
                    <a:pt x="858" y="5252"/>
                  </a:lnTo>
                  <a:lnTo>
                    <a:pt x="649" y="5231"/>
                  </a:lnTo>
                  <a:lnTo>
                    <a:pt x="482" y="5211"/>
                  </a:lnTo>
                  <a:lnTo>
                    <a:pt x="377" y="5294"/>
                  </a:lnTo>
                  <a:lnTo>
                    <a:pt x="252" y="5524"/>
                  </a:lnTo>
                  <a:lnTo>
                    <a:pt x="210" y="5755"/>
                  </a:lnTo>
                  <a:lnTo>
                    <a:pt x="252" y="6068"/>
                  </a:lnTo>
                  <a:lnTo>
                    <a:pt x="314" y="6361"/>
                  </a:lnTo>
                  <a:lnTo>
                    <a:pt x="252" y="6550"/>
                  </a:lnTo>
                  <a:lnTo>
                    <a:pt x="314" y="6696"/>
                  </a:lnTo>
                  <a:lnTo>
                    <a:pt x="335" y="6926"/>
                  </a:lnTo>
                  <a:lnTo>
                    <a:pt x="314" y="7135"/>
                  </a:lnTo>
                  <a:lnTo>
                    <a:pt x="314" y="7345"/>
                  </a:lnTo>
                  <a:lnTo>
                    <a:pt x="461" y="7449"/>
                  </a:lnTo>
                  <a:lnTo>
                    <a:pt x="670" y="7659"/>
                  </a:lnTo>
                  <a:lnTo>
                    <a:pt x="628" y="7805"/>
                  </a:lnTo>
                  <a:lnTo>
                    <a:pt x="628" y="7972"/>
                  </a:lnTo>
                  <a:lnTo>
                    <a:pt x="356" y="8056"/>
                  </a:lnTo>
                  <a:lnTo>
                    <a:pt x="335" y="8161"/>
                  </a:lnTo>
                  <a:lnTo>
                    <a:pt x="461" y="8370"/>
                  </a:lnTo>
                  <a:lnTo>
                    <a:pt x="482" y="8642"/>
                  </a:lnTo>
                  <a:lnTo>
                    <a:pt x="565" y="8768"/>
                  </a:lnTo>
                  <a:lnTo>
                    <a:pt x="482" y="8914"/>
                  </a:lnTo>
                  <a:lnTo>
                    <a:pt x="482" y="9040"/>
                  </a:lnTo>
                  <a:lnTo>
                    <a:pt x="461" y="9123"/>
                  </a:lnTo>
                  <a:lnTo>
                    <a:pt x="273" y="9165"/>
                  </a:lnTo>
                  <a:lnTo>
                    <a:pt x="231" y="9228"/>
                  </a:lnTo>
                  <a:lnTo>
                    <a:pt x="314" y="9332"/>
                  </a:lnTo>
                  <a:lnTo>
                    <a:pt x="231" y="9395"/>
                  </a:lnTo>
                  <a:lnTo>
                    <a:pt x="168" y="9479"/>
                  </a:lnTo>
                  <a:lnTo>
                    <a:pt x="252" y="9625"/>
                  </a:lnTo>
                  <a:lnTo>
                    <a:pt x="273" y="10002"/>
                  </a:lnTo>
                  <a:lnTo>
                    <a:pt x="231" y="10086"/>
                  </a:lnTo>
                  <a:lnTo>
                    <a:pt x="147" y="10002"/>
                  </a:lnTo>
                  <a:lnTo>
                    <a:pt x="63" y="9939"/>
                  </a:lnTo>
                  <a:lnTo>
                    <a:pt x="63" y="9960"/>
                  </a:lnTo>
                  <a:lnTo>
                    <a:pt x="1" y="10023"/>
                  </a:lnTo>
                  <a:lnTo>
                    <a:pt x="21" y="10253"/>
                  </a:lnTo>
                  <a:lnTo>
                    <a:pt x="42" y="10337"/>
                  </a:lnTo>
                  <a:lnTo>
                    <a:pt x="63" y="10525"/>
                  </a:lnTo>
                  <a:lnTo>
                    <a:pt x="147" y="10546"/>
                  </a:lnTo>
                  <a:lnTo>
                    <a:pt x="168" y="10588"/>
                  </a:lnTo>
                  <a:lnTo>
                    <a:pt x="147" y="10734"/>
                  </a:lnTo>
                  <a:lnTo>
                    <a:pt x="273" y="10672"/>
                  </a:lnTo>
                  <a:lnTo>
                    <a:pt x="210" y="10567"/>
                  </a:lnTo>
                  <a:lnTo>
                    <a:pt x="231" y="10483"/>
                  </a:lnTo>
                  <a:lnTo>
                    <a:pt x="273" y="10483"/>
                  </a:lnTo>
                  <a:lnTo>
                    <a:pt x="252" y="10546"/>
                  </a:lnTo>
                  <a:lnTo>
                    <a:pt x="335" y="10588"/>
                  </a:lnTo>
                  <a:lnTo>
                    <a:pt x="377" y="10672"/>
                  </a:lnTo>
                  <a:lnTo>
                    <a:pt x="252" y="10755"/>
                  </a:lnTo>
                  <a:lnTo>
                    <a:pt x="231" y="10860"/>
                  </a:lnTo>
                  <a:lnTo>
                    <a:pt x="273" y="10944"/>
                  </a:lnTo>
                  <a:lnTo>
                    <a:pt x="252" y="11069"/>
                  </a:lnTo>
                  <a:lnTo>
                    <a:pt x="210" y="11111"/>
                  </a:lnTo>
                  <a:lnTo>
                    <a:pt x="273" y="11216"/>
                  </a:lnTo>
                  <a:lnTo>
                    <a:pt x="356" y="11257"/>
                  </a:lnTo>
                  <a:lnTo>
                    <a:pt x="440" y="11383"/>
                  </a:lnTo>
                  <a:lnTo>
                    <a:pt x="482" y="11425"/>
                  </a:lnTo>
                  <a:lnTo>
                    <a:pt x="586" y="11634"/>
                  </a:lnTo>
                  <a:lnTo>
                    <a:pt x="586" y="11801"/>
                  </a:lnTo>
                  <a:lnTo>
                    <a:pt x="733" y="11843"/>
                  </a:lnTo>
                  <a:lnTo>
                    <a:pt x="754" y="11948"/>
                  </a:lnTo>
                  <a:lnTo>
                    <a:pt x="858" y="12094"/>
                  </a:lnTo>
                  <a:lnTo>
                    <a:pt x="984" y="12011"/>
                  </a:lnTo>
                  <a:lnTo>
                    <a:pt x="1005" y="12136"/>
                  </a:lnTo>
                  <a:lnTo>
                    <a:pt x="942" y="12304"/>
                  </a:lnTo>
                  <a:lnTo>
                    <a:pt x="775" y="12325"/>
                  </a:lnTo>
                  <a:lnTo>
                    <a:pt x="754" y="12366"/>
                  </a:lnTo>
                  <a:lnTo>
                    <a:pt x="838" y="12429"/>
                  </a:lnTo>
                  <a:lnTo>
                    <a:pt x="858" y="12534"/>
                  </a:lnTo>
                  <a:lnTo>
                    <a:pt x="984" y="12555"/>
                  </a:lnTo>
                  <a:lnTo>
                    <a:pt x="1047" y="12848"/>
                  </a:lnTo>
                  <a:lnTo>
                    <a:pt x="963" y="12952"/>
                  </a:lnTo>
                  <a:lnTo>
                    <a:pt x="1005" y="12994"/>
                  </a:lnTo>
                  <a:lnTo>
                    <a:pt x="1151" y="12994"/>
                  </a:lnTo>
                  <a:lnTo>
                    <a:pt x="1423" y="12931"/>
                  </a:lnTo>
                  <a:lnTo>
                    <a:pt x="1570" y="12973"/>
                  </a:lnTo>
                  <a:lnTo>
                    <a:pt x="1695" y="12869"/>
                  </a:lnTo>
                  <a:lnTo>
                    <a:pt x="1674" y="12764"/>
                  </a:lnTo>
                  <a:lnTo>
                    <a:pt x="1612" y="12701"/>
                  </a:lnTo>
                  <a:lnTo>
                    <a:pt x="1695" y="12534"/>
                  </a:lnTo>
                  <a:lnTo>
                    <a:pt x="1884" y="12513"/>
                  </a:lnTo>
                  <a:lnTo>
                    <a:pt x="1905" y="12325"/>
                  </a:lnTo>
                  <a:lnTo>
                    <a:pt x="1926" y="12408"/>
                  </a:lnTo>
                  <a:lnTo>
                    <a:pt x="2135" y="12450"/>
                  </a:lnTo>
                  <a:lnTo>
                    <a:pt x="2260" y="12366"/>
                  </a:lnTo>
                  <a:lnTo>
                    <a:pt x="2365" y="12429"/>
                  </a:lnTo>
                  <a:lnTo>
                    <a:pt x="2449" y="12513"/>
                  </a:lnTo>
                  <a:lnTo>
                    <a:pt x="2553" y="12345"/>
                  </a:lnTo>
                  <a:lnTo>
                    <a:pt x="2616" y="12115"/>
                  </a:lnTo>
                  <a:lnTo>
                    <a:pt x="2679" y="12032"/>
                  </a:lnTo>
                  <a:lnTo>
                    <a:pt x="2721" y="11739"/>
                  </a:lnTo>
                  <a:lnTo>
                    <a:pt x="2762" y="11634"/>
                  </a:lnTo>
                  <a:lnTo>
                    <a:pt x="2658" y="11571"/>
                  </a:lnTo>
                  <a:lnTo>
                    <a:pt x="2679" y="11467"/>
                  </a:lnTo>
                  <a:lnTo>
                    <a:pt x="2783" y="11320"/>
                  </a:lnTo>
                  <a:lnTo>
                    <a:pt x="2679" y="11216"/>
                  </a:lnTo>
                  <a:lnTo>
                    <a:pt x="2783" y="11111"/>
                  </a:lnTo>
                  <a:lnTo>
                    <a:pt x="2658" y="11048"/>
                  </a:lnTo>
                  <a:lnTo>
                    <a:pt x="2721" y="10965"/>
                  </a:lnTo>
                  <a:lnTo>
                    <a:pt x="2658" y="10839"/>
                  </a:lnTo>
                  <a:lnTo>
                    <a:pt x="2762" y="10881"/>
                  </a:lnTo>
                  <a:lnTo>
                    <a:pt x="2930" y="10860"/>
                  </a:lnTo>
                  <a:lnTo>
                    <a:pt x="2783" y="10755"/>
                  </a:lnTo>
                  <a:lnTo>
                    <a:pt x="2846" y="10609"/>
                  </a:lnTo>
                  <a:lnTo>
                    <a:pt x="2846" y="10546"/>
                  </a:lnTo>
                  <a:lnTo>
                    <a:pt x="2658" y="10483"/>
                  </a:lnTo>
                  <a:lnTo>
                    <a:pt x="2888" y="10483"/>
                  </a:lnTo>
                  <a:lnTo>
                    <a:pt x="2762" y="10358"/>
                  </a:lnTo>
                  <a:lnTo>
                    <a:pt x="2679" y="10358"/>
                  </a:lnTo>
                  <a:lnTo>
                    <a:pt x="2742" y="10274"/>
                  </a:lnTo>
                  <a:lnTo>
                    <a:pt x="2783" y="10274"/>
                  </a:lnTo>
                  <a:lnTo>
                    <a:pt x="2825" y="10316"/>
                  </a:lnTo>
                  <a:lnTo>
                    <a:pt x="2888" y="10232"/>
                  </a:lnTo>
                  <a:lnTo>
                    <a:pt x="2867" y="10148"/>
                  </a:lnTo>
                  <a:lnTo>
                    <a:pt x="2972" y="10232"/>
                  </a:lnTo>
                  <a:lnTo>
                    <a:pt x="2993" y="10128"/>
                  </a:lnTo>
                  <a:lnTo>
                    <a:pt x="3076" y="10023"/>
                  </a:lnTo>
                  <a:lnTo>
                    <a:pt x="3160" y="10023"/>
                  </a:lnTo>
                  <a:lnTo>
                    <a:pt x="3139" y="9939"/>
                  </a:lnTo>
                  <a:lnTo>
                    <a:pt x="3181" y="9897"/>
                  </a:lnTo>
                  <a:lnTo>
                    <a:pt x="3202" y="9939"/>
                  </a:lnTo>
                  <a:lnTo>
                    <a:pt x="3181" y="10044"/>
                  </a:lnTo>
                  <a:lnTo>
                    <a:pt x="3265" y="10044"/>
                  </a:lnTo>
                  <a:lnTo>
                    <a:pt x="3369" y="9897"/>
                  </a:lnTo>
                  <a:lnTo>
                    <a:pt x="3453" y="9897"/>
                  </a:lnTo>
                  <a:lnTo>
                    <a:pt x="3516" y="9835"/>
                  </a:lnTo>
                  <a:lnTo>
                    <a:pt x="3495" y="9730"/>
                  </a:lnTo>
                  <a:lnTo>
                    <a:pt x="3411" y="9646"/>
                  </a:lnTo>
                  <a:lnTo>
                    <a:pt x="3286" y="9625"/>
                  </a:lnTo>
                  <a:lnTo>
                    <a:pt x="3181" y="9688"/>
                  </a:lnTo>
                  <a:lnTo>
                    <a:pt x="3139" y="9646"/>
                  </a:lnTo>
                  <a:lnTo>
                    <a:pt x="3055" y="9709"/>
                  </a:lnTo>
                  <a:lnTo>
                    <a:pt x="2972" y="9604"/>
                  </a:lnTo>
                  <a:lnTo>
                    <a:pt x="2846" y="9563"/>
                  </a:lnTo>
                  <a:lnTo>
                    <a:pt x="2762" y="9521"/>
                  </a:lnTo>
                  <a:lnTo>
                    <a:pt x="2616" y="9542"/>
                  </a:lnTo>
                  <a:lnTo>
                    <a:pt x="2616" y="9604"/>
                  </a:lnTo>
                  <a:lnTo>
                    <a:pt x="2553" y="9542"/>
                  </a:lnTo>
                  <a:lnTo>
                    <a:pt x="2407" y="9542"/>
                  </a:lnTo>
                  <a:lnTo>
                    <a:pt x="2365" y="9500"/>
                  </a:lnTo>
                  <a:lnTo>
                    <a:pt x="2470" y="9479"/>
                  </a:lnTo>
                  <a:lnTo>
                    <a:pt x="2553" y="9521"/>
                  </a:lnTo>
                  <a:lnTo>
                    <a:pt x="2637" y="9395"/>
                  </a:lnTo>
                  <a:lnTo>
                    <a:pt x="2679" y="9437"/>
                  </a:lnTo>
                  <a:lnTo>
                    <a:pt x="2783" y="9416"/>
                  </a:lnTo>
                  <a:lnTo>
                    <a:pt x="2825" y="9332"/>
                  </a:lnTo>
                  <a:lnTo>
                    <a:pt x="2930" y="9374"/>
                  </a:lnTo>
                  <a:lnTo>
                    <a:pt x="2972" y="9416"/>
                  </a:lnTo>
                  <a:lnTo>
                    <a:pt x="3034" y="9416"/>
                  </a:lnTo>
                  <a:lnTo>
                    <a:pt x="3055" y="9332"/>
                  </a:lnTo>
                  <a:lnTo>
                    <a:pt x="3097" y="9416"/>
                  </a:lnTo>
                  <a:lnTo>
                    <a:pt x="3244" y="9437"/>
                  </a:lnTo>
                  <a:lnTo>
                    <a:pt x="3202" y="9521"/>
                  </a:lnTo>
                  <a:lnTo>
                    <a:pt x="3306" y="9563"/>
                  </a:lnTo>
                  <a:lnTo>
                    <a:pt x="3474" y="9542"/>
                  </a:lnTo>
                  <a:lnTo>
                    <a:pt x="3495" y="9416"/>
                  </a:lnTo>
                  <a:lnTo>
                    <a:pt x="3662" y="9270"/>
                  </a:lnTo>
                  <a:lnTo>
                    <a:pt x="3725" y="9102"/>
                  </a:lnTo>
                  <a:lnTo>
                    <a:pt x="3599" y="8977"/>
                  </a:lnTo>
                  <a:lnTo>
                    <a:pt x="3599" y="8893"/>
                  </a:lnTo>
                  <a:lnTo>
                    <a:pt x="3453" y="8788"/>
                  </a:lnTo>
                  <a:lnTo>
                    <a:pt x="3474" y="8747"/>
                  </a:lnTo>
                  <a:lnTo>
                    <a:pt x="3265" y="8579"/>
                  </a:lnTo>
                  <a:lnTo>
                    <a:pt x="3244" y="8475"/>
                  </a:lnTo>
                  <a:lnTo>
                    <a:pt x="3160" y="8391"/>
                  </a:lnTo>
                  <a:lnTo>
                    <a:pt x="3055" y="8516"/>
                  </a:lnTo>
                  <a:lnTo>
                    <a:pt x="2993" y="8433"/>
                  </a:lnTo>
                  <a:lnTo>
                    <a:pt x="2951" y="8454"/>
                  </a:lnTo>
                  <a:lnTo>
                    <a:pt x="2951" y="8349"/>
                  </a:lnTo>
                  <a:lnTo>
                    <a:pt x="2867" y="8349"/>
                  </a:lnTo>
                  <a:lnTo>
                    <a:pt x="2825" y="8244"/>
                  </a:lnTo>
                  <a:lnTo>
                    <a:pt x="2742" y="8182"/>
                  </a:lnTo>
                  <a:lnTo>
                    <a:pt x="2825" y="8077"/>
                  </a:lnTo>
                  <a:lnTo>
                    <a:pt x="2762" y="7952"/>
                  </a:lnTo>
                  <a:lnTo>
                    <a:pt x="2825" y="7931"/>
                  </a:lnTo>
                  <a:lnTo>
                    <a:pt x="2825" y="7847"/>
                  </a:lnTo>
                  <a:lnTo>
                    <a:pt x="2742" y="7826"/>
                  </a:lnTo>
                  <a:lnTo>
                    <a:pt x="2825" y="7721"/>
                  </a:lnTo>
                  <a:lnTo>
                    <a:pt x="2783" y="7533"/>
                  </a:lnTo>
                  <a:lnTo>
                    <a:pt x="2825" y="7512"/>
                  </a:lnTo>
                  <a:lnTo>
                    <a:pt x="2867" y="7554"/>
                  </a:lnTo>
                  <a:lnTo>
                    <a:pt x="2888" y="7449"/>
                  </a:lnTo>
                  <a:lnTo>
                    <a:pt x="2825" y="7345"/>
                  </a:lnTo>
                  <a:lnTo>
                    <a:pt x="2846" y="7198"/>
                  </a:lnTo>
                  <a:lnTo>
                    <a:pt x="2825" y="7073"/>
                  </a:lnTo>
                  <a:lnTo>
                    <a:pt x="2846" y="7010"/>
                  </a:lnTo>
                  <a:lnTo>
                    <a:pt x="2825" y="6884"/>
                  </a:lnTo>
                  <a:lnTo>
                    <a:pt x="2679" y="6696"/>
                  </a:lnTo>
                  <a:lnTo>
                    <a:pt x="2679" y="6696"/>
                  </a:lnTo>
                  <a:lnTo>
                    <a:pt x="2783" y="6759"/>
                  </a:lnTo>
                  <a:lnTo>
                    <a:pt x="2951" y="6717"/>
                  </a:lnTo>
                  <a:lnTo>
                    <a:pt x="3055" y="6571"/>
                  </a:lnTo>
                  <a:lnTo>
                    <a:pt x="2993" y="6466"/>
                  </a:lnTo>
                  <a:lnTo>
                    <a:pt x="3034" y="6403"/>
                  </a:lnTo>
                  <a:lnTo>
                    <a:pt x="3139" y="6424"/>
                  </a:lnTo>
                  <a:lnTo>
                    <a:pt x="3286" y="6299"/>
                  </a:lnTo>
                  <a:lnTo>
                    <a:pt x="3286" y="6236"/>
                  </a:lnTo>
                  <a:lnTo>
                    <a:pt x="3202" y="6236"/>
                  </a:lnTo>
                  <a:lnTo>
                    <a:pt x="3265" y="6131"/>
                  </a:lnTo>
                  <a:lnTo>
                    <a:pt x="3348" y="6047"/>
                  </a:lnTo>
                  <a:lnTo>
                    <a:pt x="3390" y="6089"/>
                  </a:lnTo>
                  <a:lnTo>
                    <a:pt x="3453" y="6089"/>
                  </a:lnTo>
                  <a:lnTo>
                    <a:pt x="3474" y="5964"/>
                  </a:lnTo>
                  <a:lnTo>
                    <a:pt x="3516" y="5964"/>
                  </a:lnTo>
                  <a:lnTo>
                    <a:pt x="3558" y="6047"/>
                  </a:lnTo>
                  <a:lnTo>
                    <a:pt x="3620" y="5964"/>
                  </a:lnTo>
                  <a:lnTo>
                    <a:pt x="3620" y="5838"/>
                  </a:lnTo>
                  <a:lnTo>
                    <a:pt x="3683" y="5734"/>
                  </a:lnTo>
                  <a:lnTo>
                    <a:pt x="3788" y="5734"/>
                  </a:lnTo>
                  <a:lnTo>
                    <a:pt x="3788" y="5817"/>
                  </a:lnTo>
                  <a:lnTo>
                    <a:pt x="3871" y="5817"/>
                  </a:lnTo>
                  <a:lnTo>
                    <a:pt x="3913" y="5713"/>
                  </a:lnTo>
                  <a:lnTo>
                    <a:pt x="4039" y="5629"/>
                  </a:lnTo>
                  <a:lnTo>
                    <a:pt x="4018" y="5524"/>
                  </a:lnTo>
                  <a:lnTo>
                    <a:pt x="4018" y="5420"/>
                  </a:lnTo>
                  <a:lnTo>
                    <a:pt x="4102" y="5503"/>
                  </a:lnTo>
                  <a:lnTo>
                    <a:pt x="4206" y="5378"/>
                  </a:lnTo>
                  <a:lnTo>
                    <a:pt x="4290" y="5378"/>
                  </a:lnTo>
                  <a:lnTo>
                    <a:pt x="4395" y="5190"/>
                  </a:lnTo>
                  <a:lnTo>
                    <a:pt x="4395" y="5001"/>
                  </a:lnTo>
                  <a:lnTo>
                    <a:pt x="4457" y="4897"/>
                  </a:lnTo>
                  <a:lnTo>
                    <a:pt x="4541" y="4897"/>
                  </a:lnTo>
                  <a:lnTo>
                    <a:pt x="4646" y="4771"/>
                  </a:lnTo>
                  <a:lnTo>
                    <a:pt x="4562" y="4771"/>
                  </a:lnTo>
                  <a:lnTo>
                    <a:pt x="4499" y="4666"/>
                  </a:lnTo>
                  <a:lnTo>
                    <a:pt x="4562" y="4625"/>
                  </a:lnTo>
                  <a:lnTo>
                    <a:pt x="4541" y="4562"/>
                  </a:lnTo>
                  <a:lnTo>
                    <a:pt x="4436" y="4562"/>
                  </a:lnTo>
                  <a:lnTo>
                    <a:pt x="4332" y="4457"/>
                  </a:lnTo>
                  <a:lnTo>
                    <a:pt x="4457" y="4415"/>
                  </a:lnTo>
                  <a:lnTo>
                    <a:pt x="4436" y="4332"/>
                  </a:lnTo>
                  <a:lnTo>
                    <a:pt x="4520" y="4164"/>
                  </a:lnTo>
                  <a:lnTo>
                    <a:pt x="4541" y="4081"/>
                  </a:lnTo>
                  <a:lnTo>
                    <a:pt x="4499" y="3997"/>
                  </a:lnTo>
                  <a:lnTo>
                    <a:pt x="4415" y="3997"/>
                  </a:lnTo>
                  <a:lnTo>
                    <a:pt x="4395" y="3934"/>
                  </a:lnTo>
                  <a:lnTo>
                    <a:pt x="4415" y="3892"/>
                  </a:lnTo>
                  <a:lnTo>
                    <a:pt x="4499" y="3934"/>
                  </a:lnTo>
                  <a:lnTo>
                    <a:pt x="4520" y="3955"/>
                  </a:lnTo>
                  <a:lnTo>
                    <a:pt x="4541" y="3955"/>
                  </a:lnTo>
                  <a:lnTo>
                    <a:pt x="4541" y="3871"/>
                  </a:lnTo>
                  <a:lnTo>
                    <a:pt x="4436" y="3850"/>
                  </a:lnTo>
                  <a:lnTo>
                    <a:pt x="4541" y="3788"/>
                  </a:lnTo>
                  <a:lnTo>
                    <a:pt x="4625" y="3788"/>
                  </a:lnTo>
                  <a:lnTo>
                    <a:pt x="4729" y="3725"/>
                  </a:lnTo>
                  <a:lnTo>
                    <a:pt x="4646" y="3662"/>
                  </a:lnTo>
                  <a:lnTo>
                    <a:pt x="4562" y="3516"/>
                  </a:lnTo>
                  <a:lnTo>
                    <a:pt x="4646" y="3537"/>
                  </a:lnTo>
                  <a:lnTo>
                    <a:pt x="4708" y="3620"/>
                  </a:lnTo>
                  <a:lnTo>
                    <a:pt x="4813" y="3578"/>
                  </a:lnTo>
                  <a:lnTo>
                    <a:pt x="4834" y="3474"/>
                  </a:lnTo>
                  <a:lnTo>
                    <a:pt x="4855" y="3369"/>
                  </a:lnTo>
                  <a:lnTo>
                    <a:pt x="4918" y="3327"/>
                  </a:lnTo>
                  <a:lnTo>
                    <a:pt x="4980" y="3453"/>
                  </a:lnTo>
                  <a:lnTo>
                    <a:pt x="5064" y="3348"/>
                  </a:lnTo>
                  <a:lnTo>
                    <a:pt x="5127" y="3453"/>
                  </a:lnTo>
                  <a:lnTo>
                    <a:pt x="5190" y="3474"/>
                  </a:lnTo>
                  <a:lnTo>
                    <a:pt x="5252" y="3369"/>
                  </a:lnTo>
                  <a:lnTo>
                    <a:pt x="5357" y="3432"/>
                  </a:lnTo>
                  <a:lnTo>
                    <a:pt x="5483" y="3348"/>
                  </a:lnTo>
                  <a:lnTo>
                    <a:pt x="5545" y="3432"/>
                  </a:lnTo>
                  <a:lnTo>
                    <a:pt x="5671" y="3432"/>
                  </a:lnTo>
                  <a:lnTo>
                    <a:pt x="5713" y="3369"/>
                  </a:lnTo>
                  <a:lnTo>
                    <a:pt x="5755" y="3411"/>
                  </a:lnTo>
                  <a:lnTo>
                    <a:pt x="5755" y="3265"/>
                  </a:lnTo>
                  <a:lnTo>
                    <a:pt x="5671" y="3202"/>
                  </a:lnTo>
                  <a:lnTo>
                    <a:pt x="5587" y="2993"/>
                  </a:lnTo>
                  <a:lnTo>
                    <a:pt x="5462" y="2951"/>
                  </a:lnTo>
                  <a:lnTo>
                    <a:pt x="5399" y="2762"/>
                  </a:lnTo>
                  <a:lnTo>
                    <a:pt x="5462" y="2700"/>
                  </a:lnTo>
                  <a:lnTo>
                    <a:pt x="5462" y="2490"/>
                  </a:lnTo>
                  <a:lnTo>
                    <a:pt x="5441" y="2386"/>
                  </a:lnTo>
                  <a:lnTo>
                    <a:pt x="5462" y="2302"/>
                  </a:lnTo>
                  <a:lnTo>
                    <a:pt x="5399" y="2093"/>
                  </a:lnTo>
                  <a:lnTo>
                    <a:pt x="5357" y="1988"/>
                  </a:lnTo>
                  <a:lnTo>
                    <a:pt x="5336" y="1842"/>
                  </a:lnTo>
                  <a:lnTo>
                    <a:pt x="5378" y="1758"/>
                  </a:lnTo>
                  <a:lnTo>
                    <a:pt x="5357" y="1633"/>
                  </a:lnTo>
                  <a:lnTo>
                    <a:pt x="5190" y="1591"/>
                  </a:lnTo>
                  <a:lnTo>
                    <a:pt x="5190" y="1486"/>
                  </a:lnTo>
                  <a:lnTo>
                    <a:pt x="5252" y="1361"/>
                  </a:lnTo>
                  <a:lnTo>
                    <a:pt x="5190" y="1172"/>
                  </a:lnTo>
                  <a:lnTo>
                    <a:pt x="5252" y="1068"/>
                  </a:lnTo>
                  <a:lnTo>
                    <a:pt x="5190" y="1005"/>
                  </a:lnTo>
                  <a:lnTo>
                    <a:pt x="5127" y="1005"/>
                  </a:lnTo>
                  <a:lnTo>
                    <a:pt x="5022" y="858"/>
                  </a:lnTo>
                  <a:lnTo>
                    <a:pt x="4939" y="858"/>
                  </a:lnTo>
                  <a:lnTo>
                    <a:pt x="4876" y="754"/>
                  </a:lnTo>
                  <a:lnTo>
                    <a:pt x="4771" y="628"/>
                  </a:lnTo>
                  <a:lnTo>
                    <a:pt x="4708" y="607"/>
                  </a:lnTo>
                  <a:lnTo>
                    <a:pt x="4604" y="545"/>
                  </a:lnTo>
                  <a:lnTo>
                    <a:pt x="4395" y="524"/>
                  </a:lnTo>
                  <a:lnTo>
                    <a:pt x="4227" y="419"/>
                  </a:lnTo>
                  <a:lnTo>
                    <a:pt x="4018" y="189"/>
                  </a:lnTo>
                  <a:lnTo>
                    <a:pt x="3892" y="105"/>
                  </a:lnTo>
                  <a:lnTo>
                    <a:pt x="3788"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018;p43">
              <a:extLst>
                <a:ext uri="{FF2B5EF4-FFF2-40B4-BE49-F238E27FC236}">
                  <a16:creationId xmlns:a16="http://schemas.microsoft.com/office/drawing/2014/main" id="{9980CC9C-BF71-479B-B48C-A24F3561C214}"/>
                </a:ext>
              </a:extLst>
            </p:cNvPr>
            <p:cNvSpPr/>
            <p:nvPr/>
          </p:nvSpPr>
          <p:spPr>
            <a:xfrm>
              <a:off x="3976075" y="2250975"/>
              <a:ext cx="57550" cy="52325"/>
            </a:xfrm>
            <a:custGeom>
              <a:avLst/>
              <a:gdLst/>
              <a:ahLst/>
              <a:cxnLst/>
              <a:rect l="l" t="t" r="r" b="b"/>
              <a:pathLst>
                <a:path w="2302" h="2093" extrusionOk="0">
                  <a:moveTo>
                    <a:pt x="1026" y="0"/>
                  </a:moveTo>
                  <a:lnTo>
                    <a:pt x="1026" y="63"/>
                  </a:lnTo>
                  <a:lnTo>
                    <a:pt x="942" y="63"/>
                  </a:lnTo>
                  <a:lnTo>
                    <a:pt x="942" y="105"/>
                  </a:lnTo>
                  <a:lnTo>
                    <a:pt x="1005" y="167"/>
                  </a:lnTo>
                  <a:lnTo>
                    <a:pt x="900" y="230"/>
                  </a:lnTo>
                  <a:lnTo>
                    <a:pt x="837" y="209"/>
                  </a:lnTo>
                  <a:lnTo>
                    <a:pt x="628" y="209"/>
                  </a:lnTo>
                  <a:lnTo>
                    <a:pt x="607" y="147"/>
                  </a:lnTo>
                  <a:lnTo>
                    <a:pt x="586" y="251"/>
                  </a:lnTo>
                  <a:lnTo>
                    <a:pt x="481" y="230"/>
                  </a:lnTo>
                  <a:lnTo>
                    <a:pt x="335" y="272"/>
                  </a:lnTo>
                  <a:lnTo>
                    <a:pt x="335" y="356"/>
                  </a:lnTo>
                  <a:lnTo>
                    <a:pt x="272" y="356"/>
                  </a:lnTo>
                  <a:lnTo>
                    <a:pt x="84" y="439"/>
                  </a:lnTo>
                  <a:lnTo>
                    <a:pt x="0" y="544"/>
                  </a:lnTo>
                  <a:lnTo>
                    <a:pt x="21" y="900"/>
                  </a:lnTo>
                  <a:lnTo>
                    <a:pt x="84" y="900"/>
                  </a:lnTo>
                  <a:lnTo>
                    <a:pt x="126" y="879"/>
                  </a:lnTo>
                  <a:lnTo>
                    <a:pt x="230" y="900"/>
                  </a:lnTo>
                  <a:lnTo>
                    <a:pt x="189" y="983"/>
                  </a:lnTo>
                  <a:lnTo>
                    <a:pt x="105" y="983"/>
                  </a:lnTo>
                  <a:lnTo>
                    <a:pt x="105" y="1151"/>
                  </a:lnTo>
                  <a:lnTo>
                    <a:pt x="209" y="1276"/>
                  </a:lnTo>
                  <a:lnTo>
                    <a:pt x="377" y="1423"/>
                  </a:lnTo>
                  <a:lnTo>
                    <a:pt x="419" y="1423"/>
                  </a:lnTo>
                  <a:lnTo>
                    <a:pt x="419" y="1318"/>
                  </a:lnTo>
                  <a:lnTo>
                    <a:pt x="544" y="1214"/>
                  </a:lnTo>
                  <a:lnTo>
                    <a:pt x="586" y="1318"/>
                  </a:lnTo>
                  <a:lnTo>
                    <a:pt x="523" y="1611"/>
                  </a:lnTo>
                  <a:lnTo>
                    <a:pt x="523" y="1695"/>
                  </a:lnTo>
                  <a:lnTo>
                    <a:pt x="586" y="1674"/>
                  </a:lnTo>
                  <a:lnTo>
                    <a:pt x="754" y="1569"/>
                  </a:lnTo>
                  <a:lnTo>
                    <a:pt x="900" y="1507"/>
                  </a:lnTo>
                  <a:lnTo>
                    <a:pt x="1046" y="1632"/>
                  </a:lnTo>
                  <a:lnTo>
                    <a:pt x="1130" y="1611"/>
                  </a:lnTo>
                  <a:lnTo>
                    <a:pt x="1151" y="1507"/>
                  </a:lnTo>
                  <a:lnTo>
                    <a:pt x="1235" y="1590"/>
                  </a:lnTo>
                  <a:lnTo>
                    <a:pt x="1277" y="1674"/>
                  </a:lnTo>
                  <a:lnTo>
                    <a:pt x="1339" y="1674"/>
                  </a:lnTo>
                  <a:lnTo>
                    <a:pt x="1528" y="1779"/>
                  </a:lnTo>
                  <a:lnTo>
                    <a:pt x="1570" y="1925"/>
                  </a:lnTo>
                  <a:lnTo>
                    <a:pt x="1695" y="1967"/>
                  </a:lnTo>
                  <a:lnTo>
                    <a:pt x="1779" y="2092"/>
                  </a:lnTo>
                  <a:lnTo>
                    <a:pt x="1988" y="2009"/>
                  </a:lnTo>
                  <a:lnTo>
                    <a:pt x="2155" y="2030"/>
                  </a:lnTo>
                  <a:lnTo>
                    <a:pt x="2260" y="1904"/>
                  </a:lnTo>
                  <a:lnTo>
                    <a:pt x="2218" y="1800"/>
                  </a:lnTo>
                  <a:lnTo>
                    <a:pt x="2302" y="1716"/>
                  </a:lnTo>
                  <a:lnTo>
                    <a:pt x="2302" y="1611"/>
                  </a:lnTo>
                  <a:lnTo>
                    <a:pt x="2051" y="1109"/>
                  </a:lnTo>
                  <a:lnTo>
                    <a:pt x="2093" y="691"/>
                  </a:lnTo>
                  <a:lnTo>
                    <a:pt x="2155" y="649"/>
                  </a:lnTo>
                  <a:lnTo>
                    <a:pt x="2197" y="481"/>
                  </a:lnTo>
                  <a:lnTo>
                    <a:pt x="2281" y="356"/>
                  </a:lnTo>
                  <a:lnTo>
                    <a:pt x="2302" y="335"/>
                  </a:lnTo>
                  <a:lnTo>
                    <a:pt x="2302" y="314"/>
                  </a:lnTo>
                  <a:lnTo>
                    <a:pt x="2260" y="230"/>
                  </a:lnTo>
                  <a:lnTo>
                    <a:pt x="2218" y="272"/>
                  </a:lnTo>
                  <a:lnTo>
                    <a:pt x="1758" y="251"/>
                  </a:lnTo>
                  <a:lnTo>
                    <a:pt x="1570" y="126"/>
                  </a:lnTo>
                  <a:lnTo>
                    <a:pt x="1339" y="126"/>
                  </a:lnTo>
                  <a:lnTo>
                    <a:pt x="1235" y="63"/>
                  </a:lnTo>
                  <a:lnTo>
                    <a:pt x="1130" y="105"/>
                  </a:lnTo>
                  <a:lnTo>
                    <a:pt x="1026"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019;p43">
              <a:extLst>
                <a:ext uri="{FF2B5EF4-FFF2-40B4-BE49-F238E27FC236}">
                  <a16:creationId xmlns:a16="http://schemas.microsoft.com/office/drawing/2014/main" id="{B5049D3C-CF84-414F-A629-DA6C2CCE1313}"/>
                </a:ext>
              </a:extLst>
            </p:cNvPr>
            <p:cNvSpPr/>
            <p:nvPr/>
          </p:nvSpPr>
          <p:spPr>
            <a:xfrm>
              <a:off x="3949400" y="2288625"/>
              <a:ext cx="91550" cy="49725"/>
            </a:xfrm>
            <a:custGeom>
              <a:avLst/>
              <a:gdLst/>
              <a:ahLst/>
              <a:cxnLst/>
              <a:rect l="l" t="t" r="r" b="b"/>
              <a:pathLst>
                <a:path w="3662" h="1989" extrusionOk="0">
                  <a:moveTo>
                    <a:pt x="1967" y="1"/>
                  </a:moveTo>
                  <a:lnTo>
                    <a:pt x="1821" y="63"/>
                  </a:lnTo>
                  <a:lnTo>
                    <a:pt x="1653" y="168"/>
                  </a:lnTo>
                  <a:lnTo>
                    <a:pt x="1590" y="189"/>
                  </a:lnTo>
                  <a:lnTo>
                    <a:pt x="1590" y="314"/>
                  </a:lnTo>
                  <a:lnTo>
                    <a:pt x="1653" y="586"/>
                  </a:lnTo>
                  <a:lnTo>
                    <a:pt x="1590" y="754"/>
                  </a:lnTo>
                  <a:lnTo>
                    <a:pt x="1402" y="963"/>
                  </a:lnTo>
                  <a:lnTo>
                    <a:pt x="1256" y="963"/>
                  </a:lnTo>
                  <a:lnTo>
                    <a:pt x="1130" y="838"/>
                  </a:lnTo>
                  <a:lnTo>
                    <a:pt x="1130" y="733"/>
                  </a:lnTo>
                  <a:lnTo>
                    <a:pt x="837" y="440"/>
                  </a:lnTo>
                  <a:lnTo>
                    <a:pt x="837" y="294"/>
                  </a:lnTo>
                  <a:lnTo>
                    <a:pt x="774" y="294"/>
                  </a:lnTo>
                  <a:lnTo>
                    <a:pt x="670" y="398"/>
                  </a:lnTo>
                  <a:lnTo>
                    <a:pt x="523" y="419"/>
                  </a:lnTo>
                  <a:lnTo>
                    <a:pt x="460" y="461"/>
                  </a:lnTo>
                  <a:lnTo>
                    <a:pt x="335" y="461"/>
                  </a:lnTo>
                  <a:lnTo>
                    <a:pt x="251" y="607"/>
                  </a:lnTo>
                  <a:lnTo>
                    <a:pt x="293" y="733"/>
                  </a:lnTo>
                  <a:lnTo>
                    <a:pt x="230" y="712"/>
                  </a:lnTo>
                  <a:lnTo>
                    <a:pt x="230" y="921"/>
                  </a:lnTo>
                  <a:lnTo>
                    <a:pt x="84" y="1110"/>
                  </a:lnTo>
                  <a:lnTo>
                    <a:pt x="84" y="1214"/>
                  </a:lnTo>
                  <a:lnTo>
                    <a:pt x="84" y="1319"/>
                  </a:lnTo>
                  <a:lnTo>
                    <a:pt x="0" y="1382"/>
                  </a:lnTo>
                  <a:lnTo>
                    <a:pt x="42" y="1674"/>
                  </a:lnTo>
                  <a:lnTo>
                    <a:pt x="126" y="1737"/>
                  </a:lnTo>
                  <a:lnTo>
                    <a:pt x="126" y="1758"/>
                  </a:lnTo>
                  <a:lnTo>
                    <a:pt x="230" y="1737"/>
                  </a:lnTo>
                  <a:lnTo>
                    <a:pt x="251" y="1591"/>
                  </a:lnTo>
                  <a:lnTo>
                    <a:pt x="440" y="1465"/>
                  </a:lnTo>
                  <a:lnTo>
                    <a:pt x="670" y="1382"/>
                  </a:lnTo>
                  <a:lnTo>
                    <a:pt x="879" y="1423"/>
                  </a:lnTo>
                  <a:lnTo>
                    <a:pt x="1025" y="1423"/>
                  </a:lnTo>
                  <a:lnTo>
                    <a:pt x="1088" y="1465"/>
                  </a:lnTo>
                  <a:lnTo>
                    <a:pt x="1235" y="1382"/>
                  </a:lnTo>
                  <a:lnTo>
                    <a:pt x="1339" y="1361"/>
                  </a:lnTo>
                  <a:lnTo>
                    <a:pt x="1360" y="1444"/>
                  </a:lnTo>
                  <a:lnTo>
                    <a:pt x="1465" y="1444"/>
                  </a:lnTo>
                  <a:lnTo>
                    <a:pt x="1548" y="1549"/>
                  </a:lnTo>
                  <a:lnTo>
                    <a:pt x="1716" y="1549"/>
                  </a:lnTo>
                  <a:lnTo>
                    <a:pt x="1779" y="1570"/>
                  </a:lnTo>
                  <a:lnTo>
                    <a:pt x="1967" y="1444"/>
                  </a:lnTo>
                  <a:lnTo>
                    <a:pt x="2176" y="1549"/>
                  </a:lnTo>
                  <a:lnTo>
                    <a:pt x="2344" y="1570"/>
                  </a:lnTo>
                  <a:lnTo>
                    <a:pt x="2511" y="1758"/>
                  </a:lnTo>
                  <a:lnTo>
                    <a:pt x="2637" y="1758"/>
                  </a:lnTo>
                  <a:lnTo>
                    <a:pt x="2762" y="1946"/>
                  </a:lnTo>
                  <a:lnTo>
                    <a:pt x="2929" y="1967"/>
                  </a:lnTo>
                  <a:lnTo>
                    <a:pt x="2971" y="1988"/>
                  </a:lnTo>
                  <a:lnTo>
                    <a:pt x="3160" y="1905"/>
                  </a:lnTo>
                  <a:lnTo>
                    <a:pt x="3390" y="1884"/>
                  </a:lnTo>
                  <a:lnTo>
                    <a:pt x="3432" y="1737"/>
                  </a:lnTo>
                  <a:lnTo>
                    <a:pt x="3536" y="1674"/>
                  </a:lnTo>
                  <a:lnTo>
                    <a:pt x="3578" y="1570"/>
                  </a:lnTo>
                  <a:lnTo>
                    <a:pt x="3662" y="1549"/>
                  </a:lnTo>
                  <a:lnTo>
                    <a:pt x="3662" y="1382"/>
                  </a:lnTo>
                  <a:lnTo>
                    <a:pt x="3578" y="1277"/>
                  </a:lnTo>
                  <a:lnTo>
                    <a:pt x="3494" y="1110"/>
                  </a:lnTo>
                  <a:lnTo>
                    <a:pt x="3473" y="1047"/>
                  </a:lnTo>
                  <a:lnTo>
                    <a:pt x="3390" y="921"/>
                  </a:lnTo>
                  <a:lnTo>
                    <a:pt x="3432" y="838"/>
                  </a:lnTo>
                  <a:lnTo>
                    <a:pt x="3369" y="733"/>
                  </a:lnTo>
                  <a:lnTo>
                    <a:pt x="3327" y="712"/>
                  </a:lnTo>
                  <a:lnTo>
                    <a:pt x="3348" y="649"/>
                  </a:lnTo>
                  <a:lnTo>
                    <a:pt x="3348" y="545"/>
                  </a:lnTo>
                  <a:lnTo>
                    <a:pt x="3055" y="503"/>
                  </a:lnTo>
                  <a:lnTo>
                    <a:pt x="2846" y="586"/>
                  </a:lnTo>
                  <a:lnTo>
                    <a:pt x="2762" y="461"/>
                  </a:lnTo>
                  <a:lnTo>
                    <a:pt x="2637" y="419"/>
                  </a:lnTo>
                  <a:lnTo>
                    <a:pt x="2595" y="273"/>
                  </a:lnTo>
                  <a:lnTo>
                    <a:pt x="2406" y="168"/>
                  </a:lnTo>
                  <a:lnTo>
                    <a:pt x="2344" y="168"/>
                  </a:lnTo>
                  <a:lnTo>
                    <a:pt x="2302" y="84"/>
                  </a:lnTo>
                  <a:lnTo>
                    <a:pt x="2218" y="1"/>
                  </a:lnTo>
                  <a:lnTo>
                    <a:pt x="2197" y="105"/>
                  </a:lnTo>
                  <a:lnTo>
                    <a:pt x="2113" y="126"/>
                  </a:lnTo>
                  <a:lnTo>
                    <a:pt x="1967"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020;p43">
              <a:extLst>
                <a:ext uri="{FF2B5EF4-FFF2-40B4-BE49-F238E27FC236}">
                  <a16:creationId xmlns:a16="http://schemas.microsoft.com/office/drawing/2014/main" id="{20A22527-9C4D-4E3D-A4D8-C64D652DC595}"/>
                </a:ext>
              </a:extLst>
            </p:cNvPr>
            <p:cNvSpPr/>
            <p:nvPr/>
          </p:nvSpPr>
          <p:spPr>
            <a:xfrm>
              <a:off x="3952525" y="2322625"/>
              <a:ext cx="71175" cy="52325"/>
            </a:xfrm>
            <a:custGeom>
              <a:avLst/>
              <a:gdLst/>
              <a:ahLst/>
              <a:cxnLst/>
              <a:rect l="l" t="t" r="r" b="b"/>
              <a:pathLst>
                <a:path w="2847" h="2093" extrusionOk="0">
                  <a:moveTo>
                    <a:pt x="1214" y="1"/>
                  </a:moveTo>
                  <a:lnTo>
                    <a:pt x="1110" y="22"/>
                  </a:lnTo>
                  <a:lnTo>
                    <a:pt x="963" y="105"/>
                  </a:lnTo>
                  <a:lnTo>
                    <a:pt x="900" y="63"/>
                  </a:lnTo>
                  <a:lnTo>
                    <a:pt x="754" y="63"/>
                  </a:lnTo>
                  <a:lnTo>
                    <a:pt x="545" y="22"/>
                  </a:lnTo>
                  <a:lnTo>
                    <a:pt x="315" y="105"/>
                  </a:lnTo>
                  <a:lnTo>
                    <a:pt x="126" y="231"/>
                  </a:lnTo>
                  <a:lnTo>
                    <a:pt x="105" y="377"/>
                  </a:lnTo>
                  <a:lnTo>
                    <a:pt x="1" y="398"/>
                  </a:lnTo>
                  <a:lnTo>
                    <a:pt x="1" y="586"/>
                  </a:lnTo>
                  <a:lnTo>
                    <a:pt x="63" y="712"/>
                  </a:lnTo>
                  <a:lnTo>
                    <a:pt x="1" y="796"/>
                  </a:lnTo>
                  <a:lnTo>
                    <a:pt x="22" y="817"/>
                  </a:lnTo>
                  <a:lnTo>
                    <a:pt x="231" y="754"/>
                  </a:lnTo>
                  <a:lnTo>
                    <a:pt x="398" y="1005"/>
                  </a:lnTo>
                  <a:lnTo>
                    <a:pt x="524" y="1047"/>
                  </a:lnTo>
                  <a:lnTo>
                    <a:pt x="733" y="1005"/>
                  </a:lnTo>
                  <a:lnTo>
                    <a:pt x="817" y="1047"/>
                  </a:lnTo>
                  <a:lnTo>
                    <a:pt x="838" y="1151"/>
                  </a:lnTo>
                  <a:lnTo>
                    <a:pt x="921" y="1172"/>
                  </a:lnTo>
                  <a:lnTo>
                    <a:pt x="963" y="1235"/>
                  </a:lnTo>
                  <a:lnTo>
                    <a:pt x="921" y="1340"/>
                  </a:lnTo>
                  <a:lnTo>
                    <a:pt x="921" y="1549"/>
                  </a:lnTo>
                  <a:lnTo>
                    <a:pt x="1047" y="1528"/>
                  </a:lnTo>
                  <a:lnTo>
                    <a:pt x="1172" y="1633"/>
                  </a:lnTo>
                  <a:lnTo>
                    <a:pt x="1256" y="1633"/>
                  </a:lnTo>
                  <a:lnTo>
                    <a:pt x="1319" y="1863"/>
                  </a:lnTo>
                  <a:lnTo>
                    <a:pt x="1319" y="1988"/>
                  </a:lnTo>
                  <a:lnTo>
                    <a:pt x="1361" y="2093"/>
                  </a:lnTo>
                  <a:lnTo>
                    <a:pt x="1486" y="2009"/>
                  </a:lnTo>
                  <a:lnTo>
                    <a:pt x="1696" y="1947"/>
                  </a:lnTo>
                  <a:lnTo>
                    <a:pt x="1863" y="2009"/>
                  </a:lnTo>
                  <a:lnTo>
                    <a:pt x="2009" y="1947"/>
                  </a:lnTo>
                  <a:lnTo>
                    <a:pt x="2114" y="1947"/>
                  </a:lnTo>
                  <a:lnTo>
                    <a:pt x="2051" y="1779"/>
                  </a:lnTo>
                  <a:lnTo>
                    <a:pt x="2219" y="1758"/>
                  </a:lnTo>
                  <a:lnTo>
                    <a:pt x="2281" y="1633"/>
                  </a:lnTo>
                  <a:lnTo>
                    <a:pt x="2386" y="1570"/>
                  </a:lnTo>
                  <a:lnTo>
                    <a:pt x="2407" y="1654"/>
                  </a:lnTo>
                  <a:lnTo>
                    <a:pt x="2532" y="1654"/>
                  </a:lnTo>
                  <a:lnTo>
                    <a:pt x="2532" y="1528"/>
                  </a:lnTo>
                  <a:lnTo>
                    <a:pt x="2386" y="1444"/>
                  </a:lnTo>
                  <a:lnTo>
                    <a:pt x="2428" y="1277"/>
                  </a:lnTo>
                  <a:lnTo>
                    <a:pt x="2512" y="1256"/>
                  </a:lnTo>
                  <a:lnTo>
                    <a:pt x="2616" y="1068"/>
                  </a:lnTo>
                  <a:lnTo>
                    <a:pt x="2825" y="963"/>
                  </a:lnTo>
                  <a:lnTo>
                    <a:pt x="2825" y="858"/>
                  </a:lnTo>
                  <a:lnTo>
                    <a:pt x="2721" y="817"/>
                  </a:lnTo>
                  <a:lnTo>
                    <a:pt x="2846" y="628"/>
                  </a:lnTo>
                  <a:lnTo>
                    <a:pt x="2804" y="607"/>
                  </a:lnTo>
                  <a:lnTo>
                    <a:pt x="2637" y="586"/>
                  </a:lnTo>
                  <a:lnTo>
                    <a:pt x="2512" y="398"/>
                  </a:lnTo>
                  <a:lnTo>
                    <a:pt x="2386" y="398"/>
                  </a:lnTo>
                  <a:lnTo>
                    <a:pt x="2219" y="210"/>
                  </a:lnTo>
                  <a:lnTo>
                    <a:pt x="2051" y="189"/>
                  </a:lnTo>
                  <a:lnTo>
                    <a:pt x="1842" y="84"/>
                  </a:lnTo>
                  <a:lnTo>
                    <a:pt x="1654" y="210"/>
                  </a:lnTo>
                  <a:lnTo>
                    <a:pt x="1591" y="189"/>
                  </a:lnTo>
                  <a:lnTo>
                    <a:pt x="1423" y="189"/>
                  </a:lnTo>
                  <a:lnTo>
                    <a:pt x="1340" y="84"/>
                  </a:lnTo>
                  <a:lnTo>
                    <a:pt x="1235" y="84"/>
                  </a:lnTo>
                  <a:lnTo>
                    <a:pt x="1214"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021;p43">
              <a:extLst>
                <a:ext uri="{FF2B5EF4-FFF2-40B4-BE49-F238E27FC236}">
                  <a16:creationId xmlns:a16="http://schemas.microsoft.com/office/drawing/2014/main" id="{C057B399-21E9-4741-AA53-043D8E76A53C}"/>
                </a:ext>
              </a:extLst>
            </p:cNvPr>
            <p:cNvSpPr/>
            <p:nvPr/>
          </p:nvSpPr>
          <p:spPr>
            <a:xfrm>
              <a:off x="3986525" y="2326300"/>
              <a:ext cx="120875" cy="93650"/>
            </a:xfrm>
            <a:custGeom>
              <a:avLst/>
              <a:gdLst/>
              <a:ahLst/>
              <a:cxnLst/>
              <a:rect l="l" t="t" r="r" b="b"/>
              <a:pathLst>
                <a:path w="4835" h="3746" extrusionOk="0">
                  <a:moveTo>
                    <a:pt x="2470" y="0"/>
                  </a:moveTo>
                  <a:lnTo>
                    <a:pt x="2323" y="84"/>
                  </a:lnTo>
                  <a:lnTo>
                    <a:pt x="2219" y="42"/>
                  </a:lnTo>
                  <a:lnTo>
                    <a:pt x="2093" y="63"/>
                  </a:lnTo>
                  <a:lnTo>
                    <a:pt x="2051" y="167"/>
                  </a:lnTo>
                  <a:lnTo>
                    <a:pt x="1947" y="230"/>
                  </a:lnTo>
                  <a:lnTo>
                    <a:pt x="1905" y="377"/>
                  </a:lnTo>
                  <a:lnTo>
                    <a:pt x="1675" y="398"/>
                  </a:lnTo>
                  <a:lnTo>
                    <a:pt x="1486" y="481"/>
                  </a:lnTo>
                  <a:lnTo>
                    <a:pt x="1361" y="670"/>
                  </a:lnTo>
                  <a:lnTo>
                    <a:pt x="1465" y="711"/>
                  </a:lnTo>
                  <a:lnTo>
                    <a:pt x="1465" y="816"/>
                  </a:lnTo>
                  <a:lnTo>
                    <a:pt x="1256" y="921"/>
                  </a:lnTo>
                  <a:lnTo>
                    <a:pt x="1152" y="1109"/>
                  </a:lnTo>
                  <a:lnTo>
                    <a:pt x="1068" y="1130"/>
                  </a:lnTo>
                  <a:lnTo>
                    <a:pt x="1026" y="1297"/>
                  </a:lnTo>
                  <a:lnTo>
                    <a:pt x="1172" y="1381"/>
                  </a:lnTo>
                  <a:lnTo>
                    <a:pt x="1172" y="1507"/>
                  </a:lnTo>
                  <a:lnTo>
                    <a:pt x="1047" y="1507"/>
                  </a:lnTo>
                  <a:lnTo>
                    <a:pt x="1026" y="1423"/>
                  </a:lnTo>
                  <a:lnTo>
                    <a:pt x="921" y="1486"/>
                  </a:lnTo>
                  <a:lnTo>
                    <a:pt x="859" y="1611"/>
                  </a:lnTo>
                  <a:lnTo>
                    <a:pt x="691" y="1632"/>
                  </a:lnTo>
                  <a:lnTo>
                    <a:pt x="754" y="1800"/>
                  </a:lnTo>
                  <a:lnTo>
                    <a:pt x="649" y="1800"/>
                  </a:lnTo>
                  <a:lnTo>
                    <a:pt x="503" y="1862"/>
                  </a:lnTo>
                  <a:lnTo>
                    <a:pt x="336" y="1800"/>
                  </a:lnTo>
                  <a:lnTo>
                    <a:pt x="126" y="1862"/>
                  </a:lnTo>
                  <a:lnTo>
                    <a:pt x="1" y="1946"/>
                  </a:lnTo>
                  <a:lnTo>
                    <a:pt x="22" y="2009"/>
                  </a:lnTo>
                  <a:lnTo>
                    <a:pt x="126" y="2260"/>
                  </a:lnTo>
                  <a:lnTo>
                    <a:pt x="210" y="2385"/>
                  </a:lnTo>
                  <a:lnTo>
                    <a:pt x="231" y="2532"/>
                  </a:lnTo>
                  <a:lnTo>
                    <a:pt x="294" y="2574"/>
                  </a:lnTo>
                  <a:lnTo>
                    <a:pt x="294" y="2950"/>
                  </a:lnTo>
                  <a:lnTo>
                    <a:pt x="189" y="2992"/>
                  </a:lnTo>
                  <a:lnTo>
                    <a:pt x="105" y="3118"/>
                  </a:lnTo>
                  <a:lnTo>
                    <a:pt x="126" y="3306"/>
                  </a:lnTo>
                  <a:lnTo>
                    <a:pt x="273" y="3494"/>
                  </a:lnTo>
                  <a:lnTo>
                    <a:pt x="273" y="3536"/>
                  </a:lnTo>
                  <a:lnTo>
                    <a:pt x="336" y="3536"/>
                  </a:lnTo>
                  <a:lnTo>
                    <a:pt x="524" y="3620"/>
                  </a:lnTo>
                  <a:lnTo>
                    <a:pt x="628" y="3578"/>
                  </a:lnTo>
                  <a:lnTo>
                    <a:pt x="1047" y="3515"/>
                  </a:lnTo>
                  <a:lnTo>
                    <a:pt x="1235" y="3515"/>
                  </a:lnTo>
                  <a:lnTo>
                    <a:pt x="1340" y="3411"/>
                  </a:lnTo>
                  <a:lnTo>
                    <a:pt x="1424" y="3411"/>
                  </a:lnTo>
                  <a:lnTo>
                    <a:pt x="1549" y="3494"/>
                  </a:lnTo>
                  <a:lnTo>
                    <a:pt x="1884" y="3536"/>
                  </a:lnTo>
                  <a:lnTo>
                    <a:pt x="2009" y="3620"/>
                  </a:lnTo>
                  <a:lnTo>
                    <a:pt x="2051" y="3683"/>
                  </a:lnTo>
                  <a:lnTo>
                    <a:pt x="2260" y="3599"/>
                  </a:lnTo>
                  <a:lnTo>
                    <a:pt x="2365" y="3683"/>
                  </a:lnTo>
                  <a:lnTo>
                    <a:pt x="2428" y="3683"/>
                  </a:lnTo>
                  <a:lnTo>
                    <a:pt x="2470" y="3620"/>
                  </a:lnTo>
                  <a:lnTo>
                    <a:pt x="2637" y="3641"/>
                  </a:lnTo>
                  <a:lnTo>
                    <a:pt x="2721" y="3704"/>
                  </a:lnTo>
                  <a:lnTo>
                    <a:pt x="2909" y="3599"/>
                  </a:lnTo>
                  <a:lnTo>
                    <a:pt x="3056" y="3599"/>
                  </a:lnTo>
                  <a:lnTo>
                    <a:pt x="3097" y="3724"/>
                  </a:lnTo>
                  <a:lnTo>
                    <a:pt x="3202" y="3745"/>
                  </a:lnTo>
                  <a:lnTo>
                    <a:pt x="3307" y="3620"/>
                  </a:lnTo>
                  <a:lnTo>
                    <a:pt x="3411" y="3599"/>
                  </a:lnTo>
                  <a:lnTo>
                    <a:pt x="3516" y="3683"/>
                  </a:lnTo>
                  <a:lnTo>
                    <a:pt x="3662" y="3620"/>
                  </a:lnTo>
                  <a:lnTo>
                    <a:pt x="3767" y="3704"/>
                  </a:lnTo>
                  <a:lnTo>
                    <a:pt x="3893" y="3704"/>
                  </a:lnTo>
                  <a:lnTo>
                    <a:pt x="3893" y="3494"/>
                  </a:lnTo>
                  <a:lnTo>
                    <a:pt x="3997" y="3285"/>
                  </a:lnTo>
                  <a:lnTo>
                    <a:pt x="4165" y="3264"/>
                  </a:lnTo>
                  <a:lnTo>
                    <a:pt x="4395" y="3201"/>
                  </a:lnTo>
                  <a:lnTo>
                    <a:pt x="4416" y="3201"/>
                  </a:lnTo>
                  <a:lnTo>
                    <a:pt x="4416" y="3055"/>
                  </a:lnTo>
                  <a:lnTo>
                    <a:pt x="4290" y="2908"/>
                  </a:lnTo>
                  <a:lnTo>
                    <a:pt x="4311" y="2762"/>
                  </a:lnTo>
                  <a:lnTo>
                    <a:pt x="4185" y="2574"/>
                  </a:lnTo>
                  <a:lnTo>
                    <a:pt x="4185" y="2427"/>
                  </a:lnTo>
                  <a:lnTo>
                    <a:pt x="4248" y="2344"/>
                  </a:lnTo>
                  <a:lnTo>
                    <a:pt x="4374" y="2448"/>
                  </a:lnTo>
                  <a:lnTo>
                    <a:pt x="4667" y="2427"/>
                  </a:lnTo>
                  <a:lnTo>
                    <a:pt x="4771" y="2218"/>
                  </a:lnTo>
                  <a:lnTo>
                    <a:pt x="4834" y="2155"/>
                  </a:lnTo>
                  <a:lnTo>
                    <a:pt x="4688" y="2051"/>
                  </a:lnTo>
                  <a:lnTo>
                    <a:pt x="4688" y="1946"/>
                  </a:lnTo>
                  <a:lnTo>
                    <a:pt x="4457" y="1758"/>
                  </a:lnTo>
                  <a:lnTo>
                    <a:pt x="4269" y="1716"/>
                  </a:lnTo>
                  <a:lnTo>
                    <a:pt x="4206" y="1527"/>
                  </a:lnTo>
                  <a:lnTo>
                    <a:pt x="4102" y="1423"/>
                  </a:lnTo>
                  <a:lnTo>
                    <a:pt x="3955" y="1214"/>
                  </a:lnTo>
                  <a:lnTo>
                    <a:pt x="3872" y="1046"/>
                  </a:lnTo>
                  <a:lnTo>
                    <a:pt x="3746" y="921"/>
                  </a:lnTo>
                  <a:lnTo>
                    <a:pt x="3746" y="753"/>
                  </a:lnTo>
                  <a:lnTo>
                    <a:pt x="3662" y="649"/>
                  </a:lnTo>
                  <a:lnTo>
                    <a:pt x="3683" y="481"/>
                  </a:lnTo>
                  <a:lnTo>
                    <a:pt x="3662" y="356"/>
                  </a:lnTo>
                  <a:lnTo>
                    <a:pt x="3411" y="272"/>
                  </a:lnTo>
                  <a:lnTo>
                    <a:pt x="3328" y="272"/>
                  </a:lnTo>
                  <a:lnTo>
                    <a:pt x="3265" y="167"/>
                  </a:lnTo>
                  <a:lnTo>
                    <a:pt x="3097" y="230"/>
                  </a:lnTo>
                  <a:lnTo>
                    <a:pt x="2930" y="356"/>
                  </a:lnTo>
                  <a:lnTo>
                    <a:pt x="2825" y="147"/>
                  </a:lnTo>
                  <a:lnTo>
                    <a:pt x="2721" y="147"/>
                  </a:lnTo>
                  <a:lnTo>
                    <a:pt x="2574" y="188"/>
                  </a:lnTo>
                  <a:lnTo>
                    <a:pt x="2470"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022;p43">
              <a:extLst>
                <a:ext uri="{FF2B5EF4-FFF2-40B4-BE49-F238E27FC236}">
                  <a16:creationId xmlns:a16="http://schemas.microsoft.com/office/drawing/2014/main" id="{B432C8A2-65E4-4AAF-8961-CE43BC54C86E}"/>
                </a:ext>
              </a:extLst>
            </p:cNvPr>
            <p:cNvSpPr/>
            <p:nvPr/>
          </p:nvSpPr>
          <p:spPr>
            <a:xfrm>
              <a:off x="3903350" y="2478500"/>
              <a:ext cx="83200" cy="53900"/>
            </a:xfrm>
            <a:custGeom>
              <a:avLst/>
              <a:gdLst/>
              <a:ahLst/>
              <a:cxnLst/>
              <a:rect l="l" t="t" r="r" b="b"/>
              <a:pathLst>
                <a:path w="3328" h="2156" extrusionOk="0">
                  <a:moveTo>
                    <a:pt x="2993" y="1"/>
                  </a:moveTo>
                  <a:lnTo>
                    <a:pt x="2867" y="64"/>
                  </a:lnTo>
                  <a:lnTo>
                    <a:pt x="2679" y="43"/>
                  </a:lnTo>
                  <a:lnTo>
                    <a:pt x="2449" y="43"/>
                  </a:lnTo>
                  <a:lnTo>
                    <a:pt x="2302" y="22"/>
                  </a:lnTo>
                  <a:lnTo>
                    <a:pt x="2135" y="43"/>
                  </a:lnTo>
                  <a:lnTo>
                    <a:pt x="2030" y="210"/>
                  </a:lnTo>
                  <a:lnTo>
                    <a:pt x="1926" y="273"/>
                  </a:lnTo>
                  <a:lnTo>
                    <a:pt x="1926" y="377"/>
                  </a:lnTo>
                  <a:lnTo>
                    <a:pt x="1758" y="210"/>
                  </a:lnTo>
                  <a:lnTo>
                    <a:pt x="1549" y="357"/>
                  </a:lnTo>
                  <a:lnTo>
                    <a:pt x="1403" y="419"/>
                  </a:lnTo>
                  <a:lnTo>
                    <a:pt x="1403" y="545"/>
                  </a:lnTo>
                  <a:lnTo>
                    <a:pt x="1089" y="566"/>
                  </a:lnTo>
                  <a:lnTo>
                    <a:pt x="880" y="629"/>
                  </a:lnTo>
                  <a:lnTo>
                    <a:pt x="691" y="587"/>
                  </a:lnTo>
                  <a:lnTo>
                    <a:pt x="294" y="357"/>
                  </a:lnTo>
                  <a:lnTo>
                    <a:pt x="294" y="440"/>
                  </a:lnTo>
                  <a:lnTo>
                    <a:pt x="315" y="566"/>
                  </a:lnTo>
                  <a:lnTo>
                    <a:pt x="294" y="670"/>
                  </a:lnTo>
                  <a:lnTo>
                    <a:pt x="64" y="670"/>
                  </a:lnTo>
                  <a:lnTo>
                    <a:pt x="43" y="733"/>
                  </a:lnTo>
                  <a:lnTo>
                    <a:pt x="147" y="838"/>
                  </a:lnTo>
                  <a:lnTo>
                    <a:pt x="85" y="984"/>
                  </a:lnTo>
                  <a:lnTo>
                    <a:pt x="64" y="1089"/>
                  </a:lnTo>
                  <a:lnTo>
                    <a:pt x="147" y="1193"/>
                  </a:lnTo>
                  <a:lnTo>
                    <a:pt x="43" y="1298"/>
                  </a:lnTo>
                  <a:lnTo>
                    <a:pt x="1" y="1298"/>
                  </a:lnTo>
                  <a:lnTo>
                    <a:pt x="168" y="1486"/>
                  </a:lnTo>
                  <a:lnTo>
                    <a:pt x="189" y="1675"/>
                  </a:lnTo>
                  <a:lnTo>
                    <a:pt x="273" y="1696"/>
                  </a:lnTo>
                  <a:lnTo>
                    <a:pt x="524" y="1905"/>
                  </a:lnTo>
                  <a:lnTo>
                    <a:pt x="629" y="1947"/>
                  </a:lnTo>
                  <a:lnTo>
                    <a:pt x="733" y="2030"/>
                  </a:lnTo>
                  <a:lnTo>
                    <a:pt x="1026" y="2093"/>
                  </a:lnTo>
                  <a:lnTo>
                    <a:pt x="1235" y="2156"/>
                  </a:lnTo>
                  <a:lnTo>
                    <a:pt x="1340" y="2030"/>
                  </a:lnTo>
                  <a:lnTo>
                    <a:pt x="1403" y="2051"/>
                  </a:lnTo>
                  <a:lnTo>
                    <a:pt x="1466" y="1989"/>
                  </a:lnTo>
                  <a:lnTo>
                    <a:pt x="1612" y="1926"/>
                  </a:lnTo>
                  <a:lnTo>
                    <a:pt x="1717" y="1926"/>
                  </a:lnTo>
                  <a:lnTo>
                    <a:pt x="1738" y="1884"/>
                  </a:lnTo>
                  <a:lnTo>
                    <a:pt x="1863" y="1779"/>
                  </a:lnTo>
                  <a:lnTo>
                    <a:pt x="1968" y="1800"/>
                  </a:lnTo>
                  <a:lnTo>
                    <a:pt x="2072" y="1821"/>
                  </a:lnTo>
                  <a:lnTo>
                    <a:pt x="2156" y="1842"/>
                  </a:lnTo>
                  <a:lnTo>
                    <a:pt x="2282" y="1717"/>
                  </a:lnTo>
                  <a:lnTo>
                    <a:pt x="2386" y="1696"/>
                  </a:lnTo>
                  <a:lnTo>
                    <a:pt x="2449" y="1591"/>
                  </a:lnTo>
                  <a:lnTo>
                    <a:pt x="2595" y="1612"/>
                  </a:lnTo>
                  <a:lnTo>
                    <a:pt x="2700" y="1507"/>
                  </a:lnTo>
                  <a:lnTo>
                    <a:pt x="2679" y="1403"/>
                  </a:lnTo>
                  <a:lnTo>
                    <a:pt x="2888" y="1089"/>
                  </a:lnTo>
                  <a:lnTo>
                    <a:pt x="3014" y="754"/>
                  </a:lnTo>
                  <a:lnTo>
                    <a:pt x="3118" y="524"/>
                  </a:lnTo>
                  <a:lnTo>
                    <a:pt x="3286" y="482"/>
                  </a:lnTo>
                  <a:lnTo>
                    <a:pt x="3328" y="357"/>
                  </a:lnTo>
                  <a:lnTo>
                    <a:pt x="3307" y="336"/>
                  </a:lnTo>
                  <a:lnTo>
                    <a:pt x="3286" y="231"/>
                  </a:lnTo>
                  <a:lnTo>
                    <a:pt x="3118" y="126"/>
                  </a:lnTo>
                  <a:lnTo>
                    <a:pt x="2993"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023;p43">
              <a:extLst>
                <a:ext uri="{FF2B5EF4-FFF2-40B4-BE49-F238E27FC236}">
                  <a16:creationId xmlns:a16="http://schemas.microsoft.com/office/drawing/2014/main" id="{88CCB7AC-C2AF-4C62-84CA-8FB139EBFCD1}"/>
                </a:ext>
              </a:extLst>
            </p:cNvPr>
            <p:cNvSpPr/>
            <p:nvPr/>
          </p:nvSpPr>
          <p:spPr>
            <a:xfrm>
              <a:off x="3910150" y="2462825"/>
              <a:ext cx="71700" cy="31400"/>
            </a:xfrm>
            <a:custGeom>
              <a:avLst/>
              <a:gdLst/>
              <a:ahLst/>
              <a:cxnLst/>
              <a:rect l="l" t="t" r="r" b="b"/>
              <a:pathLst>
                <a:path w="2868" h="1256" extrusionOk="0">
                  <a:moveTo>
                    <a:pt x="2240" y="0"/>
                  </a:moveTo>
                  <a:lnTo>
                    <a:pt x="2177" y="21"/>
                  </a:lnTo>
                  <a:lnTo>
                    <a:pt x="2093" y="105"/>
                  </a:lnTo>
                  <a:lnTo>
                    <a:pt x="2010" y="42"/>
                  </a:lnTo>
                  <a:lnTo>
                    <a:pt x="1884" y="42"/>
                  </a:lnTo>
                  <a:lnTo>
                    <a:pt x="1779" y="21"/>
                  </a:lnTo>
                  <a:lnTo>
                    <a:pt x="1696" y="42"/>
                  </a:lnTo>
                  <a:lnTo>
                    <a:pt x="1612" y="147"/>
                  </a:lnTo>
                  <a:lnTo>
                    <a:pt x="1507" y="168"/>
                  </a:lnTo>
                  <a:lnTo>
                    <a:pt x="1486" y="147"/>
                  </a:lnTo>
                  <a:lnTo>
                    <a:pt x="1235" y="126"/>
                  </a:lnTo>
                  <a:lnTo>
                    <a:pt x="1089" y="230"/>
                  </a:lnTo>
                  <a:lnTo>
                    <a:pt x="942" y="251"/>
                  </a:lnTo>
                  <a:lnTo>
                    <a:pt x="775" y="419"/>
                  </a:lnTo>
                  <a:lnTo>
                    <a:pt x="566" y="440"/>
                  </a:lnTo>
                  <a:lnTo>
                    <a:pt x="336" y="523"/>
                  </a:lnTo>
                  <a:lnTo>
                    <a:pt x="294" y="460"/>
                  </a:lnTo>
                  <a:lnTo>
                    <a:pt x="147" y="481"/>
                  </a:lnTo>
                  <a:lnTo>
                    <a:pt x="22" y="565"/>
                  </a:lnTo>
                  <a:lnTo>
                    <a:pt x="1" y="565"/>
                  </a:lnTo>
                  <a:lnTo>
                    <a:pt x="1" y="753"/>
                  </a:lnTo>
                  <a:lnTo>
                    <a:pt x="22" y="984"/>
                  </a:lnTo>
                  <a:lnTo>
                    <a:pt x="419" y="1214"/>
                  </a:lnTo>
                  <a:lnTo>
                    <a:pt x="608" y="1256"/>
                  </a:lnTo>
                  <a:lnTo>
                    <a:pt x="817" y="1193"/>
                  </a:lnTo>
                  <a:lnTo>
                    <a:pt x="1131" y="1172"/>
                  </a:lnTo>
                  <a:lnTo>
                    <a:pt x="1131" y="1046"/>
                  </a:lnTo>
                  <a:lnTo>
                    <a:pt x="1277" y="984"/>
                  </a:lnTo>
                  <a:lnTo>
                    <a:pt x="1486" y="837"/>
                  </a:lnTo>
                  <a:lnTo>
                    <a:pt x="1654" y="1004"/>
                  </a:lnTo>
                  <a:lnTo>
                    <a:pt x="1654" y="900"/>
                  </a:lnTo>
                  <a:lnTo>
                    <a:pt x="1758" y="837"/>
                  </a:lnTo>
                  <a:lnTo>
                    <a:pt x="1863" y="670"/>
                  </a:lnTo>
                  <a:lnTo>
                    <a:pt x="2030" y="649"/>
                  </a:lnTo>
                  <a:lnTo>
                    <a:pt x="2177" y="670"/>
                  </a:lnTo>
                  <a:lnTo>
                    <a:pt x="2407" y="670"/>
                  </a:lnTo>
                  <a:lnTo>
                    <a:pt x="2595" y="691"/>
                  </a:lnTo>
                  <a:lnTo>
                    <a:pt x="2742" y="628"/>
                  </a:lnTo>
                  <a:lnTo>
                    <a:pt x="2763" y="419"/>
                  </a:lnTo>
                  <a:lnTo>
                    <a:pt x="2867" y="147"/>
                  </a:lnTo>
                  <a:lnTo>
                    <a:pt x="2637" y="21"/>
                  </a:lnTo>
                  <a:lnTo>
                    <a:pt x="2407" y="21"/>
                  </a:lnTo>
                  <a:lnTo>
                    <a:pt x="2344" y="42"/>
                  </a:lnTo>
                  <a:lnTo>
                    <a:pt x="2240"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024;p43">
              <a:extLst>
                <a:ext uri="{FF2B5EF4-FFF2-40B4-BE49-F238E27FC236}">
                  <a16:creationId xmlns:a16="http://schemas.microsoft.com/office/drawing/2014/main" id="{E9C9DC6F-6241-4CB8-8A4D-A00AAE2B8B80}"/>
                </a:ext>
              </a:extLst>
            </p:cNvPr>
            <p:cNvSpPr/>
            <p:nvPr/>
          </p:nvSpPr>
          <p:spPr>
            <a:xfrm>
              <a:off x="3947825" y="2585750"/>
              <a:ext cx="27225" cy="52325"/>
            </a:xfrm>
            <a:custGeom>
              <a:avLst/>
              <a:gdLst/>
              <a:ahLst/>
              <a:cxnLst/>
              <a:rect l="l" t="t" r="r" b="b"/>
              <a:pathLst>
                <a:path w="1089" h="2093" extrusionOk="0">
                  <a:moveTo>
                    <a:pt x="419" y="0"/>
                  </a:moveTo>
                  <a:lnTo>
                    <a:pt x="314" y="126"/>
                  </a:lnTo>
                  <a:lnTo>
                    <a:pt x="272" y="21"/>
                  </a:lnTo>
                  <a:lnTo>
                    <a:pt x="210" y="21"/>
                  </a:lnTo>
                  <a:lnTo>
                    <a:pt x="84" y="147"/>
                  </a:lnTo>
                  <a:lnTo>
                    <a:pt x="0" y="314"/>
                  </a:lnTo>
                  <a:lnTo>
                    <a:pt x="0" y="544"/>
                  </a:lnTo>
                  <a:lnTo>
                    <a:pt x="189" y="628"/>
                  </a:lnTo>
                  <a:lnTo>
                    <a:pt x="168" y="691"/>
                  </a:lnTo>
                  <a:lnTo>
                    <a:pt x="105" y="733"/>
                  </a:lnTo>
                  <a:lnTo>
                    <a:pt x="63" y="984"/>
                  </a:lnTo>
                  <a:lnTo>
                    <a:pt x="105" y="1172"/>
                  </a:lnTo>
                  <a:lnTo>
                    <a:pt x="63" y="1277"/>
                  </a:lnTo>
                  <a:lnTo>
                    <a:pt x="63" y="1423"/>
                  </a:lnTo>
                  <a:lnTo>
                    <a:pt x="147" y="1528"/>
                  </a:lnTo>
                  <a:lnTo>
                    <a:pt x="84" y="1674"/>
                  </a:lnTo>
                  <a:lnTo>
                    <a:pt x="147" y="1716"/>
                  </a:lnTo>
                  <a:lnTo>
                    <a:pt x="377" y="1737"/>
                  </a:lnTo>
                  <a:lnTo>
                    <a:pt x="482" y="2009"/>
                  </a:lnTo>
                  <a:lnTo>
                    <a:pt x="565" y="2093"/>
                  </a:lnTo>
                  <a:lnTo>
                    <a:pt x="628" y="2030"/>
                  </a:lnTo>
                  <a:lnTo>
                    <a:pt x="712" y="1883"/>
                  </a:lnTo>
                  <a:lnTo>
                    <a:pt x="733" y="1737"/>
                  </a:lnTo>
                  <a:lnTo>
                    <a:pt x="942" y="1674"/>
                  </a:lnTo>
                  <a:lnTo>
                    <a:pt x="1047" y="1507"/>
                  </a:lnTo>
                  <a:lnTo>
                    <a:pt x="1088" y="1360"/>
                  </a:lnTo>
                  <a:lnTo>
                    <a:pt x="942" y="1256"/>
                  </a:lnTo>
                  <a:lnTo>
                    <a:pt x="900" y="1109"/>
                  </a:lnTo>
                  <a:lnTo>
                    <a:pt x="795" y="963"/>
                  </a:lnTo>
                  <a:lnTo>
                    <a:pt x="775" y="753"/>
                  </a:lnTo>
                  <a:lnTo>
                    <a:pt x="795" y="544"/>
                  </a:lnTo>
                  <a:lnTo>
                    <a:pt x="775" y="481"/>
                  </a:lnTo>
                  <a:lnTo>
                    <a:pt x="775" y="335"/>
                  </a:lnTo>
                  <a:lnTo>
                    <a:pt x="712" y="230"/>
                  </a:lnTo>
                  <a:lnTo>
                    <a:pt x="607" y="147"/>
                  </a:lnTo>
                  <a:lnTo>
                    <a:pt x="565" y="147"/>
                  </a:lnTo>
                  <a:lnTo>
                    <a:pt x="482" y="21"/>
                  </a:lnTo>
                  <a:lnTo>
                    <a:pt x="419"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025;p43">
              <a:extLst>
                <a:ext uri="{FF2B5EF4-FFF2-40B4-BE49-F238E27FC236}">
                  <a16:creationId xmlns:a16="http://schemas.microsoft.com/office/drawing/2014/main" id="{8ADE49C2-EC93-480E-85C6-739F25525015}"/>
                </a:ext>
              </a:extLst>
            </p:cNvPr>
            <p:cNvSpPr/>
            <p:nvPr/>
          </p:nvSpPr>
          <p:spPr>
            <a:xfrm>
              <a:off x="3934750" y="2566400"/>
              <a:ext cx="26175" cy="32975"/>
            </a:xfrm>
            <a:custGeom>
              <a:avLst/>
              <a:gdLst/>
              <a:ahLst/>
              <a:cxnLst/>
              <a:rect l="l" t="t" r="r" b="b"/>
              <a:pathLst>
                <a:path w="1047" h="1319" extrusionOk="0">
                  <a:moveTo>
                    <a:pt x="293" y="0"/>
                  </a:moveTo>
                  <a:lnTo>
                    <a:pt x="210" y="63"/>
                  </a:lnTo>
                  <a:lnTo>
                    <a:pt x="210" y="167"/>
                  </a:lnTo>
                  <a:lnTo>
                    <a:pt x="314" y="209"/>
                  </a:lnTo>
                  <a:lnTo>
                    <a:pt x="356" y="293"/>
                  </a:lnTo>
                  <a:lnTo>
                    <a:pt x="272" y="356"/>
                  </a:lnTo>
                  <a:lnTo>
                    <a:pt x="189" y="356"/>
                  </a:lnTo>
                  <a:lnTo>
                    <a:pt x="147" y="481"/>
                  </a:lnTo>
                  <a:lnTo>
                    <a:pt x="147" y="628"/>
                  </a:lnTo>
                  <a:lnTo>
                    <a:pt x="84" y="732"/>
                  </a:lnTo>
                  <a:lnTo>
                    <a:pt x="0" y="795"/>
                  </a:lnTo>
                  <a:lnTo>
                    <a:pt x="63" y="837"/>
                  </a:lnTo>
                  <a:lnTo>
                    <a:pt x="168" y="879"/>
                  </a:lnTo>
                  <a:lnTo>
                    <a:pt x="377" y="1151"/>
                  </a:lnTo>
                  <a:lnTo>
                    <a:pt x="398" y="1235"/>
                  </a:lnTo>
                  <a:lnTo>
                    <a:pt x="523" y="1318"/>
                  </a:lnTo>
                  <a:lnTo>
                    <a:pt x="523" y="1088"/>
                  </a:lnTo>
                  <a:lnTo>
                    <a:pt x="607" y="921"/>
                  </a:lnTo>
                  <a:lnTo>
                    <a:pt x="733" y="795"/>
                  </a:lnTo>
                  <a:lnTo>
                    <a:pt x="795" y="795"/>
                  </a:lnTo>
                  <a:lnTo>
                    <a:pt x="837" y="900"/>
                  </a:lnTo>
                  <a:lnTo>
                    <a:pt x="942" y="774"/>
                  </a:lnTo>
                  <a:lnTo>
                    <a:pt x="984" y="711"/>
                  </a:lnTo>
                  <a:lnTo>
                    <a:pt x="1046" y="628"/>
                  </a:lnTo>
                  <a:lnTo>
                    <a:pt x="1046" y="502"/>
                  </a:lnTo>
                  <a:lnTo>
                    <a:pt x="900" y="481"/>
                  </a:lnTo>
                  <a:lnTo>
                    <a:pt x="816" y="398"/>
                  </a:lnTo>
                  <a:lnTo>
                    <a:pt x="691" y="398"/>
                  </a:lnTo>
                  <a:lnTo>
                    <a:pt x="628" y="314"/>
                  </a:lnTo>
                  <a:lnTo>
                    <a:pt x="628" y="251"/>
                  </a:lnTo>
                  <a:lnTo>
                    <a:pt x="502" y="105"/>
                  </a:lnTo>
                  <a:lnTo>
                    <a:pt x="502" y="146"/>
                  </a:lnTo>
                  <a:lnTo>
                    <a:pt x="398" y="84"/>
                  </a:lnTo>
                  <a:lnTo>
                    <a:pt x="293"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026;p43">
              <a:extLst>
                <a:ext uri="{FF2B5EF4-FFF2-40B4-BE49-F238E27FC236}">
                  <a16:creationId xmlns:a16="http://schemas.microsoft.com/office/drawing/2014/main" id="{3AB8F2BE-F48E-4BDC-91C9-534059AA8BE3}"/>
                </a:ext>
              </a:extLst>
            </p:cNvPr>
            <p:cNvSpPr/>
            <p:nvPr/>
          </p:nvSpPr>
          <p:spPr>
            <a:xfrm>
              <a:off x="3895525" y="2538675"/>
              <a:ext cx="54425" cy="47625"/>
            </a:xfrm>
            <a:custGeom>
              <a:avLst/>
              <a:gdLst/>
              <a:ahLst/>
              <a:cxnLst/>
              <a:rect l="l" t="t" r="r" b="b"/>
              <a:pathLst>
                <a:path w="2177" h="1905" extrusionOk="0">
                  <a:moveTo>
                    <a:pt x="105" y="0"/>
                  </a:moveTo>
                  <a:lnTo>
                    <a:pt x="63" y="42"/>
                  </a:lnTo>
                  <a:lnTo>
                    <a:pt x="63" y="167"/>
                  </a:lnTo>
                  <a:lnTo>
                    <a:pt x="0" y="230"/>
                  </a:lnTo>
                  <a:lnTo>
                    <a:pt x="42" y="314"/>
                  </a:lnTo>
                  <a:lnTo>
                    <a:pt x="84" y="314"/>
                  </a:lnTo>
                  <a:lnTo>
                    <a:pt x="209" y="439"/>
                  </a:lnTo>
                  <a:lnTo>
                    <a:pt x="251" y="544"/>
                  </a:lnTo>
                  <a:lnTo>
                    <a:pt x="314" y="649"/>
                  </a:lnTo>
                  <a:lnTo>
                    <a:pt x="272" y="670"/>
                  </a:lnTo>
                  <a:lnTo>
                    <a:pt x="293" y="753"/>
                  </a:lnTo>
                  <a:lnTo>
                    <a:pt x="774" y="1151"/>
                  </a:lnTo>
                  <a:lnTo>
                    <a:pt x="1151" y="1611"/>
                  </a:lnTo>
                  <a:lnTo>
                    <a:pt x="1109" y="1695"/>
                  </a:lnTo>
                  <a:lnTo>
                    <a:pt x="1193" y="1716"/>
                  </a:lnTo>
                  <a:lnTo>
                    <a:pt x="1402" y="1737"/>
                  </a:lnTo>
                  <a:lnTo>
                    <a:pt x="1465" y="1716"/>
                  </a:lnTo>
                  <a:lnTo>
                    <a:pt x="1569" y="1904"/>
                  </a:lnTo>
                  <a:lnTo>
                    <a:pt x="1653" y="1841"/>
                  </a:lnTo>
                  <a:lnTo>
                    <a:pt x="1716" y="1737"/>
                  </a:lnTo>
                  <a:lnTo>
                    <a:pt x="1716" y="1590"/>
                  </a:lnTo>
                  <a:lnTo>
                    <a:pt x="1758" y="1465"/>
                  </a:lnTo>
                  <a:lnTo>
                    <a:pt x="1841" y="1465"/>
                  </a:lnTo>
                  <a:lnTo>
                    <a:pt x="1925" y="1402"/>
                  </a:lnTo>
                  <a:lnTo>
                    <a:pt x="1883" y="1318"/>
                  </a:lnTo>
                  <a:lnTo>
                    <a:pt x="1779" y="1276"/>
                  </a:lnTo>
                  <a:lnTo>
                    <a:pt x="1779" y="1172"/>
                  </a:lnTo>
                  <a:lnTo>
                    <a:pt x="1862" y="1109"/>
                  </a:lnTo>
                  <a:lnTo>
                    <a:pt x="1967" y="1193"/>
                  </a:lnTo>
                  <a:lnTo>
                    <a:pt x="2071" y="1255"/>
                  </a:lnTo>
                  <a:lnTo>
                    <a:pt x="2134" y="1193"/>
                  </a:lnTo>
                  <a:lnTo>
                    <a:pt x="1988" y="1046"/>
                  </a:lnTo>
                  <a:lnTo>
                    <a:pt x="1988" y="900"/>
                  </a:lnTo>
                  <a:lnTo>
                    <a:pt x="2051" y="879"/>
                  </a:lnTo>
                  <a:lnTo>
                    <a:pt x="2155" y="942"/>
                  </a:lnTo>
                  <a:lnTo>
                    <a:pt x="2176" y="858"/>
                  </a:lnTo>
                  <a:lnTo>
                    <a:pt x="2134" y="795"/>
                  </a:lnTo>
                  <a:lnTo>
                    <a:pt x="2030" y="774"/>
                  </a:lnTo>
                  <a:lnTo>
                    <a:pt x="1862" y="649"/>
                  </a:lnTo>
                  <a:lnTo>
                    <a:pt x="1862" y="565"/>
                  </a:lnTo>
                  <a:lnTo>
                    <a:pt x="1967" y="419"/>
                  </a:lnTo>
                  <a:lnTo>
                    <a:pt x="1988" y="251"/>
                  </a:lnTo>
                  <a:lnTo>
                    <a:pt x="1925" y="251"/>
                  </a:lnTo>
                  <a:lnTo>
                    <a:pt x="1862" y="272"/>
                  </a:lnTo>
                  <a:lnTo>
                    <a:pt x="1820" y="230"/>
                  </a:lnTo>
                  <a:lnTo>
                    <a:pt x="1653" y="230"/>
                  </a:lnTo>
                  <a:lnTo>
                    <a:pt x="1548" y="126"/>
                  </a:lnTo>
                  <a:lnTo>
                    <a:pt x="1465" y="147"/>
                  </a:lnTo>
                  <a:lnTo>
                    <a:pt x="1339" y="105"/>
                  </a:lnTo>
                  <a:lnTo>
                    <a:pt x="1214" y="126"/>
                  </a:lnTo>
                  <a:lnTo>
                    <a:pt x="1193" y="63"/>
                  </a:lnTo>
                  <a:lnTo>
                    <a:pt x="1088" y="126"/>
                  </a:lnTo>
                  <a:lnTo>
                    <a:pt x="942" y="63"/>
                  </a:lnTo>
                  <a:lnTo>
                    <a:pt x="900" y="126"/>
                  </a:lnTo>
                  <a:lnTo>
                    <a:pt x="837" y="21"/>
                  </a:lnTo>
                  <a:lnTo>
                    <a:pt x="732" y="0"/>
                  </a:lnTo>
                  <a:lnTo>
                    <a:pt x="690" y="42"/>
                  </a:lnTo>
                  <a:lnTo>
                    <a:pt x="607" y="0"/>
                  </a:lnTo>
                  <a:lnTo>
                    <a:pt x="565" y="63"/>
                  </a:lnTo>
                  <a:lnTo>
                    <a:pt x="481" y="42"/>
                  </a:lnTo>
                  <a:lnTo>
                    <a:pt x="377" y="63"/>
                  </a:lnTo>
                  <a:lnTo>
                    <a:pt x="377" y="147"/>
                  </a:lnTo>
                  <a:lnTo>
                    <a:pt x="293" y="167"/>
                  </a:lnTo>
                  <a:lnTo>
                    <a:pt x="251" y="105"/>
                  </a:lnTo>
                  <a:lnTo>
                    <a:pt x="105"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027;p43">
              <a:extLst>
                <a:ext uri="{FF2B5EF4-FFF2-40B4-BE49-F238E27FC236}">
                  <a16:creationId xmlns:a16="http://schemas.microsoft.com/office/drawing/2014/main" id="{F4F4745D-0666-4844-B754-4711A47FD33E}"/>
                </a:ext>
              </a:extLst>
            </p:cNvPr>
            <p:cNvSpPr/>
            <p:nvPr/>
          </p:nvSpPr>
          <p:spPr>
            <a:xfrm>
              <a:off x="3865700" y="2510950"/>
              <a:ext cx="42400" cy="26700"/>
            </a:xfrm>
            <a:custGeom>
              <a:avLst/>
              <a:gdLst/>
              <a:ahLst/>
              <a:cxnLst/>
              <a:rect l="l" t="t" r="r" b="b"/>
              <a:pathLst>
                <a:path w="1696" h="1068" extrusionOk="0">
                  <a:moveTo>
                    <a:pt x="1507" y="0"/>
                  </a:moveTo>
                  <a:lnTo>
                    <a:pt x="1381" y="63"/>
                  </a:lnTo>
                  <a:lnTo>
                    <a:pt x="1130" y="209"/>
                  </a:lnTo>
                  <a:lnTo>
                    <a:pt x="1067" y="188"/>
                  </a:lnTo>
                  <a:lnTo>
                    <a:pt x="984" y="209"/>
                  </a:lnTo>
                  <a:lnTo>
                    <a:pt x="858" y="272"/>
                  </a:lnTo>
                  <a:lnTo>
                    <a:pt x="733" y="272"/>
                  </a:lnTo>
                  <a:lnTo>
                    <a:pt x="607" y="314"/>
                  </a:lnTo>
                  <a:lnTo>
                    <a:pt x="523" y="230"/>
                  </a:lnTo>
                  <a:lnTo>
                    <a:pt x="251" y="230"/>
                  </a:lnTo>
                  <a:lnTo>
                    <a:pt x="147" y="209"/>
                  </a:lnTo>
                  <a:lnTo>
                    <a:pt x="21" y="419"/>
                  </a:lnTo>
                  <a:lnTo>
                    <a:pt x="84" y="502"/>
                  </a:lnTo>
                  <a:lnTo>
                    <a:pt x="0" y="628"/>
                  </a:lnTo>
                  <a:lnTo>
                    <a:pt x="21" y="816"/>
                  </a:lnTo>
                  <a:lnTo>
                    <a:pt x="42" y="816"/>
                  </a:lnTo>
                  <a:lnTo>
                    <a:pt x="147" y="858"/>
                  </a:lnTo>
                  <a:lnTo>
                    <a:pt x="147" y="942"/>
                  </a:lnTo>
                  <a:lnTo>
                    <a:pt x="42" y="963"/>
                  </a:lnTo>
                  <a:lnTo>
                    <a:pt x="42" y="1067"/>
                  </a:lnTo>
                  <a:lnTo>
                    <a:pt x="251" y="1067"/>
                  </a:lnTo>
                  <a:lnTo>
                    <a:pt x="398" y="963"/>
                  </a:lnTo>
                  <a:lnTo>
                    <a:pt x="523" y="921"/>
                  </a:lnTo>
                  <a:lnTo>
                    <a:pt x="733" y="1025"/>
                  </a:lnTo>
                  <a:lnTo>
                    <a:pt x="858" y="1025"/>
                  </a:lnTo>
                  <a:lnTo>
                    <a:pt x="879" y="816"/>
                  </a:lnTo>
                  <a:lnTo>
                    <a:pt x="1067" y="732"/>
                  </a:lnTo>
                  <a:lnTo>
                    <a:pt x="1088" y="586"/>
                  </a:lnTo>
                  <a:lnTo>
                    <a:pt x="1444" y="398"/>
                  </a:lnTo>
                  <a:lnTo>
                    <a:pt x="1695" y="398"/>
                  </a:lnTo>
                  <a:lnTo>
                    <a:pt x="1674" y="188"/>
                  </a:lnTo>
                  <a:lnTo>
                    <a:pt x="1507"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028;p43">
              <a:extLst>
                <a:ext uri="{FF2B5EF4-FFF2-40B4-BE49-F238E27FC236}">
                  <a16:creationId xmlns:a16="http://schemas.microsoft.com/office/drawing/2014/main" id="{20B4BE0D-BF03-439E-8EB4-0E1F83A4B84F}"/>
                </a:ext>
              </a:extLst>
            </p:cNvPr>
            <p:cNvSpPr/>
            <p:nvPr/>
          </p:nvSpPr>
          <p:spPr>
            <a:xfrm>
              <a:off x="3811300" y="2470650"/>
              <a:ext cx="99925" cy="48150"/>
            </a:xfrm>
            <a:custGeom>
              <a:avLst/>
              <a:gdLst/>
              <a:ahLst/>
              <a:cxnLst/>
              <a:rect l="l" t="t" r="r" b="b"/>
              <a:pathLst>
                <a:path w="3997" h="1926" extrusionOk="0">
                  <a:moveTo>
                    <a:pt x="2846" y="1"/>
                  </a:moveTo>
                  <a:lnTo>
                    <a:pt x="2804" y="106"/>
                  </a:lnTo>
                  <a:lnTo>
                    <a:pt x="2741" y="147"/>
                  </a:lnTo>
                  <a:lnTo>
                    <a:pt x="2720" y="252"/>
                  </a:lnTo>
                  <a:lnTo>
                    <a:pt x="2574" y="252"/>
                  </a:lnTo>
                  <a:lnTo>
                    <a:pt x="2511" y="315"/>
                  </a:lnTo>
                  <a:lnTo>
                    <a:pt x="2218" y="147"/>
                  </a:lnTo>
                  <a:lnTo>
                    <a:pt x="2155" y="147"/>
                  </a:lnTo>
                  <a:lnTo>
                    <a:pt x="2114" y="252"/>
                  </a:lnTo>
                  <a:lnTo>
                    <a:pt x="2114" y="357"/>
                  </a:lnTo>
                  <a:lnTo>
                    <a:pt x="2051" y="357"/>
                  </a:lnTo>
                  <a:lnTo>
                    <a:pt x="1967" y="461"/>
                  </a:lnTo>
                  <a:lnTo>
                    <a:pt x="1842" y="545"/>
                  </a:lnTo>
                  <a:lnTo>
                    <a:pt x="1674" y="733"/>
                  </a:lnTo>
                  <a:lnTo>
                    <a:pt x="1674" y="796"/>
                  </a:lnTo>
                  <a:lnTo>
                    <a:pt x="1842" y="880"/>
                  </a:lnTo>
                  <a:lnTo>
                    <a:pt x="1863" y="984"/>
                  </a:lnTo>
                  <a:lnTo>
                    <a:pt x="1779" y="1047"/>
                  </a:lnTo>
                  <a:lnTo>
                    <a:pt x="1653" y="963"/>
                  </a:lnTo>
                  <a:lnTo>
                    <a:pt x="1528" y="984"/>
                  </a:lnTo>
                  <a:lnTo>
                    <a:pt x="1381" y="963"/>
                  </a:lnTo>
                  <a:lnTo>
                    <a:pt x="1319" y="963"/>
                  </a:lnTo>
                  <a:lnTo>
                    <a:pt x="1130" y="1089"/>
                  </a:lnTo>
                  <a:lnTo>
                    <a:pt x="1026" y="1110"/>
                  </a:lnTo>
                  <a:lnTo>
                    <a:pt x="942" y="1089"/>
                  </a:lnTo>
                  <a:lnTo>
                    <a:pt x="837" y="1110"/>
                  </a:lnTo>
                  <a:lnTo>
                    <a:pt x="754" y="1047"/>
                  </a:lnTo>
                  <a:lnTo>
                    <a:pt x="440" y="1047"/>
                  </a:lnTo>
                  <a:lnTo>
                    <a:pt x="440" y="1110"/>
                  </a:lnTo>
                  <a:lnTo>
                    <a:pt x="419" y="1173"/>
                  </a:lnTo>
                  <a:lnTo>
                    <a:pt x="272" y="1152"/>
                  </a:lnTo>
                  <a:lnTo>
                    <a:pt x="189" y="1047"/>
                  </a:lnTo>
                  <a:lnTo>
                    <a:pt x="84" y="1089"/>
                  </a:lnTo>
                  <a:lnTo>
                    <a:pt x="21" y="1110"/>
                  </a:lnTo>
                  <a:lnTo>
                    <a:pt x="0" y="1110"/>
                  </a:lnTo>
                  <a:lnTo>
                    <a:pt x="63" y="1173"/>
                  </a:lnTo>
                  <a:lnTo>
                    <a:pt x="63" y="1256"/>
                  </a:lnTo>
                  <a:lnTo>
                    <a:pt x="105" y="1298"/>
                  </a:lnTo>
                  <a:lnTo>
                    <a:pt x="105" y="1403"/>
                  </a:lnTo>
                  <a:lnTo>
                    <a:pt x="210" y="1403"/>
                  </a:lnTo>
                  <a:lnTo>
                    <a:pt x="293" y="1382"/>
                  </a:lnTo>
                  <a:lnTo>
                    <a:pt x="398" y="1507"/>
                  </a:lnTo>
                  <a:lnTo>
                    <a:pt x="502" y="1403"/>
                  </a:lnTo>
                  <a:lnTo>
                    <a:pt x="586" y="1403"/>
                  </a:lnTo>
                  <a:lnTo>
                    <a:pt x="628" y="1507"/>
                  </a:lnTo>
                  <a:lnTo>
                    <a:pt x="837" y="1591"/>
                  </a:lnTo>
                  <a:lnTo>
                    <a:pt x="1130" y="1403"/>
                  </a:lnTo>
                  <a:lnTo>
                    <a:pt x="1256" y="1424"/>
                  </a:lnTo>
                  <a:lnTo>
                    <a:pt x="1444" y="1424"/>
                  </a:lnTo>
                  <a:lnTo>
                    <a:pt x="1444" y="1528"/>
                  </a:lnTo>
                  <a:lnTo>
                    <a:pt x="1737" y="1717"/>
                  </a:lnTo>
                  <a:lnTo>
                    <a:pt x="2072" y="1779"/>
                  </a:lnTo>
                  <a:lnTo>
                    <a:pt x="2260" y="1738"/>
                  </a:lnTo>
                  <a:lnTo>
                    <a:pt x="2323" y="1821"/>
                  </a:lnTo>
                  <a:lnTo>
                    <a:pt x="2427" y="1842"/>
                  </a:lnTo>
                  <a:lnTo>
                    <a:pt x="2699" y="1842"/>
                  </a:lnTo>
                  <a:lnTo>
                    <a:pt x="2783" y="1926"/>
                  </a:lnTo>
                  <a:lnTo>
                    <a:pt x="2909" y="1884"/>
                  </a:lnTo>
                  <a:lnTo>
                    <a:pt x="3034" y="1884"/>
                  </a:lnTo>
                  <a:lnTo>
                    <a:pt x="3160" y="1821"/>
                  </a:lnTo>
                  <a:lnTo>
                    <a:pt x="3243" y="1800"/>
                  </a:lnTo>
                  <a:lnTo>
                    <a:pt x="3306" y="1821"/>
                  </a:lnTo>
                  <a:lnTo>
                    <a:pt x="3557" y="1675"/>
                  </a:lnTo>
                  <a:lnTo>
                    <a:pt x="3683" y="1612"/>
                  </a:lnTo>
                  <a:lnTo>
                    <a:pt x="3725" y="1612"/>
                  </a:lnTo>
                  <a:lnTo>
                    <a:pt x="3829" y="1507"/>
                  </a:lnTo>
                  <a:lnTo>
                    <a:pt x="3746" y="1403"/>
                  </a:lnTo>
                  <a:lnTo>
                    <a:pt x="3767" y="1298"/>
                  </a:lnTo>
                  <a:lnTo>
                    <a:pt x="3829" y="1152"/>
                  </a:lnTo>
                  <a:lnTo>
                    <a:pt x="3725" y="1047"/>
                  </a:lnTo>
                  <a:lnTo>
                    <a:pt x="3746" y="984"/>
                  </a:lnTo>
                  <a:lnTo>
                    <a:pt x="3976" y="984"/>
                  </a:lnTo>
                  <a:lnTo>
                    <a:pt x="3997" y="880"/>
                  </a:lnTo>
                  <a:lnTo>
                    <a:pt x="3976" y="754"/>
                  </a:lnTo>
                  <a:lnTo>
                    <a:pt x="3976" y="671"/>
                  </a:lnTo>
                  <a:lnTo>
                    <a:pt x="3955" y="440"/>
                  </a:lnTo>
                  <a:lnTo>
                    <a:pt x="3955" y="252"/>
                  </a:lnTo>
                  <a:lnTo>
                    <a:pt x="3725" y="210"/>
                  </a:lnTo>
                  <a:lnTo>
                    <a:pt x="3641" y="127"/>
                  </a:lnTo>
                  <a:lnTo>
                    <a:pt x="3474" y="147"/>
                  </a:lnTo>
                  <a:lnTo>
                    <a:pt x="3327" y="147"/>
                  </a:lnTo>
                  <a:lnTo>
                    <a:pt x="3160" y="43"/>
                  </a:lnTo>
                  <a:lnTo>
                    <a:pt x="2951" y="43"/>
                  </a:lnTo>
                  <a:lnTo>
                    <a:pt x="2846"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029;p43">
              <a:extLst>
                <a:ext uri="{FF2B5EF4-FFF2-40B4-BE49-F238E27FC236}">
                  <a16:creationId xmlns:a16="http://schemas.microsoft.com/office/drawing/2014/main" id="{2BBFB286-D8E3-4CB6-9CBB-3D768A8F20D3}"/>
                </a:ext>
              </a:extLst>
            </p:cNvPr>
            <p:cNvSpPr/>
            <p:nvPr/>
          </p:nvSpPr>
          <p:spPr>
            <a:xfrm>
              <a:off x="3867800" y="2355575"/>
              <a:ext cx="132350" cy="111450"/>
            </a:xfrm>
            <a:custGeom>
              <a:avLst/>
              <a:gdLst/>
              <a:ahLst/>
              <a:cxnLst/>
              <a:rect l="l" t="t" r="r" b="b"/>
              <a:pathLst>
                <a:path w="5294" h="4458" extrusionOk="0">
                  <a:moveTo>
                    <a:pt x="1883" y="1"/>
                  </a:moveTo>
                  <a:lnTo>
                    <a:pt x="1632" y="105"/>
                  </a:lnTo>
                  <a:lnTo>
                    <a:pt x="1486" y="105"/>
                  </a:lnTo>
                  <a:lnTo>
                    <a:pt x="1318" y="147"/>
                  </a:lnTo>
                  <a:lnTo>
                    <a:pt x="1214" y="315"/>
                  </a:lnTo>
                  <a:lnTo>
                    <a:pt x="1046" y="315"/>
                  </a:lnTo>
                  <a:lnTo>
                    <a:pt x="942" y="398"/>
                  </a:lnTo>
                  <a:lnTo>
                    <a:pt x="942" y="524"/>
                  </a:lnTo>
                  <a:lnTo>
                    <a:pt x="753" y="524"/>
                  </a:lnTo>
                  <a:lnTo>
                    <a:pt x="481" y="670"/>
                  </a:lnTo>
                  <a:lnTo>
                    <a:pt x="314" y="670"/>
                  </a:lnTo>
                  <a:lnTo>
                    <a:pt x="251" y="796"/>
                  </a:lnTo>
                  <a:lnTo>
                    <a:pt x="209" y="963"/>
                  </a:lnTo>
                  <a:lnTo>
                    <a:pt x="147" y="984"/>
                  </a:lnTo>
                  <a:lnTo>
                    <a:pt x="167" y="1047"/>
                  </a:lnTo>
                  <a:lnTo>
                    <a:pt x="126" y="1047"/>
                  </a:lnTo>
                  <a:lnTo>
                    <a:pt x="167" y="1298"/>
                  </a:lnTo>
                  <a:lnTo>
                    <a:pt x="147" y="1486"/>
                  </a:lnTo>
                  <a:lnTo>
                    <a:pt x="0" y="1570"/>
                  </a:lnTo>
                  <a:lnTo>
                    <a:pt x="0" y="1633"/>
                  </a:lnTo>
                  <a:lnTo>
                    <a:pt x="167" y="1842"/>
                  </a:lnTo>
                  <a:lnTo>
                    <a:pt x="147" y="1947"/>
                  </a:lnTo>
                  <a:lnTo>
                    <a:pt x="230" y="2051"/>
                  </a:lnTo>
                  <a:lnTo>
                    <a:pt x="230" y="2135"/>
                  </a:lnTo>
                  <a:lnTo>
                    <a:pt x="272" y="2261"/>
                  </a:lnTo>
                  <a:lnTo>
                    <a:pt x="230" y="2365"/>
                  </a:lnTo>
                  <a:lnTo>
                    <a:pt x="335" y="2616"/>
                  </a:lnTo>
                  <a:lnTo>
                    <a:pt x="419" y="2658"/>
                  </a:lnTo>
                  <a:lnTo>
                    <a:pt x="481" y="2742"/>
                  </a:lnTo>
                  <a:lnTo>
                    <a:pt x="481" y="3056"/>
                  </a:lnTo>
                  <a:lnTo>
                    <a:pt x="460" y="3097"/>
                  </a:lnTo>
                  <a:lnTo>
                    <a:pt x="523" y="3181"/>
                  </a:lnTo>
                  <a:lnTo>
                    <a:pt x="565" y="3139"/>
                  </a:lnTo>
                  <a:lnTo>
                    <a:pt x="649" y="3160"/>
                  </a:lnTo>
                  <a:lnTo>
                    <a:pt x="732" y="3097"/>
                  </a:lnTo>
                  <a:lnTo>
                    <a:pt x="963" y="3160"/>
                  </a:lnTo>
                  <a:lnTo>
                    <a:pt x="942" y="3202"/>
                  </a:lnTo>
                  <a:lnTo>
                    <a:pt x="1046" y="3307"/>
                  </a:lnTo>
                  <a:lnTo>
                    <a:pt x="1151" y="3307"/>
                  </a:lnTo>
                  <a:lnTo>
                    <a:pt x="1214" y="3390"/>
                  </a:lnTo>
                  <a:lnTo>
                    <a:pt x="1172" y="3495"/>
                  </a:lnTo>
                  <a:lnTo>
                    <a:pt x="1193" y="3579"/>
                  </a:lnTo>
                  <a:lnTo>
                    <a:pt x="1255" y="3600"/>
                  </a:lnTo>
                  <a:lnTo>
                    <a:pt x="1255" y="3704"/>
                  </a:lnTo>
                  <a:lnTo>
                    <a:pt x="1318" y="3725"/>
                  </a:lnTo>
                  <a:lnTo>
                    <a:pt x="1381" y="3683"/>
                  </a:lnTo>
                  <a:lnTo>
                    <a:pt x="1465" y="3683"/>
                  </a:lnTo>
                  <a:lnTo>
                    <a:pt x="1318" y="3516"/>
                  </a:lnTo>
                  <a:lnTo>
                    <a:pt x="1381" y="3474"/>
                  </a:lnTo>
                  <a:lnTo>
                    <a:pt x="1632" y="3621"/>
                  </a:lnTo>
                  <a:lnTo>
                    <a:pt x="1820" y="3600"/>
                  </a:lnTo>
                  <a:lnTo>
                    <a:pt x="1779" y="3704"/>
                  </a:lnTo>
                  <a:lnTo>
                    <a:pt x="1904" y="3809"/>
                  </a:lnTo>
                  <a:lnTo>
                    <a:pt x="2134" y="3767"/>
                  </a:lnTo>
                  <a:lnTo>
                    <a:pt x="2302" y="3809"/>
                  </a:lnTo>
                  <a:lnTo>
                    <a:pt x="2636" y="4081"/>
                  </a:lnTo>
                  <a:lnTo>
                    <a:pt x="2762" y="4248"/>
                  </a:lnTo>
                  <a:lnTo>
                    <a:pt x="2846" y="4248"/>
                  </a:lnTo>
                  <a:lnTo>
                    <a:pt x="2888" y="4206"/>
                  </a:lnTo>
                  <a:lnTo>
                    <a:pt x="3055" y="4206"/>
                  </a:lnTo>
                  <a:lnTo>
                    <a:pt x="3139" y="4290"/>
                  </a:lnTo>
                  <a:lnTo>
                    <a:pt x="3180" y="4437"/>
                  </a:lnTo>
                  <a:lnTo>
                    <a:pt x="3201" y="4458"/>
                  </a:lnTo>
                  <a:lnTo>
                    <a:pt x="3306" y="4437"/>
                  </a:lnTo>
                  <a:lnTo>
                    <a:pt x="3390" y="4332"/>
                  </a:lnTo>
                  <a:lnTo>
                    <a:pt x="3473" y="4311"/>
                  </a:lnTo>
                  <a:lnTo>
                    <a:pt x="3578" y="4332"/>
                  </a:lnTo>
                  <a:lnTo>
                    <a:pt x="3704" y="4332"/>
                  </a:lnTo>
                  <a:lnTo>
                    <a:pt x="3787" y="4395"/>
                  </a:lnTo>
                  <a:lnTo>
                    <a:pt x="3871" y="4311"/>
                  </a:lnTo>
                  <a:lnTo>
                    <a:pt x="3934" y="4290"/>
                  </a:lnTo>
                  <a:lnTo>
                    <a:pt x="4038" y="4332"/>
                  </a:lnTo>
                  <a:lnTo>
                    <a:pt x="4101" y="4311"/>
                  </a:lnTo>
                  <a:lnTo>
                    <a:pt x="4331" y="4311"/>
                  </a:lnTo>
                  <a:lnTo>
                    <a:pt x="4561" y="4437"/>
                  </a:lnTo>
                  <a:lnTo>
                    <a:pt x="4708" y="4458"/>
                  </a:lnTo>
                  <a:lnTo>
                    <a:pt x="4708" y="4290"/>
                  </a:lnTo>
                  <a:lnTo>
                    <a:pt x="4666" y="4123"/>
                  </a:lnTo>
                  <a:lnTo>
                    <a:pt x="5043" y="3725"/>
                  </a:lnTo>
                  <a:lnTo>
                    <a:pt x="5064" y="3558"/>
                  </a:lnTo>
                  <a:lnTo>
                    <a:pt x="5168" y="3474"/>
                  </a:lnTo>
                  <a:lnTo>
                    <a:pt x="5252" y="3474"/>
                  </a:lnTo>
                  <a:lnTo>
                    <a:pt x="5294" y="3286"/>
                  </a:lnTo>
                  <a:lnTo>
                    <a:pt x="5252" y="3202"/>
                  </a:lnTo>
                  <a:lnTo>
                    <a:pt x="5231" y="3139"/>
                  </a:lnTo>
                  <a:lnTo>
                    <a:pt x="5273" y="3056"/>
                  </a:lnTo>
                  <a:lnTo>
                    <a:pt x="5147" y="2972"/>
                  </a:lnTo>
                  <a:lnTo>
                    <a:pt x="5064" y="2825"/>
                  </a:lnTo>
                  <a:lnTo>
                    <a:pt x="5022" y="2742"/>
                  </a:lnTo>
                  <a:lnTo>
                    <a:pt x="4980" y="2470"/>
                  </a:lnTo>
                  <a:lnTo>
                    <a:pt x="5022" y="2365"/>
                  </a:lnTo>
                  <a:lnTo>
                    <a:pt x="5022" y="2323"/>
                  </a:lnTo>
                  <a:lnTo>
                    <a:pt x="4875" y="2135"/>
                  </a:lnTo>
                  <a:lnTo>
                    <a:pt x="4854" y="1947"/>
                  </a:lnTo>
                  <a:lnTo>
                    <a:pt x="4938" y="1821"/>
                  </a:lnTo>
                  <a:lnTo>
                    <a:pt x="5043" y="1779"/>
                  </a:lnTo>
                  <a:lnTo>
                    <a:pt x="5043" y="1403"/>
                  </a:lnTo>
                  <a:lnTo>
                    <a:pt x="4980" y="1361"/>
                  </a:lnTo>
                  <a:lnTo>
                    <a:pt x="4959" y="1214"/>
                  </a:lnTo>
                  <a:lnTo>
                    <a:pt x="4875" y="1089"/>
                  </a:lnTo>
                  <a:lnTo>
                    <a:pt x="4771" y="838"/>
                  </a:lnTo>
                  <a:lnTo>
                    <a:pt x="4750" y="775"/>
                  </a:lnTo>
                  <a:lnTo>
                    <a:pt x="4708" y="670"/>
                  </a:lnTo>
                  <a:lnTo>
                    <a:pt x="4708" y="545"/>
                  </a:lnTo>
                  <a:lnTo>
                    <a:pt x="4645" y="315"/>
                  </a:lnTo>
                  <a:lnTo>
                    <a:pt x="4561" y="315"/>
                  </a:lnTo>
                  <a:lnTo>
                    <a:pt x="4436" y="210"/>
                  </a:lnTo>
                  <a:lnTo>
                    <a:pt x="4310" y="231"/>
                  </a:lnTo>
                  <a:lnTo>
                    <a:pt x="3683" y="273"/>
                  </a:lnTo>
                  <a:lnTo>
                    <a:pt x="2950" y="231"/>
                  </a:lnTo>
                  <a:lnTo>
                    <a:pt x="2867" y="252"/>
                  </a:lnTo>
                  <a:lnTo>
                    <a:pt x="2678" y="440"/>
                  </a:lnTo>
                  <a:lnTo>
                    <a:pt x="2511" y="482"/>
                  </a:lnTo>
                  <a:lnTo>
                    <a:pt x="2469" y="440"/>
                  </a:lnTo>
                  <a:lnTo>
                    <a:pt x="2636" y="356"/>
                  </a:lnTo>
                  <a:lnTo>
                    <a:pt x="2783" y="210"/>
                  </a:lnTo>
                  <a:lnTo>
                    <a:pt x="2741" y="210"/>
                  </a:lnTo>
                  <a:lnTo>
                    <a:pt x="2616" y="315"/>
                  </a:lnTo>
                  <a:lnTo>
                    <a:pt x="2406" y="398"/>
                  </a:lnTo>
                  <a:lnTo>
                    <a:pt x="2134" y="356"/>
                  </a:lnTo>
                  <a:lnTo>
                    <a:pt x="2092" y="210"/>
                  </a:lnTo>
                  <a:lnTo>
                    <a:pt x="2134" y="126"/>
                  </a:lnTo>
                  <a:lnTo>
                    <a:pt x="2260" y="126"/>
                  </a:lnTo>
                  <a:lnTo>
                    <a:pt x="2323" y="168"/>
                  </a:lnTo>
                  <a:lnTo>
                    <a:pt x="2323" y="126"/>
                  </a:lnTo>
                  <a:lnTo>
                    <a:pt x="2155" y="43"/>
                  </a:lnTo>
                  <a:lnTo>
                    <a:pt x="1883"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030;p43">
              <a:extLst>
                <a:ext uri="{FF2B5EF4-FFF2-40B4-BE49-F238E27FC236}">
                  <a16:creationId xmlns:a16="http://schemas.microsoft.com/office/drawing/2014/main" id="{EE64BD54-BCF0-42BF-9D25-003F27FE9633}"/>
                </a:ext>
              </a:extLst>
            </p:cNvPr>
            <p:cNvSpPr/>
            <p:nvPr/>
          </p:nvSpPr>
          <p:spPr>
            <a:xfrm>
              <a:off x="3841625" y="2432475"/>
              <a:ext cx="105700" cy="46050"/>
            </a:xfrm>
            <a:custGeom>
              <a:avLst/>
              <a:gdLst/>
              <a:ahLst/>
              <a:cxnLst/>
              <a:rect l="l" t="t" r="r" b="b"/>
              <a:pathLst>
                <a:path w="4228" h="1842" extrusionOk="0">
                  <a:moveTo>
                    <a:pt x="1403" y="1"/>
                  </a:moveTo>
                  <a:lnTo>
                    <a:pt x="1319" y="63"/>
                  </a:lnTo>
                  <a:lnTo>
                    <a:pt x="1152" y="21"/>
                  </a:lnTo>
                  <a:lnTo>
                    <a:pt x="1152" y="126"/>
                  </a:lnTo>
                  <a:lnTo>
                    <a:pt x="1068" y="189"/>
                  </a:lnTo>
                  <a:lnTo>
                    <a:pt x="984" y="168"/>
                  </a:lnTo>
                  <a:lnTo>
                    <a:pt x="775" y="168"/>
                  </a:lnTo>
                  <a:lnTo>
                    <a:pt x="733" y="273"/>
                  </a:lnTo>
                  <a:lnTo>
                    <a:pt x="587" y="273"/>
                  </a:lnTo>
                  <a:lnTo>
                    <a:pt x="482" y="398"/>
                  </a:lnTo>
                  <a:lnTo>
                    <a:pt x="378" y="398"/>
                  </a:lnTo>
                  <a:lnTo>
                    <a:pt x="168" y="586"/>
                  </a:lnTo>
                  <a:lnTo>
                    <a:pt x="106" y="545"/>
                  </a:lnTo>
                  <a:lnTo>
                    <a:pt x="22" y="503"/>
                  </a:lnTo>
                  <a:lnTo>
                    <a:pt x="1" y="524"/>
                  </a:lnTo>
                  <a:lnTo>
                    <a:pt x="1" y="628"/>
                  </a:lnTo>
                  <a:lnTo>
                    <a:pt x="147" y="712"/>
                  </a:lnTo>
                  <a:lnTo>
                    <a:pt x="252" y="900"/>
                  </a:lnTo>
                  <a:lnTo>
                    <a:pt x="252" y="1047"/>
                  </a:lnTo>
                  <a:lnTo>
                    <a:pt x="273" y="1130"/>
                  </a:lnTo>
                  <a:lnTo>
                    <a:pt x="378" y="1172"/>
                  </a:lnTo>
                  <a:lnTo>
                    <a:pt x="587" y="1319"/>
                  </a:lnTo>
                  <a:lnTo>
                    <a:pt x="691" y="1382"/>
                  </a:lnTo>
                  <a:lnTo>
                    <a:pt x="942" y="1674"/>
                  </a:lnTo>
                  <a:lnTo>
                    <a:pt x="1005" y="1674"/>
                  </a:lnTo>
                  <a:lnTo>
                    <a:pt x="1298" y="1842"/>
                  </a:lnTo>
                  <a:lnTo>
                    <a:pt x="1361" y="1779"/>
                  </a:lnTo>
                  <a:lnTo>
                    <a:pt x="1507" y="1779"/>
                  </a:lnTo>
                  <a:lnTo>
                    <a:pt x="1528" y="1674"/>
                  </a:lnTo>
                  <a:lnTo>
                    <a:pt x="1591" y="1633"/>
                  </a:lnTo>
                  <a:lnTo>
                    <a:pt x="1633" y="1528"/>
                  </a:lnTo>
                  <a:lnTo>
                    <a:pt x="1738" y="1570"/>
                  </a:lnTo>
                  <a:lnTo>
                    <a:pt x="1947" y="1570"/>
                  </a:lnTo>
                  <a:lnTo>
                    <a:pt x="2114" y="1674"/>
                  </a:lnTo>
                  <a:lnTo>
                    <a:pt x="2261" y="1674"/>
                  </a:lnTo>
                  <a:lnTo>
                    <a:pt x="2428" y="1654"/>
                  </a:lnTo>
                  <a:lnTo>
                    <a:pt x="2512" y="1737"/>
                  </a:lnTo>
                  <a:lnTo>
                    <a:pt x="2742" y="1779"/>
                  </a:lnTo>
                  <a:lnTo>
                    <a:pt x="2763" y="1779"/>
                  </a:lnTo>
                  <a:lnTo>
                    <a:pt x="2888" y="1695"/>
                  </a:lnTo>
                  <a:lnTo>
                    <a:pt x="3035" y="1674"/>
                  </a:lnTo>
                  <a:lnTo>
                    <a:pt x="3077" y="1737"/>
                  </a:lnTo>
                  <a:lnTo>
                    <a:pt x="3307" y="1654"/>
                  </a:lnTo>
                  <a:lnTo>
                    <a:pt x="3516" y="1633"/>
                  </a:lnTo>
                  <a:lnTo>
                    <a:pt x="3683" y="1465"/>
                  </a:lnTo>
                  <a:lnTo>
                    <a:pt x="3830" y="1444"/>
                  </a:lnTo>
                  <a:lnTo>
                    <a:pt x="3976" y="1340"/>
                  </a:lnTo>
                  <a:lnTo>
                    <a:pt x="4227" y="1361"/>
                  </a:lnTo>
                  <a:lnTo>
                    <a:pt x="4186" y="1214"/>
                  </a:lnTo>
                  <a:lnTo>
                    <a:pt x="4102" y="1130"/>
                  </a:lnTo>
                  <a:lnTo>
                    <a:pt x="3935" y="1130"/>
                  </a:lnTo>
                  <a:lnTo>
                    <a:pt x="3893" y="1172"/>
                  </a:lnTo>
                  <a:lnTo>
                    <a:pt x="3809" y="1172"/>
                  </a:lnTo>
                  <a:lnTo>
                    <a:pt x="3683" y="1005"/>
                  </a:lnTo>
                  <a:lnTo>
                    <a:pt x="3349" y="733"/>
                  </a:lnTo>
                  <a:lnTo>
                    <a:pt x="3181" y="691"/>
                  </a:lnTo>
                  <a:lnTo>
                    <a:pt x="2951" y="733"/>
                  </a:lnTo>
                  <a:lnTo>
                    <a:pt x="2826" y="628"/>
                  </a:lnTo>
                  <a:lnTo>
                    <a:pt x="2867" y="524"/>
                  </a:lnTo>
                  <a:lnTo>
                    <a:pt x="2679" y="545"/>
                  </a:lnTo>
                  <a:lnTo>
                    <a:pt x="2428" y="398"/>
                  </a:lnTo>
                  <a:lnTo>
                    <a:pt x="2365" y="440"/>
                  </a:lnTo>
                  <a:lnTo>
                    <a:pt x="2512" y="607"/>
                  </a:lnTo>
                  <a:lnTo>
                    <a:pt x="2428" y="607"/>
                  </a:lnTo>
                  <a:lnTo>
                    <a:pt x="2365" y="649"/>
                  </a:lnTo>
                  <a:lnTo>
                    <a:pt x="2302" y="628"/>
                  </a:lnTo>
                  <a:lnTo>
                    <a:pt x="2302" y="524"/>
                  </a:lnTo>
                  <a:lnTo>
                    <a:pt x="2240" y="503"/>
                  </a:lnTo>
                  <a:lnTo>
                    <a:pt x="2219" y="419"/>
                  </a:lnTo>
                  <a:lnTo>
                    <a:pt x="2261" y="314"/>
                  </a:lnTo>
                  <a:lnTo>
                    <a:pt x="2198" y="231"/>
                  </a:lnTo>
                  <a:lnTo>
                    <a:pt x="2093" y="231"/>
                  </a:lnTo>
                  <a:lnTo>
                    <a:pt x="1989" y="126"/>
                  </a:lnTo>
                  <a:lnTo>
                    <a:pt x="2010" y="84"/>
                  </a:lnTo>
                  <a:lnTo>
                    <a:pt x="1779" y="21"/>
                  </a:lnTo>
                  <a:lnTo>
                    <a:pt x="1696" y="84"/>
                  </a:lnTo>
                  <a:lnTo>
                    <a:pt x="1612" y="63"/>
                  </a:lnTo>
                  <a:lnTo>
                    <a:pt x="1570" y="105"/>
                  </a:lnTo>
                  <a:lnTo>
                    <a:pt x="1507" y="21"/>
                  </a:lnTo>
                  <a:lnTo>
                    <a:pt x="1486" y="63"/>
                  </a:lnTo>
                  <a:lnTo>
                    <a:pt x="1403"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031;p43">
              <a:extLst>
                <a:ext uri="{FF2B5EF4-FFF2-40B4-BE49-F238E27FC236}">
                  <a16:creationId xmlns:a16="http://schemas.microsoft.com/office/drawing/2014/main" id="{78358A97-9FAF-46AD-93A2-DC759CA1900A}"/>
                </a:ext>
              </a:extLst>
            </p:cNvPr>
            <p:cNvSpPr/>
            <p:nvPr/>
          </p:nvSpPr>
          <p:spPr>
            <a:xfrm>
              <a:off x="3759500" y="2356100"/>
              <a:ext cx="120350" cy="143875"/>
            </a:xfrm>
            <a:custGeom>
              <a:avLst/>
              <a:gdLst/>
              <a:ahLst/>
              <a:cxnLst/>
              <a:rect l="l" t="t" r="r" b="b"/>
              <a:pathLst>
                <a:path w="4814" h="5755" extrusionOk="0">
                  <a:moveTo>
                    <a:pt x="1340" y="1"/>
                  </a:moveTo>
                  <a:lnTo>
                    <a:pt x="1340" y="22"/>
                  </a:lnTo>
                  <a:lnTo>
                    <a:pt x="1340" y="126"/>
                  </a:lnTo>
                  <a:lnTo>
                    <a:pt x="1424" y="189"/>
                  </a:lnTo>
                  <a:lnTo>
                    <a:pt x="1466" y="189"/>
                  </a:lnTo>
                  <a:lnTo>
                    <a:pt x="1466" y="252"/>
                  </a:lnTo>
                  <a:lnTo>
                    <a:pt x="1612" y="377"/>
                  </a:lnTo>
                  <a:lnTo>
                    <a:pt x="1507" y="419"/>
                  </a:lnTo>
                  <a:lnTo>
                    <a:pt x="1403" y="419"/>
                  </a:lnTo>
                  <a:lnTo>
                    <a:pt x="1403" y="524"/>
                  </a:lnTo>
                  <a:lnTo>
                    <a:pt x="1507" y="461"/>
                  </a:lnTo>
                  <a:lnTo>
                    <a:pt x="1507" y="628"/>
                  </a:lnTo>
                  <a:lnTo>
                    <a:pt x="1612" y="670"/>
                  </a:lnTo>
                  <a:lnTo>
                    <a:pt x="1528" y="754"/>
                  </a:lnTo>
                  <a:lnTo>
                    <a:pt x="1528" y="838"/>
                  </a:lnTo>
                  <a:lnTo>
                    <a:pt x="1612" y="880"/>
                  </a:lnTo>
                  <a:lnTo>
                    <a:pt x="1738" y="880"/>
                  </a:lnTo>
                  <a:lnTo>
                    <a:pt x="1926" y="1068"/>
                  </a:lnTo>
                  <a:lnTo>
                    <a:pt x="2156" y="1172"/>
                  </a:lnTo>
                  <a:lnTo>
                    <a:pt x="1926" y="1131"/>
                  </a:lnTo>
                  <a:lnTo>
                    <a:pt x="1738" y="942"/>
                  </a:lnTo>
                  <a:lnTo>
                    <a:pt x="1612" y="963"/>
                  </a:lnTo>
                  <a:lnTo>
                    <a:pt x="1507" y="942"/>
                  </a:lnTo>
                  <a:lnTo>
                    <a:pt x="1424" y="942"/>
                  </a:lnTo>
                  <a:lnTo>
                    <a:pt x="1340" y="1068"/>
                  </a:lnTo>
                  <a:lnTo>
                    <a:pt x="1361" y="1152"/>
                  </a:lnTo>
                  <a:lnTo>
                    <a:pt x="1361" y="1340"/>
                  </a:lnTo>
                  <a:lnTo>
                    <a:pt x="1424" y="1444"/>
                  </a:lnTo>
                  <a:lnTo>
                    <a:pt x="1298" y="1277"/>
                  </a:lnTo>
                  <a:lnTo>
                    <a:pt x="1319" y="1152"/>
                  </a:lnTo>
                  <a:lnTo>
                    <a:pt x="1235" y="1068"/>
                  </a:lnTo>
                  <a:lnTo>
                    <a:pt x="1194" y="1089"/>
                  </a:lnTo>
                  <a:lnTo>
                    <a:pt x="1194" y="1172"/>
                  </a:lnTo>
                  <a:lnTo>
                    <a:pt x="1235" y="1277"/>
                  </a:lnTo>
                  <a:lnTo>
                    <a:pt x="1152" y="1361"/>
                  </a:lnTo>
                  <a:lnTo>
                    <a:pt x="1089" y="1235"/>
                  </a:lnTo>
                  <a:lnTo>
                    <a:pt x="1089" y="1089"/>
                  </a:lnTo>
                  <a:lnTo>
                    <a:pt x="942" y="1026"/>
                  </a:lnTo>
                  <a:lnTo>
                    <a:pt x="880" y="1047"/>
                  </a:lnTo>
                  <a:lnTo>
                    <a:pt x="608" y="1131"/>
                  </a:lnTo>
                  <a:lnTo>
                    <a:pt x="587" y="1235"/>
                  </a:lnTo>
                  <a:lnTo>
                    <a:pt x="629" y="1340"/>
                  </a:lnTo>
                  <a:lnTo>
                    <a:pt x="775" y="1361"/>
                  </a:lnTo>
                  <a:lnTo>
                    <a:pt x="796" y="1465"/>
                  </a:lnTo>
                  <a:lnTo>
                    <a:pt x="796" y="1486"/>
                  </a:lnTo>
                  <a:lnTo>
                    <a:pt x="733" y="1507"/>
                  </a:lnTo>
                  <a:lnTo>
                    <a:pt x="733" y="1591"/>
                  </a:lnTo>
                  <a:lnTo>
                    <a:pt x="691" y="1696"/>
                  </a:lnTo>
                  <a:lnTo>
                    <a:pt x="691" y="1800"/>
                  </a:lnTo>
                  <a:lnTo>
                    <a:pt x="608" y="1863"/>
                  </a:lnTo>
                  <a:lnTo>
                    <a:pt x="503" y="1800"/>
                  </a:lnTo>
                  <a:lnTo>
                    <a:pt x="461" y="1926"/>
                  </a:lnTo>
                  <a:lnTo>
                    <a:pt x="482" y="1988"/>
                  </a:lnTo>
                  <a:lnTo>
                    <a:pt x="608" y="1988"/>
                  </a:lnTo>
                  <a:lnTo>
                    <a:pt x="670" y="2030"/>
                  </a:lnTo>
                  <a:lnTo>
                    <a:pt x="629" y="2114"/>
                  </a:lnTo>
                  <a:lnTo>
                    <a:pt x="608" y="2240"/>
                  </a:lnTo>
                  <a:lnTo>
                    <a:pt x="524" y="2302"/>
                  </a:lnTo>
                  <a:lnTo>
                    <a:pt x="608" y="2407"/>
                  </a:lnTo>
                  <a:lnTo>
                    <a:pt x="524" y="2449"/>
                  </a:lnTo>
                  <a:lnTo>
                    <a:pt x="378" y="2407"/>
                  </a:lnTo>
                  <a:lnTo>
                    <a:pt x="210" y="2449"/>
                  </a:lnTo>
                  <a:lnTo>
                    <a:pt x="168" y="2553"/>
                  </a:lnTo>
                  <a:lnTo>
                    <a:pt x="85" y="2658"/>
                  </a:lnTo>
                  <a:lnTo>
                    <a:pt x="105" y="2825"/>
                  </a:lnTo>
                  <a:lnTo>
                    <a:pt x="85" y="3035"/>
                  </a:lnTo>
                  <a:lnTo>
                    <a:pt x="43" y="3139"/>
                  </a:lnTo>
                  <a:lnTo>
                    <a:pt x="43" y="3160"/>
                  </a:lnTo>
                  <a:lnTo>
                    <a:pt x="1" y="3244"/>
                  </a:lnTo>
                  <a:lnTo>
                    <a:pt x="85" y="3432"/>
                  </a:lnTo>
                  <a:lnTo>
                    <a:pt x="85" y="3474"/>
                  </a:lnTo>
                  <a:lnTo>
                    <a:pt x="168" y="3579"/>
                  </a:lnTo>
                  <a:lnTo>
                    <a:pt x="85" y="3746"/>
                  </a:lnTo>
                  <a:lnTo>
                    <a:pt x="147" y="3746"/>
                  </a:lnTo>
                  <a:lnTo>
                    <a:pt x="273" y="3913"/>
                  </a:lnTo>
                  <a:lnTo>
                    <a:pt x="294" y="4060"/>
                  </a:lnTo>
                  <a:lnTo>
                    <a:pt x="357" y="4102"/>
                  </a:lnTo>
                  <a:lnTo>
                    <a:pt x="357" y="4290"/>
                  </a:lnTo>
                  <a:lnTo>
                    <a:pt x="461" y="4374"/>
                  </a:lnTo>
                  <a:lnTo>
                    <a:pt x="461" y="4437"/>
                  </a:lnTo>
                  <a:lnTo>
                    <a:pt x="566" y="4520"/>
                  </a:lnTo>
                  <a:lnTo>
                    <a:pt x="629" y="4478"/>
                  </a:lnTo>
                  <a:lnTo>
                    <a:pt x="733" y="4478"/>
                  </a:lnTo>
                  <a:lnTo>
                    <a:pt x="817" y="4520"/>
                  </a:lnTo>
                  <a:lnTo>
                    <a:pt x="922" y="4478"/>
                  </a:lnTo>
                  <a:lnTo>
                    <a:pt x="1047" y="4541"/>
                  </a:lnTo>
                  <a:lnTo>
                    <a:pt x="1152" y="4541"/>
                  </a:lnTo>
                  <a:lnTo>
                    <a:pt x="1298" y="4625"/>
                  </a:lnTo>
                  <a:lnTo>
                    <a:pt x="1152" y="4750"/>
                  </a:lnTo>
                  <a:lnTo>
                    <a:pt x="1089" y="4918"/>
                  </a:lnTo>
                  <a:lnTo>
                    <a:pt x="1089" y="5022"/>
                  </a:lnTo>
                  <a:lnTo>
                    <a:pt x="1005" y="5106"/>
                  </a:lnTo>
                  <a:lnTo>
                    <a:pt x="942" y="5273"/>
                  </a:lnTo>
                  <a:lnTo>
                    <a:pt x="942" y="5441"/>
                  </a:lnTo>
                  <a:lnTo>
                    <a:pt x="1047" y="5525"/>
                  </a:lnTo>
                  <a:lnTo>
                    <a:pt x="1110" y="5629"/>
                  </a:lnTo>
                  <a:lnTo>
                    <a:pt x="1214" y="5650"/>
                  </a:lnTo>
                  <a:lnTo>
                    <a:pt x="1319" y="5587"/>
                  </a:lnTo>
                  <a:lnTo>
                    <a:pt x="1445" y="5650"/>
                  </a:lnTo>
                  <a:lnTo>
                    <a:pt x="1507" y="5566"/>
                  </a:lnTo>
                  <a:lnTo>
                    <a:pt x="1466" y="5525"/>
                  </a:lnTo>
                  <a:lnTo>
                    <a:pt x="1612" y="5462"/>
                  </a:lnTo>
                  <a:lnTo>
                    <a:pt x="1633" y="5566"/>
                  </a:lnTo>
                  <a:lnTo>
                    <a:pt x="1717" y="5587"/>
                  </a:lnTo>
                  <a:lnTo>
                    <a:pt x="1758" y="5545"/>
                  </a:lnTo>
                  <a:lnTo>
                    <a:pt x="1842" y="5545"/>
                  </a:lnTo>
                  <a:lnTo>
                    <a:pt x="1989" y="5671"/>
                  </a:lnTo>
                  <a:lnTo>
                    <a:pt x="2072" y="5692"/>
                  </a:lnTo>
                  <a:lnTo>
                    <a:pt x="2093" y="5692"/>
                  </a:lnTo>
                  <a:lnTo>
                    <a:pt x="2156" y="5671"/>
                  </a:lnTo>
                  <a:lnTo>
                    <a:pt x="2261" y="5629"/>
                  </a:lnTo>
                  <a:lnTo>
                    <a:pt x="2344" y="5734"/>
                  </a:lnTo>
                  <a:lnTo>
                    <a:pt x="2491" y="5755"/>
                  </a:lnTo>
                  <a:lnTo>
                    <a:pt x="2512" y="5692"/>
                  </a:lnTo>
                  <a:lnTo>
                    <a:pt x="2512" y="5629"/>
                  </a:lnTo>
                  <a:lnTo>
                    <a:pt x="2826" y="5629"/>
                  </a:lnTo>
                  <a:lnTo>
                    <a:pt x="2909" y="5692"/>
                  </a:lnTo>
                  <a:lnTo>
                    <a:pt x="3014" y="5671"/>
                  </a:lnTo>
                  <a:lnTo>
                    <a:pt x="3098" y="5692"/>
                  </a:lnTo>
                  <a:lnTo>
                    <a:pt x="3202" y="5671"/>
                  </a:lnTo>
                  <a:lnTo>
                    <a:pt x="3391" y="5545"/>
                  </a:lnTo>
                  <a:lnTo>
                    <a:pt x="3453" y="5545"/>
                  </a:lnTo>
                  <a:lnTo>
                    <a:pt x="3600" y="5566"/>
                  </a:lnTo>
                  <a:lnTo>
                    <a:pt x="3725" y="5545"/>
                  </a:lnTo>
                  <a:lnTo>
                    <a:pt x="3851" y="5629"/>
                  </a:lnTo>
                  <a:lnTo>
                    <a:pt x="3935" y="5566"/>
                  </a:lnTo>
                  <a:lnTo>
                    <a:pt x="3914" y="5462"/>
                  </a:lnTo>
                  <a:lnTo>
                    <a:pt x="3746" y="5378"/>
                  </a:lnTo>
                  <a:lnTo>
                    <a:pt x="3746" y="5315"/>
                  </a:lnTo>
                  <a:lnTo>
                    <a:pt x="3914" y="5127"/>
                  </a:lnTo>
                  <a:lnTo>
                    <a:pt x="4039" y="5043"/>
                  </a:lnTo>
                  <a:lnTo>
                    <a:pt x="4123" y="4939"/>
                  </a:lnTo>
                  <a:lnTo>
                    <a:pt x="4186" y="4939"/>
                  </a:lnTo>
                  <a:lnTo>
                    <a:pt x="4186" y="4834"/>
                  </a:lnTo>
                  <a:lnTo>
                    <a:pt x="4227" y="4729"/>
                  </a:lnTo>
                  <a:lnTo>
                    <a:pt x="3976" y="4437"/>
                  </a:lnTo>
                  <a:lnTo>
                    <a:pt x="3872" y="4374"/>
                  </a:lnTo>
                  <a:lnTo>
                    <a:pt x="3663" y="4227"/>
                  </a:lnTo>
                  <a:lnTo>
                    <a:pt x="3558" y="4185"/>
                  </a:lnTo>
                  <a:lnTo>
                    <a:pt x="3537" y="4102"/>
                  </a:lnTo>
                  <a:lnTo>
                    <a:pt x="3537" y="3955"/>
                  </a:lnTo>
                  <a:lnTo>
                    <a:pt x="3432" y="3767"/>
                  </a:lnTo>
                  <a:lnTo>
                    <a:pt x="3286" y="3683"/>
                  </a:lnTo>
                  <a:lnTo>
                    <a:pt x="3286" y="3579"/>
                  </a:lnTo>
                  <a:lnTo>
                    <a:pt x="3307" y="3558"/>
                  </a:lnTo>
                  <a:lnTo>
                    <a:pt x="3391" y="3600"/>
                  </a:lnTo>
                  <a:lnTo>
                    <a:pt x="3453" y="3641"/>
                  </a:lnTo>
                  <a:lnTo>
                    <a:pt x="3663" y="3453"/>
                  </a:lnTo>
                  <a:lnTo>
                    <a:pt x="3767" y="3453"/>
                  </a:lnTo>
                  <a:lnTo>
                    <a:pt x="3872" y="3328"/>
                  </a:lnTo>
                  <a:lnTo>
                    <a:pt x="4018" y="3328"/>
                  </a:lnTo>
                  <a:lnTo>
                    <a:pt x="4060" y="3223"/>
                  </a:lnTo>
                  <a:lnTo>
                    <a:pt x="4269" y="3223"/>
                  </a:lnTo>
                  <a:lnTo>
                    <a:pt x="4353" y="3244"/>
                  </a:lnTo>
                  <a:lnTo>
                    <a:pt x="4437" y="3181"/>
                  </a:lnTo>
                  <a:lnTo>
                    <a:pt x="4437" y="3076"/>
                  </a:lnTo>
                  <a:lnTo>
                    <a:pt x="4604" y="3118"/>
                  </a:lnTo>
                  <a:lnTo>
                    <a:pt x="4688" y="3056"/>
                  </a:lnTo>
                  <a:lnTo>
                    <a:pt x="4771" y="3118"/>
                  </a:lnTo>
                  <a:lnTo>
                    <a:pt x="4792" y="3076"/>
                  </a:lnTo>
                  <a:lnTo>
                    <a:pt x="4813" y="3035"/>
                  </a:lnTo>
                  <a:lnTo>
                    <a:pt x="4813" y="2721"/>
                  </a:lnTo>
                  <a:lnTo>
                    <a:pt x="4751" y="2637"/>
                  </a:lnTo>
                  <a:lnTo>
                    <a:pt x="4667" y="2595"/>
                  </a:lnTo>
                  <a:lnTo>
                    <a:pt x="4562" y="2344"/>
                  </a:lnTo>
                  <a:lnTo>
                    <a:pt x="4604" y="2240"/>
                  </a:lnTo>
                  <a:lnTo>
                    <a:pt x="4562" y="2114"/>
                  </a:lnTo>
                  <a:lnTo>
                    <a:pt x="4562" y="2030"/>
                  </a:lnTo>
                  <a:lnTo>
                    <a:pt x="4479" y="1926"/>
                  </a:lnTo>
                  <a:lnTo>
                    <a:pt x="4499" y="1821"/>
                  </a:lnTo>
                  <a:lnTo>
                    <a:pt x="4332" y="1612"/>
                  </a:lnTo>
                  <a:lnTo>
                    <a:pt x="4332" y="1549"/>
                  </a:lnTo>
                  <a:lnTo>
                    <a:pt x="4479" y="1465"/>
                  </a:lnTo>
                  <a:lnTo>
                    <a:pt x="4499" y="1277"/>
                  </a:lnTo>
                  <a:lnTo>
                    <a:pt x="4458" y="1026"/>
                  </a:lnTo>
                  <a:lnTo>
                    <a:pt x="4353" y="1026"/>
                  </a:lnTo>
                  <a:lnTo>
                    <a:pt x="4269" y="963"/>
                  </a:lnTo>
                  <a:lnTo>
                    <a:pt x="4165" y="963"/>
                  </a:lnTo>
                  <a:lnTo>
                    <a:pt x="4060" y="880"/>
                  </a:lnTo>
                  <a:lnTo>
                    <a:pt x="4081" y="775"/>
                  </a:lnTo>
                  <a:lnTo>
                    <a:pt x="4039" y="670"/>
                  </a:lnTo>
                  <a:lnTo>
                    <a:pt x="3914" y="712"/>
                  </a:lnTo>
                  <a:lnTo>
                    <a:pt x="3767" y="545"/>
                  </a:lnTo>
                  <a:lnTo>
                    <a:pt x="3663" y="545"/>
                  </a:lnTo>
                  <a:lnTo>
                    <a:pt x="3621" y="461"/>
                  </a:lnTo>
                  <a:lnTo>
                    <a:pt x="3558" y="503"/>
                  </a:lnTo>
                  <a:lnTo>
                    <a:pt x="3432" y="524"/>
                  </a:lnTo>
                  <a:lnTo>
                    <a:pt x="3328" y="608"/>
                  </a:lnTo>
                  <a:lnTo>
                    <a:pt x="3286" y="545"/>
                  </a:lnTo>
                  <a:lnTo>
                    <a:pt x="3349" y="503"/>
                  </a:lnTo>
                  <a:lnTo>
                    <a:pt x="3349" y="524"/>
                  </a:lnTo>
                  <a:lnTo>
                    <a:pt x="3411" y="461"/>
                  </a:lnTo>
                  <a:lnTo>
                    <a:pt x="3516" y="419"/>
                  </a:lnTo>
                  <a:lnTo>
                    <a:pt x="3391" y="419"/>
                  </a:lnTo>
                  <a:lnTo>
                    <a:pt x="3328" y="440"/>
                  </a:lnTo>
                  <a:lnTo>
                    <a:pt x="3307" y="503"/>
                  </a:lnTo>
                  <a:lnTo>
                    <a:pt x="3202" y="545"/>
                  </a:lnTo>
                  <a:lnTo>
                    <a:pt x="3202" y="608"/>
                  </a:lnTo>
                  <a:lnTo>
                    <a:pt x="2993" y="628"/>
                  </a:lnTo>
                  <a:lnTo>
                    <a:pt x="2909" y="733"/>
                  </a:lnTo>
                  <a:lnTo>
                    <a:pt x="2888" y="838"/>
                  </a:lnTo>
                  <a:lnTo>
                    <a:pt x="2763" y="838"/>
                  </a:lnTo>
                  <a:lnTo>
                    <a:pt x="2721" y="775"/>
                  </a:lnTo>
                  <a:lnTo>
                    <a:pt x="2616" y="754"/>
                  </a:lnTo>
                  <a:lnTo>
                    <a:pt x="2574" y="775"/>
                  </a:lnTo>
                  <a:lnTo>
                    <a:pt x="2407" y="733"/>
                  </a:lnTo>
                  <a:lnTo>
                    <a:pt x="2512" y="670"/>
                  </a:lnTo>
                  <a:lnTo>
                    <a:pt x="2595" y="670"/>
                  </a:lnTo>
                  <a:lnTo>
                    <a:pt x="2679" y="608"/>
                  </a:lnTo>
                  <a:lnTo>
                    <a:pt x="2679" y="503"/>
                  </a:lnTo>
                  <a:lnTo>
                    <a:pt x="2616" y="461"/>
                  </a:lnTo>
                  <a:lnTo>
                    <a:pt x="2512" y="545"/>
                  </a:lnTo>
                  <a:lnTo>
                    <a:pt x="2491" y="566"/>
                  </a:lnTo>
                  <a:lnTo>
                    <a:pt x="2365" y="461"/>
                  </a:lnTo>
                  <a:lnTo>
                    <a:pt x="2302" y="419"/>
                  </a:lnTo>
                  <a:lnTo>
                    <a:pt x="2261" y="440"/>
                  </a:lnTo>
                  <a:lnTo>
                    <a:pt x="2240" y="524"/>
                  </a:lnTo>
                  <a:lnTo>
                    <a:pt x="2135" y="566"/>
                  </a:lnTo>
                  <a:lnTo>
                    <a:pt x="2093" y="461"/>
                  </a:lnTo>
                  <a:lnTo>
                    <a:pt x="2030" y="440"/>
                  </a:lnTo>
                  <a:lnTo>
                    <a:pt x="1968" y="377"/>
                  </a:lnTo>
                  <a:lnTo>
                    <a:pt x="2051" y="335"/>
                  </a:lnTo>
                  <a:lnTo>
                    <a:pt x="2093" y="210"/>
                  </a:lnTo>
                  <a:lnTo>
                    <a:pt x="1989" y="189"/>
                  </a:lnTo>
                  <a:lnTo>
                    <a:pt x="1863" y="84"/>
                  </a:lnTo>
                  <a:lnTo>
                    <a:pt x="1758" y="84"/>
                  </a:lnTo>
                  <a:lnTo>
                    <a:pt x="1717" y="43"/>
                  </a:lnTo>
                  <a:lnTo>
                    <a:pt x="1507"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032;p43">
              <a:extLst>
                <a:ext uri="{FF2B5EF4-FFF2-40B4-BE49-F238E27FC236}">
                  <a16:creationId xmlns:a16="http://schemas.microsoft.com/office/drawing/2014/main" id="{46A14EBB-E0E1-4C9C-8F26-1BF43693EA94}"/>
                </a:ext>
              </a:extLst>
            </p:cNvPr>
            <p:cNvSpPr/>
            <p:nvPr/>
          </p:nvSpPr>
          <p:spPr>
            <a:xfrm>
              <a:off x="3727600" y="2387500"/>
              <a:ext cx="51800" cy="47100"/>
            </a:xfrm>
            <a:custGeom>
              <a:avLst/>
              <a:gdLst/>
              <a:ahLst/>
              <a:cxnLst/>
              <a:rect l="l" t="t" r="r" b="b"/>
              <a:pathLst>
                <a:path w="2072" h="1884" extrusionOk="0">
                  <a:moveTo>
                    <a:pt x="1695" y="0"/>
                  </a:moveTo>
                  <a:lnTo>
                    <a:pt x="1549" y="21"/>
                  </a:lnTo>
                  <a:lnTo>
                    <a:pt x="1444" y="126"/>
                  </a:lnTo>
                  <a:lnTo>
                    <a:pt x="1340" y="84"/>
                  </a:lnTo>
                  <a:lnTo>
                    <a:pt x="1277" y="126"/>
                  </a:lnTo>
                  <a:lnTo>
                    <a:pt x="1130" y="126"/>
                  </a:lnTo>
                  <a:lnTo>
                    <a:pt x="1005" y="251"/>
                  </a:lnTo>
                  <a:lnTo>
                    <a:pt x="796" y="398"/>
                  </a:lnTo>
                  <a:lnTo>
                    <a:pt x="754" y="335"/>
                  </a:lnTo>
                  <a:lnTo>
                    <a:pt x="628" y="398"/>
                  </a:lnTo>
                  <a:lnTo>
                    <a:pt x="628" y="544"/>
                  </a:lnTo>
                  <a:lnTo>
                    <a:pt x="524" y="628"/>
                  </a:lnTo>
                  <a:lnTo>
                    <a:pt x="545" y="753"/>
                  </a:lnTo>
                  <a:lnTo>
                    <a:pt x="524" y="879"/>
                  </a:lnTo>
                  <a:lnTo>
                    <a:pt x="482" y="984"/>
                  </a:lnTo>
                  <a:lnTo>
                    <a:pt x="440" y="1046"/>
                  </a:lnTo>
                  <a:lnTo>
                    <a:pt x="335" y="1130"/>
                  </a:lnTo>
                  <a:lnTo>
                    <a:pt x="335" y="1193"/>
                  </a:lnTo>
                  <a:lnTo>
                    <a:pt x="482" y="1339"/>
                  </a:lnTo>
                  <a:lnTo>
                    <a:pt x="607" y="1360"/>
                  </a:lnTo>
                  <a:lnTo>
                    <a:pt x="482" y="1360"/>
                  </a:lnTo>
                  <a:lnTo>
                    <a:pt x="419" y="1402"/>
                  </a:lnTo>
                  <a:lnTo>
                    <a:pt x="377" y="1444"/>
                  </a:lnTo>
                  <a:lnTo>
                    <a:pt x="419" y="1507"/>
                  </a:lnTo>
                  <a:lnTo>
                    <a:pt x="503" y="1507"/>
                  </a:lnTo>
                  <a:lnTo>
                    <a:pt x="503" y="1569"/>
                  </a:lnTo>
                  <a:lnTo>
                    <a:pt x="398" y="1569"/>
                  </a:lnTo>
                  <a:lnTo>
                    <a:pt x="293" y="1486"/>
                  </a:lnTo>
                  <a:lnTo>
                    <a:pt x="189" y="1444"/>
                  </a:lnTo>
                  <a:lnTo>
                    <a:pt x="105" y="1465"/>
                  </a:lnTo>
                  <a:lnTo>
                    <a:pt x="126" y="1507"/>
                  </a:lnTo>
                  <a:lnTo>
                    <a:pt x="210" y="1548"/>
                  </a:lnTo>
                  <a:lnTo>
                    <a:pt x="314" y="1611"/>
                  </a:lnTo>
                  <a:lnTo>
                    <a:pt x="335" y="1590"/>
                  </a:lnTo>
                  <a:lnTo>
                    <a:pt x="440" y="1674"/>
                  </a:lnTo>
                  <a:lnTo>
                    <a:pt x="335" y="1611"/>
                  </a:lnTo>
                  <a:lnTo>
                    <a:pt x="273" y="1653"/>
                  </a:lnTo>
                  <a:lnTo>
                    <a:pt x="105" y="1590"/>
                  </a:lnTo>
                  <a:lnTo>
                    <a:pt x="1" y="1590"/>
                  </a:lnTo>
                  <a:lnTo>
                    <a:pt x="84" y="1611"/>
                  </a:lnTo>
                  <a:lnTo>
                    <a:pt x="126" y="1695"/>
                  </a:lnTo>
                  <a:lnTo>
                    <a:pt x="210" y="1695"/>
                  </a:lnTo>
                  <a:lnTo>
                    <a:pt x="293" y="1758"/>
                  </a:lnTo>
                  <a:lnTo>
                    <a:pt x="335" y="1695"/>
                  </a:lnTo>
                  <a:lnTo>
                    <a:pt x="440" y="1674"/>
                  </a:lnTo>
                  <a:lnTo>
                    <a:pt x="482" y="1653"/>
                  </a:lnTo>
                  <a:lnTo>
                    <a:pt x="545" y="1653"/>
                  </a:lnTo>
                  <a:lnTo>
                    <a:pt x="586" y="1548"/>
                  </a:lnTo>
                  <a:lnTo>
                    <a:pt x="796" y="1548"/>
                  </a:lnTo>
                  <a:lnTo>
                    <a:pt x="837" y="1611"/>
                  </a:lnTo>
                  <a:lnTo>
                    <a:pt x="942" y="1611"/>
                  </a:lnTo>
                  <a:lnTo>
                    <a:pt x="1005" y="1695"/>
                  </a:lnTo>
                  <a:lnTo>
                    <a:pt x="1151" y="1695"/>
                  </a:lnTo>
                  <a:lnTo>
                    <a:pt x="1214" y="1779"/>
                  </a:lnTo>
                  <a:lnTo>
                    <a:pt x="1214" y="1862"/>
                  </a:lnTo>
                  <a:lnTo>
                    <a:pt x="1319" y="1883"/>
                  </a:lnTo>
                  <a:lnTo>
                    <a:pt x="1361" y="1779"/>
                  </a:lnTo>
                  <a:lnTo>
                    <a:pt x="1381" y="1569"/>
                  </a:lnTo>
                  <a:lnTo>
                    <a:pt x="1361" y="1402"/>
                  </a:lnTo>
                  <a:lnTo>
                    <a:pt x="1444" y="1297"/>
                  </a:lnTo>
                  <a:lnTo>
                    <a:pt x="1486" y="1193"/>
                  </a:lnTo>
                  <a:lnTo>
                    <a:pt x="1654" y="1151"/>
                  </a:lnTo>
                  <a:lnTo>
                    <a:pt x="1800" y="1193"/>
                  </a:lnTo>
                  <a:lnTo>
                    <a:pt x="1884" y="1151"/>
                  </a:lnTo>
                  <a:lnTo>
                    <a:pt x="1800" y="1046"/>
                  </a:lnTo>
                  <a:lnTo>
                    <a:pt x="1884" y="984"/>
                  </a:lnTo>
                  <a:lnTo>
                    <a:pt x="1905" y="858"/>
                  </a:lnTo>
                  <a:lnTo>
                    <a:pt x="1946" y="774"/>
                  </a:lnTo>
                  <a:lnTo>
                    <a:pt x="1884" y="732"/>
                  </a:lnTo>
                  <a:lnTo>
                    <a:pt x="1758" y="732"/>
                  </a:lnTo>
                  <a:lnTo>
                    <a:pt x="1737" y="670"/>
                  </a:lnTo>
                  <a:lnTo>
                    <a:pt x="1779" y="544"/>
                  </a:lnTo>
                  <a:lnTo>
                    <a:pt x="1884" y="607"/>
                  </a:lnTo>
                  <a:lnTo>
                    <a:pt x="1967" y="544"/>
                  </a:lnTo>
                  <a:lnTo>
                    <a:pt x="1967" y="440"/>
                  </a:lnTo>
                  <a:lnTo>
                    <a:pt x="2009" y="335"/>
                  </a:lnTo>
                  <a:lnTo>
                    <a:pt x="2009" y="251"/>
                  </a:lnTo>
                  <a:lnTo>
                    <a:pt x="2072" y="230"/>
                  </a:lnTo>
                  <a:lnTo>
                    <a:pt x="2072" y="209"/>
                  </a:lnTo>
                  <a:lnTo>
                    <a:pt x="1967" y="147"/>
                  </a:lnTo>
                  <a:lnTo>
                    <a:pt x="1863" y="84"/>
                  </a:lnTo>
                  <a:lnTo>
                    <a:pt x="1695"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033;p43">
              <a:extLst>
                <a:ext uri="{FF2B5EF4-FFF2-40B4-BE49-F238E27FC236}">
                  <a16:creationId xmlns:a16="http://schemas.microsoft.com/office/drawing/2014/main" id="{23E38C45-32DF-4477-9414-BAE52EB1E0C8}"/>
                </a:ext>
              </a:extLst>
            </p:cNvPr>
            <p:cNvSpPr/>
            <p:nvPr/>
          </p:nvSpPr>
          <p:spPr>
            <a:xfrm>
              <a:off x="3722900" y="2426200"/>
              <a:ext cx="40825" cy="35075"/>
            </a:xfrm>
            <a:custGeom>
              <a:avLst/>
              <a:gdLst/>
              <a:ahLst/>
              <a:cxnLst/>
              <a:rect l="l" t="t" r="r" b="b"/>
              <a:pathLst>
                <a:path w="1633" h="1403" extrusionOk="0">
                  <a:moveTo>
                    <a:pt x="774" y="0"/>
                  </a:moveTo>
                  <a:lnTo>
                    <a:pt x="733" y="105"/>
                  </a:lnTo>
                  <a:lnTo>
                    <a:pt x="670" y="105"/>
                  </a:lnTo>
                  <a:lnTo>
                    <a:pt x="628" y="126"/>
                  </a:lnTo>
                  <a:lnTo>
                    <a:pt x="523" y="147"/>
                  </a:lnTo>
                  <a:lnTo>
                    <a:pt x="481" y="210"/>
                  </a:lnTo>
                  <a:lnTo>
                    <a:pt x="398" y="147"/>
                  </a:lnTo>
                  <a:lnTo>
                    <a:pt x="314" y="147"/>
                  </a:lnTo>
                  <a:lnTo>
                    <a:pt x="272" y="63"/>
                  </a:lnTo>
                  <a:lnTo>
                    <a:pt x="189" y="42"/>
                  </a:lnTo>
                  <a:lnTo>
                    <a:pt x="84" y="126"/>
                  </a:lnTo>
                  <a:lnTo>
                    <a:pt x="0" y="272"/>
                  </a:lnTo>
                  <a:lnTo>
                    <a:pt x="63" y="335"/>
                  </a:lnTo>
                  <a:lnTo>
                    <a:pt x="84" y="524"/>
                  </a:lnTo>
                  <a:lnTo>
                    <a:pt x="209" y="565"/>
                  </a:lnTo>
                  <a:lnTo>
                    <a:pt x="251" y="670"/>
                  </a:lnTo>
                  <a:lnTo>
                    <a:pt x="398" y="796"/>
                  </a:lnTo>
                  <a:lnTo>
                    <a:pt x="481" y="796"/>
                  </a:lnTo>
                  <a:lnTo>
                    <a:pt x="565" y="858"/>
                  </a:lnTo>
                  <a:lnTo>
                    <a:pt x="628" y="879"/>
                  </a:lnTo>
                  <a:lnTo>
                    <a:pt x="628" y="1047"/>
                  </a:lnTo>
                  <a:lnTo>
                    <a:pt x="774" y="1109"/>
                  </a:lnTo>
                  <a:lnTo>
                    <a:pt x="816" y="1068"/>
                  </a:lnTo>
                  <a:lnTo>
                    <a:pt x="900" y="1068"/>
                  </a:lnTo>
                  <a:lnTo>
                    <a:pt x="942" y="1109"/>
                  </a:lnTo>
                  <a:lnTo>
                    <a:pt x="1025" y="1151"/>
                  </a:lnTo>
                  <a:lnTo>
                    <a:pt x="1151" y="1298"/>
                  </a:lnTo>
                  <a:lnTo>
                    <a:pt x="1256" y="1319"/>
                  </a:lnTo>
                  <a:lnTo>
                    <a:pt x="1360" y="1402"/>
                  </a:lnTo>
                  <a:lnTo>
                    <a:pt x="1423" y="1361"/>
                  </a:lnTo>
                  <a:lnTo>
                    <a:pt x="1507" y="1361"/>
                  </a:lnTo>
                  <a:lnTo>
                    <a:pt x="1507" y="1298"/>
                  </a:lnTo>
                  <a:lnTo>
                    <a:pt x="1444" y="1256"/>
                  </a:lnTo>
                  <a:lnTo>
                    <a:pt x="1444" y="1172"/>
                  </a:lnTo>
                  <a:lnTo>
                    <a:pt x="1423" y="1109"/>
                  </a:lnTo>
                  <a:lnTo>
                    <a:pt x="1465" y="1047"/>
                  </a:lnTo>
                  <a:lnTo>
                    <a:pt x="1528" y="942"/>
                  </a:lnTo>
                  <a:lnTo>
                    <a:pt x="1549" y="942"/>
                  </a:lnTo>
                  <a:lnTo>
                    <a:pt x="1632" y="775"/>
                  </a:lnTo>
                  <a:lnTo>
                    <a:pt x="1549" y="670"/>
                  </a:lnTo>
                  <a:lnTo>
                    <a:pt x="1549" y="628"/>
                  </a:lnTo>
                  <a:lnTo>
                    <a:pt x="1465" y="440"/>
                  </a:lnTo>
                  <a:lnTo>
                    <a:pt x="1507" y="356"/>
                  </a:lnTo>
                  <a:lnTo>
                    <a:pt x="1507" y="335"/>
                  </a:lnTo>
                  <a:lnTo>
                    <a:pt x="1402" y="314"/>
                  </a:lnTo>
                  <a:lnTo>
                    <a:pt x="1402" y="231"/>
                  </a:lnTo>
                  <a:lnTo>
                    <a:pt x="1339" y="147"/>
                  </a:lnTo>
                  <a:lnTo>
                    <a:pt x="1193" y="147"/>
                  </a:lnTo>
                  <a:lnTo>
                    <a:pt x="1130" y="63"/>
                  </a:lnTo>
                  <a:lnTo>
                    <a:pt x="1025" y="63"/>
                  </a:lnTo>
                  <a:lnTo>
                    <a:pt x="984"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034;p43">
              <a:extLst>
                <a:ext uri="{FF2B5EF4-FFF2-40B4-BE49-F238E27FC236}">
                  <a16:creationId xmlns:a16="http://schemas.microsoft.com/office/drawing/2014/main" id="{123FA472-BA10-4C4D-B890-B4CD5DBA1392}"/>
                </a:ext>
              </a:extLst>
            </p:cNvPr>
            <p:cNvSpPr/>
            <p:nvPr/>
          </p:nvSpPr>
          <p:spPr>
            <a:xfrm>
              <a:off x="3758475" y="2449750"/>
              <a:ext cx="9950" cy="14125"/>
            </a:xfrm>
            <a:custGeom>
              <a:avLst/>
              <a:gdLst/>
              <a:ahLst/>
              <a:cxnLst/>
              <a:rect l="l" t="t" r="r" b="b"/>
              <a:pathLst>
                <a:path w="398" h="565" extrusionOk="0">
                  <a:moveTo>
                    <a:pt x="105" y="0"/>
                  </a:moveTo>
                  <a:lnTo>
                    <a:pt x="42" y="105"/>
                  </a:lnTo>
                  <a:lnTo>
                    <a:pt x="0" y="167"/>
                  </a:lnTo>
                  <a:lnTo>
                    <a:pt x="21" y="230"/>
                  </a:lnTo>
                  <a:lnTo>
                    <a:pt x="21" y="314"/>
                  </a:lnTo>
                  <a:lnTo>
                    <a:pt x="84" y="356"/>
                  </a:lnTo>
                  <a:lnTo>
                    <a:pt x="84" y="419"/>
                  </a:lnTo>
                  <a:lnTo>
                    <a:pt x="105" y="419"/>
                  </a:lnTo>
                  <a:lnTo>
                    <a:pt x="146" y="523"/>
                  </a:lnTo>
                  <a:lnTo>
                    <a:pt x="314" y="565"/>
                  </a:lnTo>
                  <a:lnTo>
                    <a:pt x="398" y="544"/>
                  </a:lnTo>
                  <a:lnTo>
                    <a:pt x="398" y="356"/>
                  </a:lnTo>
                  <a:lnTo>
                    <a:pt x="335" y="314"/>
                  </a:lnTo>
                  <a:lnTo>
                    <a:pt x="314" y="167"/>
                  </a:lnTo>
                  <a:lnTo>
                    <a:pt x="188"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035;p43">
              <a:extLst>
                <a:ext uri="{FF2B5EF4-FFF2-40B4-BE49-F238E27FC236}">
                  <a16:creationId xmlns:a16="http://schemas.microsoft.com/office/drawing/2014/main" id="{601C9B4E-A41B-4F3D-9B58-6718B46F5729}"/>
                </a:ext>
              </a:extLst>
            </p:cNvPr>
            <p:cNvSpPr/>
            <p:nvPr/>
          </p:nvSpPr>
          <p:spPr>
            <a:xfrm>
              <a:off x="3552375" y="2346700"/>
              <a:ext cx="58075" cy="76900"/>
            </a:xfrm>
            <a:custGeom>
              <a:avLst/>
              <a:gdLst/>
              <a:ahLst/>
              <a:cxnLst/>
              <a:rect l="l" t="t" r="r" b="b"/>
              <a:pathLst>
                <a:path w="2323" h="3076" extrusionOk="0">
                  <a:moveTo>
                    <a:pt x="1737" y="0"/>
                  </a:moveTo>
                  <a:lnTo>
                    <a:pt x="1779" y="84"/>
                  </a:lnTo>
                  <a:lnTo>
                    <a:pt x="1653" y="84"/>
                  </a:lnTo>
                  <a:lnTo>
                    <a:pt x="1674" y="209"/>
                  </a:lnTo>
                  <a:lnTo>
                    <a:pt x="1590" y="314"/>
                  </a:lnTo>
                  <a:lnTo>
                    <a:pt x="1590" y="230"/>
                  </a:lnTo>
                  <a:lnTo>
                    <a:pt x="1653" y="188"/>
                  </a:lnTo>
                  <a:lnTo>
                    <a:pt x="1590" y="84"/>
                  </a:lnTo>
                  <a:lnTo>
                    <a:pt x="1528" y="105"/>
                  </a:lnTo>
                  <a:lnTo>
                    <a:pt x="1569" y="167"/>
                  </a:lnTo>
                  <a:lnTo>
                    <a:pt x="1465" y="188"/>
                  </a:lnTo>
                  <a:lnTo>
                    <a:pt x="1423" y="147"/>
                  </a:lnTo>
                  <a:lnTo>
                    <a:pt x="1256" y="167"/>
                  </a:lnTo>
                  <a:lnTo>
                    <a:pt x="1256" y="230"/>
                  </a:lnTo>
                  <a:lnTo>
                    <a:pt x="1214" y="230"/>
                  </a:lnTo>
                  <a:lnTo>
                    <a:pt x="1172" y="356"/>
                  </a:lnTo>
                  <a:lnTo>
                    <a:pt x="1256" y="377"/>
                  </a:lnTo>
                  <a:lnTo>
                    <a:pt x="1235" y="419"/>
                  </a:lnTo>
                  <a:lnTo>
                    <a:pt x="1151" y="419"/>
                  </a:lnTo>
                  <a:lnTo>
                    <a:pt x="1151" y="481"/>
                  </a:lnTo>
                  <a:lnTo>
                    <a:pt x="1046" y="502"/>
                  </a:lnTo>
                  <a:lnTo>
                    <a:pt x="1067" y="586"/>
                  </a:lnTo>
                  <a:lnTo>
                    <a:pt x="1214" y="586"/>
                  </a:lnTo>
                  <a:lnTo>
                    <a:pt x="1172" y="607"/>
                  </a:lnTo>
                  <a:lnTo>
                    <a:pt x="1276" y="586"/>
                  </a:lnTo>
                  <a:lnTo>
                    <a:pt x="1360" y="586"/>
                  </a:lnTo>
                  <a:lnTo>
                    <a:pt x="1235" y="711"/>
                  </a:lnTo>
                  <a:lnTo>
                    <a:pt x="1046" y="795"/>
                  </a:lnTo>
                  <a:lnTo>
                    <a:pt x="1130" y="837"/>
                  </a:lnTo>
                  <a:lnTo>
                    <a:pt x="942" y="879"/>
                  </a:lnTo>
                  <a:lnTo>
                    <a:pt x="858" y="837"/>
                  </a:lnTo>
                  <a:lnTo>
                    <a:pt x="795" y="921"/>
                  </a:lnTo>
                  <a:lnTo>
                    <a:pt x="753" y="816"/>
                  </a:lnTo>
                  <a:lnTo>
                    <a:pt x="502" y="753"/>
                  </a:lnTo>
                  <a:lnTo>
                    <a:pt x="502" y="816"/>
                  </a:lnTo>
                  <a:lnTo>
                    <a:pt x="335" y="753"/>
                  </a:lnTo>
                  <a:lnTo>
                    <a:pt x="314" y="942"/>
                  </a:lnTo>
                  <a:lnTo>
                    <a:pt x="398" y="879"/>
                  </a:lnTo>
                  <a:lnTo>
                    <a:pt x="419" y="942"/>
                  </a:lnTo>
                  <a:lnTo>
                    <a:pt x="440" y="984"/>
                  </a:lnTo>
                  <a:lnTo>
                    <a:pt x="481" y="1088"/>
                  </a:lnTo>
                  <a:lnTo>
                    <a:pt x="419" y="1088"/>
                  </a:lnTo>
                  <a:lnTo>
                    <a:pt x="398" y="1025"/>
                  </a:lnTo>
                  <a:lnTo>
                    <a:pt x="272" y="1025"/>
                  </a:lnTo>
                  <a:lnTo>
                    <a:pt x="419" y="1130"/>
                  </a:lnTo>
                  <a:lnTo>
                    <a:pt x="544" y="1109"/>
                  </a:lnTo>
                  <a:lnTo>
                    <a:pt x="586" y="1214"/>
                  </a:lnTo>
                  <a:lnTo>
                    <a:pt x="440" y="1235"/>
                  </a:lnTo>
                  <a:lnTo>
                    <a:pt x="419" y="1276"/>
                  </a:lnTo>
                  <a:lnTo>
                    <a:pt x="440" y="1339"/>
                  </a:lnTo>
                  <a:lnTo>
                    <a:pt x="293" y="1360"/>
                  </a:lnTo>
                  <a:lnTo>
                    <a:pt x="335" y="1444"/>
                  </a:lnTo>
                  <a:lnTo>
                    <a:pt x="272" y="1465"/>
                  </a:lnTo>
                  <a:lnTo>
                    <a:pt x="377" y="1528"/>
                  </a:lnTo>
                  <a:lnTo>
                    <a:pt x="419" y="1507"/>
                  </a:lnTo>
                  <a:lnTo>
                    <a:pt x="398" y="1548"/>
                  </a:lnTo>
                  <a:lnTo>
                    <a:pt x="523" y="1528"/>
                  </a:lnTo>
                  <a:lnTo>
                    <a:pt x="544" y="1674"/>
                  </a:lnTo>
                  <a:lnTo>
                    <a:pt x="858" y="1674"/>
                  </a:lnTo>
                  <a:lnTo>
                    <a:pt x="753" y="1758"/>
                  </a:lnTo>
                  <a:lnTo>
                    <a:pt x="691" y="1737"/>
                  </a:lnTo>
                  <a:lnTo>
                    <a:pt x="586" y="1925"/>
                  </a:lnTo>
                  <a:lnTo>
                    <a:pt x="628" y="1925"/>
                  </a:lnTo>
                  <a:lnTo>
                    <a:pt x="523" y="2051"/>
                  </a:lnTo>
                  <a:lnTo>
                    <a:pt x="335" y="2176"/>
                  </a:lnTo>
                  <a:lnTo>
                    <a:pt x="419" y="2176"/>
                  </a:lnTo>
                  <a:lnTo>
                    <a:pt x="523" y="2134"/>
                  </a:lnTo>
                  <a:lnTo>
                    <a:pt x="586" y="2155"/>
                  </a:lnTo>
                  <a:lnTo>
                    <a:pt x="732" y="2155"/>
                  </a:lnTo>
                  <a:lnTo>
                    <a:pt x="816" y="2072"/>
                  </a:lnTo>
                  <a:lnTo>
                    <a:pt x="816" y="2092"/>
                  </a:lnTo>
                  <a:lnTo>
                    <a:pt x="942" y="2134"/>
                  </a:lnTo>
                  <a:lnTo>
                    <a:pt x="691" y="2176"/>
                  </a:lnTo>
                  <a:lnTo>
                    <a:pt x="502" y="2197"/>
                  </a:lnTo>
                  <a:lnTo>
                    <a:pt x="440" y="2281"/>
                  </a:lnTo>
                  <a:lnTo>
                    <a:pt x="314" y="2302"/>
                  </a:lnTo>
                  <a:lnTo>
                    <a:pt x="377" y="2364"/>
                  </a:lnTo>
                  <a:lnTo>
                    <a:pt x="335" y="2406"/>
                  </a:lnTo>
                  <a:lnTo>
                    <a:pt x="398" y="2448"/>
                  </a:lnTo>
                  <a:lnTo>
                    <a:pt x="293" y="2469"/>
                  </a:lnTo>
                  <a:lnTo>
                    <a:pt x="209" y="2385"/>
                  </a:lnTo>
                  <a:lnTo>
                    <a:pt x="188" y="2448"/>
                  </a:lnTo>
                  <a:lnTo>
                    <a:pt x="168" y="2406"/>
                  </a:lnTo>
                  <a:lnTo>
                    <a:pt x="0" y="2490"/>
                  </a:lnTo>
                  <a:lnTo>
                    <a:pt x="21" y="2511"/>
                  </a:lnTo>
                  <a:lnTo>
                    <a:pt x="398" y="2511"/>
                  </a:lnTo>
                  <a:lnTo>
                    <a:pt x="272" y="2595"/>
                  </a:lnTo>
                  <a:lnTo>
                    <a:pt x="105" y="2657"/>
                  </a:lnTo>
                  <a:lnTo>
                    <a:pt x="63" y="2762"/>
                  </a:lnTo>
                  <a:lnTo>
                    <a:pt x="168" y="2762"/>
                  </a:lnTo>
                  <a:lnTo>
                    <a:pt x="188" y="2825"/>
                  </a:lnTo>
                  <a:lnTo>
                    <a:pt x="440" y="2762"/>
                  </a:lnTo>
                  <a:lnTo>
                    <a:pt x="440" y="2762"/>
                  </a:lnTo>
                  <a:lnTo>
                    <a:pt x="230" y="2888"/>
                  </a:lnTo>
                  <a:lnTo>
                    <a:pt x="168" y="2929"/>
                  </a:lnTo>
                  <a:lnTo>
                    <a:pt x="314" y="2929"/>
                  </a:lnTo>
                  <a:lnTo>
                    <a:pt x="502" y="2825"/>
                  </a:lnTo>
                  <a:lnTo>
                    <a:pt x="481" y="2908"/>
                  </a:lnTo>
                  <a:lnTo>
                    <a:pt x="314" y="2992"/>
                  </a:lnTo>
                  <a:lnTo>
                    <a:pt x="419" y="2992"/>
                  </a:lnTo>
                  <a:lnTo>
                    <a:pt x="398" y="3034"/>
                  </a:lnTo>
                  <a:lnTo>
                    <a:pt x="398" y="3034"/>
                  </a:lnTo>
                  <a:lnTo>
                    <a:pt x="523" y="3013"/>
                  </a:lnTo>
                  <a:lnTo>
                    <a:pt x="607" y="3076"/>
                  </a:lnTo>
                  <a:lnTo>
                    <a:pt x="795" y="3034"/>
                  </a:lnTo>
                  <a:lnTo>
                    <a:pt x="963" y="2992"/>
                  </a:lnTo>
                  <a:lnTo>
                    <a:pt x="1130" y="2888"/>
                  </a:lnTo>
                  <a:lnTo>
                    <a:pt x="1067" y="2783"/>
                  </a:lnTo>
                  <a:lnTo>
                    <a:pt x="1172" y="2783"/>
                  </a:lnTo>
                  <a:lnTo>
                    <a:pt x="1151" y="2867"/>
                  </a:lnTo>
                  <a:lnTo>
                    <a:pt x="1256" y="2867"/>
                  </a:lnTo>
                  <a:lnTo>
                    <a:pt x="1360" y="2720"/>
                  </a:lnTo>
                  <a:lnTo>
                    <a:pt x="1444" y="2762"/>
                  </a:lnTo>
                  <a:lnTo>
                    <a:pt x="1465" y="2657"/>
                  </a:lnTo>
                  <a:lnTo>
                    <a:pt x="1800" y="2595"/>
                  </a:lnTo>
                  <a:lnTo>
                    <a:pt x="1841" y="2511"/>
                  </a:lnTo>
                  <a:lnTo>
                    <a:pt x="1862" y="2616"/>
                  </a:lnTo>
                  <a:lnTo>
                    <a:pt x="1946" y="2553"/>
                  </a:lnTo>
                  <a:lnTo>
                    <a:pt x="2009" y="2574"/>
                  </a:lnTo>
                  <a:lnTo>
                    <a:pt x="2176" y="2574"/>
                  </a:lnTo>
                  <a:lnTo>
                    <a:pt x="2072" y="2406"/>
                  </a:lnTo>
                  <a:lnTo>
                    <a:pt x="2155" y="2385"/>
                  </a:lnTo>
                  <a:lnTo>
                    <a:pt x="2218" y="2281"/>
                  </a:lnTo>
                  <a:lnTo>
                    <a:pt x="2218" y="2176"/>
                  </a:lnTo>
                  <a:lnTo>
                    <a:pt x="2302" y="2072"/>
                  </a:lnTo>
                  <a:lnTo>
                    <a:pt x="2323" y="1967"/>
                  </a:lnTo>
                  <a:lnTo>
                    <a:pt x="2302" y="1716"/>
                  </a:lnTo>
                  <a:lnTo>
                    <a:pt x="2218" y="1674"/>
                  </a:lnTo>
                  <a:lnTo>
                    <a:pt x="2302" y="1632"/>
                  </a:lnTo>
                  <a:lnTo>
                    <a:pt x="2302" y="1507"/>
                  </a:lnTo>
                  <a:lnTo>
                    <a:pt x="2218" y="1402"/>
                  </a:lnTo>
                  <a:lnTo>
                    <a:pt x="2260" y="1256"/>
                  </a:lnTo>
                  <a:lnTo>
                    <a:pt x="2176" y="1214"/>
                  </a:lnTo>
                  <a:lnTo>
                    <a:pt x="2197" y="1130"/>
                  </a:lnTo>
                  <a:lnTo>
                    <a:pt x="2281" y="1151"/>
                  </a:lnTo>
                  <a:lnTo>
                    <a:pt x="2281" y="1151"/>
                  </a:lnTo>
                  <a:lnTo>
                    <a:pt x="2155" y="1088"/>
                  </a:lnTo>
                  <a:lnTo>
                    <a:pt x="2072" y="1046"/>
                  </a:lnTo>
                  <a:lnTo>
                    <a:pt x="1967" y="837"/>
                  </a:lnTo>
                  <a:lnTo>
                    <a:pt x="1800" y="732"/>
                  </a:lnTo>
                  <a:lnTo>
                    <a:pt x="1737" y="795"/>
                  </a:lnTo>
                  <a:lnTo>
                    <a:pt x="1695" y="942"/>
                  </a:lnTo>
                  <a:lnTo>
                    <a:pt x="1632" y="984"/>
                  </a:lnTo>
                  <a:lnTo>
                    <a:pt x="1360" y="732"/>
                  </a:lnTo>
                  <a:lnTo>
                    <a:pt x="1486" y="502"/>
                  </a:lnTo>
                  <a:lnTo>
                    <a:pt x="1632" y="481"/>
                  </a:lnTo>
                  <a:lnTo>
                    <a:pt x="1653" y="377"/>
                  </a:lnTo>
                  <a:lnTo>
                    <a:pt x="1737" y="356"/>
                  </a:lnTo>
                  <a:lnTo>
                    <a:pt x="1779" y="272"/>
                  </a:lnTo>
                  <a:lnTo>
                    <a:pt x="1737" y="293"/>
                  </a:lnTo>
                  <a:lnTo>
                    <a:pt x="1737" y="293"/>
                  </a:lnTo>
                  <a:lnTo>
                    <a:pt x="1841" y="188"/>
                  </a:lnTo>
                  <a:lnTo>
                    <a:pt x="1946" y="147"/>
                  </a:lnTo>
                  <a:lnTo>
                    <a:pt x="1841" y="84"/>
                  </a:lnTo>
                  <a:lnTo>
                    <a:pt x="1737"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3036;p43">
              <a:extLst>
                <a:ext uri="{FF2B5EF4-FFF2-40B4-BE49-F238E27FC236}">
                  <a16:creationId xmlns:a16="http://schemas.microsoft.com/office/drawing/2014/main" id="{F59E0730-39B2-45DE-9E9F-CB3673E9427F}"/>
                </a:ext>
              </a:extLst>
            </p:cNvPr>
            <p:cNvGrpSpPr/>
            <p:nvPr/>
          </p:nvGrpSpPr>
          <p:grpSpPr>
            <a:xfrm>
              <a:off x="3586375" y="2281300"/>
              <a:ext cx="125025" cy="175275"/>
              <a:chOff x="3586375" y="2281300"/>
              <a:chExt cx="125025" cy="175275"/>
            </a:xfrm>
          </p:grpSpPr>
          <p:sp>
            <p:nvSpPr>
              <p:cNvPr id="240" name="Google Shape;3037;p43">
                <a:extLst>
                  <a:ext uri="{FF2B5EF4-FFF2-40B4-BE49-F238E27FC236}">
                    <a16:creationId xmlns:a16="http://schemas.microsoft.com/office/drawing/2014/main" id="{30303220-9C0A-4394-A90D-9F1E484E3389}"/>
                  </a:ext>
                </a:extLst>
              </p:cNvPr>
              <p:cNvSpPr/>
              <p:nvPr/>
            </p:nvSpPr>
            <p:spPr>
              <a:xfrm>
                <a:off x="3609900" y="2281300"/>
                <a:ext cx="101500" cy="175275"/>
              </a:xfrm>
              <a:custGeom>
                <a:avLst/>
                <a:gdLst/>
                <a:ahLst/>
                <a:cxnLst/>
                <a:rect l="l" t="t" r="r" b="b"/>
                <a:pathLst>
                  <a:path w="4060" h="7011" extrusionOk="0">
                    <a:moveTo>
                      <a:pt x="1340" y="1"/>
                    </a:moveTo>
                    <a:lnTo>
                      <a:pt x="1277" y="63"/>
                    </a:lnTo>
                    <a:lnTo>
                      <a:pt x="1235" y="42"/>
                    </a:lnTo>
                    <a:lnTo>
                      <a:pt x="1110" y="84"/>
                    </a:lnTo>
                    <a:lnTo>
                      <a:pt x="1026" y="84"/>
                    </a:lnTo>
                    <a:lnTo>
                      <a:pt x="921" y="105"/>
                    </a:lnTo>
                    <a:lnTo>
                      <a:pt x="859" y="105"/>
                    </a:lnTo>
                    <a:lnTo>
                      <a:pt x="838" y="168"/>
                    </a:lnTo>
                    <a:lnTo>
                      <a:pt x="838" y="105"/>
                    </a:lnTo>
                    <a:lnTo>
                      <a:pt x="796" y="84"/>
                    </a:lnTo>
                    <a:lnTo>
                      <a:pt x="712" y="168"/>
                    </a:lnTo>
                    <a:lnTo>
                      <a:pt x="733" y="105"/>
                    </a:lnTo>
                    <a:lnTo>
                      <a:pt x="608" y="42"/>
                    </a:lnTo>
                    <a:lnTo>
                      <a:pt x="587" y="105"/>
                    </a:lnTo>
                    <a:lnTo>
                      <a:pt x="524" y="168"/>
                    </a:lnTo>
                    <a:lnTo>
                      <a:pt x="545" y="231"/>
                    </a:lnTo>
                    <a:lnTo>
                      <a:pt x="524" y="231"/>
                    </a:lnTo>
                    <a:lnTo>
                      <a:pt x="524" y="314"/>
                    </a:lnTo>
                    <a:lnTo>
                      <a:pt x="419" y="356"/>
                    </a:lnTo>
                    <a:lnTo>
                      <a:pt x="482" y="419"/>
                    </a:lnTo>
                    <a:lnTo>
                      <a:pt x="440" y="503"/>
                    </a:lnTo>
                    <a:lnTo>
                      <a:pt x="398" y="503"/>
                    </a:lnTo>
                    <a:lnTo>
                      <a:pt x="503" y="607"/>
                    </a:lnTo>
                    <a:lnTo>
                      <a:pt x="545" y="670"/>
                    </a:lnTo>
                    <a:lnTo>
                      <a:pt x="419" y="607"/>
                    </a:lnTo>
                    <a:lnTo>
                      <a:pt x="398" y="670"/>
                    </a:lnTo>
                    <a:lnTo>
                      <a:pt x="315" y="587"/>
                    </a:lnTo>
                    <a:lnTo>
                      <a:pt x="294" y="628"/>
                    </a:lnTo>
                    <a:lnTo>
                      <a:pt x="315" y="691"/>
                    </a:lnTo>
                    <a:lnTo>
                      <a:pt x="294" y="733"/>
                    </a:lnTo>
                    <a:lnTo>
                      <a:pt x="273" y="628"/>
                    </a:lnTo>
                    <a:lnTo>
                      <a:pt x="210" y="733"/>
                    </a:lnTo>
                    <a:lnTo>
                      <a:pt x="273" y="796"/>
                    </a:lnTo>
                    <a:lnTo>
                      <a:pt x="210" y="817"/>
                    </a:lnTo>
                    <a:lnTo>
                      <a:pt x="294" y="900"/>
                    </a:lnTo>
                    <a:lnTo>
                      <a:pt x="336" y="900"/>
                    </a:lnTo>
                    <a:lnTo>
                      <a:pt x="294" y="942"/>
                    </a:lnTo>
                    <a:lnTo>
                      <a:pt x="210" y="900"/>
                    </a:lnTo>
                    <a:lnTo>
                      <a:pt x="210" y="1026"/>
                    </a:lnTo>
                    <a:lnTo>
                      <a:pt x="210" y="1047"/>
                    </a:lnTo>
                    <a:lnTo>
                      <a:pt x="377" y="1026"/>
                    </a:lnTo>
                    <a:lnTo>
                      <a:pt x="273" y="1089"/>
                    </a:lnTo>
                    <a:lnTo>
                      <a:pt x="273" y="1110"/>
                    </a:lnTo>
                    <a:lnTo>
                      <a:pt x="294" y="1131"/>
                    </a:lnTo>
                    <a:lnTo>
                      <a:pt x="377" y="1110"/>
                    </a:lnTo>
                    <a:lnTo>
                      <a:pt x="336" y="1131"/>
                    </a:lnTo>
                    <a:lnTo>
                      <a:pt x="398" y="1151"/>
                    </a:lnTo>
                    <a:lnTo>
                      <a:pt x="398" y="1151"/>
                    </a:lnTo>
                    <a:lnTo>
                      <a:pt x="315" y="1131"/>
                    </a:lnTo>
                    <a:lnTo>
                      <a:pt x="294" y="1151"/>
                    </a:lnTo>
                    <a:lnTo>
                      <a:pt x="294" y="1214"/>
                    </a:lnTo>
                    <a:lnTo>
                      <a:pt x="315" y="1235"/>
                    </a:lnTo>
                    <a:lnTo>
                      <a:pt x="273" y="1256"/>
                    </a:lnTo>
                    <a:lnTo>
                      <a:pt x="231" y="1319"/>
                    </a:lnTo>
                    <a:lnTo>
                      <a:pt x="294" y="1319"/>
                    </a:lnTo>
                    <a:lnTo>
                      <a:pt x="294" y="1361"/>
                    </a:lnTo>
                    <a:lnTo>
                      <a:pt x="210" y="1340"/>
                    </a:lnTo>
                    <a:lnTo>
                      <a:pt x="189" y="1403"/>
                    </a:lnTo>
                    <a:lnTo>
                      <a:pt x="210" y="1444"/>
                    </a:lnTo>
                    <a:lnTo>
                      <a:pt x="189" y="1465"/>
                    </a:lnTo>
                    <a:lnTo>
                      <a:pt x="168" y="1528"/>
                    </a:lnTo>
                    <a:lnTo>
                      <a:pt x="63" y="1528"/>
                    </a:lnTo>
                    <a:lnTo>
                      <a:pt x="1" y="1549"/>
                    </a:lnTo>
                    <a:lnTo>
                      <a:pt x="63" y="1570"/>
                    </a:lnTo>
                    <a:lnTo>
                      <a:pt x="126" y="1570"/>
                    </a:lnTo>
                    <a:lnTo>
                      <a:pt x="189" y="1612"/>
                    </a:lnTo>
                    <a:lnTo>
                      <a:pt x="168" y="1633"/>
                    </a:lnTo>
                    <a:lnTo>
                      <a:pt x="105" y="1633"/>
                    </a:lnTo>
                    <a:lnTo>
                      <a:pt x="189" y="1716"/>
                    </a:lnTo>
                    <a:lnTo>
                      <a:pt x="210" y="1716"/>
                    </a:lnTo>
                    <a:lnTo>
                      <a:pt x="273" y="1737"/>
                    </a:lnTo>
                    <a:lnTo>
                      <a:pt x="503" y="1507"/>
                    </a:lnTo>
                    <a:lnTo>
                      <a:pt x="482" y="1570"/>
                    </a:lnTo>
                    <a:lnTo>
                      <a:pt x="503" y="1612"/>
                    </a:lnTo>
                    <a:lnTo>
                      <a:pt x="419" y="1633"/>
                    </a:lnTo>
                    <a:lnTo>
                      <a:pt x="377" y="1758"/>
                    </a:lnTo>
                    <a:lnTo>
                      <a:pt x="377" y="1779"/>
                    </a:lnTo>
                    <a:lnTo>
                      <a:pt x="315" y="1947"/>
                    </a:lnTo>
                    <a:lnTo>
                      <a:pt x="336" y="1947"/>
                    </a:lnTo>
                    <a:lnTo>
                      <a:pt x="294" y="2135"/>
                    </a:lnTo>
                    <a:lnTo>
                      <a:pt x="294" y="2239"/>
                    </a:lnTo>
                    <a:lnTo>
                      <a:pt x="231" y="2281"/>
                    </a:lnTo>
                    <a:lnTo>
                      <a:pt x="294" y="2323"/>
                    </a:lnTo>
                    <a:lnTo>
                      <a:pt x="315" y="2302"/>
                    </a:lnTo>
                    <a:lnTo>
                      <a:pt x="231" y="2449"/>
                    </a:lnTo>
                    <a:lnTo>
                      <a:pt x="231" y="2595"/>
                    </a:lnTo>
                    <a:lnTo>
                      <a:pt x="189" y="2658"/>
                    </a:lnTo>
                    <a:lnTo>
                      <a:pt x="189" y="2700"/>
                    </a:lnTo>
                    <a:lnTo>
                      <a:pt x="315" y="2700"/>
                    </a:lnTo>
                    <a:lnTo>
                      <a:pt x="294" y="2595"/>
                    </a:lnTo>
                    <a:lnTo>
                      <a:pt x="336" y="2491"/>
                    </a:lnTo>
                    <a:lnTo>
                      <a:pt x="336" y="2407"/>
                    </a:lnTo>
                    <a:lnTo>
                      <a:pt x="398" y="2323"/>
                    </a:lnTo>
                    <a:lnTo>
                      <a:pt x="336" y="2135"/>
                    </a:lnTo>
                    <a:lnTo>
                      <a:pt x="398" y="2135"/>
                    </a:lnTo>
                    <a:lnTo>
                      <a:pt x="545" y="1947"/>
                    </a:lnTo>
                    <a:lnTo>
                      <a:pt x="440" y="2135"/>
                    </a:lnTo>
                    <a:lnTo>
                      <a:pt x="419" y="2239"/>
                    </a:lnTo>
                    <a:lnTo>
                      <a:pt x="482" y="2260"/>
                    </a:lnTo>
                    <a:lnTo>
                      <a:pt x="482" y="2198"/>
                    </a:lnTo>
                    <a:lnTo>
                      <a:pt x="545" y="2135"/>
                    </a:lnTo>
                    <a:lnTo>
                      <a:pt x="587" y="2260"/>
                    </a:lnTo>
                    <a:lnTo>
                      <a:pt x="628" y="2135"/>
                    </a:lnTo>
                    <a:lnTo>
                      <a:pt x="628" y="2030"/>
                    </a:lnTo>
                    <a:lnTo>
                      <a:pt x="691" y="1988"/>
                    </a:lnTo>
                    <a:lnTo>
                      <a:pt x="649" y="2135"/>
                    </a:lnTo>
                    <a:lnTo>
                      <a:pt x="754" y="2198"/>
                    </a:lnTo>
                    <a:lnTo>
                      <a:pt x="649" y="2177"/>
                    </a:lnTo>
                    <a:lnTo>
                      <a:pt x="628" y="2323"/>
                    </a:lnTo>
                    <a:lnTo>
                      <a:pt x="649" y="2449"/>
                    </a:lnTo>
                    <a:lnTo>
                      <a:pt x="712" y="2470"/>
                    </a:lnTo>
                    <a:lnTo>
                      <a:pt x="754" y="2574"/>
                    </a:lnTo>
                    <a:lnTo>
                      <a:pt x="649" y="2658"/>
                    </a:lnTo>
                    <a:lnTo>
                      <a:pt x="587" y="2909"/>
                    </a:lnTo>
                    <a:lnTo>
                      <a:pt x="587" y="3014"/>
                    </a:lnTo>
                    <a:lnTo>
                      <a:pt x="503" y="2972"/>
                    </a:lnTo>
                    <a:lnTo>
                      <a:pt x="503" y="3097"/>
                    </a:lnTo>
                    <a:lnTo>
                      <a:pt x="628" y="3244"/>
                    </a:lnTo>
                    <a:lnTo>
                      <a:pt x="587" y="3097"/>
                    </a:lnTo>
                    <a:lnTo>
                      <a:pt x="649" y="3076"/>
                    </a:lnTo>
                    <a:lnTo>
                      <a:pt x="859" y="3223"/>
                    </a:lnTo>
                    <a:lnTo>
                      <a:pt x="859" y="3097"/>
                    </a:lnTo>
                    <a:lnTo>
                      <a:pt x="796" y="3035"/>
                    </a:lnTo>
                    <a:lnTo>
                      <a:pt x="838" y="3014"/>
                    </a:lnTo>
                    <a:lnTo>
                      <a:pt x="1005" y="3118"/>
                    </a:lnTo>
                    <a:lnTo>
                      <a:pt x="1131" y="3118"/>
                    </a:lnTo>
                    <a:lnTo>
                      <a:pt x="1131" y="3076"/>
                    </a:lnTo>
                    <a:lnTo>
                      <a:pt x="1235" y="3076"/>
                    </a:lnTo>
                    <a:lnTo>
                      <a:pt x="1256" y="2972"/>
                    </a:lnTo>
                    <a:lnTo>
                      <a:pt x="1549" y="2993"/>
                    </a:lnTo>
                    <a:lnTo>
                      <a:pt x="1361" y="3014"/>
                    </a:lnTo>
                    <a:lnTo>
                      <a:pt x="1235" y="3348"/>
                    </a:lnTo>
                    <a:lnTo>
                      <a:pt x="1382" y="3620"/>
                    </a:lnTo>
                    <a:lnTo>
                      <a:pt x="1444" y="3558"/>
                    </a:lnTo>
                    <a:lnTo>
                      <a:pt x="1444" y="3704"/>
                    </a:lnTo>
                    <a:lnTo>
                      <a:pt x="1549" y="3600"/>
                    </a:lnTo>
                    <a:lnTo>
                      <a:pt x="1654" y="3600"/>
                    </a:lnTo>
                    <a:lnTo>
                      <a:pt x="1633" y="3746"/>
                    </a:lnTo>
                    <a:lnTo>
                      <a:pt x="1654" y="3767"/>
                    </a:lnTo>
                    <a:lnTo>
                      <a:pt x="1549" y="3851"/>
                    </a:lnTo>
                    <a:lnTo>
                      <a:pt x="1570" y="4018"/>
                    </a:lnTo>
                    <a:lnTo>
                      <a:pt x="1528" y="4123"/>
                    </a:lnTo>
                    <a:lnTo>
                      <a:pt x="1570" y="4227"/>
                    </a:lnTo>
                    <a:lnTo>
                      <a:pt x="1654" y="4290"/>
                    </a:lnTo>
                    <a:lnTo>
                      <a:pt x="1737" y="4290"/>
                    </a:lnTo>
                    <a:lnTo>
                      <a:pt x="1675" y="4332"/>
                    </a:lnTo>
                    <a:lnTo>
                      <a:pt x="1591" y="4332"/>
                    </a:lnTo>
                    <a:lnTo>
                      <a:pt x="1549" y="4248"/>
                    </a:lnTo>
                    <a:lnTo>
                      <a:pt x="1465" y="4269"/>
                    </a:lnTo>
                    <a:lnTo>
                      <a:pt x="1528" y="4353"/>
                    </a:lnTo>
                    <a:lnTo>
                      <a:pt x="1591" y="4395"/>
                    </a:lnTo>
                    <a:lnTo>
                      <a:pt x="1486" y="4374"/>
                    </a:lnTo>
                    <a:lnTo>
                      <a:pt x="1424" y="4290"/>
                    </a:lnTo>
                    <a:lnTo>
                      <a:pt x="1235" y="4353"/>
                    </a:lnTo>
                    <a:lnTo>
                      <a:pt x="1152" y="4353"/>
                    </a:lnTo>
                    <a:lnTo>
                      <a:pt x="963" y="4436"/>
                    </a:lnTo>
                    <a:lnTo>
                      <a:pt x="859" y="4583"/>
                    </a:lnTo>
                    <a:lnTo>
                      <a:pt x="733" y="4667"/>
                    </a:lnTo>
                    <a:lnTo>
                      <a:pt x="691" y="4750"/>
                    </a:lnTo>
                    <a:lnTo>
                      <a:pt x="817" y="4750"/>
                    </a:lnTo>
                    <a:lnTo>
                      <a:pt x="817" y="4688"/>
                    </a:lnTo>
                    <a:lnTo>
                      <a:pt x="1026" y="4646"/>
                    </a:lnTo>
                    <a:lnTo>
                      <a:pt x="1005" y="4750"/>
                    </a:lnTo>
                    <a:lnTo>
                      <a:pt x="1068" y="4813"/>
                    </a:lnTo>
                    <a:lnTo>
                      <a:pt x="1005" y="4876"/>
                    </a:lnTo>
                    <a:lnTo>
                      <a:pt x="1026" y="4960"/>
                    </a:lnTo>
                    <a:lnTo>
                      <a:pt x="1068" y="4960"/>
                    </a:lnTo>
                    <a:lnTo>
                      <a:pt x="942" y="5190"/>
                    </a:lnTo>
                    <a:lnTo>
                      <a:pt x="859" y="5232"/>
                    </a:lnTo>
                    <a:lnTo>
                      <a:pt x="754" y="5294"/>
                    </a:lnTo>
                    <a:lnTo>
                      <a:pt x="733" y="5294"/>
                    </a:lnTo>
                    <a:lnTo>
                      <a:pt x="608" y="5378"/>
                    </a:lnTo>
                    <a:lnTo>
                      <a:pt x="524" y="5378"/>
                    </a:lnTo>
                    <a:lnTo>
                      <a:pt x="398" y="5483"/>
                    </a:lnTo>
                    <a:lnTo>
                      <a:pt x="503" y="5483"/>
                    </a:lnTo>
                    <a:lnTo>
                      <a:pt x="503" y="5545"/>
                    </a:lnTo>
                    <a:lnTo>
                      <a:pt x="419" y="5608"/>
                    </a:lnTo>
                    <a:lnTo>
                      <a:pt x="545" y="5629"/>
                    </a:lnTo>
                    <a:lnTo>
                      <a:pt x="524" y="5650"/>
                    </a:lnTo>
                    <a:lnTo>
                      <a:pt x="587" y="5692"/>
                    </a:lnTo>
                    <a:lnTo>
                      <a:pt x="649" y="5650"/>
                    </a:lnTo>
                    <a:lnTo>
                      <a:pt x="754" y="5608"/>
                    </a:lnTo>
                    <a:lnTo>
                      <a:pt x="900" y="5545"/>
                    </a:lnTo>
                    <a:lnTo>
                      <a:pt x="921" y="5629"/>
                    </a:lnTo>
                    <a:lnTo>
                      <a:pt x="1026" y="5650"/>
                    </a:lnTo>
                    <a:lnTo>
                      <a:pt x="942" y="5692"/>
                    </a:lnTo>
                    <a:lnTo>
                      <a:pt x="921" y="5734"/>
                    </a:lnTo>
                    <a:lnTo>
                      <a:pt x="1068" y="5734"/>
                    </a:lnTo>
                    <a:lnTo>
                      <a:pt x="1068" y="5713"/>
                    </a:lnTo>
                    <a:lnTo>
                      <a:pt x="1152" y="5692"/>
                    </a:lnTo>
                    <a:lnTo>
                      <a:pt x="1256" y="5796"/>
                    </a:lnTo>
                    <a:lnTo>
                      <a:pt x="1319" y="5859"/>
                    </a:lnTo>
                    <a:lnTo>
                      <a:pt x="1486" y="5859"/>
                    </a:lnTo>
                    <a:lnTo>
                      <a:pt x="1549" y="5796"/>
                    </a:lnTo>
                    <a:lnTo>
                      <a:pt x="1633" y="5755"/>
                    </a:lnTo>
                    <a:lnTo>
                      <a:pt x="1758" y="5713"/>
                    </a:lnTo>
                    <a:lnTo>
                      <a:pt x="1800" y="5650"/>
                    </a:lnTo>
                    <a:lnTo>
                      <a:pt x="1905" y="5608"/>
                    </a:lnTo>
                    <a:lnTo>
                      <a:pt x="1758" y="5755"/>
                    </a:lnTo>
                    <a:lnTo>
                      <a:pt x="1633" y="5901"/>
                    </a:lnTo>
                    <a:lnTo>
                      <a:pt x="1633" y="6048"/>
                    </a:lnTo>
                    <a:lnTo>
                      <a:pt x="1528" y="6048"/>
                    </a:lnTo>
                    <a:lnTo>
                      <a:pt x="1444" y="6068"/>
                    </a:lnTo>
                    <a:lnTo>
                      <a:pt x="1361" y="6027"/>
                    </a:lnTo>
                    <a:lnTo>
                      <a:pt x="1131" y="6006"/>
                    </a:lnTo>
                    <a:lnTo>
                      <a:pt x="963" y="6048"/>
                    </a:lnTo>
                    <a:lnTo>
                      <a:pt x="963" y="6131"/>
                    </a:lnTo>
                    <a:lnTo>
                      <a:pt x="900" y="6215"/>
                    </a:lnTo>
                    <a:lnTo>
                      <a:pt x="796" y="6215"/>
                    </a:lnTo>
                    <a:lnTo>
                      <a:pt x="796" y="6382"/>
                    </a:lnTo>
                    <a:lnTo>
                      <a:pt x="691" y="6487"/>
                    </a:lnTo>
                    <a:lnTo>
                      <a:pt x="649" y="6550"/>
                    </a:lnTo>
                    <a:lnTo>
                      <a:pt x="545" y="6550"/>
                    </a:lnTo>
                    <a:lnTo>
                      <a:pt x="524" y="6675"/>
                    </a:lnTo>
                    <a:lnTo>
                      <a:pt x="482" y="6675"/>
                    </a:lnTo>
                    <a:lnTo>
                      <a:pt x="440" y="6738"/>
                    </a:lnTo>
                    <a:lnTo>
                      <a:pt x="315" y="6843"/>
                    </a:lnTo>
                    <a:lnTo>
                      <a:pt x="231" y="6801"/>
                    </a:lnTo>
                    <a:lnTo>
                      <a:pt x="168" y="6864"/>
                    </a:lnTo>
                    <a:lnTo>
                      <a:pt x="168" y="6968"/>
                    </a:lnTo>
                    <a:lnTo>
                      <a:pt x="273" y="6968"/>
                    </a:lnTo>
                    <a:lnTo>
                      <a:pt x="273" y="6885"/>
                    </a:lnTo>
                    <a:lnTo>
                      <a:pt x="377" y="6905"/>
                    </a:lnTo>
                    <a:lnTo>
                      <a:pt x="419" y="7010"/>
                    </a:lnTo>
                    <a:lnTo>
                      <a:pt x="503" y="6968"/>
                    </a:lnTo>
                    <a:lnTo>
                      <a:pt x="482" y="6905"/>
                    </a:lnTo>
                    <a:lnTo>
                      <a:pt x="524" y="6843"/>
                    </a:lnTo>
                    <a:lnTo>
                      <a:pt x="545" y="6864"/>
                    </a:lnTo>
                    <a:lnTo>
                      <a:pt x="628" y="6801"/>
                    </a:lnTo>
                    <a:lnTo>
                      <a:pt x="649" y="6801"/>
                    </a:lnTo>
                    <a:lnTo>
                      <a:pt x="712" y="6696"/>
                    </a:lnTo>
                    <a:lnTo>
                      <a:pt x="817" y="6759"/>
                    </a:lnTo>
                    <a:lnTo>
                      <a:pt x="900" y="6696"/>
                    </a:lnTo>
                    <a:lnTo>
                      <a:pt x="963" y="6738"/>
                    </a:lnTo>
                    <a:lnTo>
                      <a:pt x="1005" y="6696"/>
                    </a:lnTo>
                    <a:lnTo>
                      <a:pt x="1047" y="6759"/>
                    </a:lnTo>
                    <a:lnTo>
                      <a:pt x="1110" y="6759"/>
                    </a:lnTo>
                    <a:lnTo>
                      <a:pt x="1172" y="6801"/>
                    </a:lnTo>
                    <a:lnTo>
                      <a:pt x="1277" y="6801"/>
                    </a:lnTo>
                    <a:lnTo>
                      <a:pt x="1256" y="6759"/>
                    </a:lnTo>
                    <a:lnTo>
                      <a:pt x="1340" y="6738"/>
                    </a:lnTo>
                    <a:lnTo>
                      <a:pt x="1361" y="6654"/>
                    </a:lnTo>
                    <a:lnTo>
                      <a:pt x="1340" y="6571"/>
                    </a:lnTo>
                    <a:lnTo>
                      <a:pt x="1382" y="6487"/>
                    </a:lnTo>
                    <a:lnTo>
                      <a:pt x="1444" y="6487"/>
                    </a:lnTo>
                    <a:lnTo>
                      <a:pt x="1465" y="6445"/>
                    </a:lnTo>
                    <a:lnTo>
                      <a:pt x="1675" y="6424"/>
                    </a:lnTo>
                    <a:lnTo>
                      <a:pt x="1779" y="6424"/>
                    </a:lnTo>
                    <a:lnTo>
                      <a:pt x="1905" y="6487"/>
                    </a:lnTo>
                    <a:lnTo>
                      <a:pt x="2093" y="6487"/>
                    </a:lnTo>
                    <a:lnTo>
                      <a:pt x="2177" y="6529"/>
                    </a:lnTo>
                    <a:lnTo>
                      <a:pt x="2198" y="6445"/>
                    </a:lnTo>
                    <a:lnTo>
                      <a:pt x="2323" y="6361"/>
                    </a:lnTo>
                    <a:lnTo>
                      <a:pt x="2407" y="6382"/>
                    </a:lnTo>
                    <a:lnTo>
                      <a:pt x="2512" y="6320"/>
                    </a:lnTo>
                    <a:lnTo>
                      <a:pt x="2616" y="6340"/>
                    </a:lnTo>
                    <a:lnTo>
                      <a:pt x="2637" y="6320"/>
                    </a:lnTo>
                    <a:lnTo>
                      <a:pt x="2721" y="6278"/>
                    </a:lnTo>
                    <a:lnTo>
                      <a:pt x="2721" y="6320"/>
                    </a:lnTo>
                    <a:lnTo>
                      <a:pt x="2804" y="6361"/>
                    </a:lnTo>
                    <a:lnTo>
                      <a:pt x="2888" y="6320"/>
                    </a:lnTo>
                    <a:lnTo>
                      <a:pt x="3056" y="6320"/>
                    </a:lnTo>
                    <a:lnTo>
                      <a:pt x="3202" y="6278"/>
                    </a:lnTo>
                    <a:lnTo>
                      <a:pt x="3307" y="6320"/>
                    </a:lnTo>
                    <a:lnTo>
                      <a:pt x="3349" y="6340"/>
                    </a:lnTo>
                    <a:lnTo>
                      <a:pt x="3453" y="6257"/>
                    </a:lnTo>
                    <a:lnTo>
                      <a:pt x="3537" y="6236"/>
                    </a:lnTo>
                    <a:lnTo>
                      <a:pt x="3621" y="6152"/>
                    </a:lnTo>
                    <a:lnTo>
                      <a:pt x="3683" y="6152"/>
                    </a:lnTo>
                    <a:lnTo>
                      <a:pt x="3746" y="6173"/>
                    </a:lnTo>
                    <a:lnTo>
                      <a:pt x="3725" y="6110"/>
                    </a:lnTo>
                    <a:lnTo>
                      <a:pt x="3851" y="6027"/>
                    </a:lnTo>
                    <a:lnTo>
                      <a:pt x="3955" y="6006"/>
                    </a:lnTo>
                    <a:lnTo>
                      <a:pt x="3955" y="5922"/>
                    </a:lnTo>
                    <a:lnTo>
                      <a:pt x="3934" y="5859"/>
                    </a:lnTo>
                    <a:lnTo>
                      <a:pt x="3955" y="5796"/>
                    </a:lnTo>
                    <a:lnTo>
                      <a:pt x="3788" y="5796"/>
                    </a:lnTo>
                    <a:lnTo>
                      <a:pt x="3683" y="5838"/>
                    </a:lnTo>
                    <a:lnTo>
                      <a:pt x="3641" y="5838"/>
                    </a:lnTo>
                    <a:lnTo>
                      <a:pt x="3537" y="5817"/>
                    </a:lnTo>
                    <a:lnTo>
                      <a:pt x="3474" y="5796"/>
                    </a:lnTo>
                    <a:lnTo>
                      <a:pt x="3537" y="5755"/>
                    </a:lnTo>
                    <a:lnTo>
                      <a:pt x="3558" y="5755"/>
                    </a:lnTo>
                    <a:lnTo>
                      <a:pt x="3558" y="5734"/>
                    </a:lnTo>
                    <a:lnTo>
                      <a:pt x="3474" y="5713"/>
                    </a:lnTo>
                    <a:lnTo>
                      <a:pt x="3411" y="5734"/>
                    </a:lnTo>
                    <a:lnTo>
                      <a:pt x="3516" y="5650"/>
                    </a:lnTo>
                    <a:lnTo>
                      <a:pt x="3579" y="5692"/>
                    </a:lnTo>
                    <a:lnTo>
                      <a:pt x="3662" y="5629"/>
                    </a:lnTo>
                    <a:lnTo>
                      <a:pt x="3641" y="5545"/>
                    </a:lnTo>
                    <a:lnTo>
                      <a:pt x="3558" y="5545"/>
                    </a:lnTo>
                    <a:lnTo>
                      <a:pt x="3621" y="5504"/>
                    </a:lnTo>
                    <a:lnTo>
                      <a:pt x="3662" y="5441"/>
                    </a:lnTo>
                    <a:lnTo>
                      <a:pt x="3725" y="5504"/>
                    </a:lnTo>
                    <a:lnTo>
                      <a:pt x="3788" y="5441"/>
                    </a:lnTo>
                    <a:lnTo>
                      <a:pt x="3851" y="5399"/>
                    </a:lnTo>
                    <a:lnTo>
                      <a:pt x="3788" y="5378"/>
                    </a:lnTo>
                    <a:lnTo>
                      <a:pt x="3830" y="5336"/>
                    </a:lnTo>
                    <a:lnTo>
                      <a:pt x="3725" y="5336"/>
                    </a:lnTo>
                    <a:lnTo>
                      <a:pt x="3767" y="5273"/>
                    </a:lnTo>
                    <a:lnTo>
                      <a:pt x="3830" y="5294"/>
                    </a:lnTo>
                    <a:lnTo>
                      <a:pt x="3851" y="5315"/>
                    </a:lnTo>
                    <a:lnTo>
                      <a:pt x="3893" y="5232"/>
                    </a:lnTo>
                    <a:lnTo>
                      <a:pt x="3976" y="5211"/>
                    </a:lnTo>
                    <a:lnTo>
                      <a:pt x="3976" y="5064"/>
                    </a:lnTo>
                    <a:lnTo>
                      <a:pt x="4060" y="4897"/>
                    </a:lnTo>
                    <a:lnTo>
                      <a:pt x="3997" y="4813"/>
                    </a:lnTo>
                    <a:lnTo>
                      <a:pt x="3976" y="4688"/>
                    </a:lnTo>
                    <a:lnTo>
                      <a:pt x="3767" y="4541"/>
                    </a:lnTo>
                    <a:lnTo>
                      <a:pt x="3349" y="4541"/>
                    </a:lnTo>
                    <a:lnTo>
                      <a:pt x="3328" y="4667"/>
                    </a:lnTo>
                    <a:lnTo>
                      <a:pt x="3307" y="4708"/>
                    </a:lnTo>
                    <a:lnTo>
                      <a:pt x="3202" y="4646"/>
                    </a:lnTo>
                    <a:lnTo>
                      <a:pt x="3097" y="4604"/>
                    </a:lnTo>
                    <a:lnTo>
                      <a:pt x="3265" y="4436"/>
                    </a:lnTo>
                    <a:lnTo>
                      <a:pt x="3265" y="4332"/>
                    </a:lnTo>
                    <a:lnTo>
                      <a:pt x="3139" y="4123"/>
                    </a:lnTo>
                    <a:lnTo>
                      <a:pt x="3097" y="4123"/>
                    </a:lnTo>
                    <a:lnTo>
                      <a:pt x="2951" y="4039"/>
                    </a:lnTo>
                    <a:lnTo>
                      <a:pt x="2909" y="3955"/>
                    </a:lnTo>
                    <a:lnTo>
                      <a:pt x="2846" y="3976"/>
                    </a:lnTo>
                    <a:lnTo>
                      <a:pt x="2825" y="3976"/>
                    </a:lnTo>
                    <a:lnTo>
                      <a:pt x="2742" y="3955"/>
                    </a:lnTo>
                    <a:lnTo>
                      <a:pt x="2825" y="3955"/>
                    </a:lnTo>
                    <a:lnTo>
                      <a:pt x="2930" y="3934"/>
                    </a:lnTo>
                    <a:lnTo>
                      <a:pt x="2993" y="3955"/>
                    </a:lnTo>
                    <a:lnTo>
                      <a:pt x="3014" y="4018"/>
                    </a:lnTo>
                    <a:lnTo>
                      <a:pt x="3139" y="4018"/>
                    </a:lnTo>
                    <a:lnTo>
                      <a:pt x="2993" y="3830"/>
                    </a:lnTo>
                    <a:lnTo>
                      <a:pt x="2909" y="3725"/>
                    </a:lnTo>
                    <a:lnTo>
                      <a:pt x="2951" y="3641"/>
                    </a:lnTo>
                    <a:lnTo>
                      <a:pt x="2993" y="3641"/>
                    </a:lnTo>
                    <a:lnTo>
                      <a:pt x="2909" y="3600"/>
                    </a:lnTo>
                    <a:lnTo>
                      <a:pt x="2888" y="3537"/>
                    </a:lnTo>
                    <a:lnTo>
                      <a:pt x="2846" y="3537"/>
                    </a:lnTo>
                    <a:lnTo>
                      <a:pt x="2784" y="3348"/>
                    </a:lnTo>
                    <a:lnTo>
                      <a:pt x="2616" y="3307"/>
                    </a:lnTo>
                    <a:lnTo>
                      <a:pt x="2428" y="3244"/>
                    </a:lnTo>
                    <a:lnTo>
                      <a:pt x="2428" y="3181"/>
                    </a:lnTo>
                    <a:lnTo>
                      <a:pt x="2386" y="3139"/>
                    </a:lnTo>
                    <a:lnTo>
                      <a:pt x="2323" y="2930"/>
                    </a:lnTo>
                    <a:lnTo>
                      <a:pt x="2260" y="2825"/>
                    </a:lnTo>
                    <a:lnTo>
                      <a:pt x="2198" y="2574"/>
                    </a:lnTo>
                    <a:lnTo>
                      <a:pt x="2156" y="2470"/>
                    </a:lnTo>
                    <a:lnTo>
                      <a:pt x="2093" y="2470"/>
                    </a:lnTo>
                    <a:lnTo>
                      <a:pt x="1947" y="2239"/>
                    </a:lnTo>
                    <a:lnTo>
                      <a:pt x="1842" y="2198"/>
                    </a:lnTo>
                    <a:lnTo>
                      <a:pt x="1758" y="2156"/>
                    </a:lnTo>
                    <a:lnTo>
                      <a:pt x="1654" y="2093"/>
                    </a:lnTo>
                    <a:lnTo>
                      <a:pt x="1591" y="2156"/>
                    </a:lnTo>
                    <a:lnTo>
                      <a:pt x="1486" y="2198"/>
                    </a:lnTo>
                    <a:lnTo>
                      <a:pt x="1361" y="2177"/>
                    </a:lnTo>
                    <a:lnTo>
                      <a:pt x="1277" y="2177"/>
                    </a:lnTo>
                    <a:lnTo>
                      <a:pt x="1172" y="2156"/>
                    </a:lnTo>
                    <a:lnTo>
                      <a:pt x="1152" y="2072"/>
                    </a:lnTo>
                    <a:lnTo>
                      <a:pt x="1152" y="2072"/>
                    </a:lnTo>
                    <a:lnTo>
                      <a:pt x="1214" y="2093"/>
                    </a:lnTo>
                    <a:lnTo>
                      <a:pt x="1340" y="2135"/>
                    </a:lnTo>
                    <a:lnTo>
                      <a:pt x="1465" y="2093"/>
                    </a:lnTo>
                    <a:lnTo>
                      <a:pt x="1486" y="1988"/>
                    </a:lnTo>
                    <a:lnTo>
                      <a:pt x="1591" y="1988"/>
                    </a:lnTo>
                    <a:lnTo>
                      <a:pt x="1696" y="1926"/>
                    </a:lnTo>
                    <a:lnTo>
                      <a:pt x="1591" y="1884"/>
                    </a:lnTo>
                    <a:lnTo>
                      <a:pt x="1591" y="1800"/>
                    </a:lnTo>
                    <a:lnTo>
                      <a:pt x="1549" y="1779"/>
                    </a:lnTo>
                    <a:lnTo>
                      <a:pt x="1424" y="1863"/>
                    </a:lnTo>
                    <a:lnTo>
                      <a:pt x="1382" y="1842"/>
                    </a:lnTo>
                    <a:lnTo>
                      <a:pt x="1486" y="1758"/>
                    </a:lnTo>
                    <a:lnTo>
                      <a:pt x="1633" y="1758"/>
                    </a:lnTo>
                    <a:lnTo>
                      <a:pt x="1696" y="1716"/>
                    </a:lnTo>
                    <a:lnTo>
                      <a:pt x="1696" y="1633"/>
                    </a:lnTo>
                    <a:lnTo>
                      <a:pt x="1758" y="1612"/>
                    </a:lnTo>
                    <a:lnTo>
                      <a:pt x="1842" y="1444"/>
                    </a:lnTo>
                    <a:lnTo>
                      <a:pt x="1884" y="1403"/>
                    </a:lnTo>
                    <a:lnTo>
                      <a:pt x="1884" y="1340"/>
                    </a:lnTo>
                    <a:lnTo>
                      <a:pt x="1947" y="1235"/>
                    </a:lnTo>
                    <a:lnTo>
                      <a:pt x="1905" y="1214"/>
                    </a:lnTo>
                    <a:lnTo>
                      <a:pt x="1968" y="1047"/>
                    </a:lnTo>
                    <a:lnTo>
                      <a:pt x="2072" y="984"/>
                    </a:lnTo>
                    <a:lnTo>
                      <a:pt x="2072" y="900"/>
                    </a:lnTo>
                    <a:lnTo>
                      <a:pt x="1905" y="754"/>
                    </a:lnTo>
                    <a:lnTo>
                      <a:pt x="1884" y="796"/>
                    </a:lnTo>
                    <a:lnTo>
                      <a:pt x="1675" y="796"/>
                    </a:lnTo>
                    <a:lnTo>
                      <a:pt x="1528" y="754"/>
                    </a:lnTo>
                    <a:lnTo>
                      <a:pt x="1486" y="817"/>
                    </a:lnTo>
                    <a:lnTo>
                      <a:pt x="1424" y="817"/>
                    </a:lnTo>
                    <a:lnTo>
                      <a:pt x="1340" y="754"/>
                    </a:lnTo>
                    <a:lnTo>
                      <a:pt x="1256" y="796"/>
                    </a:lnTo>
                    <a:lnTo>
                      <a:pt x="1256" y="817"/>
                    </a:lnTo>
                    <a:lnTo>
                      <a:pt x="1172" y="838"/>
                    </a:lnTo>
                    <a:lnTo>
                      <a:pt x="1068" y="900"/>
                    </a:lnTo>
                    <a:lnTo>
                      <a:pt x="1047" y="900"/>
                    </a:lnTo>
                    <a:lnTo>
                      <a:pt x="963" y="942"/>
                    </a:lnTo>
                    <a:lnTo>
                      <a:pt x="942" y="921"/>
                    </a:lnTo>
                    <a:lnTo>
                      <a:pt x="1047" y="817"/>
                    </a:lnTo>
                    <a:lnTo>
                      <a:pt x="1131" y="691"/>
                    </a:lnTo>
                    <a:lnTo>
                      <a:pt x="1131" y="691"/>
                    </a:lnTo>
                    <a:lnTo>
                      <a:pt x="1068" y="712"/>
                    </a:lnTo>
                    <a:lnTo>
                      <a:pt x="963" y="691"/>
                    </a:lnTo>
                    <a:lnTo>
                      <a:pt x="1026" y="670"/>
                    </a:lnTo>
                    <a:lnTo>
                      <a:pt x="1047" y="587"/>
                    </a:lnTo>
                    <a:lnTo>
                      <a:pt x="1277" y="419"/>
                    </a:lnTo>
                    <a:lnTo>
                      <a:pt x="1340" y="294"/>
                    </a:lnTo>
                    <a:lnTo>
                      <a:pt x="1424" y="273"/>
                    </a:lnTo>
                    <a:lnTo>
                      <a:pt x="1444" y="168"/>
                    </a:lnTo>
                    <a:lnTo>
                      <a:pt x="1424" y="147"/>
                    </a:lnTo>
                    <a:lnTo>
                      <a:pt x="1465" y="63"/>
                    </a:lnTo>
                    <a:lnTo>
                      <a:pt x="1444"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3038;p43">
                <a:extLst>
                  <a:ext uri="{FF2B5EF4-FFF2-40B4-BE49-F238E27FC236}">
                    <a16:creationId xmlns:a16="http://schemas.microsoft.com/office/drawing/2014/main" id="{1A5ED454-B487-48F9-9B23-74BBA0274702}"/>
                  </a:ext>
                </a:extLst>
              </p:cNvPr>
              <p:cNvSpPr/>
              <p:nvPr/>
            </p:nvSpPr>
            <p:spPr>
              <a:xfrm>
                <a:off x="3586375" y="2350350"/>
                <a:ext cx="31925" cy="25125"/>
              </a:xfrm>
              <a:custGeom>
                <a:avLst/>
                <a:gdLst/>
                <a:ahLst/>
                <a:cxnLst/>
                <a:rect l="l" t="t" r="r" b="b"/>
                <a:pathLst>
                  <a:path w="1277" h="1005" extrusionOk="0">
                    <a:moveTo>
                      <a:pt x="732" y="1"/>
                    </a:moveTo>
                    <a:lnTo>
                      <a:pt x="628" y="63"/>
                    </a:lnTo>
                    <a:lnTo>
                      <a:pt x="544" y="63"/>
                    </a:lnTo>
                    <a:lnTo>
                      <a:pt x="523" y="126"/>
                    </a:lnTo>
                    <a:lnTo>
                      <a:pt x="419" y="126"/>
                    </a:lnTo>
                    <a:lnTo>
                      <a:pt x="377" y="210"/>
                    </a:lnTo>
                    <a:lnTo>
                      <a:pt x="293" y="231"/>
                    </a:lnTo>
                    <a:lnTo>
                      <a:pt x="272" y="335"/>
                    </a:lnTo>
                    <a:lnTo>
                      <a:pt x="126" y="356"/>
                    </a:lnTo>
                    <a:lnTo>
                      <a:pt x="0" y="586"/>
                    </a:lnTo>
                    <a:lnTo>
                      <a:pt x="272" y="838"/>
                    </a:lnTo>
                    <a:lnTo>
                      <a:pt x="335" y="796"/>
                    </a:lnTo>
                    <a:lnTo>
                      <a:pt x="377" y="649"/>
                    </a:lnTo>
                    <a:lnTo>
                      <a:pt x="440" y="586"/>
                    </a:lnTo>
                    <a:lnTo>
                      <a:pt x="607" y="691"/>
                    </a:lnTo>
                    <a:lnTo>
                      <a:pt x="712" y="900"/>
                    </a:lnTo>
                    <a:lnTo>
                      <a:pt x="795" y="942"/>
                    </a:lnTo>
                    <a:lnTo>
                      <a:pt x="921" y="1005"/>
                    </a:lnTo>
                    <a:lnTo>
                      <a:pt x="942" y="1005"/>
                    </a:lnTo>
                    <a:lnTo>
                      <a:pt x="942" y="942"/>
                    </a:lnTo>
                    <a:lnTo>
                      <a:pt x="1004" y="942"/>
                    </a:lnTo>
                    <a:lnTo>
                      <a:pt x="1067" y="858"/>
                    </a:lnTo>
                    <a:lnTo>
                      <a:pt x="1067" y="775"/>
                    </a:lnTo>
                    <a:lnTo>
                      <a:pt x="1214" y="796"/>
                    </a:lnTo>
                    <a:lnTo>
                      <a:pt x="1235" y="691"/>
                    </a:lnTo>
                    <a:lnTo>
                      <a:pt x="1151" y="691"/>
                    </a:lnTo>
                    <a:lnTo>
                      <a:pt x="1172" y="586"/>
                    </a:lnTo>
                    <a:lnTo>
                      <a:pt x="1151" y="545"/>
                    </a:lnTo>
                    <a:lnTo>
                      <a:pt x="1214" y="524"/>
                    </a:lnTo>
                    <a:lnTo>
                      <a:pt x="1277" y="733"/>
                    </a:lnTo>
                    <a:lnTo>
                      <a:pt x="1235" y="461"/>
                    </a:lnTo>
                    <a:lnTo>
                      <a:pt x="1109" y="461"/>
                    </a:lnTo>
                    <a:lnTo>
                      <a:pt x="1172" y="419"/>
                    </a:lnTo>
                    <a:lnTo>
                      <a:pt x="1004" y="147"/>
                    </a:lnTo>
                    <a:lnTo>
                      <a:pt x="1004" y="42"/>
                    </a:lnTo>
                    <a:lnTo>
                      <a:pt x="921" y="21"/>
                    </a:lnTo>
                    <a:lnTo>
                      <a:pt x="732"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 name="Google Shape;3039;p43">
              <a:extLst>
                <a:ext uri="{FF2B5EF4-FFF2-40B4-BE49-F238E27FC236}">
                  <a16:creationId xmlns:a16="http://schemas.microsoft.com/office/drawing/2014/main" id="{7C4CBB91-481D-49F9-B291-8E306BA5DCCF}"/>
                </a:ext>
              </a:extLst>
            </p:cNvPr>
            <p:cNvSpPr/>
            <p:nvPr/>
          </p:nvSpPr>
          <p:spPr>
            <a:xfrm>
              <a:off x="4300900" y="3419025"/>
              <a:ext cx="109875" cy="205600"/>
            </a:xfrm>
            <a:custGeom>
              <a:avLst/>
              <a:gdLst/>
              <a:ahLst/>
              <a:cxnLst/>
              <a:rect l="l" t="t" r="r" b="b"/>
              <a:pathLst>
                <a:path w="4395" h="8224" extrusionOk="0">
                  <a:moveTo>
                    <a:pt x="3914" y="1"/>
                  </a:moveTo>
                  <a:lnTo>
                    <a:pt x="3746" y="168"/>
                  </a:lnTo>
                  <a:lnTo>
                    <a:pt x="3809" y="252"/>
                  </a:lnTo>
                  <a:lnTo>
                    <a:pt x="3704" y="293"/>
                  </a:lnTo>
                  <a:lnTo>
                    <a:pt x="3600" y="252"/>
                  </a:lnTo>
                  <a:lnTo>
                    <a:pt x="3537" y="252"/>
                  </a:lnTo>
                  <a:lnTo>
                    <a:pt x="3621" y="377"/>
                  </a:lnTo>
                  <a:lnTo>
                    <a:pt x="3621" y="419"/>
                  </a:lnTo>
                  <a:lnTo>
                    <a:pt x="3704" y="503"/>
                  </a:lnTo>
                  <a:lnTo>
                    <a:pt x="3704" y="524"/>
                  </a:lnTo>
                  <a:lnTo>
                    <a:pt x="3600" y="670"/>
                  </a:lnTo>
                  <a:lnTo>
                    <a:pt x="3600" y="817"/>
                  </a:lnTo>
                  <a:lnTo>
                    <a:pt x="3516" y="921"/>
                  </a:lnTo>
                  <a:lnTo>
                    <a:pt x="3432" y="900"/>
                  </a:lnTo>
                  <a:lnTo>
                    <a:pt x="3328" y="1026"/>
                  </a:lnTo>
                  <a:lnTo>
                    <a:pt x="3328" y="1109"/>
                  </a:lnTo>
                  <a:lnTo>
                    <a:pt x="3244" y="1151"/>
                  </a:lnTo>
                  <a:lnTo>
                    <a:pt x="3181" y="1130"/>
                  </a:lnTo>
                  <a:lnTo>
                    <a:pt x="3181" y="1005"/>
                  </a:lnTo>
                  <a:lnTo>
                    <a:pt x="3118" y="984"/>
                  </a:lnTo>
                  <a:lnTo>
                    <a:pt x="3035" y="1047"/>
                  </a:lnTo>
                  <a:lnTo>
                    <a:pt x="3035" y="1193"/>
                  </a:lnTo>
                  <a:lnTo>
                    <a:pt x="3139" y="1298"/>
                  </a:lnTo>
                  <a:lnTo>
                    <a:pt x="3181" y="1340"/>
                  </a:lnTo>
                  <a:lnTo>
                    <a:pt x="3139" y="1402"/>
                  </a:lnTo>
                  <a:lnTo>
                    <a:pt x="3077" y="1361"/>
                  </a:lnTo>
                  <a:lnTo>
                    <a:pt x="2930" y="1402"/>
                  </a:lnTo>
                  <a:lnTo>
                    <a:pt x="2993" y="1507"/>
                  </a:lnTo>
                  <a:lnTo>
                    <a:pt x="3098" y="1549"/>
                  </a:lnTo>
                  <a:lnTo>
                    <a:pt x="3098" y="1612"/>
                  </a:lnTo>
                  <a:lnTo>
                    <a:pt x="3077" y="1674"/>
                  </a:lnTo>
                  <a:lnTo>
                    <a:pt x="2993" y="1612"/>
                  </a:lnTo>
                  <a:lnTo>
                    <a:pt x="2909" y="1633"/>
                  </a:lnTo>
                  <a:lnTo>
                    <a:pt x="2888" y="1716"/>
                  </a:lnTo>
                  <a:lnTo>
                    <a:pt x="2721" y="1842"/>
                  </a:lnTo>
                  <a:lnTo>
                    <a:pt x="2721" y="1716"/>
                  </a:lnTo>
                  <a:lnTo>
                    <a:pt x="2763" y="1674"/>
                  </a:lnTo>
                  <a:lnTo>
                    <a:pt x="2721" y="1612"/>
                  </a:lnTo>
                  <a:lnTo>
                    <a:pt x="2616" y="1716"/>
                  </a:lnTo>
                  <a:lnTo>
                    <a:pt x="2679" y="1758"/>
                  </a:lnTo>
                  <a:lnTo>
                    <a:pt x="2658" y="1821"/>
                  </a:lnTo>
                  <a:lnTo>
                    <a:pt x="2512" y="1884"/>
                  </a:lnTo>
                  <a:lnTo>
                    <a:pt x="2574" y="1988"/>
                  </a:lnTo>
                  <a:lnTo>
                    <a:pt x="2658" y="2030"/>
                  </a:lnTo>
                  <a:lnTo>
                    <a:pt x="2658" y="2072"/>
                  </a:lnTo>
                  <a:lnTo>
                    <a:pt x="2574" y="2093"/>
                  </a:lnTo>
                  <a:lnTo>
                    <a:pt x="2470" y="2156"/>
                  </a:lnTo>
                  <a:lnTo>
                    <a:pt x="2470" y="2072"/>
                  </a:lnTo>
                  <a:lnTo>
                    <a:pt x="2407" y="2072"/>
                  </a:lnTo>
                  <a:lnTo>
                    <a:pt x="2470" y="1967"/>
                  </a:lnTo>
                  <a:lnTo>
                    <a:pt x="2407" y="1946"/>
                  </a:lnTo>
                  <a:lnTo>
                    <a:pt x="2198" y="2135"/>
                  </a:lnTo>
                  <a:lnTo>
                    <a:pt x="2177" y="2281"/>
                  </a:lnTo>
                  <a:lnTo>
                    <a:pt x="2198" y="2365"/>
                  </a:lnTo>
                  <a:lnTo>
                    <a:pt x="2156" y="2407"/>
                  </a:lnTo>
                  <a:lnTo>
                    <a:pt x="2093" y="2386"/>
                  </a:lnTo>
                  <a:lnTo>
                    <a:pt x="2051" y="2365"/>
                  </a:lnTo>
                  <a:lnTo>
                    <a:pt x="2051" y="2197"/>
                  </a:lnTo>
                  <a:lnTo>
                    <a:pt x="1989" y="2197"/>
                  </a:lnTo>
                  <a:lnTo>
                    <a:pt x="1863" y="2344"/>
                  </a:lnTo>
                  <a:lnTo>
                    <a:pt x="1717" y="2239"/>
                  </a:lnTo>
                  <a:lnTo>
                    <a:pt x="1675" y="2281"/>
                  </a:lnTo>
                  <a:lnTo>
                    <a:pt x="1633" y="2281"/>
                  </a:lnTo>
                  <a:lnTo>
                    <a:pt x="1654" y="2449"/>
                  </a:lnTo>
                  <a:lnTo>
                    <a:pt x="1612" y="2449"/>
                  </a:lnTo>
                  <a:lnTo>
                    <a:pt x="1549" y="2469"/>
                  </a:lnTo>
                  <a:lnTo>
                    <a:pt x="1549" y="2365"/>
                  </a:lnTo>
                  <a:lnTo>
                    <a:pt x="1507" y="2344"/>
                  </a:lnTo>
                  <a:lnTo>
                    <a:pt x="1445" y="2449"/>
                  </a:lnTo>
                  <a:lnTo>
                    <a:pt x="1403" y="2344"/>
                  </a:lnTo>
                  <a:lnTo>
                    <a:pt x="1152" y="2553"/>
                  </a:lnTo>
                  <a:lnTo>
                    <a:pt x="1110" y="2553"/>
                  </a:lnTo>
                  <a:lnTo>
                    <a:pt x="1047" y="2511"/>
                  </a:lnTo>
                  <a:lnTo>
                    <a:pt x="921" y="2511"/>
                  </a:lnTo>
                  <a:lnTo>
                    <a:pt x="880" y="2595"/>
                  </a:lnTo>
                  <a:lnTo>
                    <a:pt x="901" y="2783"/>
                  </a:lnTo>
                  <a:lnTo>
                    <a:pt x="733" y="3034"/>
                  </a:lnTo>
                  <a:lnTo>
                    <a:pt x="733" y="3097"/>
                  </a:lnTo>
                  <a:lnTo>
                    <a:pt x="587" y="3244"/>
                  </a:lnTo>
                  <a:lnTo>
                    <a:pt x="587" y="3327"/>
                  </a:lnTo>
                  <a:lnTo>
                    <a:pt x="670" y="3411"/>
                  </a:lnTo>
                  <a:lnTo>
                    <a:pt x="587" y="3516"/>
                  </a:lnTo>
                  <a:lnTo>
                    <a:pt x="629" y="3704"/>
                  </a:lnTo>
                  <a:lnTo>
                    <a:pt x="629" y="3830"/>
                  </a:lnTo>
                  <a:lnTo>
                    <a:pt x="796" y="4143"/>
                  </a:lnTo>
                  <a:lnTo>
                    <a:pt x="796" y="4227"/>
                  </a:lnTo>
                  <a:lnTo>
                    <a:pt x="880" y="4332"/>
                  </a:lnTo>
                  <a:lnTo>
                    <a:pt x="880" y="4374"/>
                  </a:lnTo>
                  <a:lnTo>
                    <a:pt x="796" y="4457"/>
                  </a:lnTo>
                  <a:lnTo>
                    <a:pt x="817" y="4541"/>
                  </a:lnTo>
                  <a:lnTo>
                    <a:pt x="775" y="4792"/>
                  </a:lnTo>
                  <a:lnTo>
                    <a:pt x="670" y="4876"/>
                  </a:lnTo>
                  <a:lnTo>
                    <a:pt x="629" y="5022"/>
                  </a:lnTo>
                  <a:lnTo>
                    <a:pt x="566" y="5064"/>
                  </a:lnTo>
                  <a:lnTo>
                    <a:pt x="524" y="5127"/>
                  </a:lnTo>
                  <a:lnTo>
                    <a:pt x="419" y="5231"/>
                  </a:lnTo>
                  <a:lnTo>
                    <a:pt x="419" y="5441"/>
                  </a:lnTo>
                  <a:lnTo>
                    <a:pt x="357" y="5524"/>
                  </a:lnTo>
                  <a:lnTo>
                    <a:pt x="168" y="5545"/>
                  </a:lnTo>
                  <a:lnTo>
                    <a:pt x="147" y="5608"/>
                  </a:lnTo>
                  <a:lnTo>
                    <a:pt x="147" y="5796"/>
                  </a:lnTo>
                  <a:lnTo>
                    <a:pt x="43" y="5943"/>
                  </a:lnTo>
                  <a:lnTo>
                    <a:pt x="43" y="6068"/>
                  </a:lnTo>
                  <a:lnTo>
                    <a:pt x="1" y="6173"/>
                  </a:lnTo>
                  <a:lnTo>
                    <a:pt x="43" y="6236"/>
                  </a:lnTo>
                  <a:lnTo>
                    <a:pt x="43" y="6424"/>
                  </a:lnTo>
                  <a:lnTo>
                    <a:pt x="189" y="6591"/>
                  </a:lnTo>
                  <a:lnTo>
                    <a:pt x="168" y="6738"/>
                  </a:lnTo>
                  <a:lnTo>
                    <a:pt x="189" y="6843"/>
                  </a:lnTo>
                  <a:lnTo>
                    <a:pt x="273" y="6863"/>
                  </a:lnTo>
                  <a:lnTo>
                    <a:pt x="294" y="6863"/>
                  </a:lnTo>
                  <a:lnTo>
                    <a:pt x="273" y="6884"/>
                  </a:lnTo>
                  <a:lnTo>
                    <a:pt x="147" y="6905"/>
                  </a:lnTo>
                  <a:lnTo>
                    <a:pt x="147" y="7052"/>
                  </a:lnTo>
                  <a:lnTo>
                    <a:pt x="168" y="7219"/>
                  </a:lnTo>
                  <a:lnTo>
                    <a:pt x="147" y="7470"/>
                  </a:lnTo>
                  <a:lnTo>
                    <a:pt x="189" y="7512"/>
                  </a:lnTo>
                  <a:lnTo>
                    <a:pt x="189" y="7596"/>
                  </a:lnTo>
                  <a:lnTo>
                    <a:pt x="273" y="7638"/>
                  </a:lnTo>
                  <a:lnTo>
                    <a:pt x="357" y="7742"/>
                  </a:lnTo>
                  <a:lnTo>
                    <a:pt x="398" y="7784"/>
                  </a:lnTo>
                  <a:lnTo>
                    <a:pt x="461" y="7847"/>
                  </a:lnTo>
                  <a:lnTo>
                    <a:pt x="524" y="7951"/>
                  </a:lnTo>
                  <a:lnTo>
                    <a:pt x="608" y="7931"/>
                  </a:lnTo>
                  <a:lnTo>
                    <a:pt x="629" y="7951"/>
                  </a:lnTo>
                  <a:lnTo>
                    <a:pt x="733" y="7993"/>
                  </a:lnTo>
                  <a:lnTo>
                    <a:pt x="817" y="8119"/>
                  </a:lnTo>
                  <a:lnTo>
                    <a:pt x="901" y="8140"/>
                  </a:lnTo>
                  <a:lnTo>
                    <a:pt x="901" y="8161"/>
                  </a:lnTo>
                  <a:lnTo>
                    <a:pt x="921" y="8223"/>
                  </a:lnTo>
                  <a:lnTo>
                    <a:pt x="1005" y="8161"/>
                  </a:lnTo>
                  <a:lnTo>
                    <a:pt x="1131" y="8161"/>
                  </a:lnTo>
                  <a:lnTo>
                    <a:pt x="1256" y="8098"/>
                  </a:lnTo>
                  <a:lnTo>
                    <a:pt x="1361" y="7951"/>
                  </a:lnTo>
                  <a:lnTo>
                    <a:pt x="1737" y="7931"/>
                  </a:lnTo>
                  <a:lnTo>
                    <a:pt x="1842" y="7951"/>
                  </a:lnTo>
                  <a:lnTo>
                    <a:pt x="2030" y="7889"/>
                  </a:lnTo>
                  <a:lnTo>
                    <a:pt x="2093" y="7784"/>
                  </a:lnTo>
                  <a:lnTo>
                    <a:pt x="2177" y="7742"/>
                  </a:lnTo>
                  <a:lnTo>
                    <a:pt x="2240" y="7596"/>
                  </a:lnTo>
                  <a:lnTo>
                    <a:pt x="2344" y="7428"/>
                  </a:lnTo>
                  <a:lnTo>
                    <a:pt x="2344" y="7324"/>
                  </a:lnTo>
                  <a:lnTo>
                    <a:pt x="2449" y="7261"/>
                  </a:lnTo>
                  <a:lnTo>
                    <a:pt x="2449" y="7094"/>
                  </a:lnTo>
                  <a:lnTo>
                    <a:pt x="2407" y="7073"/>
                  </a:lnTo>
                  <a:lnTo>
                    <a:pt x="2491" y="6989"/>
                  </a:lnTo>
                  <a:lnTo>
                    <a:pt x="2554" y="6801"/>
                  </a:lnTo>
                  <a:lnTo>
                    <a:pt x="2512" y="6780"/>
                  </a:lnTo>
                  <a:lnTo>
                    <a:pt x="2574" y="6780"/>
                  </a:lnTo>
                  <a:lnTo>
                    <a:pt x="2679" y="6591"/>
                  </a:lnTo>
                  <a:lnTo>
                    <a:pt x="2763" y="6236"/>
                  </a:lnTo>
                  <a:lnTo>
                    <a:pt x="2805" y="6027"/>
                  </a:lnTo>
                  <a:lnTo>
                    <a:pt x="2909" y="5922"/>
                  </a:lnTo>
                  <a:lnTo>
                    <a:pt x="2972" y="5692"/>
                  </a:lnTo>
                  <a:lnTo>
                    <a:pt x="3118" y="5420"/>
                  </a:lnTo>
                  <a:lnTo>
                    <a:pt x="3286" y="4959"/>
                  </a:lnTo>
                  <a:lnTo>
                    <a:pt x="3390" y="4792"/>
                  </a:lnTo>
                  <a:lnTo>
                    <a:pt x="3390" y="4583"/>
                  </a:lnTo>
                  <a:lnTo>
                    <a:pt x="3495" y="4374"/>
                  </a:lnTo>
                  <a:lnTo>
                    <a:pt x="3516" y="4269"/>
                  </a:lnTo>
                  <a:lnTo>
                    <a:pt x="3642" y="4060"/>
                  </a:lnTo>
                  <a:lnTo>
                    <a:pt x="3704" y="3746"/>
                  </a:lnTo>
                  <a:lnTo>
                    <a:pt x="3746" y="3516"/>
                  </a:lnTo>
                  <a:lnTo>
                    <a:pt x="3809" y="3453"/>
                  </a:lnTo>
                  <a:lnTo>
                    <a:pt x="3830" y="3286"/>
                  </a:lnTo>
                  <a:lnTo>
                    <a:pt x="3809" y="3202"/>
                  </a:lnTo>
                  <a:lnTo>
                    <a:pt x="3830" y="3076"/>
                  </a:lnTo>
                  <a:lnTo>
                    <a:pt x="3934" y="2888"/>
                  </a:lnTo>
                  <a:lnTo>
                    <a:pt x="3934" y="2804"/>
                  </a:lnTo>
                  <a:lnTo>
                    <a:pt x="4018" y="2700"/>
                  </a:lnTo>
                  <a:lnTo>
                    <a:pt x="3976" y="2574"/>
                  </a:lnTo>
                  <a:lnTo>
                    <a:pt x="3934" y="2511"/>
                  </a:lnTo>
                  <a:lnTo>
                    <a:pt x="3976" y="2449"/>
                  </a:lnTo>
                  <a:lnTo>
                    <a:pt x="3976" y="2281"/>
                  </a:lnTo>
                  <a:lnTo>
                    <a:pt x="3934" y="2260"/>
                  </a:lnTo>
                  <a:lnTo>
                    <a:pt x="3934" y="2135"/>
                  </a:lnTo>
                  <a:lnTo>
                    <a:pt x="4018" y="2072"/>
                  </a:lnTo>
                  <a:lnTo>
                    <a:pt x="4060" y="2135"/>
                  </a:lnTo>
                  <a:lnTo>
                    <a:pt x="4081" y="2260"/>
                  </a:lnTo>
                  <a:lnTo>
                    <a:pt x="4186" y="2386"/>
                  </a:lnTo>
                  <a:lnTo>
                    <a:pt x="4269" y="2386"/>
                  </a:lnTo>
                  <a:lnTo>
                    <a:pt x="4290" y="2302"/>
                  </a:lnTo>
                  <a:lnTo>
                    <a:pt x="4332" y="2239"/>
                  </a:lnTo>
                  <a:lnTo>
                    <a:pt x="4353" y="2177"/>
                  </a:lnTo>
                  <a:lnTo>
                    <a:pt x="4353" y="2072"/>
                  </a:lnTo>
                  <a:lnTo>
                    <a:pt x="4395" y="2051"/>
                  </a:lnTo>
                  <a:lnTo>
                    <a:pt x="4374" y="1925"/>
                  </a:lnTo>
                  <a:lnTo>
                    <a:pt x="4269" y="1779"/>
                  </a:lnTo>
                  <a:lnTo>
                    <a:pt x="4248" y="1674"/>
                  </a:lnTo>
                  <a:lnTo>
                    <a:pt x="4269" y="1633"/>
                  </a:lnTo>
                  <a:lnTo>
                    <a:pt x="4269" y="1507"/>
                  </a:lnTo>
                  <a:lnTo>
                    <a:pt x="4248" y="1340"/>
                  </a:lnTo>
                  <a:lnTo>
                    <a:pt x="4269" y="1256"/>
                  </a:lnTo>
                  <a:lnTo>
                    <a:pt x="4269" y="984"/>
                  </a:lnTo>
                  <a:lnTo>
                    <a:pt x="4186" y="879"/>
                  </a:lnTo>
                  <a:lnTo>
                    <a:pt x="4186" y="607"/>
                  </a:lnTo>
                  <a:lnTo>
                    <a:pt x="4144" y="524"/>
                  </a:lnTo>
                  <a:lnTo>
                    <a:pt x="4081" y="524"/>
                  </a:lnTo>
                  <a:lnTo>
                    <a:pt x="3976" y="398"/>
                  </a:lnTo>
                  <a:lnTo>
                    <a:pt x="3976" y="293"/>
                  </a:lnTo>
                  <a:lnTo>
                    <a:pt x="3872" y="252"/>
                  </a:lnTo>
                  <a:lnTo>
                    <a:pt x="3934" y="147"/>
                  </a:lnTo>
                  <a:lnTo>
                    <a:pt x="3914"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 name="Google Shape;3040;p43">
              <a:extLst>
                <a:ext uri="{FF2B5EF4-FFF2-40B4-BE49-F238E27FC236}">
                  <a16:creationId xmlns:a16="http://schemas.microsoft.com/office/drawing/2014/main" id="{2A003A1A-565C-4AD9-AC29-7A094BECB607}"/>
                </a:ext>
              </a:extLst>
            </p:cNvPr>
            <p:cNvGrpSpPr/>
            <p:nvPr/>
          </p:nvGrpSpPr>
          <p:grpSpPr>
            <a:xfrm>
              <a:off x="5298975" y="3412225"/>
              <a:ext cx="576450" cy="616225"/>
              <a:chOff x="5298975" y="3412225"/>
              <a:chExt cx="576450" cy="616225"/>
            </a:xfrm>
          </p:grpSpPr>
          <p:sp>
            <p:nvSpPr>
              <p:cNvPr id="238" name="Google Shape;3041;p43">
                <a:extLst>
                  <a:ext uri="{FF2B5EF4-FFF2-40B4-BE49-F238E27FC236}">
                    <a16:creationId xmlns:a16="http://schemas.microsoft.com/office/drawing/2014/main" id="{B594D976-19A4-4EAA-82E6-BD27F33FE3ED}"/>
                  </a:ext>
                </a:extLst>
              </p:cNvPr>
              <p:cNvSpPr/>
              <p:nvPr/>
            </p:nvSpPr>
            <p:spPr>
              <a:xfrm>
                <a:off x="5298975" y="3412225"/>
                <a:ext cx="576450" cy="515275"/>
              </a:xfrm>
              <a:custGeom>
                <a:avLst/>
                <a:gdLst/>
                <a:ahLst/>
                <a:cxnLst/>
                <a:rect l="l" t="t" r="r" b="b"/>
                <a:pathLst>
                  <a:path w="23058" h="20611" extrusionOk="0">
                    <a:moveTo>
                      <a:pt x="18015" y="1"/>
                    </a:moveTo>
                    <a:lnTo>
                      <a:pt x="17890" y="42"/>
                    </a:lnTo>
                    <a:lnTo>
                      <a:pt x="17806" y="147"/>
                    </a:lnTo>
                    <a:lnTo>
                      <a:pt x="17806" y="335"/>
                    </a:lnTo>
                    <a:lnTo>
                      <a:pt x="17764" y="524"/>
                    </a:lnTo>
                    <a:lnTo>
                      <a:pt x="17764" y="565"/>
                    </a:lnTo>
                    <a:lnTo>
                      <a:pt x="17722" y="670"/>
                    </a:lnTo>
                    <a:lnTo>
                      <a:pt x="17660" y="670"/>
                    </a:lnTo>
                    <a:lnTo>
                      <a:pt x="17597" y="858"/>
                    </a:lnTo>
                    <a:lnTo>
                      <a:pt x="17492" y="1005"/>
                    </a:lnTo>
                    <a:lnTo>
                      <a:pt x="17576" y="1089"/>
                    </a:lnTo>
                    <a:lnTo>
                      <a:pt x="17681" y="1172"/>
                    </a:lnTo>
                    <a:lnTo>
                      <a:pt x="17618" y="1214"/>
                    </a:lnTo>
                    <a:lnTo>
                      <a:pt x="17555" y="1193"/>
                    </a:lnTo>
                    <a:lnTo>
                      <a:pt x="17492" y="1319"/>
                    </a:lnTo>
                    <a:lnTo>
                      <a:pt x="17450" y="1423"/>
                    </a:lnTo>
                    <a:lnTo>
                      <a:pt x="17513" y="1570"/>
                    </a:lnTo>
                    <a:lnTo>
                      <a:pt x="17513" y="1674"/>
                    </a:lnTo>
                    <a:lnTo>
                      <a:pt x="17450" y="1633"/>
                    </a:lnTo>
                    <a:lnTo>
                      <a:pt x="17367" y="1674"/>
                    </a:lnTo>
                    <a:lnTo>
                      <a:pt x="17304" y="1946"/>
                    </a:lnTo>
                    <a:lnTo>
                      <a:pt x="17367" y="2156"/>
                    </a:lnTo>
                    <a:lnTo>
                      <a:pt x="17346" y="2365"/>
                    </a:lnTo>
                    <a:lnTo>
                      <a:pt x="17388" y="2511"/>
                    </a:lnTo>
                    <a:lnTo>
                      <a:pt x="17388" y="2679"/>
                    </a:lnTo>
                    <a:lnTo>
                      <a:pt x="17262" y="2783"/>
                    </a:lnTo>
                    <a:lnTo>
                      <a:pt x="17262" y="2867"/>
                    </a:lnTo>
                    <a:lnTo>
                      <a:pt x="17157" y="3097"/>
                    </a:lnTo>
                    <a:lnTo>
                      <a:pt x="17137" y="3411"/>
                    </a:lnTo>
                    <a:lnTo>
                      <a:pt x="17032" y="3558"/>
                    </a:lnTo>
                    <a:lnTo>
                      <a:pt x="17074" y="3662"/>
                    </a:lnTo>
                    <a:lnTo>
                      <a:pt x="16990" y="3830"/>
                    </a:lnTo>
                    <a:lnTo>
                      <a:pt x="16885" y="3934"/>
                    </a:lnTo>
                    <a:lnTo>
                      <a:pt x="16885" y="4143"/>
                    </a:lnTo>
                    <a:lnTo>
                      <a:pt x="16718" y="4290"/>
                    </a:lnTo>
                    <a:lnTo>
                      <a:pt x="16341" y="4436"/>
                    </a:lnTo>
                    <a:lnTo>
                      <a:pt x="16195" y="4332"/>
                    </a:lnTo>
                    <a:lnTo>
                      <a:pt x="16028" y="4311"/>
                    </a:lnTo>
                    <a:lnTo>
                      <a:pt x="15944" y="4227"/>
                    </a:lnTo>
                    <a:lnTo>
                      <a:pt x="15818" y="4102"/>
                    </a:lnTo>
                    <a:lnTo>
                      <a:pt x="15818" y="4039"/>
                    </a:lnTo>
                    <a:lnTo>
                      <a:pt x="15776" y="3997"/>
                    </a:lnTo>
                    <a:lnTo>
                      <a:pt x="15735" y="3871"/>
                    </a:lnTo>
                    <a:lnTo>
                      <a:pt x="15609" y="3830"/>
                    </a:lnTo>
                    <a:lnTo>
                      <a:pt x="15484" y="3788"/>
                    </a:lnTo>
                    <a:lnTo>
                      <a:pt x="15316" y="3788"/>
                    </a:lnTo>
                    <a:lnTo>
                      <a:pt x="15149" y="3683"/>
                    </a:lnTo>
                    <a:lnTo>
                      <a:pt x="15107" y="3578"/>
                    </a:lnTo>
                    <a:lnTo>
                      <a:pt x="14981" y="3411"/>
                    </a:lnTo>
                    <a:lnTo>
                      <a:pt x="14835" y="3390"/>
                    </a:lnTo>
                    <a:lnTo>
                      <a:pt x="14688" y="3306"/>
                    </a:lnTo>
                    <a:lnTo>
                      <a:pt x="14688" y="3244"/>
                    </a:lnTo>
                    <a:lnTo>
                      <a:pt x="14626" y="3244"/>
                    </a:lnTo>
                    <a:lnTo>
                      <a:pt x="14563" y="3181"/>
                    </a:lnTo>
                    <a:lnTo>
                      <a:pt x="14437" y="3181"/>
                    </a:lnTo>
                    <a:lnTo>
                      <a:pt x="14333" y="3160"/>
                    </a:lnTo>
                    <a:lnTo>
                      <a:pt x="14354" y="3097"/>
                    </a:lnTo>
                    <a:lnTo>
                      <a:pt x="14207" y="2993"/>
                    </a:lnTo>
                    <a:lnTo>
                      <a:pt x="14165" y="2867"/>
                    </a:lnTo>
                    <a:lnTo>
                      <a:pt x="14040" y="2721"/>
                    </a:lnTo>
                    <a:lnTo>
                      <a:pt x="13935" y="2721"/>
                    </a:lnTo>
                    <a:lnTo>
                      <a:pt x="13810" y="2553"/>
                    </a:lnTo>
                    <a:lnTo>
                      <a:pt x="13810" y="2428"/>
                    </a:lnTo>
                    <a:lnTo>
                      <a:pt x="13914" y="2239"/>
                    </a:lnTo>
                    <a:lnTo>
                      <a:pt x="13935" y="2114"/>
                    </a:lnTo>
                    <a:lnTo>
                      <a:pt x="14061" y="2030"/>
                    </a:lnTo>
                    <a:lnTo>
                      <a:pt x="14103" y="1884"/>
                    </a:lnTo>
                    <a:lnTo>
                      <a:pt x="14144" y="1779"/>
                    </a:lnTo>
                    <a:lnTo>
                      <a:pt x="14040" y="1821"/>
                    </a:lnTo>
                    <a:lnTo>
                      <a:pt x="13956" y="1674"/>
                    </a:lnTo>
                    <a:lnTo>
                      <a:pt x="14061" y="1591"/>
                    </a:lnTo>
                    <a:lnTo>
                      <a:pt x="14040" y="1486"/>
                    </a:lnTo>
                    <a:lnTo>
                      <a:pt x="14124" y="1486"/>
                    </a:lnTo>
                    <a:lnTo>
                      <a:pt x="14165" y="1465"/>
                    </a:lnTo>
                    <a:lnTo>
                      <a:pt x="14228" y="1486"/>
                    </a:lnTo>
                    <a:lnTo>
                      <a:pt x="14333" y="1507"/>
                    </a:lnTo>
                    <a:lnTo>
                      <a:pt x="14458" y="1465"/>
                    </a:lnTo>
                    <a:lnTo>
                      <a:pt x="14521" y="1319"/>
                    </a:lnTo>
                    <a:lnTo>
                      <a:pt x="14416" y="1256"/>
                    </a:lnTo>
                    <a:lnTo>
                      <a:pt x="14479" y="1172"/>
                    </a:lnTo>
                    <a:lnTo>
                      <a:pt x="14563" y="1193"/>
                    </a:lnTo>
                    <a:lnTo>
                      <a:pt x="14626" y="1005"/>
                    </a:lnTo>
                    <a:lnTo>
                      <a:pt x="14688" y="963"/>
                    </a:lnTo>
                    <a:lnTo>
                      <a:pt x="14772" y="858"/>
                    </a:lnTo>
                    <a:lnTo>
                      <a:pt x="14772" y="796"/>
                    </a:lnTo>
                    <a:lnTo>
                      <a:pt x="14668" y="754"/>
                    </a:lnTo>
                    <a:lnTo>
                      <a:pt x="14584" y="837"/>
                    </a:lnTo>
                    <a:lnTo>
                      <a:pt x="14521" y="796"/>
                    </a:lnTo>
                    <a:lnTo>
                      <a:pt x="14521" y="586"/>
                    </a:lnTo>
                    <a:lnTo>
                      <a:pt x="14416" y="649"/>
                    </a:lnTo>
                    <a:lnTo>
                      <a:pt x="14270" y="796"/>
                    </a:lnTo>
                    <a:lnTo>
                      <a:pt x="14333" y="837"/>
                    </a:lnTo>
                    <a:lnTo>
                      <a:pt x="14333" y="900"/>
                    </a:lnTo>
                    <a:lnTo>
                      <a:pt x="14249" y="963"/>
                    </a:lnTo>
                    <a:lnTo>
                      <a:pt x="14144" y="900"/>
                    </a:lnTo>
                    <a:lnTo>
                      <a:pt x="14124" y="837"/>
                    </a:lnTo>
                    <a:lnTo>
                      <a:pt x="14103" y="775"/>
                    </a:lnTo>
                    <a:lnTo>
                      <a:pt x="14040" y="858"/>
                    </a:lnTo>
                    <a:lnTo>
                      <a:pt x="13956" y="879"/>
                    </a:lnTo>
                    <a:lnTo>
                      <a:pt x="13956" y="796"/>
                    </a:lnTo>
                    <a:lnTo>
                      <a:pt x="14040" y="733"/>
                    </a:lnTo>
                    <a:lnTo>
                      <a:pt x="14061" y="670"/>
                    </a:lnTo>
                    <a:lnTo>
                      <a:pt x="13998" y="691"/>
                    </a:lnTo>
                    <a:lnTo>
                      <a:pt x="13914" y="775"/>
                    </a:lnTo>
                    <a:lnTo>
                      <a:pt x="13789" y="837"/>
                    </a:lnTo>
                    <a:lnTo>
                      <a:pt x="13789" y="858"/>
                    </a:lnTo>
                    <a:lnTo>
                      <a:pt x="13705" y="879"/>
                    </a:lnTo>
                    <a:lnTo>
                      <a:pt x="13684" y="837"/>
                    </a:lnTo>
                    <a:lnTo>
                      <a:pt x="13538" y="837"/>
                    </a:lnTo>
                    <a:lnTo>
                      <a:pt x="13538" y="775"/>
                    </a:lnTo>
                    <a:lnTo>
                      <a:pt x="13475" y="649"/>
                    </a:lnTo>
                    <a:lnTo>
                      <a:pt x="13412" y="649"/>
                    </a:lnTo>
                    <a:lnTo>
                      <a:pt x="13287" y="691"/>
                    </a:lnTo>
                    <a:lnTo>
                      <a:pt x="13182" y="670"/>
                    </a:lnTo>
                    <a:lnTo>
                      <a:pt x="13119" y="691"/>
                    </a:lnTo>
                    <a:lnTo>
                      <a:pt x="13077" y="628"/>
                    </a:lnTo>
                    <a:lnTo>
                      <a:pt x="13015" y="628"/>
                    </a:lnTo>
                    <a:lnTo>
                      <a:pt x="12973" y="482"/>
                    </a:lnTo>
                    <a:lnTo>
                      <a:pt x="12847" y="545"/>
                    </a:lnTo>
                    <a:lnTo>
                      <a:pt x="12701" y="524"/>
                    </a:lnTo>
                    <a:lnTo>
                      <a:pt x="12575" y="461"/>
                    </a:lnTo>
                    <a:lnTo>
                      <a:pt x="12575" y="377"/>
                    </a:lnTo>
                    <a:lnTo>
                      <a:pt x="12491" y="273"/>
                    </a:lnTo>
                    <a:lnTo>
                      <a:pt x="12450" y="273"/>
                    </a:lnTo>
                    <a:lnTo>
                      <a:pt x="12450" y="335"/>
                    </a:lnTo>
                    <a:lnTo>
                      <a:pt x="12282" y="377"/>
                    </a:lnTo>
                    <a:lnTo>
                      <a:pt x="12240" y="273"/>
                    </a:lnTo>
                    <a:lnTo>
                      <a:pt x="12136" y="252"/>
                    </a:lnTo>
                    <a:lnTo>
                      <a:pt x="11968" y="168"/>
                    </a:lnTo>
                    <a:lnTo>
                      <a:pt x="11968" y="210"/>
                    </a:lnTo>
                    <a:lnTo>
                      <a:pt x="11906" y="147"/>
                    </a:lnTo>
                    <a:lnTo>
                      <a:pt x="11801" y="231"/>
                    </a:lnTo>
                    <a:lnTo>
                      <a:pt x="11906" y="314"/>
                    </a:lnTo>
                    <a:lnTo>
                      <a:pt x="11864" y="335"/>
                    </a:lnTo>
                    <a:lnTo>
                      <a:pt x="11968" y="356"/>
                    </a:lnTo>
                    <a:lnTo>
                      <a:pt x="12073" y="335"/>
                    </a:lnTo>
                    <a:lnTo>
                      <a:pt x="12240" y="461"/>
                    </a:lnTo>
                    <a:lnTo>
                      <a:pt x="12240" y="545"/>
                    </a:lnTo>
                    <a:lnTo>
                      <a:pt x="12261" y="733"/>
                    </a:lnTo>
                    <a:lnTo>
                      <a:pt x="12136" y="733"/>
                    </a:lnTo>
                    <a:lnTo>
                      <a:pt x="12115" y="858"/>
                    </a:lnTo>
                    <a:lnTo>
                      <a:pt x="12052" y="775"/>
                    </a:lnTo>
                    <a:lnTo>
                      <a:pt x="11968" y="754"/>
                    </a:lnTo>
                    <a:lnTo>
                      <a:pt x="11864" y="837"/>
                    </a:lnTo>
                    <a:lnTo>
                      <a:pt x="11550" y="837"/>
                    </a:lnTo>
                    <a:lnTo>
                      <a:pt x="11424" y="733"/>
                    </a:lnTo>
                    <a:lnTo>
                      <a:pt x="11403" y="775"/>
                    </a:lnTo>
                    <a:lnTo>
                      <a:pt x="11278" y="837"/>
                    </a:lnTo>
                    <a:lnTo>
                      <a:pt x="11299" y="942"/>
                    </a:lnTo>
                    <a:lnTo>
                      <a:pt x="11194" y="900"/>
                    </a:lnTo>
                    <a:lnTo>
                      <a:pt x="11215" y="1068"/>
                    </a:lnTo>
                    <a:lnTo>
                      <a:pt x="11173" y="1005"/>
                    </a:lnTo>
                    <a:lnTo>
                      <a:pt x="11027" y="963"/>
                    </a:lnTo>
                    <a:lnTo>
                      <a:pt x="10985" y="1047"/>
                    </a:lnTo>
                    <a:lnTo>
                      <a:pt x="11027" y="1109"/>
                    </a:lnTo>
                    <a:lnTo>
                      <a:pt x="11027" y="1172"/>
                    </a:lnTo>
                    <a:lnTo>
                      <a:pt x="10880" y="1109"/>
                    </a:lnTo>
                    <a:lnTo>
                      <a:pt x="10818" y="1193"/>
                    </a:lnTo>
                    <a:lnTo>
                      <a:pt x="10880" y="1256"/>
                    </a:lnTo>
                    <a:lnTo>
                      <a:pt x="10797" y="1298"/>
                    </a:lnTo>
                    <a:lnTo>
                      <a:pt x="10713" y="1361"/>
                    </a:lnTo>
                    <a:lnTo>
                      <a:pt x="10713" y="1402"/>
                    </a:lnTo>
                    <a:lnTo>
                      <a:pt x="10797" y="1507"/>
                    </a:lnTo>
                    <a:lnTo>
                      <a:pt x="10818" y="1570"/>
                    </a:lnTo>
                    <a:lnTo>
                      <a:pt x="10818" y="1570"/>
                    </a:lnTo>
                    <a:lnTo>
                      <a:pt x="10713" y="1507"/>
                    </a:lnTo>
                    <a:lnTo>
                      <a:pt x="10650" y="1591"/>
                    </a:lnTo>
                    <a:lnTo>
                      <a:pt x="10546" y="1591"/>
                    </a:lnTo>
                    <a:lnTo>
                      <a:pt x="10462" y="1737"/>
                    </a:lnTo>
                    <a:lnTo>
                      <a:pt x="10357" y="1925"/>
                    </a:lnTo>
                    <a:lnTo>
                      <a:pt x="10274" y="1946"/>
                    </a:lnTo>
                    <a:lnTo>
                      <a:pt x="10253" y="2114"/>
                    </a:lnTo>
                    <a:lnTo>
                      <a:pt x="10148" y="2156"/>
                    </a:lnTo>
                    <a:lnTo>
                      <a:pt x="10232" y="2239"/>
                    </a:lnTo>
                    <a:lnTo>
                      <a:pt x="10441" y="2260"/>
                    </a:lnTo>
                    <a:lnTo>
                      <a:pt x="10357" y="2302"/>
                    </a:lnTo>
                    <a:lnTo>
                      <a:pt x="10294" y="2365"/>
                    </a:lnTo>
                    <a:lnTo>
                      <a:pt x="10546" y="2449"/>
                    </a:lnTo>
                    <a:lnTo>
                      <a:pt x="10462" y="2511"/>
                    </a:lnTo>
                    <a:lnTo>
                      <a:pt x="10294" y="2469"/>
                    </a:lnTo>
                    <a:lnTo>
                      <a:pt x="10253" y="2407"/>
                    </a:lnTo>
                    <a:lnTo>
                      <a:pt x="10253" y="2407"/>
                    </a:lnTo>
                    <a:lnTo>
                      <a:pt x="10274" y="2469"/>
                    </a:lnTo>
                    <a:lnTo>
                      <a:pt x="10357" y="2553"/>
                    </a:lnTo>
                    <a:lnTo>
                      <a:pt x="10357" y="2679"/>
                    </a:lnTo>
                    <a:lnTo>
                      <a:pt x="10462" y="2825"/>
                    </a:lnTo>
                    <a:lnTo>
                      <a:pt x="10294" y="2679"/>
                    </a:lnTo>
                    <a:lnTo>
                      <a:pt x="10232" y="2532"/>
                    </a:lnTo>
                    <a:lnTo>
                      <a:pt x="10127" y="2511"/>
                    </a:lnTo>
                    <a:lnTo>
                      <a:pt x="10085" y="2574"/>
                    </a:lnTo>
                    <a:lnTo>
                      <a:pt x="10064" y="2658"/>
                    </a:lnTo>
                    <a:lnTo>
                      <a:pt x="10043" y="2574"/>
                    </a:lnTo>
                    <a:lnTo>
                      <a:pt x="9813" y="2428"/>
                    </a:lnTo>
                    <a:lnTo>
                      <a:pt x="9625" y="2449"/>
                    </a:lnTo>
                    <a:lnTo>
                      <a:pt x="9667" y="2511"/>
                    </a:lnTo>
                    <a:lnTo>
                      <a:pt x="9625" y="2574"/>
                    </a:lnTo>
                    <a:lnTo>
                      <a:pt x="9562" y="2532"/>
                    </a:lnTo>
                    <a:lnTo>
                      <a:pt x="9520" y="2532"/>
                    </a:lnTo>
                    <a:lnTo>
                      <a:pt x="9458" y="2574"/>
                    </a:lnTo>
                    <a:lnTo>
                      <a:pt x="9541" y="2721"/>
                    </a:lnTo>
                    <a:lnTo>
                      <a:pt x="9520" y="2762"/>
                    </a:lnTo>
                    <a:lnTo>
                      <a:pt x="9499" y="2721"/>
                    </a:lnTo>
                    <a:lnTo>
                      <a:pt x="9437" y="2741"/>
                    </a:lnTo>
                    <a:lnTo>
                      <a:pt x="9437" y="2783"/>
                    </a:lnTo>
                    <a:lnTo>
                      <a:pt x="9332" y="2846"/>
                    </a:lnTo>
                    <a:lnTo>
                      <a:pt x="9186" y="2888"/>
                    </a:lnTo>
                    <a:lnTo>
                      <a:pt x="9311" y="2825"/>
                    </a:lnTo>
                    <a:lnTo>
                      <a:pt x="9395" y="2721"/>
                    </a:lnTo>
                    <a:lnTo>
                      <a:pt x="9395" y="2532"/>
                    </a:lnTo>
                    <a:lnTo>
                      <a:pt x="9458" y="2428"/>
                    </a:lnTo>
                    <a:lnTo>
                      <a:pt x="9416" y="2344"/>
                    </a:lnTo>
                    <a:lnTo>
                      <a:pt x="9311" y="2323"/>
                    </a:lnTo>
                    <a:lnTo>
                      <a:pt x="9144" y="2030"/>
                    </a:lnTo>
                    <a:lnTo>
                      <a:pt x="9081" y="1905"/>
                    </a:lnTo>
                    <a:lnTo>
                      <a:pt x="8893" y="1842"/>
                    </a:lnTo>
                    <a:lnTo>
                      <a:pt x="8788" y="1800"/>
                    </a:lnTo>
                    <a:lnTo>
                      <a:pt x="8725" y="1821"/>
                    </a:lnTo>
                    <a:lnTo>
                      <a:pt x="8788" y="1884"/>
                    </a:lnTo>
                    <a:lnTo>
                      <a:pt x="8704" y="1905"/>
                    </a:lnTo>
                    <a:lnTo>
                      <a:pt x="8621" y="2030"/>
                    </a:lnTo>
                    <a:lnTo>
                      <a:pt x="8558" y="2009"/>
                    </a:lnTo>
                    <a:lnTo>
                      <a:pt x="8579" y="1946"/>
                    </a:lnTo>
                    <a:lnTo>
                      <a:pt x="8474" y="1988"/>
                    </a:lnTo>
                    <a:lnTo>
                      <a:pt x="8453" y="2051"/>
                    </a:lnTo>
                    <a:lnTo>
                      <a:pt x="8370" y="1884"/>
                    </a:lnTo>
                    <a:lnTo>
                      <a:pt x="8307" y="1884"/>
                    </a:lnTo>
                    <a:lnTo>
                      <a:pt x="8286" y="1946"/>
                    </a:lnTo>
                    <a:lnTo>
                      <a:pt x="8370" y="2009"/>
                    </a:lnTo>
                    <a:lnTo>
                      <a:pt x="8265" y="2093"/>
                    </a:lnTo>
                    <a:lnTo>
                      <a:pt x="8202" y="2218"/>
                    </a:lnTo>
                    <a:lnTo>
                      <a:pt x="8265" y="2260"/>
                    </a:lnTo>
                    <a:lnTo>
                      <a:pt x="8139" y="2344"/>
                    </a:lnTo>
                    <a:lnTo>
                      <a:pt x="8077" y="2260"/>
                    </a:lnTo>
                    <a:lnTo>
                      <a:pt x="8035" y="2260"/>
                    </a:lnTo>
                    <a:lnTo>
                      <a:pt x="7993" y="2197"/>
                    </a:lnTo>
                    <a:lnTo>
                      <a:pt x="8077" y="2114"/>
                    </a:lnTo>
                    <a:lnTo>
                      <a:pt x="7993" y="2114"/>
                    </a:lnTo>
                    <a:lnTo>
                      <a:pt x="7951" y="2239"/>
                    </a:lnTo>
                    <a:lnTo>
                      <a:pt x="7846" y="2260"/>
                    </a:lnTo>
                    <a:lnTo>
                      <a:pt x="7784" y="2323"/>
                    </a:lnTo>
                    <a:lnTo>
                      <a:pt x="7763" y="2449"/>
                    </a:lnTo>
                    <a:lnTo>
                      <a:pt x="7951" y="2511"/>
                    </a:lnTo>
                    <a:lnTo>
                      <a:pt x="7784" y="2637"/>
                    </a:lnTo>
                    <a:lnTo>
                      <a:pt x="7679" y="2574"/>
                    </a:lnTo>
                    <a:lnTo>
                      <a:pt x="7533" y="2658"/>
                    </a:lnTo>
                    <a:lnTo>
                      <a:pt x="7554" y="2741"/>
                    </a:lnTo>
                    <a:lnTo>
                      <a:pt x="7742" y="2762"/>
                    </a:lnTo>
                    <a:lnTo>
                      <a:pt x="7658" y="2846"/>
                    </a:lnTo>
                    <a:lnTo>
                      <a:pt x="7574" y="2867"/>
                    </a:lnTo>
                    <a:lnTo>
                      <a:pt x="7470" y="2741"/>
                    </a:lnTo>
                    <a:lnTo>
                      <a:pt x="7365" y="2846"/>
                    </a:lnTo>
                    <a:lnTo>
                      <a:pt x="7261" y="2867"/>
                    </a:lnTo>
                    <a:lnTo>
                      <a:pt x="7302" y="2951"/>
                    </a:lnTo>
                    <a:lnTo>
                      <a:pt x="7323" y="3034"/>
                    </a:lnTo>
                    <a:lnTo>
                      <a:pt x="7323" y="3097"/>
                    </a:lnTo>
                    <a:lnTo>
                      <a:pt x="7407" y="3076"/>
                    </a:lnTo>
                    <a:lnTo>
                      <a:pt x="7323" y="3181"/>
                    </a:lnTo>
                    <a:lnTo>
                      <a:pt x="7365" y="3286"/>
                    </a:lnTo>
                    <a:lnTo>
                      <a:pt x="7261" y="3306"/>
                    </a:lnTo>
                    <a:lnTo>
                      <a:pt x="7219" y="3390"/>
                    </a:lnTo>
                    <a:lnTo>
                      <a:pt x="7407" y="3453"/>
                    </a:lnTo>
                    <a:lnTo>
                      <a:pt x="7302" y="3495"/>
                    </a:lnTo>
                    <a:lnTo>
                      <a:pt x="7261" y="3558"/>
                    </a:lnTo>
                    <a:lnTo>
                      <a:pt x="7135" y="3516"/>
                    </a:lnTo>
                    <a:lnTo>
                      <a:pt x="7093" y="3453"/>
                    </a:lnTo>
                    <a:lnTo>
                      <a:pt x="7009" y="3390"/>
                    </a:lnTo>
                    <a:lnTo>
                      <a:pt x="6905" y="3474"/>
                    </a:lnTo>
                    <a:lnTo>
                      <a:pt x="6884" y="3369"/>
                    </a:lnTo>
                    <a:lnTo>
                      <a:pt x="6779" y="3306"/>
                    </a:lnTo>
                    <a:lnTo>
                      <a:pt x="6696" y="3369"/>
                    </a:lnTo>
                    <a:lnTo>
                      <a:pt x="6821" y="3474"/>
                    </a:lnTo>
                    <a:lnTo>
                      <a:pt x="6779" y="3495"/>
                    </a:lnTo>
                    <a:lnTo>
                      <a:pt x="6717" y="3599"/>
                    </a:lnTo>
                    <a:lnTo>
                      <a:pt x="6821" y="3704"/>
                    </a:lnTo>
                    <a:lnTo>
                      <a:pt x="6947" y="3704"/>
                    </a:lnTo>
                    <a:lnTo>
                      <a:pt x="6905" y="3809"/>
                    </a:lnTo>
                    <a:lnTo>
                      <a:pt x="6905" y="3913"/>
                    </a:lnTo>
                    <a:lnTo>
                      <a:pt x="6842" y="3871"/>
                    </a:lnTo>
                    <a:lnTo>
                      <a:pt x="6779" y="3871"/>
                    </a:lnTo>
                    <a:lnTo>
                      <a:pt x="6800" y="3997"/>
                    </a:lnTo>
                    <a:lnTo>
                      <a:pt x="6737" y="4122"/>
                    </a:lnTo>
                    <a:lnTo>
                      <a:pt x="6737" y="4248"/>
                    </a:lnTo>
                    <a:lnTo>
                      <a:pt x="6570" y="3871"/>
                    </a:lnTo>
                    <a:lnTo>
                      <a:pt x="6424" y="3620"/>
                    </a:lnTo>
                    <a:lnTo>
                      <a:pt x="6382" y="3558"/>
                    </a:lnTo>
                    <a:lnTo>
                      <a:pt x="6403" y="3390"/>
                    </a:lnTo>
                    <a:lnTo>
                      <a:pt x="6361" y="3474"/>
                    </a:lnTo>
                    <a:lnTo>
                      <a:pt x="6214" y="3558"/>
                    </a:lnTo>
                    <a:lnTo>
                      <a:pt x="6193" y="3704"/>
                    </a:lnTo>
                    <a:lnTo>
                      <a:pt x="6110" y="3725"/>
                    </a:lnTo>
                    <a:lnTo>
                      <a:pt x="6089" y="3809"/>
                    </a:lnTo>
                    <a:lnTo>
                      <a:pt x="5984" y="3788"/>
                    </a:lnTo>
                    <a:lnTo>
                      <a:pt x="5901" y="3892"/>
                    </a:lnTo>
                    <a:lnTo>
                      <a:pt x="5838" y="3976"/>
                    </a:lnTo>
                    <a:lnTo>
                      <a:pt x="5859" y="4102"/>
                    </a:lnTo>
                    <a:lnTo>
                      <a:pt x="5859" y="4415"/>
                    </a:lnTo>
                    <a:lnTo>
                      <a:pt x="5901" y="4436"/>
                    </a:lnTo>
                    <a:lnTo>
                      <a:pt x="5901" y="4541"/>
                    </a:lnTo>
                    <a:lnTo>
                      <a:pt x="5796" y="4604"/>
                    </a:lnTo>
                    <a:lnTo>
                      <a:pt x="5733" y="4708"/>
                    </a:lnTo>
                    <a:lnTo>
                      <a:pt x="5566" y="4750"/>
                    </a:lnTo>
                    <a:lnTo>
                      <a:pt x="5587" y="4834"/>
                    </a:lnTo>
                    <a:lnTo>
                      <a:pt x="5461" y="4918"/>
                    </a:lnTo>
                    <a:lnTo>
                      <a:pt x="5461" y="5064"/>
                    </a:lnTo>
                    <a:lnTo>
                      <a:pt x="5377" y="5127"/>
                    </a:lnTo>
                    <a:lnTo>
                      <a:pt x="5210" y="5378"/>
                    </a:lnTo>
                    <a:lnTo>
                      <a:pt x="4854" y="5587"/>
                    </a:lnTo>
                    <a:lnTo>
                      <a:pt x="4561" y="5608"/>
                    </a:lnTo>
                    <a:lnTo>
                      <a:pt x="4436" y="5650"/>
                    </a:lnTo>
                    <a:lnTo>
                      <a:pt x="4268" y="5671"/>
                    </a:lnTo>
                    <a:lnTo>
                      <a:pt x="4122" y="5692"/>
                    </a:lnTo>
                    <a:lnTo>
                      <a:pt x="3996" y="5671"/>
                    </a:lnTo>
                    <a:lnTo>
                      <a:pt x="3808" y="5754"/>
                    </a:lnTo>
                    <a:lnTo>
                      <a:pt x="3787" y="5859"/>
                    </a:lnTo>
                    <a:lnTo>
                      <a:pt x="3683" y="5901"/>
                    </a:lnTo>
                    <a:lnTo>
                      <a:pt x="3285" y="5880"/>
                    </a:lnTo>
                    <a:lnTo>
                      <a:pt x="3222" y="5922"/>
                    </a:lnTo>
                    <a:lnTo>
                      <a:pt x="3160" y="6027"/>
                    </a:lnTo>
                    <a:lnTo>
                      <a:pt x="2929" y="6131"/>
                    </a:lnTo>
                    <a:lnTo>
                      <a:pt x="2762" y="6131"/>
                    </a:lnTo>
                    <a:lnTo>
                      <a:pt x="2657" y="6089"/>
                    </a:lnTo>
                    <a:lnTo>
                      <a:pt x="2553" y="6110"/>
                    </a:lnTo>
                    <a:lnTo>
                      <a:pt x="2532" y="6027"/>
                    </a:lnTo>
                    <a:lnTo>
                      <a:pt x="2427" y="6089"/>
                    </a:lnTo>
                    <a:lnTo>
                      <a:pt x="2344" y="6215"/>
                    </a:lnTo>
                    <a:lnTo>
                      <a:pt x="2113" y="6278"/>
                    </a:lnTo>
                    <a:lnTo>
                      <a:pt x="2092" y="6319"/>
                    </a:lnTo>
                    <a:lnTo>
                      <a:pt x="2009" y="6319"/>
                    </a:lnTo>
                    <a:lnTo>
                      <a:pt x="1820" y="6487"/>
                    </a:lnTo>
                    <a:lnTo>
                      <a:pt x="1569" y="6612"/>
                    </a:lnTo>
                    <a:lnTo>
                      <a:pt x="1255" y="6717"/>
                    </a:lnTo>
                    <a:lnTo>
                      <a:pt x="1088" y="6905"/>
                    </a:lnTo>
                    <a:lnTo>
                      <a:pt x="1088" y="7115"/>
                    </a:lnTo>
                    <a:lnTo>
                      <a:pt x="963" y="7219"/>
                    </a:lnTo>
                    <a:lnTo>
                      <a:pt x="879" y="7156"/>
                    </a:lnTo>
                    <a:lnTo>
                      <a:pt x="900" y="7073"/>
                    </a:lnTo>
                    <a:lnTo>
                      <a:pt x="900" y="7010"/>
                    </a:lnTo>
                    <a:lnTo>
                      <a:pt x="963" y="6843"/>
                    </a:lnTo>
                    <a:lnTo>
                      <a:pt x="963" y="6738"/>
                    </a:lnTo>
                    <a:lnTo>
                      <a:pt x="774" y="6863"/>
                    </a:lnTo>
                    <a:lnTo>
                      <a:pt x="732" y="7052"/>
                    </a:lnTo>
                    <a:lnTo>
                      <a:pt x="607" y="7282"/>
                    </a:lnTo>
                    <a:lnTo>
                      <a:pt x="711" y="7470"/>
                    </a:lnTo>
                    <a:lnTo>
                      <a:pt x="628" y="7638"/>
                    </a:lnTo>
                    <a:lnTo>
                      <a:pt x="649" y="7889"/>
                    </a:lnTo>
                    <a:lnTo>
                      <a:pt x="419" y="8161"/>
                    </a:lnTo>
                    <a:lnTo>
                      <a:pt x="335" y="8537"/>
                    </a:lnTo>
                    <a:lnTo>
                      <a:pt x="377" y="8726"/>
                    </a:lnTo>
                    <a:lnTo>
                      <a:pt x="356" y="9019"/>
                    </a:lnTo>
                    <a:lnTo>
                      <a:pt x="565" y="9353"/>
                    </a:lnTo>
                    <a:lnTo>
                      <a:pt x="565" y="9479"/>
                    </a:lnTo>
                    <a:lnTo>
                      <a:pt x="649" y="9584"/>
                    </a:lnTo>
                    <a:lnTo>
                      <a:pt x="565" y="9751"/>
                    </a:lnTo>
                    <a:lnTo>
                      <a:pt x="628" y="9897"/>
                    </a:lnTo>
                    <a:lnTo>
                      <a:pt x="502" y="9960"/>
                    </a:lnTo>
                    <a:lnTo>
                      <a:pt x="439" y="9856"/>
                    </a:lnTo>
                    <a:lnTo>
                      <a:pt x="439" y="9667"/>
                    </a:lnTo>
                    <a:lnTo>
                      <a:pt x="356" y="9772"/>
                    </a:lnTo>
                    <a:lnTo>
                      <a:pt x="335" y="9730"/>
                    </a:lnTo>
                    <a:lnTo>
                      <a:pt x="335" y="9542"/>
                    </a:lnTo>
                    <a:lnTo>
                      <a:pt x="230" y="9312"/>
                    </a:lnTo>
                    <a:lnTo>
                      <a:pt x="147" y="9416"/>
                    </a:lnTo>
                    <a:lnTo>
                      <a:pt x="188" y="9667"/>
                    </a:lnTo>
                    <a:lnTo>
                      <a:pt x="335" y="9835"/>
                    </a:lnTo>
                    <a:lnTo>
                      <a:pt x="439" y="10023"/>
                    </a:lnTo>
                    <a:lnTo>
                      <a:pt x="293" y="10065"/>
                    </a:lnTo>
                    <a:lnTo>
                      <a:pt x="147" y="9897"/>
                    </a:lnTo>
                    <a:lnTo>
                      <a:pt x="126" y="9688"/>
                    </a:lnTo>
                    <a:lnTo>
                      <a:pt x="84" y="9772"/>
                    </a:lnTo>
                    <a:lnTo>
                      <a:pt x="0" y="9835"/>
                    </a:lnTo>
                    <a:lnTo>
                      <a:pt x="105" y="10002"/>
                    </a:lnTo>
                    <a:lnTo>
                      <a:pt x="314" y="10253"/>
                    </a:lnTo>
                    <a:lnTo>
                      <a:pt x="419" y="10588"/>
                    </a:lnTo>
                    <a:lnTo>
                      <a:pt x="377" y="11153"/>
                    </a:lnTo>
                    <a:lnTo>
                      <a:pt x="460" y="11257"/>
                    </a:lnTo>
                    <a:lnTo>
                      <a:pt x="544" y="11592"/>
                    </a:lnTo>
                    <a:lnTo>
                      <a:pt x="711" y="12032"/>
                    </a:lnTo>
                    <a:lnTo>
                      <a:pt x="649" y="12178"/>
                    </a:lnTo>
                    <a:lnTo>
                      <a:pt x="670" y="12827"/>
                    </a:lnTo>
                    <a:lnTo>
                      <a:pt x="649" y="12910"/>
                    </a:lnTo>
                    <a:lnTo>
                      <a:pt x="711" y="13099"/>
                    </a:lnTo>
                    <a:lnTo>
                      <a:pt x="711" y="13308"/>
                    </a:lnTo>
                    <a:lnTo>
                      <a:pt x="837" y="13559"/>
                    </a:lnTo>
                    <a:lnTo>
                      <a:pt x="837" y="13726"/>
                    </a:lnTo>
                    <a:lnTo>
                      <a:pt x="732" y="13810"/>
                    </a:lnTo>
                    <a:lnTo>
                      <a:pt x="774" y="13852"/>
                    </a:lnTo>
                    <a:lnTo>
                      <a:pt x="732" y="14019"/>
                    </a:lnTo>
                    <a:lnTo>
                      <a:pt x="711" y="14270"/>
                    </a:lnTo>
                    <a:lnTo>
                      <a:pt x="628" y="14354"/>
                    </a:lnTo>
                    <a:lnTo>
                      <a:pt x="649" y="14438"/>
                    </a:lnTo>
                    <a:lnTo>
                      <a:pt x="628" y="14584"/>
                    </a:lnTo>
                    <a:lnTo>
                      <a:pt x="523" y="14668"/>
                    </a:lnTo>
                    <a:lnTo>
                      <a:pt x="544" y="14793"/>
                    </a:lnTo>
                    <a:lnTo>
                      <a:pt x="335" y="14961"/>
                    </a:lnTo>
                    <a:lnTo>
                      <a:pt x="251" y="14877"/>
                    </a:lnTo>
                    <a:lnTo>
                      <a:pt x="126" y="15086"/>
                    </a:lnTo>
                    <a:lnTo>
                      <a:pt x="126" y="15442"/>
                    </a:lnTo>
                    <a:lnTo>
                      <a:pt x="209" y="15526"/>
                    </a:lnTo>
                    <a:lnTo>
                      <a:pt x="293" y="15526"/>
                    </a:lnTo>
                    <a:lnTo>
                      <a:pt x="544" y="15756"/>
                    </a:lnTo>
                    <a:lnTo>
                      <a:pt x="544" y="15861"/>
                    </a:lnTo>
                    <a:lnTo>
                      <a:pt x="565" y="15923"/>
                    </a:lnTo>
                    <a:lnTo>
                      <a:pt x="711" y="15944"/>
                    </a:lnTo>
                    <a:lnTo>
                      <a:pt x="753" y="16007"/>
                    </a:lnTo>
                    <a:lnTo>
                      <a:pt x="942" y="16028"/>
                    </a:lnTo>
                    <a:lnTo>
                      <a:pt x="983" y="16028"/>
                    </a:lnTo>
                    <a:lnTo>
                      <a:pt x="1025" y="16070"/>
                    </a:lnTo>
                    <a:lnTo>
                      <a:pt x="1151" y="16070"/>
                    </a:lnTo>
                    <a:lnTo>
                      <a:pt x="1297" y="16049"/>
                    </a:lnTo>
                    <a:lnTo>
                      <a:pt x="1339" y="16133"/>
                    </a:lnTo>
                    <a:lnTo>
                      <a:pt x="1402" y="16070"/>
                    </a:lnTo>
                    <a:lnTo>
                      <a:pt x="1423" y="16112"/>
                    </a:lnTo>
                    <a:lnTo>
                      <a:pt x="1611" y="16070"/>
                    </a:lnTo>
                    <a:lnTo>
                      <a:pt x="1758" y="16070"/>
                    </a:lnTo>
                    <a:lnTo>
                      <a:pt x="1779" y="16007"/>
                    </a:lnTo>
                    <a:lnTo>
                      <a:pt x="1862" y="15965"/>
                    </a:lnTo>
                    <a:lnTo>
                      <a:pt x="1946" y="15840"/>
                    </a:lnTo>
                    <a:lnTo>
                      <a:pt x="2113" y="15861"/>
                    </a:lnTo>
                    <a:lnTo>
                      <a:pt x="2113" y="15756"/>
                    </a:lnTo>
                    <a:lnTo>
                      <a:pt x="2218" y="15693"/>
                    </a:lnTo>
                    <a:lnTo>
                      <a:pt x="2323" y="15693"/>
                    </a:lnTo>
                    <a:lnTo>
                      <a:pt x="2406" y="15777"/>
                    </a:lnTo>
                    <a:lnTo>
                      <a:pt x="2511" y="15651"/>
                    </a:lnTo>
                    <a:lnTo>
                      <a:pt x="2532" y="15693"/>
                    </a:lnTo>
                    <a:lnTo>
                      <a:pt x="2616" y="15651"/>
                    </a:lnTo>
                    <a:lnTo>
                      <a:pt x="2636" y="15526"/>
                    </a:lnTo>
                    <a:lnTo>
                      <a:pt x="2950" y="15317"/>
                    </a:lnTo>
                    <a:lnTo>
                      <a:pt x="3076" y="15338"/>
                    </a:lnTo>
                    <a:lnTo>
                      <a:pt x="3160" y="15379"/>
                    </a:lnTo>
                    <a:lnTo>
                      <a:pt x="3264" y="15317"/>
                    </a:lnTo>
                    <a:lnTo>
                      <a:pt x="3557" y="15233"/>
                    </a:lnTo>
                    <a:lnTo>
                      <a:pt x="3599" y="15317"/>
                    </a:lnTo>
                    <a:lnTo>
                      <a:pt x="3787" y="15254"/>
                    </a:lnTo>
                    <a:lnTo>
                      <a:pt x="3850" y="15296"/>
                    </a:lnTo>
                    <a:lnTo>
                      <a:pt x="3955" y="15317"/>
                    </a:lnTo>
                    <a:lnTo>
                      <a:pt x="4038" y="15254"/>
                    </a:lnTo>
                    <a:lnTo>
                      <a:pt x="4101" y="15400"/>
                    </a:lnTo>
                    <a:lnTo>
                      <a:pt x="4185" y="15400"/>
                    </a:lnTo>
                    <a:lnTo>
                      <a:pt x="4268" y="15338"/>
                    </a:lnTo>
                    <a:lnTo>
                      <a:pt x="4310" y="15400"/>
                    </a:lnTo>
                    <a:lnTo>
                      <a:pt x="4415" y="15338"/>
                    </a:lnTo>
                    <a:lnTo>
                      <a:pt x="4624" y="15338"/>
                    </a:lnTo>
                    <a:lnTo>
                      <a:pt x="4624" y="15442"/>
                    </a:lnTo>
                    <a:lnTo>
                      <a:pt x="4645" y="15442"/>
                    </a:lnTo>
                    <a:lnTo>
                      <a:pt x="4792" y="15338"/>
                    </a:lnTo>
                    <a:lnTo>
                      <a:pt x="4917" y="15379"/>
                    </a:lnTo>
                    <a:lnTo>
                      <a:pt x="5064" y="15254"/>
                    </a:lnTo>
                    <a:lnTo>
                      <a:pt x="5126" y="15128"/>
                    </a:lnTo>
                    <a:lnTo>
                      <a:pt x="5168" y="15107"/>
                    </a:lnTo>
                    <a:lnTo>
                      <a:pt x="5315" y="14982"/>
                    </a:lnTo>
                    <a:lnTo>
                      <a:pt x="5377" y="14773"/>
                    </a:lnTo>
                    <a:lnTo>
                      <a:pt x="5524" y="14668"/>
                    </a:lnTo>
                    <a:lnTo>
                      <a:pt x="5670" y="14647"/>
                    </a:lnTo>
                    <a:lnTo>
                      <a:pt x="5754" y="14668"/>
                    </a:lnTo>
                    <a:lnTo>
                      <a:pt x="5984" y="14584"/>
                    </a:lnTo>
                    <a:lnTo>
                      <a:pt x="6277" y="14396"/>
                    </a:lnTo>
                    <a:lnTo>
                      <a:pt x="6486" y="14208"/>
                    </a:lnTo>
                    <a:lnTo>
                      <a:pt x="6570" y="14187"/>
                    </a:lnTo>
                    <a:lnTo>
                      <a:pt x="6737" y="14187"/>
                    </a:lnTo>
                    <a:lnTo>
                      <a:pt x="6905" y="14249"/>
                    </a:lnTo>
                    <a:lnTo>
                      <a:pt x="7051" y="14270"/>
                    </a:lnTo>
                    <a:lnTo>
                      <a:pt x="7198" y="14208"/>
                    </a:lnTo>
                    <a:lnTo>
                      <a:pt x="7407" y="14249"/>
                    </a:lnTo>
                    <a:lnTo>
                      <a:pt x="7742" y="14145"/>
                    </a:lnTo>
                    <a:lnTo>
                      <a:pt x="7930" y="14082"/>
                    </a:lnTo>
                    <a:lnTo>
                      <a:pt x="8056" y="13977"/>
                    </a:lnTo>
                    <a:lnTo>
                      <a:pt x="8139" y="13977"/>
                    </a:lnTo>
                    <a:lnTo>
                      <a:pt x="8307" y="13852"/>
                    </a:lnTo>
                    <a:lnTo>
                      <a:pt x="8558" y="13852"/>
                    </a:lnTo>
                    <a:lnTo>
                      <a:pt x="9186" y="13810"/>
                    </a:lnTo>
                    <a:lnTo>
                      <a:pt x="9395" y="13852"/>
                    </a:lnTo>
                    <a:lnTo>
                      <a:pt x="9520" y="13852"/>
                    </a:lnTo>
                    <a:lnTo>
                      <a:pt x="9709" y="13810"/>
                    </a:lnTo>
                    <a:lnTo>
                      <a:pt x="9834" y="13831"/>
                    </a:lnTo>
                    <a:lnTo>
                      <a:pt x="10022" y="13977"/>
                    </a:lnTo>
                    <a:lnTo>
                      <a:pt x="10148" y="14208"/>
                    </a:lnTo>
                    <a:lnTo>
                      <a:pt x="10253" y="14249"/>
                    </a:lnTo>
                    <a:lnTo>
                      <a:pt x="10336" y="14187"/>
                    </a:lnTo>
                    <a:lnTo>
                      <a:pt x="10378" y="14166"/>
                    </a:lnTo>
                    <a:lnTo>
                      <a:pt x="10441" y="14208"/>
                    </a:lnTo>
                    <a:lnTo>
                      <a:pt x="10504" y="14187"/>
                    </a:lnTo>
                    <a:lnTo>
                      <a:pt x="10650" y="14208"/>
                    </a:lnTo>
                    <a:lnTo>
                      <a:pt x="10755" y="14354"/>
                    </a:lnTo>
                    <a:lnTo>
                      <a:pt x="10880" y="14375"/>
                    </a:lnTo>
                    <a:lnTo>
                      <a:pt x="10964" y="14354"/>
                    </a:lnTo>
                    <a:lnTo>
                      <a:pt x="11194" y="14542"/>
                    </a:lnTo>
                    <a:lnTo>
                      <a:pt x="11194" y="14647"/>
                    </a:lnTo>
                    <a:lnTo>
                      <a:pt x="11278" y="14647"/>
                    </a:lnTo>
                    <a:lnTo>
                      <a:pt x="11341" y="14731"/>
                    </a:lnTo>
                    <a:lnTo>
                      <a:pt x="11320" y="14814"/>
                    </a:lnTo>
                    <a:lnTo>
                      <a:pt x="11215" y="14814"/>
                    </a:lnTo>
                    <a:lnTo>
                      <a:pt x="11194" y="14898"/>
                    </a:lnTo>
                    <a:lnTo>
                      <a:pt x="11299" y="15107"/>
                    </a:lnTo>
                    <a:lnTo>
                      <a:pt x="11403" y="15128"/>
                    </a:lnTo>
                    <a:lnTo>
                      <a:pt x="11508" y="15254"/>
                    </a:lnTo>
                    <a:lnTo>
                      <a:pt x="11550" y="15421"/>
                    </a:lnTo>
                    <a:lnTo>
                      <a:pt x="11529" y="15526"/>
                    </a:lnTo>
                    <a:lnTo>
                      <a:pt x="11655" y="15819"/>
                    </a:lnTo>
                    <a:lnTo>
                      <a:pt x="11613" y="15944"/>
                    </a:lnTo>
                    <a:lnTo>
                      <a:pt x="11655" y="16007"/>
                    </a:lnTo>
                    <a:lnTo>
                      <a:pt x="11634" y="16154"/>
                    </a:lnTo>
                    <a:lnTo>
                      <a:pt x="11613" y="16237"/>
                    </a:lnTo>
                    <a:lnTo>
                      <a:pt x="11529" y="16216"/>
                    </a:lnTo>
                    <a:lnTo>
                      <a:pt x="11508" y="16237"/>
                    </a:lnTo>
                    <a:lnTo>
                      <a:pt x="11592" y="16363"/>
                    </a:lnTo>
                    <a:lnTo>
                      <a:pt x="11655" y="16384"/>
                    </a:lnTo>
                    <a:lnTo>
                      <a:pt x="11717" y="16530"/>
                    </a:lnTo>
                    <a:lnTo>
                      <a:pt x="11822" y="16488"/>
                    </a:lnTo>
                    <a:lnTo>
                      <a:pt x="11927" y="16572"/>
                    </a:lnTo>
                    <a:lnTo>
                      <a:pt x="11927" y="16467"/>
                    </a:lnTo>
                    <a:lnTo>
                      <a:pt x="11864" y="16363"/>
                    </a:lnTo>
                    <a:lnTo>
                      <a:pt x="11927" y="16300"/>
                    </a:lnTo>
                    <a:lnTo>
                      <a:pt x="11968" y="16174"/>
                    </a:lnTo>
                    <a:lnTo>
                      <a:pt x="12073" y="16174"/>
                    </a:lnTo>
                    <a:lnTo>
                      <a:pt x="12136" y="16070"/>
                    </a:lnTo>
                    <a:lnTo>
                      <a:pt x="12240" y="16028"/>
                    </a:lnTo>
                    <a:lnTo>
                      <a:pt x="12261" y="15923"/>
                    </a:lnTo>
                    <a:lnTo>
                      <a:pt x="12366" y="15777"/>
                    </a:lnTo>
                    <a:lnTo>
                      <a:pt x="12596" y="15693"/>
                    </a:lnTo>
                    <a:lnTo>
                      <a:pt x="12638" y="15610"/>
                    </a:lnTo>
                    <a:lnTo>
                      <a:pt x="12680" y="15610"/>
                    </a:lnTo>
                    <a:lnTo>
                      <a:pt x="12868" y="15505"/>
                    </a:lnTo>
                    <a:lnTo>
                      <a:pt x="12910" y="15338"/>
                    </a:lnTo>
                    <a:lnTo>
                      <a:pt x="13077" y="15107"/>
                    </a:lnTo>
                    <a:lnTo>
                      <a:pt x="13224" y="15086"/>
                    </a:lnTo>
                    <a:lnTo>
                      <a:pt x="13307" y="14982"/>
                    </a:lnTo>
                    <a:lnTo>
                      <a:pt x="13266" y="14856"/>
                    </a:lnTo>
                    <a:lnTo>
                      <a:pt x="13287" y="14710"/>
                    </a:lnTo>
                    <a:lnTo>
                      <a:pt x="13370" y="14877"/>
                    </a:lnTo>
                    <a:lnTo>
                      <a:pt x="13370" y="15024"/>
                    </a:lnTo>
                    <a:lnTo>
                      <a:pt x="13370" y="15191"/>
                    </a:lnTo>
                    <a:lnTo>
                      <a:pt x="13287" y="15254"/>
                    </a:lnTo>
                    <a:lnTo>
                      <a:pt x="13266" y="15547"/>
                    </a:lnTo>
                    <a:lnTo>
                      <a:pt x="13015" y="15714"/>
                    </a:lnTo>
                    <a:lnTo>
                      <a:pt x="12973" y="15840"/>
                    </a:lnTo>
                    <a:lnTo>
                      <a:pt x="12910" y="15923"/>
                    </a:lnTo>
                    <a:lnTo>
                      <a:pt x="12910" y="16070"/>
                    </a:lnTo>
                    <a:lnTo>
                      <a:pt x="12784" y="16258"/>
                    </a:lnTo>
                    <a:lnTo>
                      <a:pt x="12805" y="16300"/>
                    </a:lnTo>
                    <a:lnTo>
                      <a:pt x="12743" y="16593"/>
                    </a:lnTo>
                    <a:lnTo>
                      <a:pt x="12450" y="16572"/>
                    </a:lnTo>
                    <a:lnTo>
                      <a:pt x="12387" y="16739"/>
                    </a:lnTo>
                    <a:lnTo>
                      <a:pt x="12324" y="16823"/>
                    </a:lnTo>
                    <a:lnTo>
                      <a:pt x="12324" y="16886"/>
                    </a:lnTo>
                    <a:lnTo>
                      <a:pt x="12491" y="16823"/>
                    </a:lnTo>
                    <a:lnTo>
                      <a:pt x="12659" y="16760"/>
                    </a:lnTo>
                    <a:lnTo>
                      <a:pt x="12868" y="16823"/>
                    </a:lnTo>
                    <a:lnTo>
                      <a:pt x="13056" y="16530"/>
                    </a:lnTo>
                    <a:lnTo>
                      <a:pt x="13098" y="16216"/>
                    </a:lnTo>
                    <a:lnTo>
                      <a:pt x="13266" y="16049"/>
                    </a:lnTo>
                    <a:lnTo>
                      <a:pt x="13307" y="16112"/>
                    </a:lnTo>
                    <a:lnTo>
                      <a:pt x="13307" y="16384"/>
                    </a:lnTo>
                    <a:lnTo>
                      <a:pt x="13370" y="16551"/>
                    </a:lnTo>
                    <a:lnTo>
                      <a:pt x="13307" y="16551"/>
                    </a:lnTo>
                    <a:lnTo>
                      <a:pt x="13328" y="16823"/>
                    </a:lnTo>
                    <a:lnTo>
                      <a:pt x="13203" y="17074"/>
                    </a:lnTo>
                    <a:lnTo>
                      <a:pt x="12994" y="17158"/>
                    </a:lnTo>
                    <a:lnTo>
                      <a:pt x="13015" y="17221"/>
                    </a:lnTo>
                    <a:lnTo>
                      <a:pt x="13161" y="17200"/>
                    </a:lnTo>
                    <a:lnTo>
                      <a:pt x="13307" y="17221"/>
                    </a:lnTo>
                    <a:lnTo>
                      <a:pt x="13391" y="17158"/>
                    </a:lnTo>
                    <a:lnTo>
                      <a:pt x="13496" y="17116"/>
                    </a:lnTo>
                    <a:lnTo>
                      <a:pt x="13600" y="17011"/>
                    </a:lnTo>
                    <a:lnTo>
                      <a:pt x="13705" y="17053"/>
                    </a:lnTo>
                    <a:lnTo>
                      <a:pt x="13789" y="17053"/>
                    </a:lnTo>
                    <a:lnTo>
                      <a:pt x="13705" y="17158"/>
                    </a:lnTo>
                    <a:lnTo>
                      <a:pt x="13642" y="17221"/>
                    </a:lnTo>
                    <a:lnTo>
                      <a:pt x="13538" y="17221"/>
                    </a:lnTo>
                    <a:lnTo>
                      <a:pt x="13517" y="17283"/>
                    </a:lnTo>
                    <a:lnTo>
                      <a:pt x="13621" y="17430"/>
                    </a:lnTo>
                    <a:lnTo>
                      <a:pt x="13684" y="17576"/>
                    </a:lnTo>
                    <a:lnTo>
                      <a:pt x="13747" y="17744"/>
                    </a:lnTo>
                    <a:lnTo>
                      <a:pt x="13747" y="17953"/>
                    </a:lnTo>
                    <a:lnTo>
                      <a:pt x="13726" y="18225"/>
                    </a:lnTo>
                    <a:lnTo>
                      <a:pt x="13600" y="18371"/>
                    </a:lnTo>
                    <a:lnTo>
                      <a:pt x="13621" y="18455"/>
                    </a:lnTo>
                    <a:lnTo>
                      <a:pt x="13600" y="18664"/>
                    </a:lnTo>
                    <a:lnTo>
                      <a:pt x="13705" y="18748"/>
                    </a:lnTo>
                    <a:lnTo>
                      <a:pt x="13789" y="18895"/>
                    </a:lnTo>
                    <a:lnTo>
                      <a:pt x="13810" y="19083"/>
                    </a:lnTo>
                    <a:lnTo>
                      <a:pt x="14019" y="19355"/>
                    </a:lnTo>
                    <a:lnTo>
                      <a:pt x="14165" y="19397"/>
                    </a:lnTo>
                    <a:lnTo>
                      <a:pt x="14270" y="19480"/>
                    </a:lnTo>
                    <a:lnTo>
                      <a:pt x="14333" y="19606"/>
                    </a:lnTo>
                    <a:lnTo>
                      <a:pt x="14437" y="19627"/>
                    </a:lnTo>
                    <a:lnTo>
                      <a:pt x="14458" y="19585"/>
                    </a:lnTo>
                    <a:lnTo>
                      <a:pt x="14542" y="19564"/>
                    </a:lnTo>
                    <a:lnTo>
                      <a:pt x="14688" y="19585"/>
                    </a:lnTo>
                    <a:lnTo>
                      <a:pt x="14835" y="19731"/>
                    </a:lnTo>
                    <a:lnTo>
                      <a:pt x="14960" y="19773"/>
                    </a:lnTo>
                    <a:lnTo>
                      <a:pt x="15086" y="19899"/>
                    </a:lnTo>
                    <a:lnTo>
                      <a:pt x="15107" y="20003"/>
                    </a:lnTo>
                    <a:lnTo>
                      <a:pt x="15212" y="20045"/>
                    </a:lnTo>
                    <a:lnTo>
                      <a:pt x="15358" y="20192"/>
                    </a:lnTo>
                    <a:lnTo>
                      <a:pt x="15421" y="20192"/>
                    </a:lnTo>
                    <a:lnTo>
                      <a:pt x="15463" y="20108"/>
                    </a:lnTo>
                    <a:lnTo>
                      <a:pt x="15693" y="20003"/>
                    </a:lnTo>
                    <a:lnTo>
                      <a:pt x="15776" y="19899"/>
                    </a:lnTo>
                    <a:lnTo>
                      <a:pt x="15902" y="19899"/>
                    </a:lnTo>
                    <a:lnTo>
                      <a:pt x="16048" y="19773"/>
                    </a:lnTo>
                    <a:lnTo>
                      <a:pt x="16153" y="19773"/>
                    </a:lnTo>
                    <a:lnTo>
                      <a:pt x="16195" y="19711"/>
                    </a:lnTo>
                    <a:lnTo>
                      <a:pt x="16153" y="19669"/>
                    </a:lnTo>
                    <a:lnTo>
                      <a:pt x="16048" y="19627"/>
                    </a:lnTo>
                    <a:lnTo>
                      <a:pt x="16090" y="19564"/>
                    </a:lnTo>
                    <a:lnTo>
                      <a:pt x="16320" y="19397"/>
                    </a:lnTo>
                    <a:lnTo>
                      <a:pt x="16509" y="19522"/>
                    </a:lnTo>
                    <a:lnTo>
                      <a:pt x="16509" y="19669"/>
                    </a:lnTo>
                    <a:lnTo>
                      <a:pt x="16258" y="19794"/>
                    </a:lnTo>
                    <a:lnTo>
                      <a:pt x="16320" y="19899"/>
                    </a:lnTo>
                    <a:lnTo>
                      <a:pt x="16404" y="19920"/>
                    </a:lnTo>
                    <a:lnTo>
                      <a:pt x="16467" y="19815"/>
                    </a:lnTo>
                    <a:lnTo>
                      <a:pt x="16572" y="19731"/>
                    </a:lnTo>
                    <a:lnTo>
                      <a:pt x="16676" y="19815"/>
                    </a:lnTo>
                    <a:lnTo>
                      <a:pt x="16676" y="19920"/>
                    </a:lnTo>
                    <a:lnTo>
                      <a:pt x="16613" y="19920"/>
                    </a:lnTo>
                    <a:lnTo>
                      <a:pt x="16509" y="20003"/>
                    </a:lnTo>
                    <a:lnTo>
                      <a:pt x="16655" y="20192"/>
                    </a:lnTo>
                    <a:lnTo>
                      <a:pt x="16676" y="20401"/>
                    </a:lnTo>
                    <a:lnTo>
                      <a:pt x="16760" y="20338"/>
                    </a:lnTo>
                    <a:lnTo>
                      <a:pt x="16844" y="20359"/>
                    </a:lnTo>
                    <a:lnTo>
                      <a:pt x="16844" y="20464"/>
                    </a:lnTo>
                    <a:lnTo>
                      <a:pt x="16927" y="20610"/>
                    </a:lnTo>
                    <a:lnTo>
                      <a:pt x="16990" y="20443"/>
                    </a:lnTo>
                    <a:lnTo>
                      <a:pt x="16990" y="20296"/>
                    </a:lnTo>
                    <a:lnTo>
                      <a:pt x="16885" y="20359"/>
                    </a:lnTo>
                    <a:lnTo>
                      <a:pt x="16885" y="20317"/>
                    </a:lnTo>
                    <a:lnTo>
                      <a:pt x="16948" y="20234"/>
                    </a:lnTo>
                    <a:lnTo>
                      <a:pt x="17241" y="20234"/>
                    </a:lnTo>
                    <a:lnTo>
                      <a:pt x="17262" y="20296"/>
                    </a:lnTo>
                    <a:lnTo>
                      <a:pt x="17304" y="20234"/>
                    </a:lnTo>
                    <a:lnTo>
                      <a:pt x="17450" y="20024"/>
                    </a:lnTo>
                    <a:lnTo>
                      <a:pt x="17764" y="19836"/>
                    </a:lnTo>
                    <a:lnTo>
                      <a:pt x="17911" y="19711"/>
                    </a:lnTo>
                    <a:lnTo>
                      <a:pt x="17827" y="19711"/>
                    </a:lnTo>
                    <a:lnTo>
                      <a:pt x="17764" y="19731"/>
                    </a:lnTo>
                    <a:lnTo>
                      <a:pt x="17785" y="19711"/>
                    </a:lnTo>
                    <a:lnTo>
                      <a:pt x="17681" y="19669"/>
                    </a:lnTo>
                    <a:lnTo>
                      <a:pt x="17932" y="19669"/>
                    </a:lnTo>
                    <a:lnTo>
                      <a:pt x="18183" y="19606"/>
                    </a:lnTo>
                    <a:lnTo>
                      <a:pt x="18622" y="19501"/>
                    </a:lnTo>
                    <a:lnTo>
                      <a:pt x="18957" y="19585"/>
                    </a:lnTo>
                    <a:lnTo>
                      <a:pt x="19124" y="19501"/>
                    </a:lnTo>
                    <a:lnTo>
                      <a:pt x="19124" y="19397"/>
                    </a:lnTo>
                    <a:lnTo>
                      <a:pt x="19229" y="19397"/>
                    </a:lnTo>
                    <a:lnTo>
                      <a:pt x="19333" y="19313"/>
                    </a:lnTo>
                    <a:lnTo>
                      <a:pt x="19438" y="19104"/>
                    </a:lnTo>
                    <a:lnTo>
                      <a:pt x="19375" y="18895"/>
                    </a:lnTo>
                    <a:lnTo>
                      <a:pt x="19375" y="18769"/>
                    </a:lnTo>
                    <a:lnTo>
                      <a:pt x="19585" y="18560"/>
                    </a:lnTo>
                    <a:lnTo>
                      <a:pt x="19585" y="18225"/>
                    </a:lnTo>
                    <a:lnTo>
                      <a:pt x="19668" y="18099"/>
                    </a:lnTo>
                    <a:lnTo>
                      <a:pt x="19710" y="17869"/>
                    </a:lnTo>
                    <a:lnTo>
                      <a:pt x="19815" y="17827"/>
                    </a:lnTo>
                    <a:lnTo>
                      <a:pt x="19815" y="17702"/>
                    </a:lnTo>
                    <a:lnTo>
                      <a:pt x="20170" y="17283"/>
                    </a:lnTo>
                    <a:lnTo>
                      <a:pt x="20275" y="17262"/>
                    </a:lnTo>
                    <a:lnTo>
                      <a:pt x="20317" y="17011"/>
                    </a:lnTo>
                    <a:lnTo>
                      <a:pt x="20442" y="16823"/>
                    </a:lnTo>
                    <a:lnTo>
                      <a:pt x="20547" y="16593"/>
                    </a:lnTo>
                    <a:lnTo>
                      <a:pt x="20694" y="16446"/>
                    </a:lnTo>
                    <a:lnTo>
                      <a:pt x="20652" y="16342"/>
                    </a:lnTo>
                    <a:lnTo>
                      <a:pt x="20756" y="16258"/>
                    </a:lnTo>
                    <a:lnTo>
                      <a:pt x="20861" y="16049"/>
                    </a:lnTo>
                    <a:lnTo>
                      <a:pt x="20798" y="15965"/>
                    </a:lnTo>
                    <a:lnTo>
                      <a:pt x="20966" y="15902"/>
                    </a:lnTo>
                    <a:lnTo>
                      <a:pt x="21070" y="15714"/>
                    </a:lnTo>
                    <a:lnTo>
                      <a:pt x="21154" y="15630"/>
                    </a:lnTo>
                    <a:lnTo>
                      <a:pt x="21258" y="15442"/>
                    </a:lnTo>
                    <a:lnTo>
                      <a:pt x="21426" y="15400"/>
                    </a:lnTo>
                    <a:lnTo>
                      <a:pt x="21530" y="15338"/>
                    </a:lnTo>
                    <a:lnTo>
                      <a:pt x="21342" y="15338"/>
                    </a:lnTo>
                    <a:lnTo>
                      <a:pt x="21384" y="15296"/>
                    </a:lnTo>
                    <a:lnTo>
                      <a:pt x="21593" y="15254"/>
                    </a:lnTo>
                    <a:lnTo>
                      <a:pt x="21782" y="15170"/>
                    </a:lnTo>
                    <a:lnTo>
                      <a:pt x="21802" y="15003"/>
                    </a:lnTo>
                    <a:lnTo>
                      <a:pt x="21782" y="14961"/>
                    </a:lnTo>
                    <a:lnTo>
                      <a:pt x="21802" y="14814"/>
                    </a:lnTo>
                    <a:lnTo>
                      <a:pt x="22012" y="14689"/>
                    </a:lnTo>
                    <a:lnTo>
                      <a:pt x="22012" y="14563"/>
                    </a:lnTo>
                    <a:lnTo>
                      <a:pt x="22158" y="14501"/>
                    </a:lnTo>
                    <a:lnTo>
                      <a:pt x="22284" y="14291"/>
                    </a:lnTo>
                    <a:lnTo>
                      <a:pt x="22263" y="14187"/>
                    </a:lnTo>
                    <a:lnTo>
                      <a:pt x="22305" y="14019"/>
                    </a:lnTo>
                    <a:lnTo>
                      <a:pt x="22284" y="13957"/>
                    </a:lnTo>
                    <a:lnTo>
                      <a:pt x="22284" y="13852"/>
                    </a:lnTo>
                    <a:lnTo>
                      <a:pt x="22430" y="13496"/>
                    </a:lnTo>
                    <a:lnTo>
                      <a:pt x="22493" y="13287"/>
                    </a:lnTo>
                    <a:lnTo>
                      <a:pt x="22702" y="12910"/>
                    </a:lnTo>
                    <a:lnTo>
                      <a:pt x="22702" y="12785"/>
                    </a:lnTo>
                    <a:lnTo>
                      <a:pt x="22807" y="12492"/>
                    </a:lnTo>
                    <a:lnTo>
                      <a:pt x="22953" y="12366"/>
                    </a:lnTo>
                    <a:lnTo>
                      <a:pt x="23016" y="12199"/>
                    </a:lnTo>
                    <a:lnTo>
                      <a:pt x="22953" y="12053"/>
                    </a:lnTo>
                    <a:lnTo>
                      <a:pt x="23058" y="11927"/>
                    </a:lnTo>
                    <a:lnTo>
                      <a:pt x="22995" y="11655"/>
                    </a:lnTo>
                    <a:lnTo>
                      <a:pt x="22995" y="11529"/>
                    </a:lnTo>
                    <a:lnTo>
                      <a:pt x="22911" y="11320"/>
                    </a:lnTo>
                    <a:lnTo>
                      <a:pt x="22891" y="11236"/>
                    </a:lnTo>
                    <a:lnTo>
                      <a:pt x="22849" y="11111"/>
                    </a:lnTo>
                    <a:lnTo>
                      <a:pt x="22911" y="11069"/>
                    </a:lnTo>
                    <a:lnTo>
                      <a:pt x="22911" y="10923"/>
                    </a:lnTo>
                    <a:lnTo>
                      <a:pt x="23016" y="10776"/>
                    </a:lnTo>
                    <a:lnTo>
                      <a:pt x="23016" y="10713"/>
                    </a:lnTo>
                    <a:lnTo>
                      <a:pt x="22995" y="10379"/>
                    </a:lnTo>
                    <a:lnTo>
                      <a:pt x="23058" y="10253"/>
                    </a:lnTo>
                    <a:lnTo>
                      <a:pt x="23016" y="10190"/>
                    </a:lnTo>
                    <a:lnTo>
                      <a:pt x="22995" y="10065"/>
                    </a:lnTo>
                    <a:lnTo>
                      <a:pt x="22995" y="9856"/>
                    </a:lnTo>
                    <a:lnTo>
                      <a:pt x="22932" y="9835"/>
                    </a:lnTo>
                    <a:lnTo>
                      <a:pt x="22995" y="9688"/>
                    </a:lnTo>
                    <a:lnTo>
                      <a:pt x="22891" y="9667"/>
                    </a:lnTo>
                    <a:lnTo>
                      <a:pt x="22828" y="9542"/>
                    </a:lnTo>
                    <a:lnTo>
                      <a:pt x="22828" y="9416"/>
                    </a:lnTo>
                    <a:lnTo>
                      <a:pt x="22702" y="9312"/>
                    </a:lnTo>
                    <a:lnTo>
                      <a:pt x="22619" y="9144"/>
                    </a:lnTo>
                    <a:lnTo>
                      <a:pt x="22598" y="8956"/>
                    </a:lnTo>
                    <a:lnTo>
                      <a:pt x="22514" y="8830"/>
                    </a:lnTo>
                    <a:lnTo>
                      <a:pt x="22430" y="8830"/>
                    </a:lnTo>
                    <a:lnTo>
                      <a:pt x="22367" y="8851"/>
                    </a:lnTo>
                    <a:lnTo>
                      <a:pt x="22284" y="8809"/>
                    </a:lnTo>
                    <a:lnTo>
                      <a:pt x="22263" y="8642"/>
                    </a:lnTo>
                    <a:lnTo>
                      <a:pt x="22200" y="8621"/>
                    </a:lnTo>
                    <a:lnTo>
                      <a:pt x="22179" y="8537"/>
                    </a:lnTo>
                    <a:lnTo>
                      <a:pt x="22054" y="8412"/>
                    </a:lnTo>
                    <a:lnTo>
                      <a:pt x="21970" y="8370"/>
                    </a:lnTo>
                    <a:lnTo>
                      <a:pt x="22012" y="8265"/>
                    </a:lnTo>
                    <a:lnTo>
                      <a:pt x="21949" y="8119"/>
                    </a:lnTo>
                    <a:lnTo>
                      <a:pt x="22054" y="7993"/>
                    </a:lnTo>
                    <a:lnTo>
                      <a:pt x="22074" y="7805"/>
                    </a:lnTo>
                    <a:lnTo>
                      <a:pt x="22012" y="7742"/>
                    </a:lnTo>
                    <a:lnTo>
                      <a:pt x="22054" y="7638"/>
                    </a:lnTo>
                    <a:lnTo>
                      <a:pt x="21970" y="7575"/>
                    </a:lnTo>
                    <a:lnTo>
                      <a:pt x="21949" y="7638"/>
                    </a:lnTo>
                    <a:lnTo>
                      <a:pt x="21991" y="7679"/>
                    </a:lnTo>
                    <a:lnTo>
                      <a:pt x="21949" y="7763"/>
                    </a:lnTo>
                    <a:lnTo>
                      <a:pt x="21677" y="7533"/>
                    </a:lnTo>
                    <a:lnTo>
                      <a:pt x="21635" y="7366"/>
                    </a:lnTo>
                    <a:lnTo>
                      <a:pt x="21572" y="7387"/>
                    </a:lnTo>
                    <a:lnTo>
                      <a:pt x="21572" y="7470"/>
                    </a:lnTo>
                    <a:lnTo>
                      <a:pt x="21551" y="7575"/>
                    </a:lnTo>
                    <a:lnTo>
                      <a:pt x="21593" y="7763"/>
                    </a:lnTo>
                    <a:lnTo>
                      <a:pt x="21468" y="7596"/>
                    </a:lnTo>
                    <a:lnTo>
                      <a:pt x="21426" y="7659"/>
                    </a:lnTo>
                    <a:lnTo>
                      <a:pt x="21426" y="7554"/>
                    </a:lnTo>
                    <a:lnTo>
                      <a:pt x="21363" y="7470"/>
                    </a:lnTo>
                    <a:lnTo>
                      <a:pt x="21342" y="7135"/>
                    </a:lnTo>
                    <a:lnTo>
                      <a:pt x="21384" y="7115"/>
                    </a:lnTo>
                    <a:lnTo>
                      <a:pt x="21384" y="7031"/>
                    </a:lnTo>
                    <a:lnTo>
                      <a:pt x="21279" y="6947"/>
                    </a:lnTo>
                    <a:lnTo>
                      <a:pt x="21321" y="6863"/>
                    </a:lnTo>
                    <a:lnTo>
                      <a:pt x="21238" y="6801"/>
                    </a:lnTo>
                    <a:lnTo>
                      <a:pt x="21258" y="6696"/>
                    </a:lnTo>
                    <a:lnTo>
                      <a:pt x="21070" y="6529"/>
                    </a:lnTo>
                    <a:lnTo>
                      <a:pt x="21028" y="6424"/>
                    </a:lnTo>
                    <a:lnTo>
                      <a:pt x="21028" y="6299"/>
                    </a:lnTo>
                    <a:lnTo>
                      <a:pt x="21133" y="6319"/>
                    </a:lnTo>
                    <a:lnTo>
                      <a:pt x="21133" y="6194"/>
                    </a:lnTo>
                    <a:lnTo>
                      <a:pt x="21028" y="6027"/>
                    </a:lnTo>
                    <a:lnTo>
                      <a:pt x="20966" y="6068"/>
                    </a:lnTo>
                    <a:lnTo>
                      <a:pt x="20861" y="6068"/>
                    </a:lnTo>
                    <a:lnTo>
                      <a:pt x="20756" y="5880"/>
                    </a:lnTo>
                    <a:lnTo>
                      <a:pt x="20694" y="5880"/>
                    </a:lnTo>
                    <a:lnTo>
                      <a:pt x="20589" y="5796"/>
                    </a:lnTo>
                    <a:lnTo>
                      <a:pt x="20505" y="5859"/>
                    </a:lnTo>
                    <a:lnTo>
                      <a:pt x="20484" y="5796"/>
                    </a:lnTo>
                    <a:lnTo>
                      <a:pt x="20338" y="5754"/>
                    </a:lnTo>
                    <a:lnTo>
                      <a:pt x="20275" y="5817"/>
                    </a:lnTo>
                    <a:lnTo>
                      <a:pt x="20317" y="5713"/>
                    </a:lnTo>
                    <a:lnTo>
                      <a:pt x="20442" y="5692"/>
                    </a:lnTo>
                    <a:lnTo>
                      <a:pt x="20442" y="5608"/>
                    </a:lnTo>
                    <a:lnTo>
                      <a:pt x="20422" y="5545"/>
                    </a:lnTo>
                    <a:lnTo>
                      <a:pt x="20296" y="5566"/>
                    </a:lnTo>
                    <a:lnTo>
                      <a:pt x="20191" y="5545"/>
                    </a:lnTo>
                    <a:lnTo>
                      <a:pt x="20170" y="5482"/>
                    </a:lnTo>
                    <a:lnTo>
                      <a:pt x="20087" y="5482"/>
                    </a:lnTo>
                    <a:lnTo>
                      <a:pt x="19857" y="5336"/>
                    </a:lnTo>
                    <a:lnTo>
                      <a:pt x="19752" y="5127"/>
                    </a:lnTo>
                    <a:lnTo>
                      <a:pt x="19710" y="4918"/>
                    </a:lnTo>
                    <a:lnTo>
                      <a:pt x="19668" y="4771"/>
                    </a:lnTo>
                    <a:lnTo>
                      <a:pt x="19668" y="4666"/>
                    </a:lnTo>
                    <a:lnTo>
                      <a:pt x="19710" y="4646"/>
                    </a:lnTo>
                    <a:lnTo>
                      <a:pt x="19773" y="4415"/>
                    </a:lnTo>
                    <a:lnTo>
                      <a:pt x="19689" y="4122"/>
                    </a:lnTo>
                    <a:lnTo>
                      <a:pt x="19647" y="3976"/>
                    </a:lnTo>
                    <a:lnTo>
                      <a:pt x="19689" y="3934"/>
                    </a:lnTo>
                    <a:lnTo>
                      <a:pt x="19606" y="3892"/>
                    </a:lnTo>
                    <a:lnTo>
                      <a:pt x="19543" y="3892"/>
                    </a:lnTo>
                    <a:lnTo>
                      <a:pt x="19438" y="3662"/>
                    </a:lnTo>
                    <a:lnTo>
                      <a:pt x="19438" y="3369"/>
                    </a:lnTo>
                    <a:lnTo>
                      <a:pt x="19459" y="3348"/>
                    </a:lnTo>
                    <a:lnTo>
                      <a:pt x="19459" y="3265"/>
                    </a:lnTo>
                    <a:lnTo>
                      <a:pt x="19396" y="3202"/>
                    </a:lnTo>
                    <a:lnTo>
                      <a:pt x="19375" y="2846"/>
                    </a:lnTo>
                    <a:lnTo>
                      <a:pt x="19438" y="2762"/>
                    </a:lnTo>
                    <a:lnTo>
                      <a:pt x="19375" y="2637"/>
                    </a:lnTo>
                    <a:lnTo>
                      <a:pt x="19438" y="2616"/>
                    </a:lnTo>
                    <a:lnTo>
                      <a:pt x="19438" y="2532"/>
                    </a:lnTo>
                    <a:lnTo>
                      <a:pt x="19250" y="2323"/>
                    </a:lnTo>
                    <a:lnTo>
                      <a:pt x="19124" y="2260"/>
                    </a:lnTo>
                    <a:lnTo>
                      <a:pt x="19145" y="2218"/>
                    </a:lnTo>
                    <a:lnTo>
                      <a:pt x="19020" y="2093"/>
                    </a:lnTo>
                    <a:lnTo>
                      <a:pt x="18915" y="2156"/>
                    </a:lnTo>
                    <a:lnTo>
                      <a:pt x="18852" y="2114"/>
                    </a:lnTo>
                    <a:lnTo>
                      <a:pt x="18769" y="2239"/>
                    </a:lnTo>
                    <a:lnTo>
                      <a:pt x="18706" y="2239"/>
                    </a:lnTo>
                    <a:lnTo>
                      <a:pt x="18559" y="2051"/>
                    </a:lnTo>
                    <a:lnTo>
                      <a:pt x="18601" y="1988"/>
                    </a:lnTo>
                    <a:lnTo>
                      <a:pt x="18517" y="1800"/>
                    </a:lnTo>
                    <a:lnTo>
                      <a:pt x="18538" y="1591"/>
                    </a:lnTo>
                    <a:lnTo>
                      <a:pt x="18517" y="1319"/>
                    </a:lnTo>
                    <a:lnTo>
                      <a:pt x="18497" y="1361"/>
                    </a:lnTo>
                    <a:lnTo>
                      <a:pt x="18434" y="1256"/>
                    </a:lnTo>
                    <a:lnTo>
                      <a:pt x="18497" y="1151"/>
                    </a:lnTo>
                    <a:lnTo>
                      <a:pt x="18413" y="1047"/>
                    </a:lnTo>
                    <a:lnTo>
                      <a:pt x="18392" y="942"/>
                    </a:lnTo>
                    <a:lnTo>
                      <a:pt x="18329" y="900"/>
                    </a:lnTo>
                    <a:lnTo>
                      <a:pt x="18329" y="754"/>
                    </a:lnTo>
                    <a:lnTo>
                      <a:pt x="18413" y="670"/>
                    </a:lnTo>
                    <a:lnTo>
                      <a:pt x="18329" y="649"/>
                    </a:lnTo>
                    <a:lnTo>
                      <a:pt x="18225" y="670"/>
                    </a:lnTo>
                    <a:lnTo>
                      <a:pt x="18141" y="586"/>
                    </a:lnTo>
                    <a:lnTo>
                      <a:pt x="18204" y="314"/>
                    </a:lnTo>
                    <a:lnTo>
                      <a:pt x="18183" y="252"/>
                    </a:lnTo>
                    <a:lnTo>
                      <a:pt x="18120" y="105"/>
                    </a:lnTo>
                    <a:lnTo>
                      <a:pt x="18015" y="63"/>
                    </a:lnTo>
                    <a:lnTo>
                      <a:pt x="18015"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3042;p43">
                <a:extLst>
                  <a:ext uri="{FF2B5EF4-FFF2-40B4-BE49-F238E27FC236}">
                    <a16:creationId xmlns:a16="http://schemas.microsoft.com/office/drawing/2014/main" id="{9A623267-C446-4B2C-BC59-0ADE094E341D}"/>
                  </a:ext>
                </a:extLst>
              </p:cNvPr>
              <p:cNvSpPr/>
              <p:nvPr/>
            </p:nvSpPr>
            <p:spPr>
              <a:xfrm>
                <a:off x="5683950" y="3957275"/>
                <a:ext cx="54950" cy="71175"/>
              </a:xfrm>
              <a:custGeom>
                <a:avLst/>
                <a:gdLst/>
                <a:ahLst/>
                <a:cxnLst/>
                <a:rect l="l" t="t" r="r" b="b"/>
                <a:pathLst>
                  <a:path w="2198" h="2847" extrusionOk="0">
                    <a:moveTo>
                      <a:pt x="168" y="1"/>
                    </a:moveTo>
                    <a:lnTo>
                      <a:pt x="126" y="64"/>
                    </a:lnTo>
                    <a:lnTo>
                      <a:pt x="126" y="189"/>
                    </a:lnTo>
                    <a:lnTo>
                      <a:pt x="105" y="210"/>
                    </a:lnTo>
                    <a:lnTo>
                      <a:pt x="105" y="336"/>
                    </a:lnTo>
                    <a:lnTo>
                      <a:pt x="126" y="587"/>
                    </a:lnTo>
                    <a:lnTo>
                      <a:pt x="105" y="733"/>
                    </a:lnTo>
                    <a:lnTo>
                      <a:pt x="126" y="1005"/>
                    </a:lnTo>
                    <a:lnTo>
                      <a:pt x="168" y="1214"/>
                    </a:lnTo>
                    <a:lnTo>
                      <a:pt x="126" y="1361"/>
                    </a:lnTo>
                    <a:lnTo>
                      <a:pt x="189" y="1382"/>
                    </a:lnTo>
                    <a:lnTo>
                      <a:pt x="189" y="1466"/>
                    </a:lnTo>
                    <a:lnTo>
                      <a:pt x="294" y="1570"/>
                    </a:lnTo>
                    <a:lnTo>
                      <a:pt x="168" y="1570"/>
                    </a:lnTo>
                    <a:lnTo>
                      <a:pt x="64" y="1466"/>
                    </a:lnTo>
                    <a:lnTo>
                      <a:pt x="1" y="1570"/>
                    </a:lnTo>
                    <a:lnTo>
                      <a:pt x="1" y="1779"/>
                    </a:lnTo>
                    <a:lnTo>
                      <a:pt x="85" y="1842"/>
                    </a:lnTo>
                    <a:lnTo>
                      <a:pt x="64" y="1884"/>
                    </a:lnTo>
                    <a:lnTo>
                      <a:pt x="64" y="2198"/>
                    </a:lnTo>
                    <a:lnTo>
                      <a:pt x="105" y="2261"/>
                    </a:lnTo>
                    <a:lnTo>
                      <a:pt x="85" y="2303"/>
                    </a:lnTo>
                    <a:lnTo>
                      <a:pt x="105" y="2470"/>
                    </a:lnTo>
                    <a:lnTo>
                      <a:pt x="210" y="2491"/>
                    </a:lnTo>
                    <a:lnTo>
                      <a:pt x="168" y="2575"/>
                    </a:lnTo>
                    <a:lnTo>
                      <a:pt x="168" y="2700"/>
                    </a:lnTo>
                    <a:lnTo>
                      <a:pt x="210" y="2721"/>
                    </a:lnTo>
                    <a:lnTo>
                      <a:pt x="315" y="2700"/>
                    </a:lnTo>
                    <a:lnTo>
                      <a:pt x="398" y="2784"/>
                    </a:lnTo>
                    <a:lnTo>
                      <a:pt x="503" y="2637"/>
                    </a:lnTo>
                    <a:lnTo>
                      <a:pt x="503" y="2742"/>
                    </a:lnTo>
                    <a:lnTo>
                      <a:pt x="545" y="2847"/>
                    </a:lnTo>
                    <a:lnTo>
                      <a:pt x="649" y="2847"/>
                    </a:lnTo>
                    <a:lnTo>
                      <a:pt x="754" y="2700"/>
                    </a:lnTo>
                    <a:lnTo>
                      <a:pt x="796" y="2595"/>
                    </a:lnTo>
                    <a:lnTo>
                      <a:pt x="838" y="2407"/>
                    </a:lnTo>
                    <a:lnTo>
                      <a:pt x="921" y="2491"/>
                    </a:lnTo>
                    <a:lnTo>
                      <a:pt x="942" y="2428"/>
                    </a:lnTo>
                    <a:lnTo>
                      <a:pt x="1047" y="2365"/>
                    </a:lnTo>
                    <a:lnTo>
                      <a:pt x="1110" y="2219"/>
                    </a:lnTo>
                    <a:lnTo>
                      <a:pt x="1110" y="2365"/>
                    </a:lnTo>
                    <a:lnTo>
                      <a:pt x="1173" y="2386"/>
                    </a:lnTo>
                    <a:lnTo>
                      <a:pt x="1235" y="2282"/>
                    </a:lnTo>
                    <a:lnTo>
                      <a:pt x="1340" y="2261"/>
                    </a:lnTo>
                    <a:lnTo>
                      <a:pt x="1382" y="2303"/>
                    </a:lnTo>
                    <a:lnTo>
                      <a:pt x="1361" y="2407"/>
                    </a:lnTo>
                    <a:lnTo>
                      <a:pt x="1256" y="2365"/>
                    </a:lnTo>
                    <a:lnTo>
                      <a:pt x="1256" y="2512"/>
                    </a:lnTo>
                    <a:lnTo>
                      <a:pt x="1361" y="2470"/>
                    </a:lnTo>
                    <a:lnTo>
                      <a:pt x="1424" y="2491"/>
                    </a:lnTo>
                    <a:lnTo>
                      <a:pt x="1549" y="2303"/>
                    </a:lnTo>
                    <a:lnTo>
                      <a:pt x="1549" y="2219"/>
                    </a:lnTo>
                    <a:lnTo>
                      <a:pt x="1466" y="2177"/>
                    </a:lnTo>
                    <a:lnTo>
                      <a:pt x="1549" y="2072"/>
                    </a:lnTo>
                    <a:lnTo>
                      <a:pt x="1549" y="1947"/>
                    </a:lnTo>
                    <a:lnTo>
                      <a:pt x="1633" y="1947"/>
                    </a:lnTo>
                    <a:lnTo>
                      <a:pt x="1675" y="1884"/>
                    </a:lnTo>
                    <a:lnTo>
                      <a:pt x="1675" y="1633"/>
                    </a:lnTo>
                    <a:lnTo>
                      <a:pt x="1758" y="1570"/>
                    </a:lnTo>
                    <a:lnTo>
                      <a:pt x="1800" y="1466"/>
                    </a:lnTo>
                    <a:lnTo>
                      <a:pt x="1842" y="1633"/>
                    </a:lnTo>
                    <a:lnTo>
                      <a:pt x="1863" y="1696"/>
                    </a:lnTo>
                    <a:lnTo>
                      <a:pt x="1905" y="1570"/>
                    </a:lnTo>
                    <a:lnTo>
                      <a:pt x="1905" y="1466"/>
                    </a:lnTo>
                    <a:lnTo>
                      <a:pt x="1947" y="1424"/>
                    </a:lnTo>
                    <a:lnTo>
                      <a:pt x="1905" y="1256"/>
                    </a:lnTo>
                    <a:lnTo>
                      <a:pt x="1989" y="1131"/>
                    </a:lnTo>
                    <a:lnTo>
                      <a:pt x="1989" y="922"/>
                    </a:lnTo>
                    <a:lnTo>
                      <a:pt x="2093" y="796"/>
                    </a:lnTo>
                    <a:lnTo>
                      <a:pt x="2156" y="503"/>
                    </a:lnTo>
                    <a:lnTo>
                      <a:pt x="2198" y="398"/>
                    </a:lnTo>
                    <a:lnTo>
                      <a:pt x="2072" y="294"/>
                    </a:lnTo>
                    <a:lnTo>
                      <a:pt x="1947" y="294"/>
                    </a:lnTo>
                    <a:lnTo>
                      <a:pt x="1947" y="315"/>
                    </a:lnTo>
                    <a:lnTo>
                      <a:pt x="1884" y="419"/>
                    </a:lnTo>
                    <a:lnTo>
                      <a:pt x="1863" y="398"/>
                    </a:lnTo>
                    <a:lnTo>
                      <a:pt x="1800" y="398"/>
                    </a:lnTo>
                    <a:lnTo>
                      <a:pt x="1738" y="440"/>
                    </a:lnTo>
                    <a:lnTo>
                      <a:pt x="1675" y="503"/>
                    </a:lnTo>
                    <a:lnTo>
                      <a:pt x="1340" y="482"/>
                    </a:lnTo>
                    <a:lnTo>
                      <a:pt x="1256" y="524"/>
                    </a:lnTo>
                    <a:lnTo>
                      <a:pt x="1256" y="629"/>
                    </a:lnTo>
                    <a:lnTo>
                      <a:pt x="1173" y="545"/>
                    </a:lnTo>
                    <a:lnTo>
                      <a:pt x="1068" y="545"/>
                    </a:lnTo>
                    <a:lnTo>
                      <a:pt x="1005" y="608"/>
                    </a:lnTo>
                    <a:lnTo>
                      <a:pt x="901" y="524"/>
                    </a:lnTo>
                    <a:lnTo>
                      <a:pt x="733" y="398"/>
                    </a:lnTo>
                    <a:lnTo>
                      <a:pt x="524" y="294"/>
                    </a:lnTo>
                    <a:lnTo>
                      <a:pt x="524" y="106"/>
                    </a:lnTo>
                    <a:lnTo>
                      <a:pt x="482" y="168"/>
                    </a:lnTo>
                    <a:lnTo>
                      <a:pt x="440" y="210"/>
                    </a:lnTo>
                    <a:lnTo>
                      <a:pt x="377" y="126"/>
                    </a:lnTo>
                    <a:lnTo>
                      <a:pt x="273" y="85"/>
                    </a:lnTo>
                    <a:lnTo>
                      <a:pt x="168"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3043;p43">
              <a:extLst>
                <a:ext uri="{FF2B5EF4-FFF2-40B4-BE49-F238E27FC236}">
                  <a16:creationId xmlns:a16="http://schemas.microsoft.com/office/drawing/2014/main" id="{98A2F8B3-28C8-4466-9480-9247596B64CB}"/>
                </a:ext>
              </a:extLst>
            </p:cNvPr>
            <p:cNvGrpSpPr/>
            <p:nvPr/>
          </p:nvGrpSpPr>
          <p:grpSpPr>
            <a:xfrm>
              <a:off x="5952300" y="3852150"/>
              <a:ext cx="231225" cy="287200"/>
              <a:chOff x="5952300" y="3852150"/>
              <a:chExt cx="231225" cy="287200"/>
            </a:xfrm>
          </p:grpSpPr>
          <p:sp>
            <p:nvSpPr>
              <p:cNvPr id="236" name="Google Shape;3044;p43">
                <a:extLst>
                  <a:ext uri="{FF2B5EF4-FFF2-40B4-BE49-F238E27FC236}">
                    <a16:creationId xmlns:a16="http://schemas.microsoft.com/office/drawing/2014/main" id="{8B021383-2131-40DC-A6F5-F5D7258628FF}"/>
                  </a:ext>
                </a:extLst>
              </p:cNvPr>
              <p:cNvSpPr/>
              <p:nvPr/>
            </p:nvSpPr>
            <p:spPr>
              <a:xfrm>
                <a:off x="5952300" y="3996525"/>
                <a:ext cx="145450" cy="142825"/>
              </a:xfrm>
              <a:custGeom>
                <a:avLst/>
                <a:gdLst/>
                <a:ahLst/>
                <a:cxnLst/>
                <a:rect l="l" t="t" r="r" b="b"/>
                <a:pathLst>
                  <a:path w="5818" h="5713" extrusionOk="0">
                    <a:moveTo>
                      <a:pt x="5064" y="0"/>
                    </a:moveTo>
                    <a:lnTo>
                      <a:pt x="4918" y="105"/>
                    </a:lnTo>
                    <a:lnTo>
                      <a:pt x="4834" y="126"/>
                    </a:lnTo>
                    <a:lnTo>
                      <a:pt x="4729" y="209"/>
                    </a:lnTo>
                    <a:lnTo>
                      <a:pt x="4729" y="377"/>
                    </a:lnTo>
                    <a:lnTo>
                      <a:pt x="4625" y="628"/>
                    </a:lnTo>
                    <a:lnTo>
                      <a:pt x="4520" y="753"/>
                    </a:lnTo>
                    <a:lnTo>
                      <a:pt x="4457" y="774"/>
                    </a:lnTo>
                    <a:lnTo>
                      <a:pt x="4332" y="942"/>
                    </a:lnTo>
                    <a:lnTo>
                      <a:pt x="4290" y="1025"/>
                    </a:lnTo>
                    <a:lnTo>
                      <a:pt x="4185" y="1067"/>
                    </a:lnTo>
                    <a:lnTo>
                      <a:pt x="4081" y="1046"/>
                    </a:lnTo>
                    <a:lnTo>
                      <a:pt x="3976" y="1130"/>
                    </a:lnTo>
                    <a:lnTo>
                      <a:pt x="3934" y="1235"/>
                    </a:lnTo>
                    <a:lnTo>
                      <a:pt x="3934" y="1339"/>
                    </a:lnTo>
                    <a:lnTo>
                      <a:pt x="3892" y="1360"/>
                    </a:lnTo>
                    <a:lnTo>
                      <a:pt x="3788" y="1465"/>
                    </a:lnTo>
                    <a:lnTo>
                      <a:pt x="3788" y="1590"/>
                    </a:lnTo>
                    <a:lnTo>
                      <a:pt x="3725" y="1674"/>
                    </a:lnTo>
                    <a:lnTo>
                      <a:pt x="3704" y="1758"/>
                    </a:lnTo>
                    <a:lnTo>
                      <a:pt x="3495" y="2009"/>
                    </a:lnTo>
                    <a:lnTo>
                      <a:pt x="3286" y="2176"/>
                    </a:lnTo>
                    <a:lnTo>
                      <a:pt x="3160" y="2197"/>
                    </a:lnTo>
                    <a:lnTo>
                      <a:pt x="2993" y="2281"/>
                    </a:lnTo>
                    <a:lnTo>
                      <a:pt x="2993" y="2344"/>
                    </a:lnTo>
                    <a:lnTo>
                      <a:pt x="2888" y="2344"/>
                    </a:lnTo>
                    <a:lnTo>
                      <a:pt x="2679" y="2469"/>
                    </a:lnTo>
                    <a:lnTo>
                      <a:pt x="2512" y="2616"/>
                    </a:lnTo>
                    <a:lnTo>
                      <a:pt x="2407" y="2637"/>
                    </a:lnTo>
                    <a:lnTo>
                      <a:pt x="2198" y="2783"/>
                    </a:lnTo>
                    <a:lnTo>
                      <a:pt x="2156" y="2846"/>
                    </a:lnTo>
                    <a:lnTo>
                      <a:pt x="2219" y="2929"/>
                    </a:lnTo>
                    <a:lnTo>
                      <a:pt x="2219" y="3055"/>
                    </a:lnTo>
                    <a:lnTo>
                      <a:pt x="2114" y="2950"/>
                    </a:lnTo>
                    <a:lnTo>
                      <a:pt x="2093" y="2929"/>
                    </a:lnTo>
                    <a:lnTo>
                      <a:pt x="1988" y="2950"/>
                    </a:lnTo>
                    <a:lnTo>
                      <a:pt x="1884" y="2992"/>
                    </a:lnTo>
                    <a:lnTo>
                      <a:pt x="1821" y="2950"/>
                    </a:lnTo>
                    <a:lnTo>
                      <a:pt x="1737" y="2950"/>
                    </a:lnTo>
                    <a:lnTo>
                      <a:pt x="1570" y="3118"/>
                    </a:lnTo>
                    <a:lnTo>
                      <a:pt x="1507" y="3201"/>
                    </a:lnTo>
                    <a:lnTo>
                      <a:pt x="1361" y="3327"/>
                    </a:lnTo>
                    <a:lnTo>
                      <a:pt x="1277" y="3348"/>
                    </a:lnTo>
                    <a:lnTo>
                      <a:pt x="1172" y="3453"/>
                    </a:lnTo>
                    <a:lnTo>
                      <a:pt x="1151" y="3620"/>
                    </a:lnTo>
                    <a:lnTo>
                      <a:pt x="1110" y="3536"/>
                    </a:lnTo>
                    <a:lnTo>
                      <a:pt x="1068" y="3473"/>
                    </a:lnTo>
                    <a:lnTo>
                      <a:pt x="1005" y="3557"/>
                    </a:lnTo>
                    <a:lnTo>
                      <a:pt x="942" y="3620"/>
                    </a:lnTo>
                    <a:lnTo>
                      <a:pt x="942" y="3746"/>
                    </a:lnTo>
                    <a:lnTo>
                      <a:pt x="879" y="3787"/>
                    </a:lnTo>
                    <a:lnTo>
                      <a:pt x="838" y="3766"/>
                    </a:lnTo>
                    <a:lnTo>
                      <a:pt x="670" y="3955"/>
                    </a:lnTo>
                    <a:lnTo>
                      <a:pt x="628" y="3955"/>
                    </a:lnTo>
                    <a:lnTo>
                      <a:pt x="566" y="4038"/>
                    </a:lnTo>
                    <a:lnTo>
                      <a:pt x="566" y="4206"/>
                    </a:lnTo>
                    <a:lnTo>
                      <a:pt x="524" y="4269"/>
                    </a:lnTo>
                    <a:lnTo>
                      <a:pt x="461" y="4164"/>
                    </a:lnTo>
                    <a:lnTo>
                      <a:pt x="419" y="4164"/>
                    </a:lnTo>
                    <a:lnTo>
                      <a:pt x="377" y="4206"/>
                    </a:lnTo>
                    <a:lnTo>
                      <a:pt x="335" y="4248"/>
                    </a:lnTo>
                    <a:lnTo>
                      <a:pt x="252" y="4415"/>
                    </a:lnTo>
                    <a:lnTo>
                      <a:pt x="252" y="4478"/>
                    </a:lnTo>
                    <a:lnTo>
                      <a:pt x="335" y="4582"/>
                    </a:lnTo>
                    <a:lnTo>
                      <a:pt x="377" y="4624"/>
                    </a:lnTo>
                    <a:lnTo>
                      <a:pt x="335" y="4666"/>
                    </a:lnTo>
                    <a:lnTo>
                      <a:pt x="252" y="4666"/>
                    </a:lnTo>
                    <a:lnTo>
                      <a:pt x="126" y="4687"/>
                    </a:lnTo>
                    <a:lnTo>
                      <a:pt x="1" y="4813"/>
                    </a:lnTo>
                    <a:lnTo>
                      <a:pt x="43" y="4834"/>
                    </a:lnTo>
                    <a:lnTo>
                      <a:pt x="126" y="4834"/>
                    </a:lnTo>
                    <a:lnTo>
                      <a:pt x="43" y="4896"/>
                    </a:lnTo>
                    <a:lnTo>
                      <a:pt x="43" y="5001"/>
                    </a:lnTo>
                    <a:lnTo>
                      <a:pt x="126" y="5085"/>
                    </a:lnTo>
                    <a:lnTo>
                      <a:pt x="168" y="5106"/>
                    </a:lnTo>
                    <a:lnTo>
                      <a:pt x="315" y="5106"/>
                    </a:lnTo>
                    <a:lnTo>
                      <a:pt x="335" y="5147"/>
                    </a:lnTo>
                    <a:lnTo>
                      <a:pt x="356" y="5147"/>
                    </a:lnTo>
                    <a:lnTo>
                      <a:pt x="377" y="5085"/>
                    </a:lnTo>
                    <a:lnTo>
                      <a:pt x="440" y="5085"/>
                    </a:lnTo>
                    <a:lnTo>
                      <a:pt x="524" y="5126"/>
                    </a:lnTo>
                    <a:lnTo>
                      <a:pt x="566" y="5210"/>
                    </a:lnTo>
                    <a:lnTo>
                      <a:pt x="545" y="5252"/>
                    </a:lnTo>
                    <a:lnTo>
                      <a:pt x="587" y="5315"/>
                    </a:lnTo>
                    <a:lnTo>
                      <a:pt x="670" y="5315"/>
                    </a:lnTo>
                    <a:lnTo>
                      <a:pt x="733" y="5336"/>
                    </a:lnTo>
                    <a:lnTo>
                      <a:pt x="754" y="5461"/>
                    </a:lnTo>
                    <a:lnTo>
                      <a:pt x="859" y="5545"/>
                    </a:lnTo>
                    <a:lnTo>
                      <a:pt x="942" y="5608"/>
                    </a:lnTo>
                    <a:lnTo>
                      <a:pt x="838" y="5670"/>
                    </a:lnTo>
                    <a:lnTo>
                      <a:pt x="879" y="5670"/>
                    </a:lnTo>
                    <a:lnTo>
                      <a:pt x="1005" y="5629"/>
                    </a:lnTo>
                    <a:lnTo>
                      <a:pt x="1005" y="5670"/>
                    </a:lnTo>
                    <a:lnTo>
                      <a:pt x="1110" y="5712"/>
                    </a:lnTo>
                    <a:lnTo>
                      <a:pt x="1256" y="5670"/>
                    </a:lnTo>
                    <a:lnTo>
                      <a:pt x="1465" y="5608"/>
                    </a:lnTo>
                    <a:lnTo>
                      <a:pt x="1612" y="5461"/>
                    </a:lnTo>
                    <a:lnTo>
                      <a:pt x="1737" y="5419"/>
                    </a:lnTo>
                    <a:lnTo>
                      <a:pt x="1737" y="5357"/>
                    </a:lnTo>
                    <a:lnTo>
                      <a:pt x="1716" y="5252"/>
                    </a:lnTo>
                    <a:lnTo>
                      <a:pt x="1800" y="5315"/>
                    </a:lnTo>
                    <a:lnTo>
                      <a:pt x="1779" y="5398"/>
                    </a:lnTo>
                    <a:lnTo>
                      <a:pt x="1905" y="5336"/>
                    </a:lnTo>
                    <a:lnTo>
                      <a:pt x="1926" y="5210"/>
                    </a:lnTo>
                    <a:lnTo>
                      <a:pt x="2009" y="5106"/>
                    </a:lnTo>
                    <a:lnTo>
                      <a:pt x="2198" y="5022"/>
                    </a:lnTo>
                    <a:lnTo>
                      <a:pt x="2323" y="5022"/>
                    </a:lnTo>
                    <a:lnTo>
                      <a:pt x="2365" y="5001"/>
                    </a:lnTo>
                    <a:lnTo>
                      <a:pt x="2365" y="4959"/>
                    </a:lnTo>
                    <a:lnTo>
                      <a:pt x="2260" y="4959"/>
                    </a:lnTo>
                    <a:lnTo>
                      <a:pt x="2323" y="4938"/>
                    </a:lnTo>
                    <a:lnTo>
                      <a:pt x="2344" y="4917"/>
                    </a:lnTo>
                    <a:lnTo>
                      <a:pt x="2323" y="4896"/>
                    </a:lnTo>
                    <a:lnTo>
                      <a:pt x="2449" y="4729"/>
                    </a:lnTo>
                    <a:lnTo>
                      <a:pt x="2532" y="4582"/>
                    </a:lnTo>
                    <a:lnTo>
                      <a:pt x="2574" y="4415"/>
                    </a:lnTo>
                    <a:lnTo>
                      <a:pt x="2658" y="4310"/>
                    </a:lnTo>
                    <a:lnTo>
                      <a:pt x="2930" y="4143"/>
                    </a:lnTo>
                    <a:lnTo>
                      <a:pt x="2972" y="4038"/>
                    </a:lnTo>
                    <a:lnTo>
                      <a:pt x="2993" y="3913"/>
                    </a:lnTo>
                    <a:lnTo>
                      <a:pt x="3097" y="3746"/>
                    </a:lnTo>
                    <a:lnTo>
                      <a:pt x="3160" y="3641"/>
                    </a:lnTo>
                    <a:lnTo>
                      <a:pt x="3181" y="3536"/>
                    </a:lnTo>
                    <a:lnTo>
                      <a:pt x="3265" y="3432"/>
                    </a:lnTo>
                    <a:lnTo>
                      <a:pt x="3369" y="3369"/>
                    </a:lnTo>
                    <a:lnTo>
                      <a:pt x="3390" y="3264"/>
                    </a:lnTo>
                    <a:lnTo>
                      <a:pt x="3474" y="3348"/>
                    </a:lnTo>
                    <a:lnTo>
                      <a:pt x="3516" y="3348"/>
                    </a:lnTo>
                    <a:lnTo>
                      <a:pt x="3558" y="3243"/>
                    </a:lnTo>
                    <a:lnTo>
                      <a:pt x="3662" y="3243"/>
                    </a:lnTo>
                    <a:lnTo>
                      <a:pt x="3725" y="3222"/>
                    </a:lnTo>
                    <a:lnTo>
                      <a:pt x="3788" y="3139"/>
                    </a:lnTo>
                    <a:lnTo>
                      <a:pt x="3788" y="3034"/>
                    </a:lnTo>
                    <a:lnTo>
                      <a:pt x="3704" y="2950"/>
                    </a:lnTo>
                    <a:lnTo>
                      <a:pt x="3704" y="2950"/>
                    </a:lnTo>
                    <a:lnTo>
                      <a:pt x="3809" y="3013"/>
                    </a:lnTo>
                    <a:lnTo>
                      <a:pt x="3830" y="3139"/>
                    </a:lnTo>
                    <a:lnTo>
                      <a:pt x="3892" y="3139"/>
                    </a:lnTo>
                    <a:lnTo>
                      <a:pt x="3976" y="3118"/>
                    </a:lnTo>
                    <a:lnTo>
                      <a:pt x="3976" y="3055"/>
                    </a:lnTo>
                    <a:lnTo>
                      <a:pt x="4039" y="3013"/>
                    </a:lnTo>
                    <a:lnTo>
                      <a:pt x="4123" y="3034"/>
                    </a:lnTo>
                    <a:lnTo>
                      <a:pt x="4123" y="3097"/>
                    </a:lnTo>
                    <a:lnTo>
                      <a:pt x="4018" y="3139"/>
                    </a:lnTo>
                    <a:lnTo>
                      <a:pt x="4123" y="3139"/>
                    </a:lnTo>
                    <a:lnTo>
                      <a:pt x="4227" y="3160"/>
                    </a:lnTo>
                    <a:lnTo>
                      <a:pt x="4248" y="3118"/>
                    </a:lnTo>
                    <a:lnTo>
                      <a:pt x="4248" y="3034"/>
                    </a:lnTo>
                    <a:lnTo>
                      <a:pt x="4290" y="2992"/>
                    </a:lnTo>
                    <a:lnTo>
                      <a:pt x="4311" y="3013"/>
                    </a:lnTo>
                    <a:lnTo>
                      <a:pt x="4311" y="3139"/>
                    </a:lnTo>
                    <a:lnTo>
                      <a:pt x="4332" y="3160"/>
                    </a:lnTo>
                    <a:lnTo>
                      <a:pt x="4395" y="3118"/>
                    </a:lnTo>
                    <a:lnTo>
                      <a:pt x="4416" y="2950"/>
                    </a:lnTo>
                    <a:lnTo>
                      <a:pt x="4353" y="2867"/>
                    </a:lnTo>
                    <a:lnTo>
                      <a:pt x="4290" y="2867"/>
                    </a:lnTo>
                    <a:lnTo>
                      <a:pt x="4311" y="2825"/>
                    </a:lnTo>
                    <a:lnTo>
                      <a:pt x="4311" y="2699"/>
                    </a:lnTo>
                    <a:lnTo>
                      <a:pt x="4332" y="2511"/>
                    </a:lnTo>
                    <a:lnTo>
                      <a:pt x="4416" y="2490"/>
                    </a:lnTo>
                    <a:lnTo>
                      <a:pt x="4562" y="2427"/>
                    </a:lnTo>
                    <a:lnTo>
                      <a:pt x="4750" y="2323"/>
                    </a:lnTo>
                    <a:lnTo>
                      <a:pt x="4771" y="2260"/>
                    </a:lnTo>
                    <a:lnTo>
                      <a:pt x="4918" y="2093"/>
                    </a:lnTo>
                    <a:lnTo>
                      <a:pt x="4918" y="1988"/>
                    </a:lnTo>
                    <a:lnTo>
                      <a:pt x="5043" y="1862"/>
                    </a:lnTo>
                    <a:lnTo>
                      <a:pt x="5127" y="1883"/>
                    </a:lnTo>
                    <a:lnTo>
                      <a:pt x="5127" y="1821"/>
                    </a:lnTo>
                    <a:lnTo>
                      <a:pt x="5336" y="1632"/>
                    </a:lnTo>
                    <a:lnTo>
                      <a:pt x="5336" y="1549"/>
                    </a:lnTo>
                    <a:lnTo>
                      <a:pt x="5650" y="1277"/>
                    </a:lnTo>
                    <a:lnTo>
                      <a:pt x="5755" y="1235"/>
                    </a:lnTo>
                    <a:lnTo>
                      <a:pt x="5692" y="1214"/>
                    </a:lnTo>
                    <a:lnTo>
                      <a:pt x="5671" y="1109"/>
                    </a:lnTo>
                    <a:lnTo>
                      <a:pt x="5608" y="1005"/>
                    </a:lnTo>
                    <a:lnTo>
                      <a:pt x="5650" y="900"/>
                    </a:lnTo>
                    <a:lnTo>
                      <a:pt x="5671" y="774"/>
                    </a:lnTo>
                    <a:lnTo>
                      <a:pt x="5692" y="816"/>
                    </a:lnTo>
                    <a:lnTo>
                      <a:pt x="5797" y="649"/>
                    </a:lnTo>
                    <a:lnTo>
                      <a:pt x="5713" y="691"/>
                    </a:lnTo>
                    <a:lnTo>
                      <a:pt x="5650" y="691"/>
                    </a:lnTo>
                    <a:lnTo>
                      <a:pt x="5755" y="628"/>
                    </a:lnTo>
                    <a:lnTo>
                      <a:pt x="5817" y="502"/>
                    </a:lnTo>
                    <a:lnTo>
                      <a:pt x="5797" y="502"/>
                    </a:lnTo>
                    <a:lnTo>
                      <a:pt x="5797" y="419"/>
                    </a:lnTo>
                    <a:lnTo>
                      <a:pt x="5713" y="419"/>
                    </a:lnTo>
                    <a:lnTo>
                      <a:pt x="5650" y="544"/>
                    </a:lnTo>
                    <a:lnTo>
                      <a:pt x="5671" y="586"/>
                    </a:lnTo>
                    <a:lnTo>
                      <a:pt x="5713" y="607"/>
                    </a:lnTo>
                    <a:lnTo>
                      <a:pt x="5608" y="649"/>
                    </a:lnTo>
                    <a:lnTo>
                      <a:pt x="5566" y="607"/>
                    </a:lnTo>
                    <a:lnTo>
                      <a:pt x="5566" y="544"/>
                    </a:lnTo>
                    <a:lnTo>
                      <a:pt x="5504" y="544"/>
                    </a:lnTo>
                    <a:lnTo>
                      <a:pt x="5441" y="523"/>
                    </a:lnTo>
                    <a:lnTo>
                      <a:pt x="5378" y="586"/>
                    </a:lnTo>
                    <a:lnTo>
                      <a:pt x="5294" y="691"/>
                    </a:lnTo>
                    <a:lnTo>
                      <a:pt x="5232" y="628"/>
                    </a:lnTo>
                    <a:lnTo>
                      <a:pt x="5169" y="481"/>
                    </a:lnTo>
                    <a:lnTo>
                      <a:pt x="5232" y="440"/>
                    </a:lnTo>
                    <a:lnTo>
                      <a:pt x="5273" y="377"/>
                    </a:lnTo>
                    <a:lnTo>
                      <a:pt x="5273" y="314"/>
                    </a:lnTo>
                    <a:lnTo>
                      <a:pt x="5252" y="293"/>
                    </a:lnTo>
                    <a:lnTo>
                      <a:pt x="5273" y="251"/>
                    </a:lnTo>
                    <a:lnTo>
                      <a:pt x="5232" y="209"/>
                    </a:lnTo>
                    <a:lnTo>
                      <a:pt x="5169" y="251"/>
                    </a:lnTo>
                    <a:lnTo>
                      <a:pt x="5127" y="230"/>
                    </a:lnTo>
                    <a:lnTo>
                      <a:pt x="5064" y="188"/>
                    </a:lnTo>
                    <a:lnTo>
                      <a:pt x="5085" y="105"/>
                    </a:lnTo>
                    <a:lnTo>
                      <a:pt x="5169"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3045;p43">
                <a:extLst>
                  <a:ext uri="{FF2B5EF4-FFF2-40B4-BE49-F238E27FC236}">
                    <a16:creationId xmlns:a16="http://schemas.microsoft.com/office/drawing/2014/main" id="{1335E7A0-FD71-419E-8B3A-932914753C78}"/>
                  </a:ext>
                </a:extLst>
              </p:cNvPr>
              <p:cNvSpPr/>
              <p:nvPr/>
            </p:nvSpPr>
            <p:spPr>
              <a:xfrm>
                <a:off x="6101375" y="3852150"/>
                <a:ext cx="82150" cy="171075"/>
              </a:xfrm>
              <a:custGeom>
                <a:avLst/>
                <a:gdLst/>
                <a:ahLst/>
                <a:cxnLst/>
                <a:rect l="l" t="t" r="r" b="b"/>
                <a:pathLst>
                  <a:path w="3286" h="6843" extrusionOk="0">
                    <a:moveTo>
                      <a:pt x="880" y="0"/>
                    </a:moveTo>
                    <a:lnTo>
                      <a:pt x="796" y="21"/>
                    </a:lnTo>
                    <a:lnTo>
                      <a:pt x="650" y="21"/>
                    </a:lnTo>
                    <a:lnTo>
                      <a:pt x="650" y="42"/>
                    </a:lnTo>
                    <a:lnTo>
                      <a:pt x="733" y="126"/>
                    </a:lnTo>
                    <a:lnTo>
                      <a:pt x="859" y="440"/>
                    </a:lnTo>
                    <a:lnTo>
                      <a:pt x="859" y="544"/>
                    </a:lnTo>
                    <a:lnTo>
                      <a:pt x="859" y="733"/>
                    </a:lnTo>
                    <a:lnTo>
                      <a:pt x="796" y="774"/>
                    </a:lnTo>
                    <a:lnTo>
                      <a:pt x="754" y="774"/>
                    </a:lnTo>
                    <a:lnTo>
                      <a:pt x="754" y="795"/>
                    </a:lnTo>
                    <a:lnTo>
                      <a:pt x="796" y="1046"/>
                    </a:lnTo>
                    <a:lnTo>
                      <a:pt x="838" y="1067"/>
                    </a:lnTo>
                    <a:lnTo>
                      <a:pt x="942" y="1026"/>
                    </a:lnTo>
                    <a:lnTo>
                      <a:pt x="1047" y="1026"/>
                    </a:lnTo>
                    <a:lnTo>
                      <a:pt x="963" y="1046"/>
                    </a:lnTo>
                    <a:lnTo>
                      <a:pt x="880" y="1151"/>
                    </a:lnTo>
                    <a:lnTo>
                      <a:pt x="901" y="1277"/>
                    </a:lnTo>
                    <a:lnTo>
                      <a:pt x="984" y="1444"/>
                    </a:lnTo>
                    <a:lnTo>
                      <a:pt x="1005" y="1716"/>
                    </a:lnTo>
                    <a:lnTo>
                      <a:pt x="1005" y="1904"/>
                    </a:lnTo>
                    <a:lnTo>
                      <a:pt x="1005" y="2030"/>
                    </a:lnTo>
                    <a:lnTo>
                      <a:pt x="1068" y="2009"/>
                    </a:lnTo>
                    <a:lnTo>
                      <a:pt x="1089" y="1904"/>
                    </a:lnTo>
                    <a:lnTo>
                      <a:pt x="1068" y="1821"/>
                    </a:lnTo>
                    <a:lnTo>
                      <a:pt x="1089" y="1800"/>
                    </a:lnTo>
                    <a:lnTo>
                      <a:pt x="1152" y="1842"/>
                    </a:lnTo>
                    <a:lnTo>
                      <a:pt x="1152" y="1967"/>
                    </a:lnTo>
                    <a:lnTo>
                      <a:pt x="1194" y="1967"/>
                    </a:lnTo>
                    <a:lnTo>
                      <a:pt x="1214" y="1904"/>
                    </a:lnTo>
                    <a:lnTo>
                      <a:pt x="1194" y="1842"/>
                    </a:lnTo>
                    <a:lnTo>
                      <a:pt x="1214" y="1842"/>
                    </a:lnTo>
                    <a:lnTo>
                      <a:pt x="1256" y="1925"/>
                    </a:lnTo>
                    <a:lnTo>
                      <a:pt x="1173" y="2030"/>
                    </a:lnTo>
                    <a:lnTo>
                      <a:pt x="1152" y="2134"/>
                    </a:lnTo>
                    <a:lnTo>
                      <a:pt x="1152" y="2197"/>
                    </a:lnTo>
                    <a:lnTo>
                      <a:pt x="1110" y="2218"/>
                    </a:lnTo>
                    <a:lnTo>
                      <a:pt x="1068" y="2134"/>
                    </a:lnTo>
                    <a:lnTo>
                      <a:pt x="1005" y="2134"/>
                    </a:lnTo>
                    <a:lnTo>
                      <a:pt x="1047" y="2323"/>
                    </a:lnTo>
                    <a:lnTo>
                      <a:pt x="1110" y="2532"/>
                    </a:lnTo>
                    <a:lnTo>
                      <a:pt x="1173" y="2553"/>
                    </a:lnTo>
                    <a:lnTo>
                      <a:pt x="1194" y="2532"/>
                    </a:lnTo>
                    <a:lnTo>
                      <a:pt x="1256" y="2616"/>
                    </a:lnTo>
                    <a:lnTo>
                      <a:pt x="1256" y="2658"/>
                    </a:lnTo>
                    <a:lnTo>
                      <a:pt x="1298" y="2699"/>
                    </a:lnTo>
                    <a:lnTo>
                      <a:pt x="1194" y="2762"/>
                    </a:lnTo>
                    <a:lnTo>
                      <a:pt x="1194" y="2825"/>
                    </a:lnTo>
                    <a:lnTo>
                      <a:pt x="1214" y="2867"/>
                    </a:lnTo>
                    <a:lnTo>
                      <a:pt x="1194" y="2950"/>
                    </a:lnTo>
                    <a:lnTo>
                      <a:pt x="1110" y="3139"/>
                    </a:lnTo>
                    <a:lnTo>
                      <a:pt x="1152" y="3243"/>
                    </a:lnTo>
                    <a:lnTo>
                      <a:pt x="1089" y="3264"/>
                    </a:lnTo>
                    <a:lnTo>
                      <a:pt x="1173" y="3348"/>
                    </a:lnTo>
                    <a:lnTo>
                      <a:pt x="1152" y="3369"/>
                    </a:lnTo>
                    <a:lnTo>
                      <a:pt x="1068" y="3369"/>
                    </a:lnTo>
                    <a:lnTo>
                      <a:pt x="1005" y="3474"/>
                    </a:lnTo>
                    <a:lnTo>
                      <a:pt x="1005" y="3536"/>
                    </a:lnTo>
                    <a:lnTo>
                      <a:pt x="1068" y="3599"/>
                    </a:lnTo>
                    <a:lnTo>
                      <a:pt x="1005" y="3641"/>
                    </a:lnTo>
                    <a:lnTo>
                      <a:pt x="942" y="3641"/>
                    </a:lnTo>
                    <a:lnTo>
                      <a:pt x="880" y="3767"/>
                    </a:lnTo>
                    <a:lnTo>
                      <a:pt x="796" y="4164"/>
                    </a:lnTo>
                    <a:lnTo>
                      <a:pt x="796" y="4269"/>
                    </a:lnTo>
                    <a:lnTo>
                      <a:pt x="733" y="4331"/>
                    </a:lnTo>
                    <a:lnTo>
                      <a:pt x="629" y="4331"/>
                    </a:lnTo>
                    <a:lnTo>
                      <a:pt x="545" y="4290"/>
                    </a:lnTo>
                    <a:lnTo>
                      <a:pt x="419" y="4311"/>
                    </a:lnTo>
                    <a:lnTo>
                      <a:pt x="210" y="4415"/>
                    </a:lnTo>
                    <a:lnTo>
                      <a:pt x="106" y="4520"/>
                    </a:lnTo>
                    <a:lnTo>
                      <a:pt x="64" y="4645"/>
                    </a:lnTo>
                    <a:lnTo>
                      <a:pt x="106" y="4834"/>
                    </a:lnTo>
                    <a:lnTo>
                      <a:pt x="210" y="4917"/>
                    </a:lnTo>
                    <a:lnTo>
                      <a:pt x="357" y="5022"/>
                    </a:lnTo>
                    <a:lnTo>
                      <a:pt x="440" y="5168"/>
                    </a:lnTo>
                    <a:lnTo>
                      <a:pt x="587" y="5231"/>
                    </a:lnTo>
                    <a:lnTo>
                      <a:pt x="650" y="5273"/>
                    </a:lnTo>
                    <a:lnTo>
                      <a:pt x="670" y="5545"/>
                    </a:lnTo>
                    <a:lnTo>
                      <a:pt x="691" y="5566"/>
                    </a:lnTo>
                    <a:lnTo>
                      <a:pt x="670" y="5587"/>
                    </a:lnTo>
                    <a:lnTo>
                      <a:pt x="670" y="5733"/>
                    </a:lnTo>
                    <a:lnTo>
                      <a:pt x="629" y="5838"/>
                    </a:lnTo>
                    <a:lnTo>
                      <a:pt x="378" y="6110"/>
                    </a:lnTo>
                    <a:lnTo>
                      <a:pt x="231" y="6277"/>
                    </a:lnTo>
                    <a:lnTo>
                      <a:pt x="43" y="6424"/>
                    </a:lnTo>
                    <a:lnTo>
                      <a:pt x="1" y="6508"/>
                    </a:lnTo>
                    <a:lnTo>
                      <a:pt x="22" y="6549"/>
                    </a:lnTo>
                    <a:lnTo>
                      <a:pt x="126" y="6591"/>
                    </a:lnTo>
                    <a:lnTo>
                      <a:pt x="147" y="6528"/>
                    </a:lnTo>
                    <a:lnTo>
                      <a:pt x="210" y="6528"/>
                    </a:lnTo>
                    <a:lnTo>
                      <a:pt x="210" y="6612"/>
                    </a:lnTo>
                    <a:lnTo>
                      <a:pt x="210" y="6675"/>
                    </a:lnTo>
                    <a:lnTo>
                      <a:pt x="231" y="6696"/>
                    </a:lnTo>
                    <a:lnTo>
                      <a:pt x="273" y="6675"/>
                    </a:lnTo>
                    <a:lnTo>
                      <a:pt x="315" y="6717"/>
                    </a:lnTo>
                    <a:lnTo>
                      <a:pt x="315" y="6800"/>
                    </a:lnTo>
                    <a:lnTo>
                      <a:pt x="336" y="6842"/>
                    </a:lnTo>
                    <a:lnTo>
                      <a:pt x="419" y="6821"/>
                    </a:lnTo>
                    <a:lnTo>
                      <a:pt x="629" y="6675"/>
                    </a:lnTo>
                    <a:lnTo>
                      <a:pt x="796" y="6528"/>
                    </a:lnTo>
                    <a:lnTo>
                      <a:pt x="984" y="6361"/>
                    </a:lnTo>
                    <a:lnTo>
                      <a:pt x="1152" y="6173"/>
                    </a:lnTo>
                    <a:lnTo>
                      <a:pt x="1319" y="5901"/>
                    </a:lnTo>
                    <a:lnTo>
                      <a:pt x="1424" y="5859"/>
                    </a:lnTo>
                    <a:lnTo>
                      <a:pt x="1507" y="5859"/>
                    </a:lnTo>
                    <a:lnTo>
                      <a:pt x="1570" y="5775"/>
                    </a:lnTo>
                    <a:lnTo>
                      <a:pt x="1570" y="5691"/>
                    </a:lnTo>
                    <a:lnTo>
                      <a:pt x="1612" y="5650"/>
                    </a:lnTo>
                    <a:lnTo>
                      <a:pt x="1717" y="5587"/>
                    </a:lnTo>
                    <a:lnTo>
                      <a:pt x="1800" y="5357"/>
                    </a:lnTo>
                    <a:lnTo>
                      <a:pt x="1905" y="5210"/>
                    </a:lnTo>
                    <a:lnTo>
                      <a:pt x="1905" y="5147"/>
                    </a:lnTo>
                    <a:lnTo>
                      <a:pt x="1989" y="5106"/>
                    </a:lnTo>
                    <a:lnTo>
                      <a:pt x="1884" y="4980"/>
                    </a:lnTo>
                    <a:lnTo>
                      <a:pt x="1717" y="4980"/>
                    </a:lnTo>
                    <a:lnTo>
                      <a:pt x="1800" y="4938"/>
                    </a:lnTo>
                    <a:lnTo>
                      <a:pt x="1884" y="4917"/>
                    </a:lnTo>
                    <a:lnTo>
                      <a:pt x="2114" y="4624"/>
                    </a:lnTo>
                    <a:lnTo>
                      <a:pt x="2240" y="4603"/>
                    </a:lnTo>
                    <a:lnTo>
                      <a:pt x="2428" y="4624"/>
                    </a:lnTo>
                    <a:lnTo>
                      <a:pt x="2512" y="4624"/>
                    </a:lnTo>
                    <a:lnTo>
                      <a:pt x="2512" y="4708"/>
                    </a:lnTo>
                    <a:lnTo>
                      <a:pt x="2512" y="4792"/>
                    </a:lnTo>
                    <a:lnTo>
                      <a:pt x="2616" y="4708"/>
                    </a:lnTo>
                    <a:lnTo>
                      <a:pt x="2679" y="4645"/>
                    </a:lnTo>
                    <a:lnTo>
                      <a:pt x="2533" y="4603"/>
                    </a:lnTo>
                    <a:lnTo>
                      <a:pt x="2554" y="4499"/>
                    </a:lnTo>
                    <a:lnTo>
                      <a:pt x="2637" y="4311"/>
                    </a:lnTo>
                    <a:lnTo>
                      <a:pt x="2679" y="4227"/>
                    </a:lnTo>
                    <a:lnTo>
                      <a:pt x="2784" y="4227"/>
                    </a:lnTo>
                    <a:lnTo>
                      <a:pt x="2826" y="4290"/>
                    </a:lnTo>
                    <a:lnTo>
                      <a:pt x="2867" y="4227"/>
                    </a:lnTo>
                    <a:lnTo>
                      <a:pt x="2930" y="4122"/>
                    </a:lnTo>
                    <a:lnTo>
                      <a:pt x="3077" y="3892"/>
                    </a:lnTo>
                    <a:lnTo>
                      <a:pt x="3077" y="3808"/>
                    </a:lnTo>
                    <a:lnTo>
                      <a:pt x="3077" y="3746"/>
                    </a:lnTo>
                    <a:lnTo>
                      <a:pt x="3098" y="3599"/>
                    </a:lnTo>
                    <a:lnTo>
                      <a:pt x="3202" y="3495"/>
                    </a:lnTo>
                    <a:lnTo>
                      <a:pt x="3286" y="3453"/>
                    </a:lnTo>
                    <a:lnTo>
                      <a:pt x="3286" y="3411"/>
                    </a:lnTo>
                    <a:lnTo>
                      <a:pt x="3160" y="3369"/>
                    </a:lnTo>
                    <a:lnTo>
                      <a:pt x="3098" y="3285"/>
                    </a:lnTo>
                    <a:lnTo>
                      <a:pt x="3139" y="3285"/>
                    </a:lnTo>
                    <a:lnTo>
                      <a:pt x="3160" y="3243"/>
                    </a:lnTo>
                    <a:lnTo>
                      <a:pt x="3035" y="3222"/>
                    </a:lnTo>
                    <a:lnTo>
                      <a:pt x="2888" y="3327"/>
                    </a:lnTo>
                    <a:lnTo>
                      <a:pt x="2679" y="3536"/>
                    </a:lnTo>
                    <a:lnTo>
                      <a:pt x="2554" y="3536"/>
                    </a:lnTo>
                    <a:lnTo>
                      <a:pt x="2470" y="3578"/>
                    </a:lnTo>
                    <a:lnTo>
                      <a:pt x="2365" y="3536"/>
                    </a:lnTo>
                    <a:lnTo>
                      <a:pt x="2135" y="3285"/>
                    </a:lnTo>
                    <a:lnTo>
                      <a:pt x="2051" y="3285"/>
                    </a:lnTo>
                    <a:lnTo>
                      <a:pt x="1989" y="3181"/>
                    </a:lnTo>
                    <a:lnTo>
                      <a:pt x="1947" y="3118"/>
                    </a:lnTo>
                    <a:lnTo>
                      <a:pt x="2010" y="3034"/>
                    </a:lnTo>
                    <a:lnTo>
                      <a:pt x="2030" y="2888"/>
                    </a:lnTo>
                    <a:lnTo>
                      <a:pt x="1926" y="2720"/>
                    </a:lnTo>
                    <a:lnTo>
                      <a:pt x="1926" y="2637"/>
                    </a:lnTo>
                    <a:lnTo>
                      <a:pt x="1905" y="2595"/>
                    </a:lnTo>
                    <a:lnTo>
                      <a:pt x="1905" y="2448"/>
                    </a:lnTo>
                    <a:lnTo>
                      <a:pt x="1947" y="2365"/>
                    </a:lnTo>
                    <a:lnTo>
                      <a:pt x="1884" y="2365"/>
                    </a:lnTo>
                    <a:lnTo>
                      <a:pt x="1884" y="2239"/>
                    </a:lnTo>
                    <a:lnTo>
                      <a:pt x="1842" y="2176"/>
                    </a:lnTo>
                    <a:lnTo>
                      <a:pt x="1800" y="2197"/>
                    </a:lnTo>
                    <a:lnTo>
                      <a:pt x="1717" y="2134"/>
                    </a:lnTo>
                    <a:lnTo>
                      <a:pt x="1675" y="2197"/>
                    </a:lnTo>
                    <a:lnTo>
                      <a:pt x="1779" y="2281"/>
                    </a:lnTo>
                    <a:lnTo>
                      <a:pt x="1738" y="2365"/>
                    </a:lnTo>
                    <a:lnTo>
                      <a:pt x="1779" y="2427"/>
                    </a:lnTo>
                    <a:lnTo>
                      <a:pt x="1696" y="2511"/>
                    </a:lnTo>
                    <a:lnTo>
                      <a:pt x="1696" y="2595"/>
                    </a:lnTo>
                    <a:lnTo>
                      <a:pt x="1779" y="2699"/>
                    </a:lnTo>
                    <a:lnTo>
                      <a:pt x="1779" y="2741"/>
                    </a:lnTo>
                    <a:lnTo>
                      <a:pt x="1675" y="2762"/>
                    </a:lnTo>
                    <a:lnTo>
                      <a:pt x="1612" y="2720"/>
                    </a:lnTo>
                    <a:lnTo>
                      <a:pt x="1591" y="2616"/>
                    </a:lnTo>
                    <a:lnTo>
                      <a:pt x="1486" y="2595"/>
                    </a:lnTo>
                    <a:lnTo>
                      <a:pt x="1486" y="2532"/>
                    </a:lnTo>
                    <a:lnTo>
                      <a:pt x="1382" y="2511"/>
                    </a:lnTo>
                    <a:lnTo>
                      <a:pt x="1319" y="2511"/>
                    </a:lnTo>
                    <a:lnTo>
                      <a:pt x="1298" y="2448"/>
                    </a:lnTo>
                    <a:lnTo>
                      <a:pt x="1403" y="2406"/>
                    </a:lnTo>
                    <a:lnTo>
                      <a:pt x="1424" y="2323"/>
                    </a:lnTo>
                    <a:lnTo>
                      <a:pt x="1319" y="2239"/>
                    </a:lnTo>
                    <a:lnTo>
                      <a:pt x="1403" y="2114"/>
                    </a:lnTo>
                    <a:lnTo>
                      <a:pt x="1486" y="2093"/>
                    </a:lnTo>
                    <a:lnTo>
                      <a:pt x="1507" y="1988"/>
                    </a:lnTo>
                    <a:lnTo>
                      <a:pt x="1486" y="1904"/>
                    </a:lnTo>
                    <a:lnTo>
                      <a:pt x="1507" y="1821"/>
                    </a:lnTo>
                    <a:lnTo>
                      <a:pt x="1466" y="1758"/>
                    </a:lnTo>
                    <a:lnTo>
                      <a:pt x="1486" y="1611"/>
                    </a:lnTo>
                    <a:lnTo>
                      <a:pt x="1361" y="1507"/>
                    </a:lnTo>
                    <a:lnTo>
                      <a:pt x="1361" y="1465"/>
                    </a:lnTo>
                    <a:lnTo>
                      <a:pt x="1424" y="1507"/>
                    </a:lnTo>
                    <a:lnTo>
                      <a:pt x="1528" y="1486"/>
                    </a:lnTo>
                    <a:lnTo>
                      <a:pt x="1570" y="1360"/>
                    </a:lnTo>
                    <a:lnTo>
                      <a:pt x="1591" y="1318"/>
                    </a:lnTo>
                    <a:lnTo>
                      <a:pt x="1591" y="1151"/>
                    </a:lnTo>
                    <a:lnTo>
                      <a:pt x="1570" y="1026"/>
                    </a:lnTo>
                    <a:lnTo>
                      <a:pt x="1570" y="921"/>
                    </a:lnTo>
                    <a:lnTo>
                      <a:pt x="1507" y="942"/>
                    </a:lnTo>
                    <a:lnTo>
                      <a:pt x="1382" y="984"/>
                    </a:lnTo>
                    <a:lnTo>
                      <a:pt x="1277" y="879"/>
                    </a:lnTo>
                    <a:lnTo>
                      <a:pt x="1361" y="837"/>
                    </a:lnTo>
                    <a:lnTo>
                      <a:pt x="1277" y="774"/>
                    </a:lnTo>
                    <a:lnTo>
                      <a:pt x="1214" y="754"/>
                    </a:lnTo>
                    <a:lnTo>
                      <a:pt x="1277" y="712"/>
                    </a:lnTo>
                    <a:lnTo>
                      <a:pt x="1361" y="649"/>
                    </a:lnTo>
                    <a:lnTo>
                      <a:pt x="1361" y="607"/>
                    </a:lnTo>
                    <a:lnTo>
                      <a:pt x="1256" y="565"/>
                    </a:lnTo>
                    <a:lnTo>
                      <a:pt x="1173" y="502"/>
                    </a:lnTo>
                    <a:lnTo>
                      <a:pt x="1089" y="544"/>
                    </a:lnTo>
                    <a:lnTo>
                      <a:pt x="1089" y="440"/>
                    </a:lnTo>
                    <a:lnTo>
                      <a:pt x="1110" y="440"/>
                    </a:lnTo>
                    <a:lnTo>
                      <a:pt x="1173" y="356"/>
                    </a:lnTo>
                    <a:lnTo>
                      <a:pt x="1110" y="356"/>
                    </a:lnTo>
                    <a:lnTo>
                      <a:pt x="1047" y="398"/>
                    </a:lnTo>
                    <a:lnTo>
                      <a:pt x="1047" y="461"/>
                    </a:lnTo>
                    <a:lnTo>
                      <a:pt x="1005" y="544"/>
                    </a:lnTo>
                    <a:lnTo>
                      <a:pt x="942" y="523"/>
                    </a:lnTo>
                    <a:lnTo>
                      <a:pt x="963" y="419"/>
                    </a:lnTo>
                    <a:lnTo>
                      <a:pt x="901" y="335"/>
                    </a:lnTo>
                    <a:lnTo>
                      <a:pt x="880" y="209"/>
                    </a:lnTo>
                    <a:lnTo>
                      <a:pt x="880" y="105"/>
                    </a:lnTo>
                    <a:lnTo>
                      <a:pt x="880" y="42"/>
                    </a:lnTo>
                    <a:lnTo>
                      <a:pt x="942" y="42"/>
                    </a:lnTo>
                    <a:lnTo>
                      <a:pt x="880"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3046;p43">
              <a:extLst>
                <a:ext uri="{FF2B5EF4-FFF2-40B4-BE49-F238E27FC236}">
                  <a16:creationId xmlns:a16="http://schemas.microsoft.com/office/drawing/2014/main" id="{5A052CDC-1262-4173-94C0-E8DEBEFC1C78}"/>
                </a:ext>
              </a:extLst>
            </p:cNvPr>
            <p:cNvSpPr/>
            <p:nvPr/>
          </p:nvSpPr>
          <p:spPr>
            <a:xfrm>
              <a:off x="3399625" y="2088800"/>
              <a:ext cx="127125" cy="77450"/>
            </a:xfrm>
            <a:custGeom>
              <a:avLst/>
              <a:gdLst/>
              <a:ahLst/>
              <a:cxnLst/>
              <a:rect l="l" t="t" r="r" b="b"/>
              <a:pathLst>
                <a:path w="5085" h="3098" extrusionOk="0">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047;p43">
              <a:extLst>
                <a:ext uri="{FF2B5EF4-FFF2-40B4-BE49-F238E27FC236}">
                  <a16:creationId xmlns:a16="http://schemas.microsoft.com/office/drawing/2014/main" id="{F9312A4A-1962-4D96-9045-72C20B4EFD8A}"/>
                </a:ext>
              </a:extLst>
            </p:cNvPr>
            <p:cNvSpPr/>
            <p:nvPr/>
          </p:nvSpPr>
          <p:spPr>
            <a:xfrm>
              <a:off x="4616850" y="2275025"/>
              <a:ext cx="885625" cy="661225"/>
            </a:xfrm>
            <a:custGeom>
              <a:avLst/>
              <a:gdLst/>
              <a:ahLst/>
              <a:cxnLst/>
              <a:rect l="l" t="t" r="r" b="b"/>
              <a:pathLst>
                <a:path w="35425" h="26449" extrusionOk="0">
                  <a:moveTo>
                    <a:pt x="27390" y="1"/>
                  </a:moveTo>
                  <a:lnTo>
                    <a:pt x="27369" y="21"/>
                  </a:lnTo>
                  <a:lnTo>
                    <a:pt x="27180" y="42"/>
                  </a:lnTo>
                  <a:lnTo>
                    <a:pt x="27139" y="126"/>
                  </a:lnTo>
                  <a:lnTo>
                    <a:pt x="27097" y="126"/>
                  </a:lnTo>
                  <a:lnTo>
                    <a:pt x="27055" y="189"/>
                  </a:lnTo>
                  <a:lnTo>
                    <a:pt x="26867" y="189"/>
                  </a:lnTo>
                  <a:lnTo>
                    <a:pt x="26741" y="147"/>
                  </a:lnTo>
                  <a:lnTo>
                    <a:pt x="26678" y="231"/>
                  </a:lnTo>
                  <a:lnTo>
                    <a:pt x="26574" y="231"/>
                  </a:lnTo>
                  <a:lnTo>
                    <a:pt x="26532" y="335"/>
                  </a:lnTo>
                  <a:lnTo>
                    <a:pt x="26448" y="356"/>
                  </a:lnTo>
                  <a:lnTo>
                    <a:pt x="26344" y="356"/>
                  </a:lnTo>
                  <a:lnTo>
                    <a:pt x="26260" y="398"/>
                  </a:lnTo>
                  <a:lnTo>
                    <a:pt x="26176" y="419"/>
                  </a:lnTo>
                  <a:lnTo>
                    <a:pt x="26051" y="419"/>
                  </a:lnTo>
                  <a:lnTo>
                    <a:pt x="25967" y="461"/>
                  </a:lnTo>
                  <a:lnTo>
                    <a:pt x="25967" y="545"/>
                  </a:lnTo>
                  <a:lnTo>
                    <a:pt x="25904" y="649"/>
                  </a:lnTo>
                  <a:lnTo>
                    <a:pt x="25862" y="754"/>
                  </a:lnTo>
                  <a:lnTo>
                    <a:pt x="25820" y="817"/>
                  </a:lnTo>
                  <a:lnTo>
                    <a:pt x="25820" y="858"/>
                  </a:lnTo>
                  <a:lnTo>
                    <a:pt x="25800" y="921"/>
                  </a:lnTo>
                  <a:lnTo>
                    <a:pt x="25800" y="1068"/>
                  </a:lnTo>
                  <a:lnTo>
                    <a:pt x="25820" y="1089"/>
                  </a:lnTo>
                  <a:lnTo>
                    <a:pt x="25862" y="1130"/>
                  </a:lnTo>
                  <a:lnTo>
                    <a:pt x="26009" y="1047"/>
                  </a:lnTo>
                  <a:lnTo>
                    <a:pt x="26072" y="984"/>
                  </a:lnTo>
                  <a:lnTo>
                    <a:pt x="26155" y="1005"/>
                  </a:lnTo>
                  <a:lnTo>
                    <a:pt x="26239" y="1151"/>
                  </a:lnTo>
                  <a:lnTo>
                    <a:pt x="26281" y="1256"/>
                  </a:lnTo>
                  <a:lnTo>
                    <a:pt x="26364" y="1340"/>
                  </a:lnTo>
                  <a:lnTo>
                    <a:pt x="26364" y="1402"/>
                  </a:lnTo>
                  <a:lnTo>
                    <a:pt x="26385" y="1486"/>
                  </a:lnTo>
                  <a:lnTo>
                    <a:pt x="26385" y="1612"/>
                  </a:lnTo>
                  <a:lnTo>
                    <a:pt x="26323" y="1674"/>
                  </a:lnTo>
                  <a:lnTo>
                    <a:pt x="26239" y="1779"/>
                  </a:lnTo>
                  <a:lnTo>
                    <a:pt x="26218" y="1926"/>
                  </a:lnTo>
                  <a:lnTo>
                    <a:pt x="26134" y="1988"/>
                  </a:lnTo>
                  <a:lnTo>
                    <a:pt x="26072" y="2093"/>
                  </a:lnTo>
                  <a:lnTo>
                    <a:pt x="26051" y="2198"/>
                  </a:lnTo>
                  <a:lnTo>
                    <a:pt x="26134" y="2281"/>
                  </a:lnTo>
                  <a:lnTo>
                    <a:pt x="26092" y="2344"/>
                  </a:lnTo>
                  <a:lnTo>
                    <a:pt x="26134" y="2490"/>
                  </a:lnTo>
                  <a:lnTo>
                    <a:pt x="26176" y="2532"/>
                  </a:lnTo>
                  <a:lnTo>
                    <a:pt x="26176" y="2658"/>
                  </a:lnTo>
                  <a:lnTo>
                    <a:pt x="26092" y="2700"/>
                  </a:lnTo>
                  <a:lnTo>
                    <a:pt x="26072" y="2742"/>
                  </a:lnTo>
                  <a:lnTo>
                    <a:pt x="26134" y="2846"/>
                  </a:lnTo>
                  <a:lnTo>
                    <a:pt x="26134" y="3034"/>
                  </a:lnTo>
                  <a:lnTo>
                    <a:pt x="26092" y="3076"/>
                  </a:lnTo>
                  <a:lnTo>
                    <a:pt x="26092" y="3244"/>
                  </a:lnTo>
                  <a:lnTo>
                    <a:pt x="26155" y="3244"/>
                  </a:lnTo>
                  <a:lnTo>
                    <a:pt x="26218" y="3265"/>
                  </a:lnTo>
                  <a:lnTo>
                    <a:pt x="26260" y="3244"/>
                  </a:lnTo>
                  <a:lnTo>
                    <a:pt x="26281" y="3265"/>
                  </a:lnTo>
                  <a:lnTo>
                    <a:pt x="26323" y="3390"/>
                  </a:lnTo>
                  <a:lnTo>
                    <a:pt x="26281" y="3495"/>
                  </a:lnTo>
                  <a:lnTo>
                    <a:pt x="26218" y="3578"/>
                  </a:lnTo>
                  <a:lnTo>
                    <a:pt x="26009" y="3620"/>
                  </a:lnTo>
                  <a:lnTo>
                    <a:pt x="25862" y="3704"/>
                  </a:lnTo>
                  <a:lnTo>
                    <a:pt x="25569" y="3976"/>
                  </a:lnTo>
                  <a:lnTo>
                    <a:pt x="25527" y="3997"/>
                  </a:lnTo>
                  <a:lnTo>
                    <a:pt x="25444" y="3913"/>
                  </a:lnTo>
                  <a:lnTo>
                    <a:pt x="25276" y="3892"/>
                  </a:lnTo>
                  <a:lnTo>
                    <a:pt x="25172" y="3913"/>
                  </a:lnTo>
                  <a:lnTo>
                    <a:pt x="25130" y="3871"/>
                  </a:lnTo>
                  <a:lnTo>
                    <a:pt x="25004" y="3871"/>
                  </a:lnTo>
                  <a:lnTo>
                    <a:pt x="25004" y="3892"/>
                  </a:lnTo>
                  <a:lnTo>
                    <a:pt x="24879" y="4792"/>
                  </a:lnTo>
                  <a:lnTo>
                    <a:pt x="24900" y="4959"/>
                  </a:lnTo>
                  <a:lnTo>
                    <a:pt x="24858" y="5148"/>
                  </a:lnTo>
                  <a:lnTo>
                    <a:pt x="24879" y="5252"/>
                  </a:lnTo>
                  <a:lnTo>
                    <a:pt x="24795" y="5524"/>
                  </a:lnTo>
                  <a:lnTo>
                    <a:pt x="24900" y="5692"/>
                  </a:lnTo>
                  <a:lnTo>
                    <a:pt x="25172" y="5838"/>
                  </a:lnTo>
                  <a:lnTo>
                    <a:pt x="25339" y="5671"/>
                  </a:lnTo>
                  <a:lnTo>
                    <a:pt x="25569" y="5671"/>
                  </a:lnTo>
                  <a:lnTo>
                    <a:pt x="25841" y="5734"/>
                  </a:lnTo>
                  <a:lnTo>
                    <a:pt x="25946" y="5838"/>
                  </a:lnTo>
                  <a:lnTo>
                    <a:pt x="26072" y="5629"/>
                  </a:lnTo>
                  <a:lnTo>
                    <a:pt x="26072" y="5483"/>
                  </a:lnTo>
                  <a:lnTo>
                    <a:pt x="26072" y="5378"/>
                  </a:lnTo>
                  <a:lnTo>
                    <a:pt x="26239" y="5336"/>
                  </a:lnTo>
                  <a:lnTo>
                    <a:pt x="26281" y="5273"/>
                  </a:lnTo>
                  <a:lnTo>
                    <a:pt x="26553" y="5357"/>
                  </a:lnTo>
                  <a:lnTo>
                    <a:pt x="26699" y="5545"/>
                  </a:lnTo>
                  <a:lnTo>
                    <a:pt x="26908" y="5734"/>
                  </a:lnTo>
                  <a:lnTo>
                    <a:pt x="27076" y="5943"/>
                  </a:lnTo>
                  <a:lnTo>
                    <a:pt x="27285" y="6089"/>
                  </a:lnTo>
                  <a:lnTo>
                    <a:pt x="27306" y="6194"/>
                  </a:lnTo>
                  <a:lnTo>
                    <a:pt x="27327" y="6278"/>
                  </a:lnTo>
                  <a:lnTo>
                    <a:pt x="27327" y="6382"/>
                  </a:lnTo>
                  <a:lnTo>
                    <a:pt x="27285" y="6424"/>
                  </a:lnTo>
                  <a:lnTo>
                    <a:pt x="27285" y="6508"/>
                  </a:lnTo>
                  <a:lnTo>
                    <a:pt x="27264" y="6591"/>
                  </a:lnTo>
                  <a:lnTo>
                    <a:pt x="27139" y="6571"/>
                  </a:lnTo>
                  <a:lnTo>
                    <a:pt x="27097" y="6508"/>
                  </a:lnTo>
                  <a:lnTo>
                    <a:pt x="26992" y="6529"/>
                  </a:lnTo>
                  <a:lnTo>
                    <a:pt x="26908" y="6591"/>
                  </a:lnTo>
                  <a:lnTo>
                    <a:pt x="26762" y="6508"/>
                  </a:lnTo>
                  <a:lnTo>
                    <a:pt x="26657" y="6529"/>
                  </a:lnTo>
                  <a:lnTo>
                    <a:pt x="26553" y="6675"/>
                  </a:lnTo>
                  <a:lnTo>
                    <a:pt x="26385" y="6801"/>
                  </a:lnTo>
                  <a:lnTo>
                    <a:pt x="26323" y="6843"/>
                  </a:lnTo>
                  <a:lnTo>
                    <a:pt x="26218" y="6780"/>
                  </a:lnTo>
                  <a:lnTo>
                    <a:pt x="26155" y="6801"/>
                  </a:lnTo>
                  <a:lnTo>
                    <a:pt x="26155" y="6905"/>
                  </a:lnTo>
                  <a:lnTo>
                    <a:pt x="26092" y="6947"/>
                  </a:lnTo>
                  <a:lnTo>
                    <a:pt x="26030" y="6989"/>
                  </a:lnTo>
                  <a:lnTo>
                    <a:pt x="25967" y="6947"/>
                  </a:lnTo>
                  <a:lnTo>
                    <a:pt x="25925" y="7031"/>
                  </a:lnTo>
                  <a:lnTo>
                    <a:pt x="25820" y="7198"/>
                  </a:lnTo>
                  <a:lnTo>
                    <a:pt x="25800" y="7366"/>
                  </a:lnTo>
                  <a:lnTo>
                    <a:pt x="25800" y="7470"/>
                  </a:lnTo>
                  <a:lnTo>
                    <a:pt x="25737" y="7554"/>
                  </a:lnTo>
                  <a:lnTo>
                    <a:pt x="25611" y="7575"/>
                  </a:lnTo>
                  <a:lnTo>
                    <a:pt x="25381" y="7763"/>
                  </a:lnTo>
                  <a:lnTo>
                    <a:pt x="25214" y="7763"/>
                  </a:lnTo>
                  <a:lnTo>
                    <a:pt x="25088" y="7742"/>
                  </a:lnTo>
                  <a:lnTo>
                    <a:pt x="25004" y="7784"/>
                  </a:lnTo>
                  <a:lnTo>
                    <a:pt x="24900" y="7993"/>
                  </a:lnTo>
                  <a:lnTo>
                    <a:pt x="24795" y="8077"/>
                  </a:lnTo>
                  <a:lnTo>
                    <a:pt x="24670" y="8182"/>
                  </a:lnTo>
                  <a:lnTo>
                    <a:pt x="24586" y="8265"/>
                  </a:lnTo>
                  <a:lnTo>
                    <a:pt x="24565" y="8370"/>
                  </a:lnTo>
                  <a:lnTo>
                    <a:pt x="24502" y="8370"/>
                  </a:lnTo>
                  <a:lnTo>
                    <a:pt x="24377" y="8307"/>
                  </a:lnTo>
                  <a:lnTo>
                    <a:pt x="24251" y="8286"/>
                  </a:lnTo>
                  <a:lnTo>
                    <a:pt x="24063" y="8203"/>
                  </a:lnTo>
                  <a:lnTo>
                    <a:pt x="23937" y="8140"/>
                  </a:lnTo>
                  <a:lnTo>
                    <a:pt x="23770" y="8098"/>
                  </a:lnTo>
                  <a:lnTo>
                    <a:pt x="23561" y="8161"/>
                  </a:lnTo>
                  <a:lnTo>
                    <a:pt x="23435" y="8265"/>
                  </a:lnTo>
                  <a:lnTo>
                    <a:pt x="23331" y="8391"/>
                  </a:lnTo>
                  <a:lnTo>
                    <a:pt x="23331" y="8621"/>
                  </a:lnTo>
                  <a:lnTo>
                    <a:pt x="23351" y="8768"/>
                  </a:lnTo>
                  <a:lnTo>
                    <a:pt x="23331" y="8830"/>
                  </a:lnTo>
                  <a:lnTo>
                    <a:pt x="23603" y="9019"/>
                  </a:lnTo>
                  <a:lnTo>
                    <a:pt x="23833" y="9144"/>
                  </a:lnTo>
                  <a:lnTo>
                    <a:pt x="23833" y="9228"/>
                  </a:lnTo>
                  <a:lnTo>
                    <a:pt x="23770" y="9332"/>
                  </a:lnTo>
                  <a:lnTo>
                    <a:pt x="23707" y="9437"/>
                  </a:lnTo>
                  <a:lnTo>
                    <a:pt x="23435" y="9730"/>
                  </a:lnTo>
                  <a:lnTo>
                    <a:pt x="23310" y="9960"/>
                  </a:lnTo>
                  <a:lnTo>
                    <a:pt x="23226" y="10169"/>
                  </a:lnTo>
                  <a:lnTo>
                    <a:pt x="23121" y="10169"/>
                  </a:lnTo>
                  <a:lnTo>
                    <a:pt x="22933" y="10232"/>
                  </a:lnTo>
                  <a:lnTo>
                    <a:pt x="22807" y="10232"/>
                  </a:lnTo>
                  <a:lnTo>
                    <a:pt x="22661" y="10337"/>
                  </a:lnTo>
                  <a:lnTo>
                    <a:pt x="22494" y="10462"/>
                  </a:lnTo>
                  <a:lnTo>
                    <a:pt x="22347" y="10462"/>
                  </a:lnTo>
                  <a:lnTo>
                    <a:pt x="22096" y="10483"/>
                  </a:lnTo>
                  <a:lnTo>
                    <a:pt x="21908" y="10546"/>
                  </a:lnTo>
                  <a:lnTo>
                    <a:pt x="21740" y="10588"/>
                  </a:lnTo>
                  <a:lnTo>
                    <a:pt x="21322" y="10755"/>
                  </a:lnTo>
                  <a:lnTo>
                    <a:pt x="21008" y="10860"/>
                  </a:lnTo>
                  <a:lnTo>
                    <a:pt x="20841" y="11027"/>
                  </a:lnTo>
                  <a:lnTo>
                    <a:pt x="20590" y="11216"/>
                  </a:lnTo>
                  <a:lnTo>
                    <a:pt x="20485" y="11320"/>
                  </a:lnTo>
                  <a:lnTo>
                    <a:pt x="20338" y="11320"/>
                  </a:lnTo>
                  <a:lnTo>
                    <a:pt x="20192" y="11278"/>
                  </a:lnTo>
                  <a:lnTo>
                    <a:pt x="20192" y="11216"/>
                  </a:lnTo>
                  <a:lnTo>
                    <a:pt x="20171" y="11111"/>
                  </a:lnTo>
                  <a:lnTo>
                    <a:pt x="19899" y="11195"/>
                  </a:lnTo>
                  <a:lnTo>
                    <a:pt x="19732" y="11216"/>
                  </a:lnTo>
                  <a:lnTo>
                    <a:pt x="19522" y="11111"/>
                  </a:lnTo>
                  <a:lnTo>
                    <a:pt x="19355" y="11090"/>
                  </a:lnTo>
                  <a:lnTo>
                    <a:pt x="18999" y="10965"/>
                  </a:lnTo>
                  <a:lnTo>
                    <a:pt x="18623" y="10797"/>
                  </a:lnTo>
                  <a:lnTo>
                    <a:pt x="18413" y="10609"/>
                  </a:lnTo>
                  <a:lnTo>
                    <a:pt x="18288" y="10588"/>
                  </a:lnTo>
                  <a:lnTo>
                    <a:pt x="17869" y="10567"/>
                  </a:lnTo>
                  <a:lnTo>
                    <a:pt x="17493" y="10567"/>
                  </a:lnTo>
                  <a:lnTo>
                    <a:pt x="17430" y="10546"/>
                  </a:lnTo>
                  <a:lnTo>
                    <a:pt x="17367" y="10588"/>
                  </a:lnTo>
                  <a:lnTo>
                    <a:pt x="17325" y="10651"/>
                  </a:lnTo>
                  <a:lnTo>
                    <a:pt x="17137" y="10713"/>
                  </a:lnTo>
                  <a:lnTo>
                    <a:pt x="16865" y="10755"/>
                  </a:lnTo>
                  <a:lnTo>
                    <a:pt x="16384" y="10693"/>
                  </a:lnTo>
                  <a:lnTo>
                    <a:pt x="16028" y="10713"/>
                  </a:lnTo>
                  <a:lnTo>
                    <a:pt x="15777" y="10693"/>
                  </a:lnTo>
                  <a:lnTo>
                    <a:pt x="15547" y="10713"/>
                  </a:lnTo>
                  <a:lnTo>
                    <a:pt x="15442" y="10755"/>
                  </a:lnTo>
                  <a:lnTo>
                    <a:pt x="15338" y="10713"/>
                  </a:lnTo>
                  <a:lnTo>
                    <a:pt x="15191" y="10462"/>
                  </a:lnTo>
                  <a:lnTo>
                    <a:pt x="15149" y="10337"/>
                  </a:lnTo>
                  <a:lnTo>
                    <a:pt x="15024" y="10169"/>
                  </a:lnTo>
                  <a:lnTo>
                    <a:pt x="14919" y="10044"/>
                  </a:lnTo>
                  <a:lnTo>
                    <a:pt x="14856" y="9877"/>
                  </a:lnTo>
                  <a:lnTo>
                    <a:pt x="14856" y="9814"/>
                  </a:lnTo>
                  <a:lnTo>
                    <a:pt x="14752" y="9709"/>
                  </a:lnTo>
                  <a:lnTo>
                    <a:pt x="14668" y="9667"/>
                  </a:lnTo>
                  <a:lnTo>
                    <a:pt x="14626" y="9667"/>
                  </a:lnTo>
                  <a:lnTo>
                    <a:pt x="14584" y="9604"/>
                  </a:lnTo>
                  <a:lnTo>
                    <a:pt x="14564" y="9500"/>
                  </a:lnTo>
                  <a:lnTo>
                    <a:pt x="14333" y="9500"/>
                  </a:lnTo>
                  <a:lnTo>
                    <a:pt x="14187" y="9416"/>
                  </a:lnTo>
                  <a:lnTo>
                    <a:pt x="13978" y="9249"/>
                  </a:lnTo>
                  <a:lnTo>
                    <a:pt x="13873" y="9249"/>
                  </a:lnTo>
                  <a:lnTo>
                    <a:pt x="13768" y="9228"/>
                  </a:lnTo>
                  <a:lnTo>
                    <a:pt x="13706" y="9186"/>
                  </a:lnTo>
                  <a:lnTo>
                    <a:pt x="13517" y="9040"/>
                  </a:lnTo>
                  <a:lnTo>
                    <a:pt x="13141" y="8977"/>
                  </a:lnTo>
                  <a:lnTo>
                    <a:pt x="13099" y="8977"/>
                  </a:lnTo>
                  <a:lnTo>
                    <a:pt x="13057" y="9019"/>
                  </a:lnTo>
                  <a:lnTo>
                    <a:pt x="12890" y="9019"/>
                  </a:lnTo>
                  <a:lnTo>
                    <a:pt x="12639" y="9040"/>
                  </a:lnTo>
                  <a:lnTo>
                    <a:pt x="12053" y="8914"/>
                  </a:lnTo>
                  <a:lnTo>
                    <a:pt x="11948" y="8830"/>
                  </a:lnTo>
                  <a:lnTo>
                    <a:pt x="11823" y="8663"/>
                  </a:lnTo>
                  <a:lnTo>
                    <a:pt x="11802" y="8558"/>
                  </a:lnTo>
                  <a:lnTo>
                    <a:pt x="11802" y="8475"/>
                  </a:lnTo>
                  <a:lnTo>
                    <a:pt x="11823" y="8412"/>
                  </a:lnTo>
                  <a:lnTo>
                    <a:pt x="11906" y="8349"/>
                  </a:lnTo>
                  <a:lnTo>
                    <a:pt x="11948" y="8244"/>
                  </a:lnTo>
                  <a:lnTo>
                    <a:pt x="11885" y="8161"/>
                  </a:lnTo>
                  <a:lnTo>
                    <a:pt x="11843" y="8035"/>
                  </a:lnTo>
                  <a:lnTo>
                    <a:pt x="11885" y="7952"/>
                  </a:lnTo>
                  <a:lnTo>
                    <a:pt x="11885" y="7826"/>
                  </a:lnTo>
                  <a:lnTo>
                    <a:pt x="11823" y="7763"/>
                  </a:lnTo>
                  <a:lnTo>
                    <a:pt x="11739" y="7638"/>
                  </a:lnTo>
                  <a:lnTo>
                    <a:pt x="11676" y="7575"/>
                  </a:lnTo>
                  <a:lnTo>
                    <a:pt x="11592" y="7533"/>
                  </a:lnTo>
                  <a:lnTo>
                    <a:pt x="11530" y="7428"/>
                  </a:lnTo>
                  <a:lnTo>
                    <a:pt x="11488" y="7345"/>
                  </a:lnTo>
                  <a:lnTo>
                    <a:pt x="11446" y="7240"/>
                  </a:lnTo>
                  <a:lnTo>
                    <a:pt x="11425" y="7136"/>
                  </a:lnTo>
                  <a:lnTo>
                    <a:pt x="11383" y="7052"/>
                  </a:lnTo>
                  <a:lnTo>
                    <a:pt x="11279" y="6989"/>
                  </a:lnTo>
                  <a:lnTo>
                    <a:pt x="11195" y="6947"/>
                  </a:lnTo>
                  <a:lnTo>
                    <a:pt x="11153" y="6884"/>
                  </a:lnTo>
                  <a:lnTo>
                    <a:pt x="11069" y="6843"/>
                  </a:lnTo>
                  <a:lnTo>
                    <a:pt x="10965" y="6843"/>
                  </a:lnTo>
                  <a:lnTo>
                    <a:pt x="10902" y="6905"/>
                  </a:lnTo>
                  <a:lnTo>
                    <a:pt x="10860" y="6926"/>
                  </a:lnTo>
                  <a:lnTo>
                    <a:pt x="10776" y="6905"/>
                  </a:lnTo>
                  <a:lnTo>
                    <a:pt x="10693" y="6801"/>
                  </a:lnTo>
                  <a:lnTo>
                    <a:pt x="10672" y="6738"/>
                  </a:lnTo>
                  <a:lnTo>
                    <a:pt x="10567" y="6738"/>
                  </a:lnTo>
                  <a:lnTo>
                    <a:pt x="10442" y="6801"/>
                  </a:lnTo>
                  <a:lnTo>
                    <a:pt x="10400" y="6843"/>
                  </a:lnTo>
                  <a:lnTo>
                    <a:pt x="10379" y="6926"/>
                  </a:lnTo>
                  <a:lnTo>
                    <a:pt x="10337" y="6926"/>
                  </a:lnTo>
                  <a:lnTo>
                    <a:pt x="10211" y="6843"/>
                  </a:lnTo>
                  <a:lnTo>
                    <a:pt x="10170" y="6780"/>
                  </a:lnTo>
                  <a:lnTo>
                    <a:pt x="10170" y="6717"/>
                  </a:lnTo>
                  <a:lnTo>
                    <a:pt x="10107" y="6633"/>
                  </a:lnTo>
                  <a:lnTo>
                    <a:pt x="10002" y="6571"/>
                  </a:lnTo>
                  <a:lnTo>
                    <a:pt x="9877" y="6466"/>
                  </a:lnTo>
                  <a:lnTo>
                    <a:pt x="9835" y="6424"/>
                  </a:lnTo>
                  <a:lnTo>
                    <a:pt x="9751" y="6382"/>
                  </a:lnTo>
                  <a:lnTo>
                    <a:pt x="9730" y="6299"/>
                  </a:lnTo>
                  <a:lnTo>
                    <a:pt x="9730" y="6215"/>
                  </a:lnTo>
                  <a:lnTo>
                    <a:pt x="9709" y="6173"/>
                  </a:lnTo>
                  <a:lnTo>
                    <a:pt x="9688" y="6173"/>
                  </a:lnTo>
                  <a:lnTo>
                    <a:pt x="9688" y="6215"/>
                  </a:lnTo>
                  <a:lnTo>
                    <a:pt x="9646" y="6215"/>
                  </a:lnTo>
                  <a:lnTo>
                    <a:pt x="9605" y="6152"/>
                  </a:lnTo>
                  <a:lnTo>
                    <a:pt x="9584" y="6110"/>
                  </a:lnTo>
                  <a:lnTo>
                    <a:pt x="9584" y="5985"/>
                  </a:lnTo>
                  <a:lnTo>
                    <a:pt x="9542" y="5943"/>
                  </a:lnTo>
                  <a:lnTo>
                    <a:pt x="9521" y="5943"/>
                  </a:lnTo>
                  <a:lnTo>
                    <a:pt x="9395" y="5880"/>
                  </a:lnTo>
                  <a:lnTo>
                    <a:pt x="9312" y="5880"/>
                  </a:lnTo>
                  <a:lnTo>
                    <a:pt x="9333" y="5901"/>
                  </a:lnTo>
                  <a:lnTo>
                    <a:pt x="9228" y="6006"/>
                  </a:lnTo>
                  <a:lnTo>
                    <a:pt x="9123" y="6068"/>
                  </a:lnTo>
                  <a:lnTo>
                    <a:pt x="8998" y="6215"/>
                  </a:lnTo>
                  <a:lnTo>
                    <a:pt x="8977" y="6319"/>
                  </a:lnTo>
                  <a:lnTo>
                    <a:pt x="9019" y="6382"/>
                  </a:lnTo>
                  <a:lnTo>
                    <a:pt x="8956" y="6508"/>
                  </a:lnTo>
                  <a:lnTo>
                    <a:pt x="8768" y="6571"/>
                  </a:lnTo>
                  <a:lnTo>
                    <a:pt x="8684" y="6633"/>
                  </a:lnTo>
                  <a:lnTo>
                    <a:pt x="8663" y="6780"/>
                  </a:lnTo>
                  <a:lnTo>
                    <a:pt x="8663" y="7010"/>
                  </a:lnTo>
                  <a:lnTo>
                    <a:pt x="8768" y="7240"/>
                  </a:lnTo>
                  <a:lnTo>
                    <a:pt x="8872" y="7408"/>
                  </a:lnTo>
                  <a:lnTo>
                    <a:pt x="8872" y="7470"/>
                  </a:lnTo>
                  <a:lnTo>
                    <a:pt x="8705" y="7638"/>
                  </a:lnTo>
                  <a:lnTo>
                    <a:pt x="8579" y="7680"/>
                  </a:lnTo>
                  <a:lnTo>
                    <a:pt x="8496" y="7784"/>
                  </a:lnTo>
                  <a:lnTo>
                    <a:pt x="8433" y="7826"/>
                  </a:lnTo>
                  <a:lnTo>
                    <a:pt x="8349" y="7826"/>
                  </a:lnTo>
                  <a:lnTo>
                    <a:pt x="8307" y="7742"/>
                  </a:lnTo>
                  <a:lnTo>
                    <a:pt x="8245" y="7742"/>
                  </a:lnTo>
                  <a:lnTo>
                    <a:pt x="8014" y="7784"/>
                  </a:lnTo>
                  <a:lnTo>
                    <a:pt x="7847" y="7763"/>
                  </a:lnTo>
                  <a:lnTo>
                    <a:pt x="7638" y="7680"/>
                  </a:lnTo>
                  <a:lnTo>
                    <a:pt x="7429" y="7680"/>
                  </a:lnTo>
                  <a:lnTo>
                    <a:pt x="7387" y="7952"/>
                  </a:lnTo>
                  <a:lnTo>
                    <a:pt x="7324" y="8098"/>
                  </a:lnTo>
                  <a:lnTo>
                    <a:pt x="7324" y="8244"/>
                  </a:lnTo>
                  <a:lnTo>
                    <a:pt x="7261" y="8579"/>
                  </a:lnTo>
                  <a:lnTo>
                    <a:pt x="7261" y="8830"/>
                  </a:lnTo>
                  <a:lnTo>
                    <a:pt x="7240" y="8914"/>
                  </a:lnTo>
                  <a:lnTo>
                    <a:pt x="7303" y="8977"/>
                  </a:lnTo>
                  <a:lnTo>
                    <a:pt x="7429" y="9019"/>
                  </a:lnTo>
                  <a:lnTo>
                    <a:pt x="7387" y="9144"/>
                  </a:lnTo>
                  <a:lnTo>
                    <a:pt x="7387" y="9228"/>
                  </a:lnTo>
                  <a:lnTo>
                    <a:pt x="7303" y="9228"/>
                  </a:lnTo>
                  <a:lnTo>
                    <a:pt x="7219" y="9291"/>
                  </a:lnTo>
                  <a:lnTo>
                    <a:pt x="7136" y="9291"/>
                  </a:lnTo>
                  <a:lnTo>
                    <a:pt x="7073" y="9228"/>
                  </a:lnTo>
                  <a:lnTo>
                    <a:pt x="6989" y="9249"/>
                  </a:lnTo>
                  <a:lnTo>
                    <a:pt x="6864" y="9291"/>
                  </a:lnTo>
                  <a:lnTo>
                    <a:pt x="6592" y="9332"/>
                  </a:lnTo>
                  <a:lnTo>
                    <a:pt x="6445" y="9416"/>
                  </a:lnTo>
                  <a:lnTo>
                    <a:pt x="6341" y="9416"/>
                  </a:lnTo>
                  <a:lnTo>
                    <a:pt x="6278" y="9353"/>
                  </a:lnTo>
                  <a:lnTo>
                    <a:pt x="6173" y="9416"/>
                  </a:lnTo>
                  <a:lnTo>
                    <a:pt x="6069" y="9521"/>
                  </a:lnTo>
                  <a:lnTo>
                    <a:pt x="6069" y="9604"/>
                  </a:lnTo>
                  <a:lnTo>
                    <a:pt x="6173" y="9667"/>
                  </a:lnTo>
                  <a:lnTo>
                    <a:pt x="6341" y="9646"/>
                  </a:lnTo>
                  <a:lnTo>
                    <a:pt x="6466" y="9667"/>
                  </a:lnTo>
                  <a:lnTo>
                    <a:pt x="6466" y="9730"/>
                  </a:lnTo>
                  <a:lnTo>
                    <a:pt x="6382" y="9814"/>
                  </a:lnTo>
                  <a:lnTo>
                    <a:pt x="6445" y="9981"/>
                  </a:lnTo>
                  <a:lnTo>
                    <a:pt x="6445" y="10065"/>
                  </a:lnTo>
                  <a:lnTo>
                    <a:pt x="6487" y="10149"/>
                  </a:lnTo>
                  <a:lnTo>
                    <a:pt x="6508" y="10253"/>
                  </a:lnTo>
                  <a:lnTo>
                    <a:pt x="6613" y="10441"/>
                  </a:lnTo>
                  <a:lnTo>
                    <a:pt x="6654" y="10546"/>
                  </a:lnTo>
                  <a:lnTo>
                    <a:pt x="6780" y="10609"/>
                  </a:lnTo>
                  <a:lnTo>
                    <a:pt x="6822" y="10860"/>
                  </a:lnTo>
                  <a:lnTo>
                    <a:pt x="6738" y="10923"/>
                  </a:lnTo>
                  <a:lnTo>
                    <a:pt x="6696" y="11027"/>
                  </a:lnTo>
                  <a:lnTo>
                    <a:pt x="6801" y="11132"/>
                  </a:lnTo>
                  <a:lnTo>
                    <a:pt x="6738" y="11174"/>
                  </a:lnTo>
                  <a:lnTo>
                    <a:pt x="6738" y="11216"/>
                  </a:lnTo>
                  <a:lnTo>
                    <a:pt x="6613" y="11299"/>
                  </a:lnTo>
                  <a:lnTo>
                    <a:pt x="6654" y="11446"/>
                  </a:lnTo>
                  <a:lnTo>
                    <a:pt x="6508" y="11509"/>
                  </a:lnTo>
                  <a:lnTo>
                    <a:pt x="6278" y="11446"/>
                  </a:lnTo>
                  <a:lnTo>
                    <a:pt x="6027" y="11174"/>
                  </a:lnTo>
                  <a:lnTo>
                    <a:pt x="5922" y="11195"/>
                  </a:lnTo>
                  <a:lnTo>
                    <a:pt x="5671" y="11090"/>
                  </a:lnTo>
                  <a:lnTo>
                    <a:pt x="5336" y="11090"/>
                  </a:lnTo>
                  <a:lnTo>
                    <a:pt x="5148" y="11132"/>
                  </a:lnTo>
                  <a:lnTo>
                    <a:pt x="4876" y="11069"/>
                  </a:lnTo>
                  <a:lnTo>
                    <a:pt x="4583" y="11132"/>
                  </a:lnTo>
                  <a:lnTo>
                    <a:pt x="4457" y="11132"/>
                  </a:lnTo>
                  <a:lnTo>
                    <a:pt x="4311" y="11111"/>
                  </a:lnTo>
                  <a:lnTo>
                    <a:pt x="4206" y="11195"/>
                  </a:lnTo>
                  <a:lnTo>
                    <a:pt x="4102" y="11237"/>
                  </a:lnTo>
                  <a:lnTo>
                    <a:pt x="3767" y="11195"/>
                  </a:lnTo>
                  <a:lnTo>
                    <a:pt x="3558" y="11132"/>
                  </a:lnTo>
                  <a:lnTo>
                    <a:pt x="3432" y="11069"/>
                  </a:lnTo>
                  <a:lnTo>
                    <a:pt x="3244" y="11069"/>
                  </a:lnTo>
                  <a:lnTo>
                    <a:pt x="3202" y="11111"/>
                  </a:lnTo>
                  <a:lnTo>
                    <a:pt x="3035" y="11090"/>
                  </a:lnTo>
                  <a:lnTo>
                    <a:pt x="2930" y="11069"/>
                  </a:lnTo>
                  <a:lnTo>
                    <a:pt x="2888" y="11111"/>
                  </a:lnTo>
                  <a:lnTo>
                    <a:pt x="2888" y="11237"/>
                  </a:lnTo>
                  <a:lnTo>
                    <a:pt x="2909" y="11383"/>
                  </a:lnTo>
                  <a:lnTo>
                    <a:pt x="2930" y="11509"/>
                  </a:lnTo>
                  <a:lnTo>
                    <a:pt x="2742" y="11550"/>
                  </a:lnTo>
                  <a:lnTo>
                    <a:pt x="2386" y="11550"/>
                  </a:lnTo>
                  <a:lnTo>
                    <a:pt x="1968" y="11509"/>
                  </a:lnTo>
                  <a:lnTo>
                    <a:pt x="1863" y="11446"/>
                  </a:lnTo>
                  <a:lnTo>
                    <a:pt x="1675" y="11425"/>
                  </a:lnTo>
                  <a:lnTo>
                    <a:pt x="1570" y="11550"/>
                  </a:lnTo>
                  <a:lnTo>
                    <a:pt x="1591" y="11613"/>
                  </a:lnTo>
                  <a:lnTo>
                    <a:pt x="1465" y="11697"/>
                  </a:lnTo>
                  <a:lnTo>
                    <a:pt x="1465" y="11739"/>
                  </a:lnTo>
                  <a:lnTo>
                    <a:pt x="1507" y="11739"/>
                  </a:lnTo>
                  <a:lnTo>
                    <a:pt x="1507" y="11864"/>
                  </a:lnTo>
                  <a:lnTo>
                    <a:pt x="1340" y="12157"/>
                  </a:lnTo>
                  <a:lnTo>
                    <a:pt x="1256" y="12283"/>
                  </a:lnTo>
                  <a:lnTo>
                    <a:pt x="1361" y="12366"/>
                  </a:lnTo>
                  <a:lnTo>
                    <a:pt x="1633" y="12450"/>
                  </a:lnTo>
                  <a:lnTo>
                    <a:pt x="1737" y="12555"/>
                  </a:lnTo>
                  <a:lnTo>
                    <a:pt x="1842" y="12576"/>
                  </a:lnTo>
                  <a:lnTo>
                    <a:pt x="1947" y="12471"/>
                  </a:lnTo>
                  <a:lnTo>
                    <a:pt x="1947" y="12325"/>
                  </a:lnTo>
                  <a:lnTo>
                    <a:pt x="2009" y="12325"/>
                  </a:lnTo>
                  <a:lnTo>
                    <a:pt x="2302" y="12555"/>
                  </a:lnTo>
                  <a:lnTo>
                    <a:pt x="2323" y="12659"/>
                  </a:lnTo>
                  <a:lnTo>
                    <a:pt x="2177" y="12848"/>
                  </a:lnTo>
                  <a:lnTo>
                    <a:pt x="1968" y="12848"/>
                  </a:lnTo>
                  <a:lnTo>
                    <a:pt x="1675" y="12890"/>
                  </a:lnTo>
                  <a:lnTo>
                    <a:pt x="1654" y="12785"/>
                  </a:lnTo>
                  <a:lnTo>
                    <a:pt x="1507" y="12659"/>
                  </a:lnTo>
                  <a:lnTo>
                    <a:pt x="1340" y="12869"/>
                  </a:lnTo>
                  <a:lnTo>
                    <a:pt x="1235" y="12848"/>
                  </a:lnTo>
                  <a:lnTo>
                    <a:pt x="1068" y="12973"/>
                  </a:lnTo>
                  <a:lnTo>
                    <a:pt x="921" y="13015"/>
                  </a:lnTo>
                  <a:lnTo>
                    <a:pt x="921" y="13162"/>
                  </a:lnTo>
                  <a:lnTo>
                    <a:pt x="1110" y="13224"/>
                  </a:lnTo>
                  <a:lnTo>
                    <a:pt x="1068" y="13371"/>
                  </a:lnTo>
                  <a:lnTo>
                    <a:pt x="900" y="13434"/>
                  </a:lnTo>
                  <a:lnTo>
                    <a:pt x="628" y="13496"/>
                  </a:lnTo>
                  <a:lnTo>
                    <a:pt x="691" y="13538"/>
                  </a:lnTo>
                  <a:lnTo>
                    <a:pt x="733" y="13622"/>
                  </a:lnTo>
                  <a:lnTo>
                    <a:pt x="503" y="13706"/>
                  </a:lnTo>
                  <a:lnTo>
                    <a:pt x="503" y="13831"/>
                  </a:lnTo>
                  <a:lnTo>
                    <a:pt x="398" y="13852"/>
                  </a:lnTo>
                  <a:lnTo>
                    <a:pt x="126" y="13831"/>
                  </a:lnTo>
                  <a:lnTo>
                    <a:pt x="1" y="13936"/>
                  </a:lnTo>
                  <a:lnTo>
                    <a:pt x="1" y="14103"/>
                  </a:lnTo>
                  <a:lnTo>
                    <a:pt x="168" y="14333"/>
                  </a:lnTo>
                  <a:lnTo>
                    <a:pt x="273" y="14270"/>
                  </a:lnTo>
                  <a:lnTo>
                    <a:pt x="419" y="14250"/>
                  </a:lnTo>
                  <a:lnTo>
                    <a:pt x="440" y="14375"/>
                  </a:lnTo>
                  <a:lnTo>
                    <a:pt x="398" y="14522"/>
                  </a:lnTo>
                  <a:lnTo>
                    <a:pt x="461" y="14668"/>
                  </a:lnTo>
                  <a:lnTo>
                    <a:pt x="587" y="14731"/>
                  </a:lnTo>
                  <a:lnTo>
                    <a:pt x="607" y="14877"/>
                  </a:lnTo>
                  <a:lnTo>
                    <a:pt x="545" y="14940"/>
                  </a:lnTo>
                  <a:lnTo>
                    <a:pt x="419" y="15212"/>
                  </a:lnTo>
                  <a:lnTo>
                    <a:pt x="377" y="15589"/>
                  </a:lnTo>
                  <a:lnTo>
                    <a:pt x="335" y="15526"/>
                  </a:lnTo>
                  <a:lnTo>
                    <a:pt x="440" y="15693"/>
                  </a:lnTo>
                  <a:lnTo>
                    <a:pt x="545" y="15714"/>
                  </a:lnTo>
                  <a:lnTo>
                    <a:pt x="733" y="15693"/>
                  </a:lnTo>
                  <a:lnTo>
                    <a:pt x="859" y="15610"/>
                  </a:lnTo>
                  <a:lnTo>
                    <a:pt x="921" y="15526"/>
                  </a:lnTo>
                  <a:lnTo>
                    <a:pt x="984" y="15505"/>
                  </a:lnTo>
                  <a:lnTo>
                    <a:pt x="1047" y="15463"/>
                  </a:lnTo>
                  <a:lnTo>
                    <a:pt x="1110" y="15484"/>
                  </a:lnTo>
                  <a:lnTo>
                    <a:pt x="1172" y="15568"/>
                  </a:lnTo>
                  <a:lnTo>
                    <a:pt x="1361" y="15589"/>
                  </a:lnTo>
                  <a:lnTo>
                    <a:pt x="1361" y="15505"/>
                  </a:lnTo>
                  <a:lnTo>
                    <a:pt x="1319" y="15463"/>
                  </a:lnTo>
                  <a:lnTo>
                    <a:pt x="1319" y="15358"/>
                  </a:lnTo>
                  <a:lnTo>
                    <a:pt x="1444" y="15317"/>
                  </a:lnTo>
                  <a:lnTo>
                    <a:pt x="1486" y="15275"/>
                  </a:lnTo>
                  <a:lnTo>
                    <a:pt x="1549" y="15275"/>
                  </a:lnTo>
                  <a:lnTo>
                    <a:pt x="1570" y="15317"/>
                  </a:lnTo>
                  <a:lnTo>
                    <a:pt x="1695" y="15317"/>
                  </a:lnTo>
                  <a:lnTo>
                    <a:pt x="1779" y="15191"/>
                  </a:lnTo>
                  <a:lnTo>
                    <a:pt x="1758" y="15045"/>
                  </a:lnTo>
                  <a:lnTo>
                    <a:pt x="1779" y="14961"/>
                  </a:lnTo>
                  <a:lnTo>
                    <a:pt x="1863" y="14898"/>
                  </a:lnTo>
                  <a:lnTo>
                    <a:pt x="1884" y="14731"/>
                  </a:lnTo>
                  <a:lnTo>
                    <a:pt x="1947" y="14626"/>
                  </a:lnTo>
                  <a:lnTo>
                    <a:pt x="2072" y="14626"/>
                  </a:lnTo>
                  <a:lnTo>
                    <a:pt x="2177" y="14689"/>
                  </a:lnTo>
                  <a:lnTo>
                    <a:pt x="2281" y="14752"/>
                  </a:lnTo>
                  <a:lnTo>
                    <a:pt x="2281" y="14835"/>
                  </a:lnTo>
                  <a:lnTo>
                    <a:pt x="2260" y="14982"/>
                  </a:lnTo>
                  <a:lnTo>
                    <a:pt x="2281" y="15086"/>
                  </a:lnTo>
                  <a:lnTo>
                    <a:pt x="2386" y="15086"/>
                  </a:lnTo>
                  <a:lnTo>
                    <a:pt x="2428" y="15191"/>
                  </a:lnTo>
                  <a:lnTo>
                    <a:pt x="2407" y="15317"/>
                  </a:lnTo>
                  <a:lnTo>
                    <a:pt x="2428" y="15463"/>
                  </a:lnTo>
                  <a:lnTo>
                    <a:pt x="2428" y="15672"/>
                  </a:lnTo>
                  <a:lnTo>
                    <a:pt x="2532" y="15798"/>
                  </a:lnTo>
                  <a:lnTo>
                    <a:pt x="2532" y="15882"/>
                  </a:lnTo>
                  <a:lnTo>
                    <a:pt x="2637" y="15903"/>
                  </a:lnTo>
                  <a:lnTo>
                    <a:pt x="2784" y="15903"/>
                  </a:lnTo>
                  <a:lnTo>
                    <a:pt x="2888" y="15819"/>
                  </a:lnTo>
                  <a:lnTo>
                    <a:pt x="2909" y="15777"/>
                  </a:lnTo>
                  <a:lnTo>
                    <a:pt x="3076" y="15693"/>
                  </a:lnTo>
                  <a:lnTo>
                    <a:pt x="3202" y="15610"/>
                  </a:lnTo>
                  <a:lnTo>
                    <a:pt x="3223" y="15484"/>
                  </a:lnTo>
                  <a:lnTo>
                    <a:pt x="3307" y="15421"/>
                  </a:lnTo>
                  <a:lnTo>
                    <a:pt x="3558" y="15275"/>
                  </a:lnTo>
                  <a:lnTo>
                    <a:pt x="3725" y="15212"/>
                  </a:lnTo>
                  <a:lnTo>
                    <a:pt x="3746" y="15358"/>
                  </a:lnTo>
                  <a:lnTo>
                    <a:pt x="3976" y="15317"/>
                  </a:lnTo>
                  <a:lnTo>
                    <a:pt x="4039" y="15212"/>
                  </a:lnTo>
                  <a:lnTo>
                    <a:pt x="4290" y="15212"/>
                  </a:lnTo>
                  <a:lnTo>
                    <a:pt x="4311" y="15317"/>
                  </a:lnTo>
                  <a:lnTo>
                    <a:pt x="4123" y="15484"/>
                  </a:lnTo>
                  <a:lnTo>
                    <a:pt x="4248" y="15505"/>
                  </a:lnTo>
                  <a:lnTo>
                    <a:pt x="4290" y="15463"/>
                  </a:lnTo>
                  <a:lnTo>
                    <a:pt x="4374" y="15463"/>
                  </a:lnTo>
                  <a:lnTo>
                    <a:pt x="4478" y="15526"/>
                  </a:lnTo>
                  <a:lnTo>
                    <a:pt x="4520" y="15505"/>
                  </a:lnTo>
                  <a:lnTo>
                    <a:pt x="4625" y="15505"/>
                  </a:lnTo>
                  <a:lnTo>
                    <a:pt x="4688" y="15463"/>
                  </a:lnTo>
                  <a:lnTo>
                    <a:pt x="4729" y="15400"/>
                  </a:lnTo>
                  <a:lnTo>
                    <a:pt x="4813" y="15400"/>
                  </a:lnTo>
                  <a:lnTo>
                    <a:pt x="4897" y="15484"/>
                  </a:lnTo>
                  <a:lnTo>
                    <a:pt x="4981" y="15672"/>
                  </a:lnTo>
                  <a:lnTo>
                    <a:pt x="5232" y="16049"/>
                  </a:lnTo>
                  <a:lnTo>
                    <a:pt x="5357" y="16133"/>
                  </a:lnTo>
                  <a:lnTo>
                    <a:pt x="5399" y="16300"/>
                  </a:lnTo>
                  <a:lnTo>
                    <a:pt x="5462" y="16363"/>
                  </a:lnTo>
                  <a:lnTo>
                    <a:pt x="5545" y="16447"/>
                  </a:lnTo>
                  <a:lnTo>
                    <a:pt x="5776" y="16467"/>
                  </a:lnTo>
                  <a:lnTo>
                    <a:pt x="5985" y="16467"/>
                  </a:lnTo>
                  <a:lnTo>
                    <a:pt x="6089" y="16509"/>
                  </a:lnTo>
                  <a:lnTo>
                    <a:pt x="6131" y="16635"/>
                  </a:lnTo>
                  <a:lnTo>
                    <a:pt x="6361" y="16719"/>
                  </a:lnTo>
                  <a:lnTo>
                    <a:pt x="6550" y="16823"/>
                  </a:lnTo>
                  <a:lnTo>
                    <a:pt x="6654" y="17095"/>
                  </a:lnTo>
                  <a:lnTo>
                    <a:pt x="6801" y="17263"/>
                  </a:lnTo>
                  <a:lnTo>
                    <a:pt x="6989" y="17367"/>
                  </a:lnTo>
                  <a:lnTo>
                    <a:pt x="7073" y="17514"/>
                  </a:lnTo>
                  <a:lnTo>
                    <a:pt x="7073" y="17786"/>
                  </a:lnTo>
                  <a:lnTo>
                    <a:pt x="7177" y="18037"/>
                  </a:lnTo>
                  <a:lnTo>
                    <a:pt x="7324" y="18079"/>
                  </a:lnTo>
                  <a:lnTo>
                    <a:pt x="7387" y="18330"/>
                  </a:lnTo>
                  <a:lnTo>
                    <a:pt x="7429" y="18539"/>
                  </a:lnTo>
                  <a:lnTo>
                    <a:pt x="7345" y="18664"/>
                  </a:lnTo>
                  <a:lnTo>
                    <a:pt x="7324" y="18602"/>
                  </a:lnTo>
                  <a:lnTo>
                    <a:pt x="7219" y="18539"/>
                  </a:lnTo>
                  <a:lnTo>
                    <a:pt x="7073" y="18727"/>
                  </a:lnTo>
                  <a:lnTo>
                    <a:pt x="7094" y="18811"/>
                  </a:lnTo>
                  <a:lnTo>
                    <a:pt x="7115" y="18874"/>
                  </a:lnTo>
                  <a:lnTo>
                    <a:pt x="7261" y="18957"/>
                  </a:lnTo>
                  <a:lnTo>
                    <a:pt x="7240" y="19188"/>
                  </a:lnTo>
                  <a:lnTo>
                    <a:pt x="7303" y="19292"/>
                  </a:lnTo>
                  <a:lnTo>
                    <a:pt x="7261" y="19376"/>
                  </a:lnTo>
                  <a:lnTo>
                    <a:pt x="7324" y="19397"/>
                  </a:lnTo>
                  <a:lnTo>
                    <a:pt x="7408" y="19501"/>
                  </a:lnTo>
                  <a:lnTo>
                    <a:pt x="7408" y="19606"/>
                  </a:lnTo>
                  <a:lnTo>
                    <a:pt x="7449" y="19606"/>
                  </a:lnTo>
                  <a:lnTo>
                    <a:pt x="7491" y="19752"/>
                  </a:lnTo>
                  <a:lnTo>
                    <a:pt x="7617" y="19794"/>
                  </a:lnTo>
                  <a:lnTo>
                    <a:pt x="7701" y="19690"/>
                  </a:lnTo>
                  <a:lnTo>
                    <a:pt x="7826" y="19690"/>
                  </a:lnTo>
                  <a:lnTo>
                    <a:pt x="7868" y="19773"/>
                  </a:lnTo>
                  <a:lnTo>
                    <a:pt x="8014" y="19794"/>
                  </a:lnTo>
                  <a:lnTo>
                    <a:pt x="8119" y="19899"/>
                  </a:lnTo>
                  <a:lnTo>
                    <a:pt x="8182" y="19920"/>
                  </a:lnTo>
                  <a:lnTo>
                    <a:pt x="8266" y="20087"/>
                  </a:lnTo>
                  <a:lnTo>
                    <a:pt x="8370" y="20087"/>
                  </a:lnTo>
                  <a:lnTo>
                    <a:pt x="8391" y="20192"/>
                  </a:lnTo>
                  <a:lnTo>
                    <a:pt x="8433" y="20171"/>
                  </a:lnTo>
                  <a:lnTo>
                    <a:pt x="8454" y="20129"/>
                  </a:lnTo>
                  <a:lnTo>
                    <a:pt x="8600" y="20213"/>
                  </a:lnTo>
                  <a:lnTo>
                    <a:pt x="8663" y="20296"/>
                  </a:lnTo>
                  <a:lnTo>
                    <a:pt x="8768" y="20296"/>
                  </a:lnTo>
                  <a:lnTo>
                    <a:pt x="8830" y="20317"/>
                  </a:lnTo>
                  <a:lnTo>
                    <a:pt x="8893" y="20213"/>
                  </a:lnTo>
                  <a:lnTo>
                    <a:pt x="9061" y="20192"/>
                  </a:lnTo>
                  <a:lnTo>
                    <a:pt x="9270" y="20276"/>
                  </a:lnTo>
                  <a:lnTo>
                    <a:pt x="9312" y="20338"/>
                  </a:lnTo>
                  <a:lnTo>
                    <a:pt x="9437" y="20338"/>
                  </a:lnTo>
                  <a:lnTo>
                    <a:pt x="9542" y="20401"/>
                  </a:lnTo>
                  <a:lnTo>
                    <a:pt x="9709" y="20589"/>
                  </a:lnTo>
                  <a:lnTo>
                    <a:pt x="9835" y="20589"/>
                  </a:lnTo>
                  <a:lnTo>
                    <a:pt x="9960" y="20652"/>
                  </a:lnTo>
                  <a:lnTo>
                    <a:pt x="10023" y="20715"/>
                  </a:lnTo>
                  <a:lnTo>
                    <a:pt x="10128" y="20840"/>
                  </a:lnTo>
                  <a:lnTo>
                    <a:pt x="10170" y="20966"/>
                  </a:lnTo>
                  <a:lnTo>
                    <a:pt x="10232" y="20945"/>
                  </a:lnTo>
                  <a:lnTo>
                    <a:pt x="10232" y="20757"/>
                  </a:lnTo>
                  <a:lnTo>
                    <a:pt x="10316" y="20715"/>
                  </a:lnTo>
                  <a:lnTo>
                    <a:pt x="10337" y="20757"/>
                  </a:lnTo>
                  <a:lnTo>
                    <a:pt x="10462" y="20757"/>
                  </a:lnTo>
                  <a:lnTo>
                    <a:pt x="10588" y="20840"/>
                  </a:lnTo>
                  <a:lnTo>
                    <a:pt x="10588" y="21008"/>
                  </a:lnTo>
                  <a:lnTo>
                    <a:pt x="10755" y="21133"/>
                  </a:lnTo>
                  <a:lnTo>
                    <a:pt x="10923" y="21071"/>
                  </a:lnTo>
                  <a:lnTo>
                    <a:pt x="11069" y="21071"/>
                  </a:lnTo>
                  <a:lnTo>
                    <a:pt x="11048" y="21322"/>
                  </a:lnTo>
                  <a:lnTo>
                    <a:pt x="11090" y="21468"/>
                  </a:lnTo>
                  <a:lnTo>
                    <a:pt x="11195" y="21447"/>
                  </a:lnTo>
                  <a:lnTo>
                    <a:pt x="11362" y="21531"/>
                  </a:lnTo>
                  <a:lnTo>
                    <a:pt x="11425" y="21447"/>
                  </a:lnTo>
                  <a:lnTo>
                    <a:pt x="11571" y="21426"/>
                  </a:lnTo>
                  <a:lnTo>
                    <a:pt x="11676" y="21322"/>
                  </a:lnTo>
                  <a:lnTo>
                    <a:pt x="11885" y="21322"/>
                  </a:lnTo>
                  <a:lnTo>
                    <a:pt x="12011" y="21384"/>
                  </a:lnTo>
                  <a:lnTo>
                    <a:pt x="12053" y="21531"/>
                  </a:lnTo>
                  <a:lnTo>
                    <a:pt x="12220" y="21594"/>
                  </a:lnTo>
                  <a:lnTo>
                    <a:pt x="12346" y="21761"/>
                  </a:lnTo>
                  <a:lnTo>
                    <a:pt x="12429" y="21782"/>
                  </a:lnTo>
                  <a:lnTo>
                    <a:pt x="12576" y="21740"/>
                  </a:lnTo>
                  <a:lnTo>
                    <a:pt x="12639" y="21761"/>
                  </a:lnTo>
                  <a:lnTo>
                    <a:pt x="12785" y="21698"/>
                  </a:lnTo>
                  <a:lnTo>
                    <a:pt x="12931" y="21698"/>
                  </a:lnTo>
                  <a:lnTo>
                    <a:pt x="13015" y="21594"/>
                  </a:lnTo>
                  <a:lnTo>
                    <a:pt x="13162" y="21594"/>
                  </a:lnTo>
                  <a:lnTo>
                    <a:pt x="13203" y="21698"/>
                  </a:lnTo>
                  <a:lnTo>
                    <a:pt x="13245" y="21866"/>
                  </a:lnTo>
                  <a:lnTo>
                    <a:pt x="13350" y="21949"/>
                  </a:lnTo>
                  <a:lnTo>
                    <a:pt x="13475" y="21887"/>
                  </a:lnTo>
                  <a:lnTo>
                    <a:pt x="13601" y="21636"/>
                  </a:lnTo>
                  <a:lnTo>
                    <a:pt x="13873" y="21468"/>
                  </a:lnTo>
                  <a:lnTo>
                    <a:pt x="14040" y="21447"/>
                  </a:lnTo>
                  <a:lnTo>
                    <a:pt x="14124" y="21552"/>
                  </a:lnTo>
                  <a:lnTo>
                    <a:pt x="14396" y="21573"/>
                  </a:lnTo>
                  <a:lnTo>
                    <a:pt x="14501" y="21636"/>
                  </a:lnTo>
                  <a:lnTo>
                    <a:pt x="14647" y="21552"/>
                  </a:lnTo>
                  <a:lnTo>
                    <a:pt x="14815" y="21573"/>
                  </a:lnTo>
                  <a:lnTo>
                    <a:pt x="14877" y="21677"/>
                  </a:lnTo>
                  <a:lnTo>
                    <a:pt x="14982" y="21677"/>
                  </a:lnTo>
                  <a:lnTo>
                    <a:pt x="15191" y="21636"/>
                  </a:lnTo>
                  <a:lnTo>
                    <a:pt x="15296" y="21636"/>
                  </a:lnTo>
                  <a:lnTo>
                    <a:pt x="15359" y="21468"/>
                  </a:lnTo>
                  <a:lnTo>
                    <a:pt x="15442" y="21426"/>
                  </a:lnTo>
                  <a:lnTo>
                    <a:pt x="15547" y="21447"/>
                  </a:lnTo>
                  <a:lnTo>
                    <a:pt x="15547" y="21364"/>
                  </a:lnTo>
                  <a:lnTo>
                    <a:pt x="15631" y="21343"/>
                  </a:lnTo>
                  <a:lnTo>
                    <a:pt x="15693" y="21217"/>
                  </a:lnTo>
                  <a:lnTo>
                    <a:pt x="15798" y="21112"/>
                  </a:lnTo>
                  <a:lnTo>
                    <a:pt x="15903" y="21071"/>
                  </a:lnTo>
                  <a:lnTo>
                    <a:pt x="16133" y="21029"/>
                  </a:lnTo>
                  <a:lnTo>
                    <a:pt x="16237" y="20861"/>
                  </a:lnTo>
                  <a:lnTo>
                    <a:pt x="16237" y="20736"/>
                  </a:lnTo>
                  <a:lnTo>
                    <a:pt x="16321" y="20736"/>
                  </a:lnTo>
                  <a:lnTo>
                    <a:pt x="16447" y="20631"/>
                  </a:lnTo>
                  <a:lnTo>
                    <a:pt x="16551" y="20799"/>
                  </a:lnTo>
                  <a:lnTo>
                    <a:pt x="16719" y="20736"/>
                  </a:lnTo>
                  <a:lnTo>
                    <a:pt x="16928" y="20820"/>
                  </a:lnTo>
                  <a:lnTo>
                    <a:pt x="17012" y="20757"/>
                  </a:lnTo>
                  <a:lnTo>
                    <a:pt x="16970" y="20652"/>
                  </a:lnTo>
                  <a:lnTo>
                    <a:pt x="17242" y="20506"/>
                  </a:lnTo>
                  <a:lnTo>
                    <a:pt x="17325" y="20527"/>
                  </a:lnTo>
                  <a:lnTo>
                    <a:pt x="17367" y="20610"/>
                  </a:lnTo>
                  <a:lnTo>
                    <a:pt x="17451" y="20610"/>
                  </a:lnTo>
                  <a:lnTo>
                    <a:pt x="17472" y="20652"/>
                  </a:lnTo>
                  <a:lnTo>
                    <a:pt x="17388" y="20820"/>
                  </a:lnTo>
                  <a:lnTo>
                    <a:pt x="17451" y="20903"/>
                  </a:lnTo>
                  <a:lnTo>
                    <a:pt x="17535" y="20903"/>
                  </a:lnTo>
                  <a:lnTo>
                    <a:pt x="17597" y="20861"/>
                  </a:lnTo>
                  <a:lnTo>
                    <a:pt x="17639" y="20945"/>
                  </a:lnTo>
                  <a:lnTo>
                    <a:pt x="17702" y="21050"/>
                  </a:lnTo>
                  <a:lnTo>
                    <a:pt x="17702" y="21133"/>
                  </a:lnTo>
                  <a:lnTo>
                    <a:pt x="17597" y="21238"/>
                  </a:lnTo>
                  <a:lnTo>
                    <a:pt x="17639" y="21343"/>
                  </a:lnTo>
                  <a:lnTo>
                    <a:pt x="17765" y="21364"/>
                  </a:lnTo>
                  <a:lnTo>
                    <a:pt x="17849" y="21322"/>
                  </a:lnTo>
                  <a:lnTo>
                    <a:pt x="17953" y="21364"/>
                  </a:lnTo>
                  <a:lnTo>
                    <a:pt x="18016" y="21468"/>
                  </a:lnTo>
                  <a:lnTo>
                    <a:pt x="18121" y="21426"/>
                  </a:lnTo>
                  <a:lnTo>
                    <a:pt x="18246" y="21468"/>
                  </a:lnTo>
                  <a:lnTo>
                    <a:pt x="18330" y="21426"/>
                  </a:lnTo>
                  <a:lnTo>
                    <a:pt x="18497" y="21426"/>
                  </a:lnTo>
                  <a:lnTo>
                    <a:pt x="18539" y="21573"/>
                  </a:lnTo>
                  <a:lnTo>
                    <a:pt x="18685" y="21677"/>
                  </a:lnTo>
                  <a:lnTo>
                    <a:pt x="18706" y="21845"/>
                  </a:lnTo>
                  <a:lnTo>
                    <a:pt x="18811" y="21845"/>
                  </a:lnTo>
                  <a:lnTo>
                    <a:pt x="18916" y="21970"/>
                  </a:lnTo>
                  <a:lnTo>
                    <a:pt x="18916" y="22117"/>
                  </a:lnTo>
                  <a:lnTo>
                    <a:pt x="18999" y="22326"/>
                  </a:lnTo>
                  <a:lnTo>
                    <a:pt x="19020" y="22493"/>
                  </a:lnTo>
                  <a:lnTo>
                    <a:pt x="18999" y="22745"/>
                  </a:lnTo>
                  <a:lnTo>
                    <a:pt x="18999" y="22849"/>
                  </a:lnTo>
                  <a:lnTo>
                    <a:pt x="18957" y="22933"/>
                  </a:lnTo>
                  <a:lnTo>
                    <a:pt x="18853" y="22996"/>
                  </a:lnTo>
                  <a:lnTo>
                    <a:pt x="18832" y="23100"/>
                  </a:lnTo>
                  <a:lnTo>
                    <a:pt x="18769" y="23121"/>
                  </a:lnTo>
                  <a:lnTo>
                    <a:pt x="18748" y="23205"/>
                  </a:lnTo>
                  <a:lnTo>
                    <a:pt x="18811" y="23309"/>
                  </a:lnTo>
                  <a:lnTo>
                    <a:pt x="18748" y="23351"/>
                  </a:lnTo>
                  <a:lnTo>
                    <a:pt x="18685" y="23330"/>
                  </a:lnTo>
                  <a:lnTo>
                    <a:pt x="18602" y="23435"/>
                  </a:lnTo>
                  <a:lnTo>
                    <a:pt x="18539" y="23519"/>
                  </a:lnTo>
                  <a:lnTo>
                    <a:pt x="18602" y="23581"/>
                  </a:lnTo>
                  <a:lnTo>
                    <a:pt x="18539" y="23665"/>
                  </a:lnTo>
                  <a:lnTo>
                    <a:pt x="18539" y="23770"/>
                  </a:lnTo>
                  <a:lnTo>
                    <a:pt x="18644" y="23833"/>
                  </a:lnTo>
                  <a:lnTo>
                    <a:pt x="18706" y="23895"/>
                  </a:lnTo>
                  <a:lnTo>
                    <a:pt x="18769" y="23958"/>
                  </a:lnTo>
                  <a:lnTo>
                    <a:pt x="18748" y="24105"/>
                  </a:lnTo>
                  <a:lnTo>
                    <a:pt x="18811" y="24251"/>
                  </a:lnTo>
                  <a:lnTo>
                    <a:pt x="18937" y="24146"/>
                  </a:lnTo>
                  <a:lnTo>
                    <a:pt x="19209" y="24084"/>
                  </a:lnTo>
                  <a:lnTo>
                    <a:pt x="19229" y="24167"/>
                  </a:lnTo>
                  <a:lnTo>
                    <a:pt x="19209" y="24251"/>
                  </a:lnTo>
                  <a:lnTo>
                    <a:pt x="19271" y="24293"/>
                  </a:lnTo>
                  <a:lnTo>
                    <a:pt x="19418" y="24272"/>
                  </a:lnTo>
                  <a:lnTo>
                    <a:pt x="19439" y="24377"/>
                  </a:lnTo>
                  <a:lnTo>
                    <a:pt x="19418" y="24481"/>
                  </a:lnTo>
                  <a:lnTo>
                    <a:pt x="19481" y="24565"/>
                  </a:lnTo>
                  <a:lnTo>
                    <a:pt x="19627" y="24586"/>
                  </a:lnTo>
                  <a:lnTo>
                    <a:pt x="19585" y="24628"/>
                  </a:lnTo>
                  <a:lnTo>
                    <a:pt x="19648" y="24711"/>
                  </a:lnTo>
                  <a:lnTo>
                    <a:pt x="19669" y="24670"/>
                  </a:lnTo>
                  <a:lnTo>
                    <a:pt x="19815" y="24670"/>
                  </a:lnTo>
                  <a:lnTo>
                    <a:pt x="19941" y="24732"/>
                  </a:lnTo>
                  <a:lnTo>
                    <a:pt x="19941" y="24816"/>
                  </a:lnTo>
                  <a:lnTo>
                    <a:pt x="19878" y="24921"/>
                  </a:lnTo>
                  <a:lnTo>
                    <a:pt x="19899" y="25004"/>
                  </a:lnTo>
                  <a:lnTo>
                    <a:pt x="19753" y="25193"/>
                  </a:lnTo>
                  <a:lnTo>
                    <a:pt x="19648" y="25297"/>
                  </a:lnTo>
                  <a:lnTo>
                    <a:pt x="19669" y="25360"/>
                  </a:lnTo>
                  <a:lnTo>
                    <a:pt x="19753" y="25339"/>
                  </a:lnTo>
                  <a:lnTo>
                    <a:pt x="19941" y="25339"/>
                  </a:lnTo>
                  <a:lnTo>
                    <a:pt x="19983" y="25402"/>
                  </a:lnTo>
                  <a:lnTo>
                    <a:pt x="20066" y="25318"/>
                  </a:lnTo>
                  <a:lnTo>
                    <a:pt x="20150" y="25423"/>
                  </a:lnTo>
                  <a:lnTo>
                    <a:pt x="20108" y="25548"/>
                  </a:lnTo>
                  <a:lnTo>
                    <a:pt x="20150" y="25674"/>
                  </a:lnTo>
                  <a:lnTo>
                    <a:pt x="20276" y="25737"/>
                  </a:lnTo>
                  <a:lnTo>
                    <a:pt x="20338" y="25653"/>
                  </a:lnTo>
                  <a:lnTo>
                    <a:pt x="20485" y="25653"/>
                  </a:lnTo>
                  <a:lnTo>
                    <a:pt x="20736" y="25548"/>
                  </a:lnTo>
                  <a:lnTo>
                    <a:pt x="20841" y="25569"/>
                  </a:lnTo>
                  <a:lnTo>
                    <a:pt x="20841" y="25716"/>
                  </a:lnTo>
                  <a:lnTo>
                    <a:pt x="20799" y="25737"/>
                  </a:lnTo>
                  <a:lnTo>
                    <a:pt x="20862" y="25778"/>
                  </a:lnTo>
                  <a:lnTo>
                    <a:pt x="20924" y="25883"/>
                  </a:lnTo>
                  <a:lnTo>
                    <a:pt x="21050" y="25841"/>
                  </a:lnTo>
                  <a:lnTo>
                    <a:pt x="21154" y="25862"/>
                  </a:lnTo>
                  <a:lnTo>
                    <a:pt x="21134" y="25716"/>
                  </a:lnTo>
                  <a:lnTo>
                    <a:pt x="21134" y="25569"/>
                  </a:lnTo>
                  <a:lnTo>
                    <a:pt x="21092" y="25465"/>
                  </a:lnTo>
                  <a:lnTo>
                    <a:pt x="21092" y="25255"/>
                  </a:lnTo>
                  <a:lnTo>
                    <a:pt x="21154" y="25214"/>
                  </a:lnTo>
                  <a:lnTo>
                    <a:pt x="21154" y="25130"/>
                  </a:lnTo>
                  <a:lnTo>
                    <a:pt x="21364" y="25130"/>
                  </a:lnTo>
                  <a:lnTo>
                    <a:pt x="21426" y="25109"/>
                  </a:lnTo>
                  <a:lnTo>
                    <a:pt x="21468" y="25088"/>
                  </a:lnTo>
                  <a:lnTo>
                    <a:pt x="21510" y="25025"/>
                  </a:lnTo>
                  <a:lnTo>
                    <a:pt x="21552" y="24983"/>
                  </a:lnTo>
                  <a:lnTo>
                    <a:pt x="21678" y="24921"/>
                  </a:lnTo>
                  <a:lnTo>
                    <a:pt x="21761" y="24942"/>
                  </a:lnTo>
                  <a:lnTo>
                    <a:pt x="21740" y="25025"/>
                  </a:lnTo>
                  <a:lnTo>
                    <a:pt x="21782" y="25046"/>
                  </a:lnTo>
                  <a:lnTo>
                    <a:pt x="21866" y="25046"/>
                  </a:lnTo>
                  <a:lnTo>
                    <a:pt x="21887" y="24942"/>
                  </a:lnTo>
                  <a:lnTo>
                    <a:pt x="21970" y="24900"/>
                  </a:lnTo>
                  <a:lnTo>
                    <a:pt x="22096" y="25004"/>
                  </a:lnTo>
                  <a:lnTo>
                    <a:pt x="22159" y="24921"/>
                  </a:lnTo>
                  <a:lnTo>
                    <a:pt x="22242" y="24921"/>
                  </a:lnTo>
                  <a:lnTo>
                    <a:pt x="22263" y="25004"/>
                  </a:lnTo>
                  <a:lnTo>
                    <a:pt x="22389" y="24942"/>
                  </a:lnTo>
                  <a:lnTo>
                    <a:pt x="22389" y="24879"/>
                  </a:lnTo>
                  <a:lnTo>
                    <a:pt x="22556" y="24816"/>
                  </a:lnTo>
                  <a:lnTo>
                    <a:pt x="22661" y="24900"/>
                  </a:lnTo>
                  <a:lnTo>
                    <a:pt x="22870" y="24816"/>
                  </a:lnTo>
                  <a:lnTo>
                    <a:pt x="22828" y="24628"/>
                  </a:lnTo>
                  <a:lnTo>
                    <a:pt x="22954" y="24586"/>
                  </a:lnTo>
                  <a:lnTo>
                    <a:pt x="23100" y="24586"/>
                  </a:lnTo>
                  <a:lnTo>
                    <a:pt x="23184" y="24502"/>
                  </a:lnTo>
                  <a:lnTo>
                    <a:pt x="23310" y="24586"/>
                  </a:lnTo>
                  <a:lnTo>
                    <a:pt x="23310" y="24670"/>
                  </a:lnTo>
                  <a:lnTo>
                    <a:pt x="23435" y="24690"/>
                  </a:lnTo>
                  <a:lnTo>
                    <a:pt x="23477" y="24774"/>
                  </a:lnTo>
                  <a:lnTo>
                    <a:pt x="23749" y="24774"/>
                  </a:lnTo>
                  <a:lnTo>
                    <a:pt x="23812" y="24816"/>
                  </a:lnTo>
                  <a:lnTo>
                    <a:pt x="23958" y="24774"/>
                  </a:lnTo>
                  <a:lnTo>
                    <a:pt x="24042" y="24837"/>
                  </a:lnTo>
                  <a:lnTo>
                    <a:pt x="24042" y="24942"/>
                  </a:lnTo>
                  <a:lnTo>
                    <a:pt x="23937" y="24983"/>
                  </a:lnTo>
                  <a:lnTo>
                    <a:pt x="23875" y="25193"/>
                  </a:lnTo>
                  <a:lnTo>
                    <a:pt x="23958" y="25214"/>
                  </a:lnTo>
                  <a:lnTo>
                    <a:pt x="23979" y="25318"/>
                  </a:lnTo>
                  <a:lnTo>
                    <a:pt x="24230" y="25402"/>
                  </a:lnTo>
                  <a:lnTo>
                    <a:pt x="24251" y="25506"/>
                  </a:lnTo>
                  <a:lnTo>
                    <a:pt x="24377" y="25527"/>
                  </a:lnTo>
                  <a:lnTo>
                    <a:pt x="24481" y="25611"/>
                  </a:lnTo>
                  <a:lnTo>
                    <a:pt x="24586" y="25548"/>
                  </a:lnTo>
                  <a:lnTo>
                    <a:pt x="24649" y="25611"/>
                  </a:lnTo>
                  <a:lnTo>
                    <a:pt x="24711" y="25569"/>
                  </a:lnTo>
                  <a:lnTo>
                    <a:pt x="24816" y="25632"/>
                  </a:lnTo>
                  <a:lnTo>
                    <a:pt x="24858" y="25632"/>
                  </a:lnTo>
                  <a:lnTo>
                    <a:pt x="24900" y="25611"/>
                  </a:lnTo>
                  <a:lnTo>
                    <a:pt x="24963" y="25653"/>
                  </a:lnTo>
                  <a:lnTo>
                    <a:pt x="25046" y="25611"/>
                  </a:lnTo>
                  <a:lnTo>
                    <a:pt x="25046" y="25548"/>
                  </a:lnTo>
                  <a:lnTo>
                    <a:pt x="25088" y="25423"/>
                  </a:lnTo>
                  <a:lnTo>
                    <a:pt x="25130" y="25527"/>
                  </a:lnTo>
                  <a:lnTo>
                    <a:pt x="25235" y="25653"/>
                  </a:lnTo>
                  <a:lnTo>
                    <a:pt x="25297" y="25632"/>
                  </a:lnTo>
                  <a:lnTo>
                    <a:pt x="25444" y="25737"/>
                  </a:lnTo>
                  <a:lnTo>
                    <a:pt x="25569" y="25737"/>
                  </a:lnTo>
                  <a:lnTo>
                    <a:pt x="25632" y="25632"/>
                  </a:lnTo>
                  <a:lnTo>
                    <a:pt x="25716" y="25716"/>
                  </a:lnTo>
                  <a:lnTo>
                    <a:pt x="25820" y="25674"/>
                  </a:lnTo>
                  <a:lnTo>
                    <a:pt x="25862" y="25716"/>
                  </a:lnTo>
                  <a:lnTo>
                    <a:pt x="25862" y="25737"/>
                  </a:lnTo>
                  <a:lnTo>
                    <a:pt x="25800" y="25758"/>
                  </a:lnTo>
                  <a:lnTo>
                    <a:pt x="25758" y="25862"/>
                  </a:lnTo>
                  <a:lnTo>
                    <a:pt x="25695" y="25967"/>
                  </a:lnTo>
                  <a:lnTo>
                    <a:pt x="25695" y="26030"/>
                  </a:lnTo>
                  <a:lnTo>
                    <a:pt x="25820" y="26197"/>
                  </a:lnTo>
                  <a:lnTo>
                    <a:pt x="25904" y="26260"/>
                  </a:lnTo>
                  <a:lnTo>
                    <a:pt x="25904" y="26302"/>
                  </a:lnTo>
                  <a:lnTo>
                    <a:pt x="25925" y="26448"/>
                  </a:lnTo>
                  <a:lnTo>
                    <a:pt x="25946" y="26406"/>
                  </a:lnTo>
                  <a:lnTo>
                    <a:pt x="26009" y="26343"/>
                  </a:lnTo>
                  <a:lnTo>
                    <a:pt x="26092" y="26364"/>
                  </a:lnTo>
                  <a:lnTo>
                    <a:pt x="26134" y="26385"/>
                  </a:lnTo>
                  <a:lnTo>
                    <a:pt x="26176" y="26385"/>
                  </a:lnTo>
                  <a:lnTo>
                    <a:pt x="26281" y="26281"/>
                  </a:lnTo>
                  <a:lnTo>
                    <a:pt x="26260" y="26239"/>
                  </a:lnTo>
                  <a:lnTo>
                    <a:pt x="26218" y="26197"/>
                  </a:lnTo>
                  <a:lnTo>
                    <a:pt x="26218" y="26176"/>
                  </a:lnTo>
                  <a:lnTo>
                    <a:pt x="26155" y="26071"/>
                  </a:lnTo>
                  <a:lnTo>
                    <a:pt x="26072" y="26071"/>
                  </a:lnTo>
                  <a:lnTo>
                    <a:pt x="26030" y="25967"/>
                  </a:lnTo>
                  <a:lnTo>
                    <a:pt x="26051" y="25925"/>
                  </a:lnTo>
                  <a:lnTo>
                    <a:pt x="26155" y="25841"/>
                  </a:lnTo>
                  <a:lnTo>
                    <a:pt x="26155" y="25758"/>
                  </a:lnTo>
                  <a:lnTo>
                    <a:pt x="26155" y="25716"/>
                  </a:lnTo>
                  <a:lnTo>
                    <a:pt x="26176" y="25716"/>
                  </a:lnTo>
                  <a:lnTo>
                    <a:pt x="26218" y="25653"/>
                  </a:lnTo>
                  <a:lnTo>
                    <a:pt x="26239" y="25716"/>
                  </a:lnTo>
                  <a:lnTo>
                    <a:pt x="26260" y="25737"/>
                  </a:lnTo>
                  <a:lnTo>
                    <a:pt x="26281" y="25737"/>
                  </a:lnTo>
                  <a:lnTo>
                    <a:pt x="26260" y="25758"/>
                  </a:lnTo>
                  <a:lnTo>
                    <a:pt x="26260" y="25778"/>
                  </a:lnTo>
                  <a:lnTo>
                    <a:pt x="26323" y="25778"/>
                  </a:lnTo>
                  <a:lnTo>
                    <a:pt x="26281" y="25820"/>
                  </a:lnTo>
                  <a:lnTo>
                    <a:pt x="26344" y="25841"/>
                  </a:lnTo>
                  <a:lnTo>
                    <a:pt x="26385" y="25758"/>
                  </a:lnTo>
                  <a:lnTo>
                    <a:pt x="26490" y="25737"/>
                  </a:lnTo>
                  <a:lnTo>
                    <a:pt x="26553" y="25653"/>
                  </a:lnTo>
                  <a:lnTo>
                    <a:pt x="26616" y="25716"/>
                  </a:lnTo>
                  <a:lnTo>
                    <a:pt x="26741" y="25653"/>
                  </a:lnTo>
                  <a:lnTo>
                    <a:pt x="26867" y="25611"/>
                  </a:lnTo>
                  <a:lnTo>
                    <a:pt x="26804" y="25527"/>
                  </a:lnTo>
                  <a:lnTo>
                    <a:pt x="26908" y="25527"/>
                  </a:lnTo>
                  <a:lnTo>
                    <a:pt x="27013" y="25465"/>
                  </a:lnTo>
                  <a:lnTo>
                    <a:pt x="27139" y="25527"/>
                  </a:lnTo>
                  <a:lnTo>
                    <a:pt x="27201" y="25506"/>
                  </a:lnTo>
                  <a:lnTo>
                    <a:pt x="27327" y="25444"/>
                  </a:lnTo>
                  <a:lnTo>
                    <a:pt x="27432" y="25339"/>
                  </a:lnTo>
                  <a:lnTo>
                    <a:pt x="27515" y="25234"/>
                  </a:lnTo>
                  <a:lnTo>
                    <a:pt x="27536" y="25193"/>
                  </a:lnTo>
                  <a:lnTo>
                    <a:pt x="27578" y="25214"/>
                  </a:lnTo>
                  <a:lnTo>
                    <a:pt x="27620" y="25255"/>
                  </a:lnTo>
                  <a:lnTo>
                    <a:pt x="27662" y="25214"/>
                  </a:lnTo>
                  <a:lnTo>
                    <a:pt x="27724" y="25130"/>
                  </a:lnTo>
                  <a:lnTo>
                    <a:pt x="27808" y="25088"/>
                  </a:lnTo>
                  <a:lnTo>
                    <a:pt x="27787" y="24942"/>
                  </a:lnTo>
                  <a:lnTo>
                    <a:pt x="27745" y="24837"/>
                  </a:lnTo>
                  <a:lnTo>
                    <a:pt x="27787" y="24774"/>
                  </a:lnTo>
                  <a:lnTo>
                    <a:pt x="27745" y="24690"/>
                  </a:lnTo>
                  <a:lnTo>
                    <a:pt x="27808" y="24732"/>
                  </a:lnTo>
                  <a:lnTo>
                    <a:pt x="27934" y="24816"/>
                  </a:lnTo>
                  <a:lnTo>
                    <a:pt x="27955" y="24900"/>
                  </a:lnTo>
                  <a:lnTo>
                    <a:pt x="28059" y="25004"/>
                  </a:lnTo>
                  <a:lnTo>
                    <a:pt x="28143" y="24983"/>
                  </a:lnTo>
                  <a:lnTo>
                    <a:pt x="28143" y="24983"/>
                  </a:lnTo>
                  <a:lnTo>
                    <a:pt x="28101" y="25046"/>
                  </a:lnTo>
                  <a:lnTo>
                    <a:pt x="28017" y="25109"/>
                  </a:lnTo>
                  <a:lnTo>
                    <a:pt x="28038" y="25151"/>
                  </a:lnTo>
                  <a:lnTo>
                    <a:pt x="28248" y="25046"/>
                  </a:lnTo>
                  <a:lnTo>
                    <a:pt x="28248" y="24921"/>
                  </a:lnTo>
                  <a:lnTo>
                    <a:pt x="28352" y="24900"/>
                  </a:lnTo>
                  <a:lnTo>
                    <a:pt x="28415" y="24837"/>
                  </a:lnTo>
                  <a:lnTo>
                    <a:pt x="28520" y="24900"/>
                  </a:lnTo>
                  <a:lnTo>
                    <a:pt x="28582" y="24879"/>
                  </a:lnTo>
                  <a:lnTo>
                    <a:pt x="28624" y="24795"/>
                  </a:lnTo>
                  <a:lnTo>
                    <a:pt x="28687" y="24795"/>
                  </a:lnTo>
                  <a:lnTo>
                    <a:pt x="28708" y="24711"/>
                  </a:lnTo>
                  <a:lnTo>
                    <a:pt x="28771" y="24795"/>
                  </a:lnTo>
                  <a:lnTo>
                    <a:pt x="28854" y="24900"/>
                  </a:lnTo>
                  <a:lnTo>
                    <a:pt x="28896" y="24837"/>
                  </a:lnTo>
                  <a:lnTo>
                    <a:pt x="28938" y="24732"/>
                  </a:lnTo>
                  <a:lnTo>
                    <a:pt x="28980" y="24732"/>
                  </a:lnTo>
                  <a:lnTo>
                    <a:pt x="29001" y="24774"/>
                  </a:lnTo>
                  <a:lnTo>
                    <a:pt x="29085" y="24774"/>
                  </a:lnTo>
                  <a:lnTo>
                    <a:pt x="29105" y="24711"/>
                  </a:lnTo>
                  <a:lnTo>
                    <a:pt x="29231" y="24711"/>
                  </a:lnTo>
                  <a:lnTo>
                    <a:pt x="29294" y="24628"/>
                  </a:lnTo>
                  <a:lnTo>
                    <a:pt x="29357" y="24586"/>
                  </a:lnTo>
                  <a:lnTo>
                    <a:pt x="29377" y="24670"/>
                  </a:lnTo>
                  <a:lnTo>
                    <a:pt x="29398" y="24607"/>
                  </a:lnTo>
                  <a:lnTo>
                    <a:pt x="29482" y="24607"/>
                  </a:lnTo>
                  <a:lnTo>
                    <a:pt x="29566" y="24586"/>
                  </a:lnTo>
                  <a:lnTo>
                    <a:pt x="29524" y="24502"/>
                  </a:lnTo>
                  <a:lnTo>
                    <a:pt x="29587" y="24418"/>
                  </a:lnTo>
                  <a:lnTo>
                    <a:pt x="29608" y="24293"/>
                  </a:lnTo>
                  <a:lnTo>
                    <a:pt x="29566" y="24188"/>
                  </a:lnTo>
                  <a:lnTo>
                    <a:pt x="29566" y="24188"/>
                  </a:lnTo>
                  <a:lnTo>
                    <a:pt x="29608" y="24209"/>
                  </a:lnTo>
                  <a:lnTo>
                    <a:pt x="29670" y="24146"/>
                  </a:lnTo>
                  <a:lnTo>
                    <a:pt x="29796" y="24105"/>
                  </a:lnTo>
                  <a:lnTo>
                    <a:pt x="29817" y="24167"/>
                  </a:lnTo>
                  <a:lnTo>
                    <a:pt x="29921" y="24167"/>
                  </a:lnTo>
                  <a:lnTo>
                    <a:pt x="29942" y="24042"/>
                  </a:lnTo>
                  <a:lnTo>
                    <a:pt x="30005" y="24042"/>
                  </a:lnTo>
                  <a:lnTo>
                    <a:pt x="30026" y="23958"/>
                  </a:lnTo>
                  <a:lnTo>
                    <a:pt x="30089" y="23958"/>
                  </a:lnTo>
                  <a:lnTo>
                    <a:pt x="30089" y="23979"/>
                  </a:lnTo>
                  <a:lnTo>
                    <a:pt x="30110" y="23979"/>
                  </a:lnTo>
                  <a:lnTo>
                    <a:pt x="30193" y="23874"/>
                  </a:lnTo>
                  <a:lnTo>
                    <a:pt x="30256" y="23958"/>
                  </a:lnTo>
                  <a:lnTo>
                    <a:pt x="30256" y="23833"/>
                  </a:lnTo>
                  <a:lnTo>
                    <a:pt x="30340" y="23833"/>
                  </a:lnTo>
                  <a:lnTo>
                    <a:pt x="30361" y="23728"/>
                  </a:lnTo>
                  <a:lnTo>
                    <a:pt x="30277" y="23686"/>
                  </a:lnTo>
                  <a:lnTo>
                    <a:pt x="30193" y="23749"/>
                  </a:lnTo>
                  <a:lnTo>
                    <a:pt x="30047" y="23623"/>
                  </a:lnTo>
                  <a:lnTo>
                    <a:pt x="30235" y="23623"/>
                  </a:lnTo>
                  <a:lnTo>
                    <a:pt x="30340" y="23477"/>
                  </a:lnTo>
                  <a:lnTo>
                    <a:pt x="30361" y="23540"/>
                  </a:lnTo>
                  <a:lnTo>
                    <a:pt x="30445" y="23477"/>
                  </a:lnTo>
                  <a:lnTo>
                    <a:pt x="30612" y="23581"/>
                  </a:lnTo>
                  <a:lnTo>
                    <a:pt x="30633" y="23456"/>
                  </a:lnTo>
                  <a:lnTo>
                    <a:pt x="30549" y="23435"/>
                  </a:lnTo>
                  <a:lnTo>
                    <a:pt x="30507" y="23372"/>
                  </a:lnTo>
                  <a:lnTo>
                    <a:pt x="30528" y="23309"/>
                  </a:lnTo>
                  <a:lnTo>
                    <a:pt x="30633" y="23372"/>
                  </a:lnTo>
                  <a:lnTo>
                    <a:pt x="30717" y="23309"/>
                  </a:lnTo>
                  <a:lnTo>
                    <a:pt x="30675" y="23268"/>
                  </a:lnTo>
                  <a:lnTo>
                    <a:pt x="30612" y="23268"/>
                  </a:lnTo>
                  <a:lnTo>
                    <a:pt x="30612" y="23163"/>
                  </a:lnTo>
                  <a:lnTo>
                    <a:pt x="30528" y="23121"/>
                  </a:lnTo>
                  <a:lnTo>
                    <a:pt x="30612" y="23100"/>
                  </a:lnTo>
                  <a:lnTo>
                    <a:pt x="30654" y="23142"/>
                  </a:lnTo>
                  <a:lnTo>
                    <a:pt x="30717" y="23142"/>
                  </a:lnTo>
                  <a:lnTo>
                    <a:pt x="30758" y="23205"/>
                  </a:lnTo>
                  <a:lnTo>
                    <a:pt x="30758" y="23121"/>
                  </a:lnTo>
                  <a:lnTo>
                    <a:pt x="30654" y="23037"/>
                  </a:lnTo>
                  <a:lnTo>
                    <a:pt x="30654" y="22933"/>
                  </a:lnTo>
                  <a:lnTo>
                    <a:pt x="30737" y="22933"/>
                  </a:lnTo>
                  <a:lnTo>
                    <a:pt x="30758" y="22891"/>
                  </a:lnTo>
                  <a:lnTo>
                    <a:pt x="30863" y="22954"/>
                  </a:lnTo>
                  <a:lnTo>
                    <a:pt x="30863" y="23037"/>
                  </a:lnTo>
                  <a:lnTo>
                    <a:pt x="30926" y="23037"/>
                  </a:lnTo>
                  <a:lnTo>
                    <a:pt x="30968" y="23121"/>
                  </a:lnTo>
                  <a:lnTo>
                    <a:pt x="30989" y="22996"/>
                  </a:lnTo>
                  <a:lnTo>
                    <a:pt x="30947" y="22912"/>
                  </a:lnTo>
                  <a:lnTo>
                    <a:pt x="30884" y="22912"/>
                  </a:lnTo>
                  <a:lnTo>
                    <a:pt x="30863" y="22828"/>
                  </a:lnTo>
                  <a:lnTo>
                    <a:pt x="30947" y="22828"/>
                  </a:lnTo>
                  <a:lnTo>
                    <a:pt x="30947" y="22745"/>
                  </a:lnTo>
                  <a:lnTo>
                    <a:pt x="30863" y="22724"/>
                  </a:lnTo>
                  <a:lnTo>
                    <a:pt x="30989" y="22598"/>
                  </a:lnTo>
                  <a:lnTo>
                    <a:pt x="30926" y="22535"/>
                  </a:lnTo>
                  <a:lnTo>
                    <a:pt x="30842" y="22535"/>
                  </a:lnTo>
                  <a:lnTo>
                    <a:pt x="30779" y="22598"/>
                  </a:lnTo>
                  <a:lnTo>
                    <a:pt x="30800" y="22493"/>
                  </a:lnTo>
                  <a:lnTo>
                    <a:pt x="30947" y="22410"/>
                  </a:lnTo>
                  <a:lnTo>
                    <a:pt x="31135" y="22326"/>
                  </a:lnTo>
                  <a:lnTo>
                    <a:pt x="31072" y="22263"/>
                  </a:lnTo>
                  <a:lnTo>
                    <a:pt x="30989" y="22326"/>
                  </a:lnTo>
                  <a:lnTo>
                    <a:pt x="30863" y="22201"/>
                  </a:lnTo>
                  <a:lnTo>
                    <a:pt x="30968" y="22201"/>
                  </a:lnTo>
                  <a:lnTo>
                    <a:pt x="30884" y="22096"/>
                  </a:lnTo>
                  <a:lnTo>
                    <a:pt x="30800" y="22096"/>
                  </a:lnTo>
                  <a:lnTo>
                    <a:pt x="30863" y="22054"/>
                  </a:lnTo>
                  <a:lnTo>
                    <a:pt x="30800" y="21991"/>
                  </a:lnTo>
                  <a:lnTo>
                    <a:pt x="30884" y="21991"/>
                  </a:lnTo>
                  <a:lnTo>
                    <a:pt x="30926" y="21908"/>
                  </a:lnTo>
                  <a:lnTo>
                    <a:pt x="31030" y="21908"/>
                  </a:lnTo>
                  <a:lnTo>
                    <a:pt x="30989" y="22012"/>
                  </a:lnTo>
                  <a:lnTo>
                    <a:pt x="31072" y="22012"/>
                  </a:lnTo>
                  <a:lnTo>
                    <a:pt x="31240" y="21866"/>
                  </a:lnTo>
                  <a:lnTo>
                    <a:pt x="31240" y="21782"/>
                  </a:lnTo>
                  <a:lnTo>
                    <a:pt x="31365" y="21803"/>
                  </a:lnTo>
                  <a:lnTo>
                    <a:pt x="31281" y="21698"/>
                  </a:lnTo>
                  <a:lnTo>
                    <a:pt x="31198" y="21698"/>
                  </a:lnTo>
                  <a:lnTo>
                    <a:pt x="31240" y="21594"/>
                  </a:lnTo>
                  <a:lnTo>
                    <a:pt x="31302" y="21677"/>
                  </a:lnTo>
                  <a:lnTo>
                    <a:pt x="31386" y="21636"/>
                  </a:lnTo>
                  <a:lnTo>
                    <a:pt x="31386" y="21531"/>
                  </a:lnTo>
                  <a:lnTo>
                    <a:pt x="31449" y="21489"/>
                  </a:lnTo>
                  <a:lnTo>
                    <a:pt x="31386" y="21426"/>
                  </a:lnTo>
                  <a:lnTo>
                    <a:pt x="31386" y="21343"/>
                  </a:lnTo>
                  <a:lnTo>
                    <a:pt x="31470" y="21322"/>
                  </a:lnTo>
                  <a:lnTo>
                    <a:pt x="31407" y="21238"/>
                  </a:lnTo>
                  <a:lnTo>
                    <a:pt x="31407" y="21175"/>
                  </a:lnTo>
                  <a:lnTo>
                    <a:pt x="31302" y="21112"/>
                  </a:lnTo>
                  <a:lnTo>
                    <a:pt x="31470" y="21154"/>
                  </a:lnTo>
                  <a:lnTo>
                    <a:pt x="31512" y="21112"/>
                  </a:lnTo>
                  <a:lnTo>
                    <a:pt x="31616" y="20903"/>
                  </a:lnTo>
                  <a:lnTo>
                    <a:pt x="31700" y="20903"/>
                  </a:lnTo>
                  <a:lnTo>
                    <a:pt x="31721" y="20966"/>
                  </a:lnTo>
                  <a:lnTo>
                    <a:pt x="31763" y="21029"/>
                  </a:lnTo>
                  <a:lnTo>
                    <a:pt x="31784" y="20924"/>
                  </a:lnTo>
                  <a:lnTo>
                    <a:pt x="31846" y="20861"/>
                  </a:lnTo>
                  <a:lnTo>
                    <a:pt x="31805" y="20736"/>
                  </a:lnTo>
                  <a:lnTo>
                    <a:pt x="31679" y="20736"/>
                  </a:lnTo>
                  <a:lnTo>
                    <a:pt x="31616" y="20694"/>
                  </a:lnTo>
                  <a:lnTo>
                    <a:pt x="31679" y="20652"/>
                  </a:lnTo>
                  <a:lnTo>
                    <a:pt x="31763" y="20652"/>
                  </a:lnTo>
                  <a:lnTo>
                    <a:pt x="31826" y="20610"/>
                  </a:lnTo>
                  <a:lnTo>
                    <a:pt x="31784" y="20548"/>
                  </a:lnTo>
                  <a:lnTo>
                    <a:pt x="31700" y="20506"/>
                  </a:lnTo>
                  <a:lnTo>
                    <a:pt x="31784" y="20443"/>
                  </a:lnTo>
                  <a:lnTo>
                    <a:pt x="31826" y="20443"/>
                  </a:lnTo>
                  <a:lnTo>
                    <a:pt x="31826" y="20401"/>
                  </a:lnTo>
                  <a:lnTo>
                    <a:pt x="31784" y="20338"/>
                  </a:lnTo>
                  <a:lnTo>
                    <a:pt x="31574" y="20338"/>
                  </a:lnTo>
                  <a:lnTo>
                    <a:pt x="31595" y="20296"/>
                  </a:lnTo>
                  <a:lnTo>
                    <a:pt x="31721" y="20192"/>
                  </a:lnTo>
                  <a:lnTo>
                    <a:pt x="31826" y="20213"/>
                  </a:lnTo>
                  <a:lnTo>
                    <a:pt x="31846" y="20192"/>
                  </a:lnTo>
                  <a:lnTo>
                    <a:pt x="31888" y="20129"/>
                  </a:lnTo>
                  <a:lnTo>
                    <a:pt x="31930" y="20192"/>
                  </a:lnTo>
                  <a:lnTo>
                    <a:pt x="31972" y="20213"/>
                  </a:lnTo>
                  <a:lnTo>
                    <a:pt x="32014" y="20171"/>
                  </a:lnTo>
                  <a:lnTo>
                    <a:pt x="31993" y="20087"/>
                  </a:lnTo>
                  <a:lnTo>
                    <a:pt x="31972" y="19920"/>
                  </a:lnTo>
                  <a:lnTo>
                    <a:pt x="31909" y="19878"/>
                  </a:lnTo>
                  <a:lnTo>
                    <a:pt x="31826" y="19962"/>
                  </a:lnTo>
                  <a:lnTo>
                    <a:pt x="31846" y="19983"/>
                  </a:lnTo>
                  <a:lnTo>
                    <a:pt x="31846" y="20024"/>
                  </a:lnTo>
                  <a:lnTo>
                    <a:pt x="31763" y="20004"/>
                  </a:lnTo>
                  <a:lnTo>
                    <a:pt x="31595" y="20129"/>
                  </a:lnTo>
                  <a:lnTo>
                    <a:pt x="31512" y="20108"/>
                  </a:lnTo>
                  <a:lnTo>
                    <a:pt x="31512" y="20004"/>
                  </a:lnTo>
                  <a:lnTo>
                    <a:pt x="31679" y="19983"/>
                  </a:lnTo>
                  <a:lnTo>
                    <a:pt x="31930" y="19752"/>
                  </a:lnTo>
                  <a:lnTo>
                    <a:pt x="31909" y="19711"/>
                  </a:lnTo>
                  <a:lnTo>
                    <a:pt x="31805" y="19711"/>
                  </a:lnTo>
                  <a:lnTo>
                    <a:pt x="31763" y="19648"/>
                  </a:lnTo>
                  <a:lnTo>
                    <a:pt x="31721" y="19690"/>
                  </a:lnTo>
                  <a:lnTo>
                    <a:pt x="31553" y="19460"/>
                  </a:lnTo>
                  <a:lnTo>
                    <a:pt x="31386" y="19439"/>
                  </a:lnTo>
                  <a:lnTo>
                    <a:pt x="31240" y="19585"/>
                  </a:lnTo>
                  <a:lnTo>
                    <a:pt x="31135" y="19564"/>
                  </a:lnTo>
                  <a:lnTo>
                    <a:pt x="31030" y="19397"/>
                  </a:lnTo>
                  <a:lnTo>
                    <a:pt x="30884" y="19439"/>
                  </a:lnTo>
                  <a:lnTo>
                    <a:pt x="30779" y="19501"/>
                  </a:lnTo>
                  <a:lnTo>
                    <a:pt x="30737" y="19606"/>
                  </a:lnTo>
                  <a:lnTo>
                    <a:pt x="30758" y="19480"/>
                  </a:lnTo>
                  <a:lnTo>
                    <a:pt x="30884" y="19376"/>
                  </a:lnTo>
                  <a:lnTo>
                    <a:pt x="30968" y="19376"/>
                  </a:lnTo>
                  <a:lnTo>
                    <a:pt x="31051" y="19334"/>
                  </a:lnTo>
                  <a:lnTo>
                    <a:pt x="31177" y="19376"/>
                  </a:lnTo>
                  <a:lnTo>
                    <a:pt x="31281" y="19355"/>
                  </a:lnTo>
                  <a:lnTo>
                    <a:pt x="31281" y="19250"/>
                  </a:lnTo>
                  <a:lnTo>
                    <a:pt x="31323" y="19188"/>
                  </a:lnTo>
                  <a:lnTo>
                    <a:pt x="31407" y="19188"/>
                  </a:lnTo>
                  <a:lnTo>
                    <a:pt x="31553" y="19041"/>
                  </a:lnTo>
                  <a:lnTo>
                    <a:pt x="31700" y="19020"/>
                  </a:lnTo>
                  <a:lnTo>
                    <a:pt x="31700" y="18936"/>
                  </a:lnTo>
                  <a:lnTo>
                    <a:pt x="31574" y="18727"/>
                  </a:lnTo>
                  <a:lnTo>
                    <a:pt x="31281" y="18539"/>
                  </a:lnTo>
                  <a:lnTo>
                    <a:pt x="31072" y="18413"/>
                  </a:lnTo>
                  <a:lnTo>
                    <a:pt x="30842" y="18204"/>
                  </a:lnTo>
                  <a:lnTo>
                    <a:pt x="30737" y="18204"/>
                  </a:lnTo>
                  <a:lnTo>
                    <a:pt x="30549" y="18330"/>
                  </a:lnTo>
                  <a:lnTo>
                    <a:pt x="30445" y="18309"/>
                  </a:lnTo>
                  <a:lnTo>
                    <a:pt x="30319" y="18183"/>
                  </a:lnTo>
                  <a:lnTo>
                    <a:pt x="30319" y="18099"/>
                  </a:lnTo>
                  <a:lnTo>
                    <a:pt x="30235" y="18079"/>
                  </a:lnTo>
                  <a:lnTo>
                    <a:pt x="30110" y="18120"/>
                  </a:lnTo>
                  <a:lnTo>
                    <a:pt x="29984" y="18120"/>
                  </a:lnTo>
                  <a:lnTo>
                    <a:pt x="29838" y="18141"/>
                  </a:lnTo>
                  <a:lnTo>
                    <a:pt x="29691" y="18351"/>
                  </a:lnTo>
                  <a:lnTo>
                    <a:pt x="29817" y="18099"/>
                  </a:lnTo>
                  <a:lnTo>
                    <a:pt x="29921" y="18037"/>
                  </a:lnTo>
                  <a:lnTo>
                    <a:pt x="29984" y="18079"/>
                  </a:lnTo>
                  <a:lnTo>
                    <a:pt x="30047" y="18079"/>
                  </a:lnTo>
                  <a:lnTo>
                    <a:pt x="30089" y="18016"/>
                  </a:lnTo>
                  <a:lnTo>
                    <a:pt x="30193" y="18079"/>
                  </a:lnTo>
                  <a:lnTo>
                    <a:pt x="30340" y="17995"/>
                  </a:lnTo>
                  <a:lnTo>
                    <a:pt x="30403" y="18183"/>
                  </a:lnTo>
                  <a:lnTo>
                    <a:pt x="30465" y="18225"/>
                  </a:lnTo>
                  <a:lnTo>
                    <a:pt x="30570" y="18225"/>
                  </a:lnTo>
                  <a:lnTo>
                    <a:pt x="30654" y="18120"/>
                  </a:lnTo>
                  <a:lnTo>
                    <a:pt x="30842" y="18141"/>
                  </a:lnTo>
                  <a:lnTo>
                    <a:pt x="30968" y="18246"/>
                  </a:lnTo>
                  <a:lnTo>
                    <a:pt x="31051" y="18246"/>
                  </a:lnTo>
                  <a:lnTo>
                    <a:pt x="31177" y="18351"/>
                  </a:lnTo>
                  <a:lnTo>
                    <a:pt x="31323" y="18288"/>
                  </a:lnTo>
                  <a:lnTo>
                    <a:pt x="31574" y="18351"/>
                  </a:lnTo>
                  <a:lnTo>
                    <a:pt x="31658" y="18330"/>
                  </a:lnTo>
                  <a:lnTo>
                    <a:pt x="31553" y="18141"/>
                  </a:lnTo>
                  <a:lnTo>
                    <a:pt x="31491" y="18120"/>
                  </a:lnTo>
                  <a:lnTo>
                    <a:pt x="31323" y="17974"/>
                  </a:lnTo>
                  <a:lnTo>
                    <a:pt x="31323" y="17911"/>
                  </a:lnTo>
                  <a:lnTo>
                    <a:pt x="31281" y="17869"/>
                  </a:lnTo>
                  <a:lnTo>
                    <a:pt x="31177" y="17890"/>
                  </a:lnTo>
                  <a:lnTo>
                    <a:pt x="31051" y="17827"/>
                  </a:lnTo>
                  <a:lnTo>
                    <a:pt x="30884" y="17597"/>
                  </a:lnTo>
                  <a:lnTo>
                    <a:pt x="30884" y="17451"/>
                  </a:lnTo>
                  <a:lnTo>
                    <a:pt x="30675" y="17283"/>
                  </a:lnTo>
                  <a:lnTo>
                    <a:pt x="30675" y="17095"/>
                  </a:lnTo>
                  <a:lnTo>
                    <a:pt x="30549" y="17074"/>
                  </a:lnTo>
                  <a:lnTo>
                    <a:pt x="30612" y="16949"/>
                  </a:lnTo>
                  <a:lnTo>
                    <a:pt x="30570" y="16928"/>
                  </a:lnTo>
                  <a:lnTo>
                    <a:pt x="30403" y="16572"/>
                  </a:lnTo>
                  <a:lnTo>
                    <a:pt x="30089" y="16405"/>
                  </a:lnTo>
                  <a:lnTo>
                    <a:pt x="30005" y="16447"/>
                  </a:lnTo>
                  <a:lnTo>
                    <a:pt x="30005" y="16363"/>
                  </a:lnTo>
                  <a:lnTo>
                    <a:pt x="29712" y="16237"/>
                  </a:lnTo>
                  <a:lnTo>
                    <a:pt x="29670" y="16237"/>
                  </a:lnTo>
                  <a:lnTo>
                    <a:pt x="29670" y="15944"/>
                  </a:lnTo>
                  <a:lnTo>
                    <a:pt x="29712" y="15735"/>
                  </a:lnTo>
                  <a:lnTo>
                    <a:pt x="29670" y="15610"/>
                  </a:lnTo>
                  <a:lnTo>
                    <a:pt x="29691" y="15463"/>
                  </a:lnTo>
                  <a:lnTo>
                    <a:pt x="29712" y="15484"/>
                  </a:lnTo>
                  <a:lnTo>
                    <a:pt x="29817" y="15463"/>
                  </a:lnTo>
                  <a:lnTo>
                    <a:pt x="29921" y="15296"/>
                  </a:lnTo>
                  <a:lnTo>
                    <a:pt x="29984" y="15317"/>
                  </a:lnTo>
                  <a:lnTo>
                    <a:pt x="30089" y="15191"/>
                  </a:lnTo>
                  <a:lnTo>
                    <a:pt x="29984" y="15149"/>
                  </a:lnTo>
                  <a:lnTo>
                    <a:pt x="29921" y="15066"/>
                  </a:lnTo>
                  <a:lnTo>
                    <a:pt x="30005" y="14961"/>
                  </a:lnTo>
                  <a:lnTo>
                    <a:pt x="30193" y="14982"/>
                  </a:lnTo>
                  <a:lnTo>
                    <a:pt x="30193" y="14856"/>
                  </a:lnTo>
                  <a:lnTo>
                    <a:pt x="30319" y="14835"/>
                  </a:lnTo>
                  <a:lnTo>
                    <a:pt x="30319" y="14731"/>
                  </a:lnTo>
                  <a:lnTo>
                    <a:pt x="30193" y="14647"/>
                  </a:lnTo>
                  <a:lnTo>
                    <a:pt x="30319" y="14647"/>
                  </a:lnTo>
                  <a:lnTo>
                    <a:pt x="30424" y="14689"/>
                  </a:lnTo>
                  <a:lnTo>
                    <a:pt x="30445" y="14647"/>
                  </a:lnTo>
                  <a:lnTo>
                    <a:pt x="30549" y="14647"/>
                  </a:lnTo>
                  <a:lnTo>
                    <a:pt x="30654" y="14563"/>
                  </a:lnTo>
                  <a:lnTo>
                    <a:pt x="30717" y="14563"/>
                  </a:lnTo>
                  <a:lnTo>
                    <a:pt x="30842" y="14375"/>
                  </a:lnTo>
                  <a:lnTo>
                    <a:pt x="30884" y="14459"/>
                  </a:lnTo>
                  <a:lnTo>
                    <a:pt x="30947" y="14417"/>
                  </a:lnTo>
                  <a:lnTo>
                    <a:pt x="30947" y="14459"/>
                  </a:lnTo>
                  <a:lnTo>
                    <a:pt x="31093" y="14563"/>
                  </a:lnTo>
                  <a:lnTo>
                    <a:pt x="31240" y="14438"/>
                  </a:lnTo>
                  <a:lnTo>
                    <a:pt x="31240" y="14375"/>
                  </a:lnTo>
                  <a:lnTo>
                    <a:pt x="31156" y="14354"/>
                  </a:lnTo>
                  <a:lnTo>
                    <a:pt x="31135" y="14250"/>
                  </a:lnTo>
                  <a:lnTo>
                    <a:pt x="31198" y="14208"/>
                  </a:lnTo>
                  <a:lnTo>
                    <a:pt x="31261" y="14208"/>
                  </a:lnTo>
                  <a:lnTo>
                    <a:pt x="31177" y="14061"/>
                  </a:lnTo>
                  <a:lnTo>
                    <a:pt x="31177" y="13998"/>
                  </a:lnTo>
                  <a:lnTo>
                    <a:pt x="31302" y="13957"/>
                  </a:lnTo>
                  <a:lnTo>
                    <a:pt x="31240" y="13936"/>
                  </a:lnTo>
                  <a:lnTo>
                    <a:pt x="31093" y="13957"/>
                  </a:lnTo>
                  <a:lnTo>
                    <a:pt x="30947" y="13957"/>
                  </a:lnTo>
                  <a:lnTo>
                    <a:pt x="30947" y="13915"/>
                  </a:lnTo>
                  <a:lnTo>
                    <a:pt x="30800" y="13915"/>
                  </a:lnTo>
                  <a:lnTo>
                    <a:pt x="30758" y="13957"/>
                  </a:lnTo>
                  <a:lnTo>
                    <a:pt x="30403" y="13998"/>
                  </a:lnTo>
                  <a:lnTo>
                    <a:pt x="30319" y="13915"/>
                  </a:lnTo>
                  <a:lnTo>
                    <a:pt x="30256" y="13894"/>
                  </a:lnTo>
                  <a:lnTo>
                    <a:pt x="30193" y="13789"/>
                  </a:lnTo>
                  <a:lnTo>
                    <a:pt x="30131" y="13747"/>
                  </a:lnTo>
                  <a:lnTo>
                    <a:pt x="30089" y="13706"/>
                  </a:lnTo>
                  <a:lnTo>
                    <a:pt x="29817" y="13831"/>
                  </a:lnTo>
                  <a:lnTo>
                    <a:pt x="29691" y="13831"/>
                  </a:lnTo>
                  <a:lnTo>
                    <a:pt x="29733" y="13894"/>
                  </a:lnTo>
                  <a:lnTo>
                    <a:pt x="29733" y="13998"/>
                  </a:lnTo>
                  <a:lnTo>
                    <a:pt x="29670" y="14040"/>
                  </a:lnTo>
                  <a:lnTo>
                    <a:pt x="29503" y="14103"/>
                  </a:lnTo>
                  <a:lnTo>
                    <a:pt x="29524" y="14124"/>
                  </a:lnTo>
                  <a:lnTo>
                    <a:pt x="29587" y="14208"/>
                  </a:lnTo>
                  <a:lnTo>
                    <a:pt x="29524" y="14312"/>
                  </a:lnTo>
                  <a:lnTo>
                    <a:pt x="29482" y="14354"/>
                  </a:lnTo>
                  <a:lnTo>
                    <a:pt x="29357" y="14312"/>
                  </a:lnTo>
                  <a:lnTo>
                    <a:pt x="29231" y="14375"/>
                  </a:lnTo>
                  <a:lnTo>
                    <a:pt x="29085" y="14354"/>
                  </a:lnTo>
                  <a:lnTo>
                    <a:pt x="28938" y="14061"/>
                  </a:lnTo>
                  <a:lnTo>
                    <a:pt x="28938" y="13915"/>
                  </a:lnTo>
                  <a:lnTo>
                    <a:pt x="28896" y="13810"/>
                  </a:lnTo>
                  <a:lnTo>
                    <a:pt x="28750" y="13810"/>
                  </a:lnTo>
                  <a:lnTo>
                    <a:pt x="28687" y="13831"/>
                  </a:lnTo>
                  <a:lnTo>
                    <a:pt x="28687" y="13789"/>
                  </a:lnTo>
                  <a:lnTo>
                    <a:pt x="28624" y="13789"/>
                  </a:lnTo>
                  <a:lnTo>
                    <a:pt x="28561" y="13852"/>
                  </a:lnTo>
                  <a:lnTo>
                    <a:pt x="28540" y="13789"/>
                  </a:lnTo>
                  <a:lnTo>
                    <a:pt x="28540" y="13831"/>
                  </a:lnTo>
                  <a:lnTo>
                    <a:pt x="28436" y="13706"/>
                  </a:lnTo>
                  <a:lnTo>
                    <a:pt x="28436" y="13622"/>
                  </a:lnTo>
                  <a:lnTo>
                    <a:pt x="28227" y="13496"/>
                  </a:lnTo>
                  <a:lnTo>
                    <a:pt x="28122" y="13413"/>
                  </a:lnTo>
                  <a:lnTo>
                    <a:pt x="28101" y="13287"/>
                  </a:lnTo>
                  <a:lnTo>
                    <a:pt x="28038" y="13162"/>
                  </a:lnTo>
                  <a:lnTo>
                    <a:pt x="28101" y="13099"/>
                  </a:lnTo>
                  <a:lnTo>
                    <a:pt x="28101" y="13057"/>
                  </a:lnTo>
                  <a:lnTo>
                    <a:pt x="28101" y="12994"/>
                  </a:lnTo>
                  <a:lnTo>
                    <a:pt x="28122" y="12869"/>
                  </a:lnTo>
                  <a:lnTo>
                    <a:pt x="28164" y="12806"/>
                  </a:lnTo>
                  <a:lnTo>
                    <a:pt x="28185" y="12764"/>
                  </a:lnTo>
                  <a:lnTo>
                    <a:pt x="28415" y="12848"/>
                  </a:lnTo>
                  <a:lnTo>
                    <a:pt x="28750" y="12848"/>
                  </a:lnTo>
                  <a:lnTo>
                    <a:pt x="28792" y="12701"/>
                  </a:lnTo>
                  <a:lnTo>
                    <a:pt x="28771" y="12659"/>
                  </a:lnTo>
                  <a:lnTo>
                    <a:pt x="28854" y="12659"/>
                  </a:lnTo>
                  <a:lnTo>
                    <a:pt x="28833" y="12492"/>
                  </a:lnTo>
                  <a:lnTo>
                    <a:pt x="28792" y="12471"/>
                  </a:lnTo>
                  <a:lnTo>
                    <a:pt x="28854" y="12429"/>
                  </a:lnTo>
                  <a:lnTo>
                    <a:pt x="28896" y="12136"/>
                  </a:lnTo>
                  <a:lnTo>
                    <a:pt x="29105" y="12011"/>
                  </a:lnTo>
                  <a:lnTo>
                    <a:pt x="29210" y="12011"/>
                  </a:lnTo>
                  <a:lnTo>
                    <a:pt x="29315" y="11843"/>
                  </a:lnTo>
                  <a:lnTo>
                    <a:pt x="29377" y="11843"/>
                  </a:lnTo>
                  <a:lnTo>
                    <a:pt x="29398" y="11613"/>
                  </a:lnTo>
                  <a:lnTo>
                    <a:pt x="29503" y="11488"/>
                  </a:lnTo>
                  <a:lnTo>
                    <a:pt x="29524" y="11341"/>
                  </a:lnTo>
                  <a:lnTo>
                    <a:pt x="29587" y="11320"/>
                  </a:lnTo>
                  <a:lnTo>
                    <a:pt x="29670" y="11195"/>
                  </a:lnTo>
                  <a:lnTo>
                    <a:pt x="29796" y="11195"/>
                  </a:lnTo>
                  <a:lnTo>
                    <a:pt x="29838" y="11216"/>
                  </a:lnTo>
                  <a:lnTo>
                    <a:pt x="29942" y="11216"/>
                  </a:lnTo>
                  <a:lnTo>
                    <a:pt x="29984" y="11111"/>
                  </a:lnTo>
                  <a:lnTo>
                    <a:pt x="30152" y="11320"/>
                  </a:lnTo>
                  <a:lnTo>
                    <a:pt x="30424" y="11488"/>
                  </a:lnTo>
                  <a:lnTo>
                    <a:pt x="30424" y="11592"/>
                  </a:lnTo>
                  <a:lnTo>
                    <a:pt x="30361" y="11613"/>
                  </a:lnTo>
                  <a:lnTo>
                    <a:pt x="30340" y="11697"/>
                  </a:lnTo>
                  <a:lnTo>
                    <a:pt x="30214" y="11843"/>
                  </a:lnTo>
                  <a:lnTo>
                    <a:pt x="30193" y="12011"/>
                  </a:lnTo>
                  <a:lnTo>
                    <a:pt x="30089" y="12011"/>
                  </a:lnTo>
                  <a:lnTo>
                    <a:pt x="30110" y="12032"/>
                  </a:lnTo>
                  <a:lnTo>
                    <a:pt x="30089" y="12178"/>
                  </a:lnTo>
                  <a:lnTo>
                    <a:pt x="30214" y="12325"/>
                  </a:lnTo>
                  <a:lnTo>
                    <a:pt x="30193" y="12387"/>
                  </a:lnTo>
                  <a:lnTo>
                    <a:pt x="30131" y="12429"/>
                  </a:lnTo>
                  <a:lnTo>
                    <a:pt x="30131" y="12471"/>
                  </a:lnTo>
                  <a:lnTo>
                    <a:pt x="30193" y="12555"/>
                  </a:lnTo>
                  <a:lnTo>
                    <a:pt x="30319" y="12492"/>
                  </a:lnTo>
                  <a:lnTo>
                    <a:pt x="30445" y="12387"/>
                  </a:lnTo>
                  <a:lnTo>
                    <a:pt x="30403" y="12492"/>
                  </a:lnTo>
                  <a:lnTo>
                    <a:pt x="30277" y="12576"/>
                  </a:lnTo>
                  <a:lnTo>
                    <a:pt x="30319" y="12638"/>
                  </a:lnTo>
                  <a:lnTo>
                    <a:pt x="30361" y="12659"/>
                  </a:lnTo>
                  <a:lnTo>
                    <a:pt x="30361" y="12701"/>
                  </a:lnTo>
                  <a:lnTo>
                    <a:pt x="30319" y="12743"/>
                  </a:lnTo>
                  <a:lnTo>
                    <a:pt x="30193" y="12743"/>
                  </a:lnTo>
                  <a:lnTo>
                    <a:pt x="30131" y="12806"/>
                  </a:lnTo>
                  <a:lnTo>
                    <a:pt x="30026" y="12806"/>
                  </a:lnTo>
                  <a:lnTo>
                    <a:pt x="29984" y="12890"/>
                  </a:lnTo>
                  <a:lnTo>
                    <a:pt x="30089" y="12973"/>
                  </a:lnTo>
                  <a:lnTo>
                    <a:pt x="30089" y="13057"/>
                  </a:lnTo>
                  <a:lnTo>
                    <a:pt x="30152" y="13057"/>
                  </a:lnTo>
                  <a:lnTo>
                    <a:pt x="30235" y="12952"/>
                  </a:lnTo>
                  <a:lnTo>
                    <a:pt x="30277" y="12952"/>
                  </a:lnTo>
                  <a:lnTo>
                    <a:pt x="30403" y="12806"/>
                  </a:lnTo>
                  <a:lnTo>
                    <a:pt x="30549" y="12743"/>
                  </a:lnTo>
                  <a:lnTo>
                    <a:pt x="30570" y="12701"/>
                  </a:lnTo>
                  <a:lnTo>
                    <a:pt x="30528" y="12576"/>
                  </a:lnTo>
                  <a:lnTo>
                    <a:pt x="30654" y="12471"/>
                  </a:lnTo>
                  <a:lnTo>
                    <a:pt x="30926" y="12283"/>
                  </a:lnTo>
                  <a:lnTo>
                    <a:pt x="30989" y="12283"/>
                  </a:lnTo>
                  <a:lnTo>
                    <a:pt x="31030" y="12178"/>
                  </a:lnTo>
                  <a:lnTo>
                    <a:pt x="31156" y="12178"/>
                  </a:lnTo>
                  <a:lnTo>
                    <a:pt x="31302" y="12053"/>
                  </a:lnTo>
                  <a:lnTo>
                    <a:pt x="31365" y="12115"/>
                  </a:lnTo>
                  <a:lnTo>
                    <a:pt x="31407" y="12115"/>
                  </a:lnTo>
                  <a:lnTo>
                    <a:pt x="31553" y="12073"/>
                  </a:lnTo>
                  <a:lnTo>
                    <a:pt x="31721" y="11906"/>
                  </a:lnTo>
                  <a:lnTo>
                    <a:pt x="31763" y="12011"/>
                  </a:lnTo>
                  <a:lnTo>
                    <a:pt x="31763" y="11655"/>
                  </a:lnTo>
                  <a:lnTo>
                    <a:pt x="31909" y="11550"/>
                  </a:lnTo>
                  <a:lnTo>
                    <a:pt x="31972" y="11404"/>
                  </a:lnTo>
                  <a:lnTo>
                    <a:pt x="31972" y="11299"/>
                  </a:lnTo>
                  <a:lnTo>
                    <a:pt x="32118" y="11195"/>
                  </a:lnTo>
                  <a:lnTo>
                    <a:pt x="32223" y="11006"/>
                  </a:lnTo>
                  <a:lnTo>
                    <a:pt x="32328" y="10965"/>
                  </a:lnTo>
                  <a:lnTo>
                    <a:pt x="32411" y="10672"/>
                  </a:lnTo>
                  <a:lnTo>
                    <a:pt x="32453" y="10567"/>
                  </a:lnTo>
                  <a:lnTo>
                    <a:pt x="32453" y="10504"/>
                  </a:lnTo>
                  <a:lnTo>
                    <a:pt x="32453" y="10337"/>
                  </a:lnTo>
                  <a:lnTo>
                    <a:pt x="32600" y="10190"/>
                  </a:lnTo>
                  <a:lnTo>
                    <a:pt x="32704" y="10358"/>
                  </a:lnTo>
                  <a:lnTo>
                    <a:pt x="32767" y="10400"/>
                  </a:lnTo>
                  <a:lnTo>
                    <a:pt x="32851" y="10483"/>
                  </a:lnTo>
                  <a:lnTo>
                    <a:pt x="32955" y="10441"/>
                  </a:lnTo>
                  <a:lnTo>
                    <a:pt x="33081" y="10483"/>
                  </a:lnTo>
                  <a:lnTo>
                    <a:pt x="33332" y="10462"/>
                  </a:lnTo>
                  <a:lnTo>
                    <a:pt x="33478" y="10483"/>
                  </a:lnTo>
                  <a:lnTo>
                    <a:pt x="33541" y="10337"/>
                  </a:lnTo>
                  <a:lnTo>
                    <a:pt x="33541" y="10253"/>
                  </a:lnTo>
                  <a:lnTo>
                    <a:pt x="33395" y="10128"/>
                  </a:lnTo>
                  <a:lnTo>
                    <a:pt x="33290" y="10044"/>
                  </a:lnTo>
                  <a:lnTo>
                    <a:pt x="33374" y="9960"/>
                  </a:lnTo>
                  <a:lnTo>
                    <a:pt x="33499" y="9960"/>
                  </a:lnTo>
                  <a:lnTo>
                    <a:pt x="33750" y="9772"/>
                  </a:lnTo>
                  <a:lnTo>
                    <a:pt x="33750" y="9646"/>
                  </a:lnTo>
                  <a:lnTo>
                    <a:pt x="33855" y="9521"/>
                  </a:lnTo>
                  <a:lnTo>
                    <a:pt x="33939" y="9521"/>
                  </a:lnTo>
                  <a:lnTo>
                    <a:pt x="34002" y="9416"/>
                  </a:lnTo>
                  <a:lnTo>
                    <a:pt x="33939" y="9312"/>
                  </a:lnTo>
                  <a:lnTo>
                    <a:pt x="33939" y="9207"/>
                  </a:lnTo>
                  <a:lnTo>
                    <a:pt x="33939" y="9081"/>
                  </a:lnTo>
                  <a:lnTo>
                    <a:pt x="34022" y="9040"/>
                  </a:lnTo>
                  <a:lnTo>
                    <a:pt x="34127" y="9123"/>
                  </a:lnTo>
                  <a:lnTo>
                    <a:pt x="34127" y="9228"/>
                  </a:lnTo>
                  <a:lnTo>
                    <a:pt x="34190" y="9312"/>
                  </a:lnTo>
                  <a:lnTo>
                    <a:pt x="34378" y="9332"/>
                  </a:lnTo>
                  <a:lnTo>
                    <a:pt x="34399" y="9395"/>
                  </a:lnTo>
                  <a:lnTo>
                    <a:pt x="34399" y="9353"/>
                  </a:lnTo>
                  <a:lnTo>
                    <a:pt x="34399" y="9291"/>
                  </a:lnTo>
                  <a:lnTo>
                    <a:pt x="34378" y="9249"/>
                  </a:lnTo>
                  <a:lnTo>
                    <a:pt x="34336" y="9144"/>
                  </a:lnTo>
                  <a:lnTo>
                    <a:pt x="34336" y="9123"/>
                  </a:lnTo>
                  <a:lnTo>
                    <a:pt x="34420" y="9081"/>
                  </a:lnTo>
                  <a:lnTo>
                    <a:pt x="34546" y="9102"/>
                  </a:lnTo>
                  <a:lnTo>
                    <a:pt x="34608" y="9081"/>
                  </a:lnTo>
                  <a:lnTo>
                    <a:pt x="34608" y="8977"/>
                  </a:lnTo>
                  <a:lnTo>
                    <a:pt x="34587" y="8914"/>
                  </a:lnTo>
                  <a:lnTo>
                    <a:pt x="34587" y="8830"/>
                  </a:lnTo>
                  <a:lnTo>
                    <a:pt x="34608" y="8788"/>
                  </a:lnTo>
                  <a:lnTo>
                    <a:pt x="34608" y="8684"/>
                  </a:lnTo>
                  <a:lnTo>
                    <a:pt x="34608" y="8579"/>
                  </a:lnTo>
                  <a:lnTo>
                    <a:pt x="34525" y="8516"/>
                  </a:lnTo>
                  <a:lnTo>
                    <a:pt x="34525" y="8349"/>
                  </a:lnTo>
                  <a:lnTo>
                    <a:pt x="34525" y="8244"/>
                  </a:lnTo>
                  <a:lnTo>
                    <a:pt x="34504" y="8098"/>
                  </a:lnTo>
                  <a:lnTo>
                    <a:pt x="34504" y="7993"/>
                  </a:lnTo>
                  <a:lnTo>
                    <a:pt x="34441" y="7889"/>
                  </a:lnTo>
                  <a:lnTo>
                    <a:pt x="34399" y="7826"/>
                  </a:lnTo>
                  <a:lnTo>
                    <a:pt x="34378" y="7742"/>
                  </a:lnTo>
                  <a:lnTo>
                    <a:pt x="34232" y="7533"/>
                  </a:lnTo>
                  <a:lnTo>
                    <a:pt x="34190" y="7428"/>
                  </a:lnTo>
                  <a:lnTo>
                    <a:pt x="34211" y="7366"/>
                  </a:lnTo>
                  <a:lnTo>
                    <a:pt x="34294" y="7345"/>
                  </a:lnTo>
                  <a:lnTo>
                    <a:pt x="34378" y="7324"/>
                  </a:lnTo>
                  <a:lnTo>
                    <a:pt x="34420" y="7261"/>
                  </a:lnTo>
                  <a:lnTo>
                    <a:pt x="34441" y="7198"/>
                  </a:lnTo>
                  <a:lnTo>
                    <a:pt x="34546" y="7010"/>
                  </a:lnTo>
                  <a:lnTo>
                    <a:pt x="34587" y="7010"/>
                  </a:lnTo>
                  <a:lnTo>
                    <a:pt x="34692" y="7031"/>
                  </a:lnTo>
                  <a:lnTo>
                    <a:pt x="34755" y="7052"/>
                  </a:lnTo>
                  <a:lnTo>
                    <a:pt x="35131" y="7115"/>
                  </a:lnTo>
                  <a:lnTo>
                    <a:pt x="35173" y="7136"/>
                  </a:lnTo>
                  <a:lnTo>
                    <a:pt x="35236" y="7136"/>
                  </a:lnTo>
                  <a:lnTo>
                    <a:pt x="35278" y="7094"/>
                  </a:lnTo>
                  <a:lnTo>
                    <a:pt x="35257" y="7010"/>
                  </a:lnTo>
                  <a:lnTo>
                    <a:pt x="35236" y="6926"/>
                  </a:lnTo>
                  <a:lnTo>
                    <a:pt x="35236" y="6884"/>
                  </a:lnTo>
                  <a:lnTo>
                    <a:pt x="35257" y="6822"/>
                  </a:lnTo>
                  <a:lnTo>
                    <a:pt x="35236" y="6780"/>
                  </a:lnTo>
                  <a:lnTo>
                    <a:pt x="35215" y="6696"/>
                  </a:lnTo>
                  <a:lnTo>
                    <a:pt x="35257" y="6591"/>
                  </a:lnTo>
                  <a:lnTo>
                    <a:pt x="35320" y="6571"/>
                  </a:lnTo>
                  <a:lnTo>
                    <a:pt x="35278" y="6466"/>
                  </a:lnTo>
                  <a:lnTo>
                    <a:pt x="35257" y="6403"/>
                  </a:lnTo>
                  <a:lnTo>
                    <a:pt x="35257" y="6382"/>
                  </a:lnTo>
                  <a:lnTo>
                    <a:pt x="35341" y="6319"/>
                  </a:lnTo>
                  <a:lnTo>
                    <a:pt x="35320" y="6278"/>
                  </a:lnTo>
                  <a:lnTo>
                    <a:pt x="35320" y="6215"/>
                  </a:lnTo>
                  <a:lnTo>
                    <a:pt x="35278" y="6152"/>
                  </a:lnTo>
                  <a:lnTo>
                    <a:pt x="35320" y="6068"/>
                  </a:lnTo>
                  <a:lnTo>
                    <a:pt x="35362" y="6047"/>
                  </a:lnTo>
                  <a:lnTo>
                    <a:pt x="35362" y="5985"/>
                  </a:lnTo>
                  <a:lnTo>
                    <a:pt x="35341" y="5943"/>
                  </a:lnTo>
                  <a:lnTo>
                    <a:pt x="35278" y="5796"/>
                  </a:lnTo>
                  <a:lnTo>
                    <a:pt x="35278" y="5671"/>
                  </a:lnTo>
                  <a:lnTo>
                    <a:pt x="35320" y="5650"/>
                  </a:lnTo>
                  <a:lnTo>
                    <a:pt x="35341" y="5629"/>
                  </a:lnTo>
                  <a:lnTo>
                    <a:pt x="35341" y="5587"/>
                  </a:lnTo>
                  <a:lnTo>
                    <a:pt x="35320" y="5545"/>
                  </a:lnTo>
                  <a:lnTo>
                    <a:pt x="35320" y="5483"/>
                  </a:lnTo>
                  <a:lnTo>
                    <a:pt x="35257" y="5441"/>
                  </a:lnTo>
                  <a:lnTo>
                    <a:pt x="35236" y="5378"/>
                  </a:lnTo>
                  <a:lnTo>
                    <a:pt x="35257" y="5315"/>
                  </a:lnTo>
                  <a:lnTo>
                    <a:pt x="35257" y="5231"/>
                  </a:lnTo>
                  <a:lnTo>
                    <a:pt x="35236" y="5169"/>
                  </a:lnTo>
                  <a:lnTo>
                    <a:pt x="35173" y="5127"/>
                  </a:lnTo>
                  <a:lnTo>
                    <a:pt x="35173" y="5064"/>
                  </a:lnTo>
                  <a:lnTo>
                    <a:pt x="35257" y="4959"/>
                  </a:lnTo>
                  <a:lnTo>
                    <a:pt x="35362" y="4939"/>
                  </a:lnTo>
                  <a:lnTo>
                    <a:pt x="35383" y="4918"/>
                  </a:lnTo>
                  <a:lnTo>
                    <a:pt x="35383" y="4813"/>
                  </a:lnTo>
                  <a:lnTo>
                    <a:pt x="35424" y="4687"/>
                  </a:lnTo>
                  <a:lnTo>
                    <a:pt x="35341" y="4646"/>
                  </a:lnTo>
                  <a:lnTo>
                    <a:pt x="35278" y="4583"/>
                  </a:lnTo>
                  <a:lnTo>
                    <a:pt x="35257" y="4499"/>
                  </a:lnTo>
                  <a:lnTo>
                    <a:pt x="35173" y="4395"/>
                  </a:lnTo>
                  <a:lnTo>
                    <a:pt x="35152" y="4332"/>
                  </a:lnTo>
                  <a:lnTo>
                    <a:pt x="35215" y="4290"/>
                  </a:lnTo>
                  <a:lnTo>
                    <a:pt x="35152" y="4185"/>
                  </a:lnTo>
                  <a:lnTo>
                    <a:pt x="35131" y="4123"/>
                  </a:lnTo>
                  <a:lnTo>
                    <a:pt x="35027" y="4102"/>
                  </a:lnTo>
                  <a:lnTo>
                    <a:pt x="34964" y="4081"/>
                  </a:lnTo>
                  <a:lnTo>
                    <a:pt x="34859" y="4018"/>
                  </a:lnTo>
                  <a:lnTo>
                    <a:pt x="34797" y="4081"/>
                  </a:lnTo>
                  <a:lnTo>
                    <a:pt x="34713" y="4102"/>
                  </a:lnTo>
                  <a:lnTo>
                    <a:pt x="34629" y="4143"/>
                  </a:lnTo>
                  <a:lnTo>
                    <a:pt x="34629" y="4227"/>
                  </a:lnTo>
                  <a:lnTo>
                    <a:pt x="34587" y="4269"/>
                  </a:lnTo>
                  <a:lnTo>
                    <a:pt x="34504" y="4269"/>
                  </a:lnTo>
                  <a:lnTo>
                    <a:pt x="34483" y="4395"/>
                  </a:lnTo>
                  <a:lnTo>
                    <a:pt x="34294" y="4395"/>
                  </a:lnTo>
                  <a:lnTo>
                    <a:pt x="34232" y="4478"/>
                  </a:lnTo>
                  <a:lnTo>
                    <a:pt x="34232" y="4583"/>
                  </a:lnTo>
                  <a:lnTo>
                    <a:pt x="34190" y="4604"/>
                  </a:lnTo>
                  <a:lnTo>
                    <a:pt x="34169" y="4729"/>
                  </a:lnTo>
                  <a:lnTo>
                    <a:pt x="34169" y="4792"/>
                  </a:lnTo>
                  <a:lnTo>
                    <a:pt x="34106" y="4813"/>
                  </a:lnTo>
                  <a:lnTo>
                    <a:pt x="34022" y="4897"/>
                  </a:lnTo>
                  <a:lnTo>
                    <a:pt x="33876" y="4918"/>
                  </a:lnTo>
                  <a:lnTo>
                    <a:pt x="33709" y="4918"/>
                  </a:lnTo>
                  <a:lnTo>
                    <a:pt x="33667" y="4939"/>
                  </a:lnTo>
                  <a:lnTo>
                    <a:pt x="33604" y="5001"/>
                  </a:lnTo>
                  <a:lnTo>
                    <a:pt x="33583" y="4918"/>
                  </a:lnTo>
                  <a:lnTo>
                    <a:pt x="33541" y="4834"/>
                  </a:lnTo>
                  <a:lnTo>
                    <a:pt x="33458" y="4834"/>
                  </a:lnTo>
                  <a:lnTo>
                    <a:pt x="33374" y="4897"/>
                  </a:lnTo>
                  <a:lnTo>
                    <a:pt x="33269" y="4918"/>
                  </a:lnTo>
                  <a:lnTo>
                    <a:pt x="33248" y="4834"/>
                  </a:lnTo>
                  <a:lnTo>
                    <a:pt x="33165" y="4729"/>
                  </a:lnTo>
                  <a:lnTo>
                    <a:pt x="33123" y="4708"/>
                  </a:lnTo>
                  <a:lnTo>
                    <a:pt x="32976" y="4583"/>
                  </a:lnTo>
                  <a:lnTo>
                    <a:pt x="32976" y="4478"/>
                  </a:lnTo>
                  <a:lnTo>
                    <a:pt x="33018" y="4436"/>
                  </a:lnTo>
                  <a:lnTo>
                    <a:pt x="33039" y="4332"/>
                  </a:lnTo>
                  <a:lnTo>
                    <a:pt x="33018" y="4227"/>
                  </a:lnTo>
                  <a:lnTo>
                    <a:pt x="32976" y="4123"/>
                  </a:lnTo>
                  <a:lnTo>
                    <a:pt x="32872" y="4143"/>
                  </a:lnTo>
                  <a:lnTo>
                    <a:pt x="32872" y="4081"/>
                  </a:lnTo>
                  <a:lnTo>
                    <a:pt x="32872" y="3997"/>
                  </a:lnTo>
                  <a:lnTo>
                    <a:pt x="32934" y="3913"/>
                  </a:lnTo>
                  <a:lnTo>
                    <a:pt x="32934" y="3871"/>
                  </a:lnTo>
                  <a:lnTo>
                    <a:pt x="32872" y="3851"/>
                  </a:lnTo>
                  <a:lnTo>
                    <a:pt x="32851" y="3851"/>
                  </a:lnTo>
                  <a:lnTo>
                    <a:pt x="32767" y="3892"/>
                  </a:lnTo>
                  <a:lnTo>
                    <a:pt x="32725" y="3892"/>
                  </a:lnTo>
                  <a:lnTo>
                    <a:pt x="32642" y="3913"/>
                  </a:lnTo>
                  <a:lnTo>
                    <a:pt x="32558" y="3892"/>
                  </a:lnTo>
                  <a:lnTo>
                    <a:pt x="32516" y="3871"/>
                  </a:lnTo>
                  <a:lnTo>
                    <a:pt x="32453" y="3851"/>
                  </a:lnTo>
                  <a:lnTo>
                    <a:pt x="32432" y="3809"/>
                  </a:lnTo>
                  <a:lnTo>
                    <a:pt x="32307" y="3767"/>
                  </a:lnTo>
                  <a:lnTo>
                    <a:pt x="32307" y="3704"/>
                  </a:lnTo>
                  <a:lnTo>
                    <a:pt x="32244" y="3662"/>
                  </a:lnTo>
                  <a:lnTo>
                    <a:pt x="32202" y="3662"/>
                  </a:lnTo>
                  <a:lnTo>
                    <a:pt x="32139" y="3599"/>
                  </a:lnTo>
                  <a:lnTo>
                    <a:pt x="32139" y="3558"/>
                  </a:lnTo>
                  <a:lnTo>
                    <a:pt x="32077" y="3558"/>
                  </a:lnTo>
                  <a:lnTo>
                    <a:pt x="32014" y="3474"/>
                  </a:lnTo>
                  <a:lnTo>
                    <a:pt x="31993" y="3432"/>
                  </a:lnTo>
                  <a:lnTo>
                    <a:pt x="31930" y="3369"/>
                  </a:lnTo>
                  <a:lnTo>
                    <a:pt x="31888" y="3369"/>
                  </a:lnTo>
                  <a:lnTo>
                    <a:pt x="31846" y="3453"/>
                  </a:lnTo>
                  <a:lnTo>
                    <a:pt x="31805" y="3432"/>
                  </a:lnTo>
                  <a:lnTo>
                    <a:pt x="31763" y="3453"/>
                  </a:lnTo>
                  <a:lnTo>
                    <a:pt x="31721" y="3495"/>
                  </a:lnTo>
                  <a:lnTo>
                    <a:pt x="31658" y="3453"/>
                  </a:lnTo>
                  <a:lnTo>
                    <a:pt x="31616" y="3390"/>
                  </a:lnTo>
                  <a:lnTo>
                    <a:pt x="31574" y="3369"/>
                  </a:lnTo>
                  <a:lnTo>
                    <a:pt x="31449" y="3369"/>
                  </a:lnTo>
                  <a:lnTo>
                    <a:pt x="31386" y="3348"/>
                  </a:lnTo>
                  <a:lnTo>
                    <a:pt x="31449" y="3286"/>
                  </a:lnTo>
                  <a:lnTo>
                    <a:pt x="31449" y="3244"/>
                  </a:lnTo>
                  <a:lnTo>
                    <a:pt x="31365" y="3244"/>
                  </a:lnTo>
                  <a:lnTo>
                    <a:pt x="31302" y="3286"/>
                  </a:lnTo>
                  <a:lnTo>
                    <a:pt x="31177" y="3286"/>
                  </a:lnTo>
                  <a:lnTo>
                    <a:pt x="31135" y="3327"/>
                  </a:lnTo>
                  <a:lnTo>
                    <a:pt x="31072" y="3265"/>
                  </a:lnTo>
                  <a:lnTo>
                    <a:pt x="31030" y="3286"/>
                  </a:lnTo>
                  <a:lnTo>
                    <a:pt x="30947" y="3286"/>
                  </a:lnTo>
                  <a:lnTo>
                    <a:pt x="30884" y="3223"/>
                  </a:lnTo>
                  <a:lnTo>
                    <a:pt x="30800" y="3181"/>
                  </a:lnTo>
                  <a:lnTo>
                    <a:pt x="30675" y="3055"/>
                  </a:lnTo>
                  <a:lnTo>
                    <a:pt x="30633" y="2930"/>
                  </a:lnTo>
                  <a:lnTo>
                    <a:pt x="30633" y="2846"/>
                  </a:lnTo>
                  <a:lnTo>
                    <a:pt x="30612" y="2742"/>
                  </a:lnTo>
                  <a:lnTo>
                    <a:pt x="30549" y="2742"/>
                  </a:lnTo>
                  <a:lnTo>
                    <a:pt x="30465" y="2721"/>
                  </a:lnTo>
                  <a:lnTo>
                    <a:pt x="30465" y="2574"/>
                  </a:lnTo>
                  <a:lnTo>
                    <a:pt x="30424" y="2553"/>
                  </a:lnTo>
                  <a:lnTo>
                    <a:pt x="30403" y="2428"/>
                  </a:lnTo>
                  <a:lnTo>
                    <a:pt x="30361" y="2323"/>
                  </a:lnTo>
                  <a:lnTo>
                    <a:pt x="30152" y="2198"/>
                  </a:lnTo>
                  <a:lnTo>
                    <a:pt x="30047" y="2030"/>
                  </a:lnTo>
                  <a:lnTo>
                    <a:pt x="30026" y="1988"/>
                  </a:lnTo>
                  <a:lnTo>
                    <a:pt x="29984" y="1884"/>
                  </a:lnTo>
                  <a:lnTo>
                    <a:pt x="29921" y="1905"/>
                  </a:lnTo>
                  <a:lnTo>
                    <a:pt x="29901" y="1905"/>
                  </a:lnTo>
                  <a:lnTo>
                    <a:pt x="29901" y="1821"/>
                  </a:lnTo>
                  <a:lnTo>
                    <a:pt x="29921" y="1779"/>
                  </a:lnTo>
                  <a:lnTo>
                    <a:pt x="29838" y="1716"/>
                  </a:lnTo>
                  <a:lnTo>
                    <a:pt x="29796" y="1612"/>
                  </a:lnTo>
                  <a:lnTo>
                    <a:pt x="29733" y="1591"/>
                  </a:lnTo>
                  <a:lnTo>
                    <a:pt x="29712" y="1507"/>
                  </a:lnTo>
                  <a:lnTo>
                    <a:pt x="29670" y="1444"/>
                  </a:lnTo>
                  <a:lnTo>
                    <a:pt x="29608" y="1340"/>
                  </a:lnTo>
                  <a:lnTo>
                    <a:pt x="29482" y="1256"/>
                  </a:lnTo>
                  <a:lnTo>
                    <a:pt x="29461" y="1193"/>
                  </a:lnTo>
                  <a:lnTo>
                    <a:pt x="29503" y="1130"/>
                  </a:lnTo>
                  <a:lnTo>
                    <a:pt x="29482" y="1047"/>
                  </a:lnTo>
                  <a:lnTo>
                    <a:pt x="29315" y="1047"/>
                  </a:lnTo>
                  <a:lnTo>
                    <a:pt x="29294" y="984"/>
                  </a:lnTo>
                  <a:lnTo>
                    <a:pt x="29294" y="942"/>
                  </a:lnTo>
                  <a:lnTo>
                    <a:pt x="29273" y="879"/>
                  </a:lnTo>
                  <a:lnTo>
                    <a:pt x="29273" y="817"/>
                  </a:lnTo>
                  <a:lnTo>
                    <a:pt x="29231" y="733"/>
                  </a:lnTo>
                  <a:lnTo>
                    <a:pt x="29168" y="712"/>
                  </a:lnTo>
                  <a:lnTo>
                    <a:pt x="29168" y="649"/>
                  </a:lnTo>
                  <a:lnTo>
                    <a:pt x="29147" y="607"/>
                  </a:lnTo>
                  <a:lnTo>
                    <a:pt x="29085" y="628"/>
                  </a:lnTo>
                  <a:lnTo>
                    <a:pt x="28980" y="607"/>
                  </a:lnTo>
                  <a:lnTo>
                    <a:pt x="28959" y="545"/>
                  </a:lnTo>
                  <a:lnTo>
                    <a:pt x="28980" y="482"/>
                  </a:lnTo>
                  <a:lnTo>
                    <a:pt x="28959" y="440"/>
                  </a:lnTo>
                  <a:lnTo>
                    <a:pt x="28875" y="419"/>
                  </a:lnTo>
                  <a:lnTo>
                    <a:pt x="28833" y="461"/>
                  </a:lnTo>
                  <a:lnTo>
                    <a:pt x="28792" y="419"/>
                  </a:lnTo>
                  <a:lnTo>
                    <a:pt x="28750" y="419"/>
                  </a:lnTo>
                  <a:lnTo>
                    <a:pt x="28708" y="356"/>
                  </a:lnTo>
                  <a:lnTo>
                    <a:pt x="28750" y="293"/>
                  </a:lnTo>
                  <a:lnTo>
                    <a:pt x="28687" y="231"/>
                  </a:lnTo>
                  <a:lnTo>
                    <a:pt x="28624" y="210"/>
                  </a:lnTo>
                  <a:lnTo>
                    <a:pt x="28561" y="231"/>
                  </a:lnTo>
                  <a:lnTo>
                    <a:pt x="28520" y="147"/>
                  </a:lnTo>
                  <a:lnTo>
                    <a:pt x="28457" y="189"/>
                  </a:lnTo>
                  <a:lnTo>
                    <a:pt x="28373" y="189"/>
                  </a:lnTo>
                  <a:lnTo>
                    <a:pt x="28331" y="147"/>
                  </a:lnTo>
                  <a:lnTo>
                    <a:pt x="28268" y="189"/>
                  </a:lnTo>
                  <a:lnTo>
                    <a:pt x="28268" y="252"/>
                  </a:lnTo>
                  <a:lnTo>
                    <a:pt x="28248" y="293"/>
                  </a:lnTo>
                  <a:lnTo>
                    <a:pt x="28143" y="231"/>
                  </a:lnTo>
                  <a:lnTo>
                    <a:pt x="28101" y="189"/>
                  </a:lnTo>
                  <a:lnTo>
                    <a:pt x="28017" y="210"/>
                  </a:lnTo>
                  <a:lnTo>
                    <a:pt x="27892" y="210"/>
                  </a:lnTo>
                  <a:lnTo>
                    <a:pt x="27892" y="189"/>
                  </a:lnTo>
                  <a:lnTo>
                    <a:pt x="27808" y="105"/>
                  </a:lnTo>
                  <a:lnTo>
                    <a:pt x="27620" y="84"/>
                  </a:lnTo>
                  <a:lnTo>
                    <a:pt x="27536" y="21"/>
                  </a:lnTo>
                  <a:lnTo>
                    <a:pt x="27432" y="21"/>
                  </a:lnTo>
                  <a:lnTo>
                    <a:pt x="27390"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048;p43">
              <a:extLst>
                <a:ext uri="{FF2B5EF4-FFF2-40B4-BE49-F238E27FC236}">
                  <a16:creationId xmlns:a16="http://schemas.microsoft.com/office/drawing/2014/main" id="{AD813B62-02B9-43D8-9397-7248372B0DC4}"/>
                </a:ext>
              </a:extLst>
            </p:cNvPr>
            <p:cNvSpPr/>
            <p:nvPr/>
          </p:nvSpPr>
          <p:spPr>
            <a:xfrm>
              <a:off x="5150925" y="2903250"/>
              <a:ext cx="1600" cy="2125"/>
            </a:xfrm>
            <a:custGeom>
              <a:avLst/>
              <a:gdLst/>
              <a:ahLst/>
              <a:cxnLst/>
              <a:rect l="l" t="t" r="r" b="b"/>
              <a:pathLst>
                <a:path w="64" h="85" extrusionOk="0">
                  <a:moveTo>
                    <a:pt x="63" y="85"/>
                  </a:moveTo>
                  <a:lnTo>
                    <a:pt x="1" y="1"/>
                  </a:lnTo>
                  <a:lnTo>
                    <a:pt x="1"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049;p43">
              <a:extLst>
                <a:ext uri="{FF2B5EF4-FFF2-40B4-BE49-F238E27FC236}">
                  <a16:creationId xmlns:a16="http://schemas.microsoft.com/office/drawing/2014/main" id="{A01DFBAC-BEA7-4956-BEE5-E6D39CED22F3}"/>
                </a:ext>
              </a:extLst>
            </p:cNvPr>
            <p:cNvSpPr/>
            <p:nvPr/>
          </p:nvSpPr>
          <p:spPr>
            <a:xfrm>
              <a:off x="5134200" y="2918425"/>
              <a:ext cx="2625" cy="2650"/>
            </a:xfrm>
            <a:custGeom>
              <a:avLst/>
              <a:gdLst/>
              <a:ahLst/>
              <a:cxnLst/>
              <a:rect l="l" t="t" r="r" b="b"/>
              <a:pathLst>
                <a:path w="105" h="106" extrusionOk="0">
                  <a:moveTo>
                    <a:pt x="0" y="105"/>
                  </a:moveTo>
                  <a:lnTo>
                    <a:pt x="105" y="1"/>
                  </a:lnTo>
                  <a:lnTo>
                    <a:pt x="105"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050;p43">
              <a:extLst>
                <a:ext uri="{FF2B5EF4-FFF2-40B4-BE49-F238E27FC236}">
                  <a16:creationId xmlns:a16="http://schemas.microsoft.com/office/drawing/2014/main" id="{6F4503BB-08B6-4589-9D8F-3A0745B4E106}"/>
                </a:ext>
              </a:extLst>
            </p:cNvPr>
            <p:cNvSpPr/>
            <p:nvPr/>
          </p:nvSpPr>
          <p:spPr>
            <a:xfrm>
              <a:off x="4608475" y="2660550"/>
              <a:ext cx="5275" cy="1600"/>
            </a:xfrm>
            <a:custGeom>
              <a:avLst/>
              <a:gdLst/>
              <a:ahLst/>
              <a:cxnLst/>
              <a:rect l="l" t="t" r="r" b="b"/>
              <a:pathLst>
                <a:path w="211" h="64" extrusionOk="0">
                  <a:moveTo>
                    <a:pt x="210" y="0"/>
                  </a:moveTo>
                  <a:lnTo>
                    <a:pt x="1" y="63"/>
                  </a:lnTo>
                  <a:lnTo>
                    <a:pt x="22" y="63"/>
                  </a:lnTo>
                  <a:lnTo>
                    <a:pt x="210"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051;p43">
              <a:extLst>
                <a:ext uri="{FF2B5EF4-FFF2-40B4-BE49-F238E27FC236}">
                  <a16:creationId xmlns:a16="http://schemas.microsoft.com/office/drawing/2014/main" id="{D99154EE-2AF4-458B-8AAA-EBE12A2F16FC}"/>
                </a:ext>
              </a:extLst>
            </p:cNvPr>
            <p:cNvSpPr/>
            <p:nvPr/>
          </p:nvSpPr>
          <p:spPr>
            <a:xfrm>
              <a:off x="4302475" y="2310075"/>
              <a:ext cx="547700" cy="287725"/>
            </a:xfrm>
            <a:custGeom>
              <a:avLst/>
              <a:gdLst/>
              <a:ahLst/>
              <a:cxnLst/>
              <a:rect l="l" t="t" r="r" b="b"/>
              <a:pathLst>
                <a:path w="21908" h="11509" extrusionOk="0">
                  <a:moveTo>
                    <a:pt x="10860" y="0"/>
                  </a:moveTo>
                  <a:lnTo>
                    <a:pt x="10755" y="84"/>
                  </a:lnTo>
                  <a:lnTo>
                    <a:pt x="10713" y="189"/>
                  </a:lnTo>
                  <a:lnTo>
                    <a:pt x="10567" y="189"/>
                  </a:lnTo>
                  <a:lnTo>
                    <a:pt x="10483" y="252"/>
                  </a:lnTo>
                  <a:lnTo>
                    <a:pt x="10546" y="314"/>
                  </a:lnTo>
                  <a:lnTo>
                    <a:pt x="10546" y="398"/>
                  </a:lnTo>
                  <a:lnTo>
                    <a:pt x="10400" y="419"/>
                  </a:lnTo>
                  <a:lnTo>
                    <a:pt x="10337" y="419"/>
                  </a:lnTo>
                  <a:lnTo>
                    <a:pt x="10253" y="524"/>
                  </a:lnTo>
                  <a:lnTo>
                    <a:pt x="10128" y="524"/>
                  </a:lnTo>
                  <a:lnTo>
                    <a:pt x="10044" y="586"/>
                  </a:lnTo>
                  <a:lnTo>
                    <a:pt x="9981" y="586"/>
                  </a:lnTo>
                  <a:lnTo>
                    <a:pt x="9751" y="733"/>
                  </a:lnTo>
                  <a:lnTo>
                    <a:pt x="9625" y="796"/>
                  </a:lnTo>
                  <a:lnTo>
                    <a:pt x="9521" y="837"/>
                  </a:lnTo>
                  <a:lnTo>
                    <a:pt x="9437" y="837"/>
                  </a:lnTo>
                  <a:lnTo>
                    <a:pt x="9353" y="775"/>
                  </a:lnTo>
                  <a:lnTo>
                    <a:pt x="9312" y="837"/>
                  </a:lnTo>
                  <a:lnTo>
                    <a:pt x="9291" y="921"/>
                  </a:lnTo>
                  <a:lnTo>
                    <a:pt x="9144" y="921"/>
                  </a:lnTo>
                  <a:lnTo>
                    <a:pt x="9102" y="984"/>
                  </a:lnTo>
                  <a:lnTo>
                    <a:pt x="9102" y="1088"/>
                  </a:lnTo>
                  <a:lnTo>
                    <a:pt x="9040" y="1130"/>
                  </a:lnTo>
                  <a:lnTo>
                    <a:pt x="8977" y="1109"/>
                  </a:lnTo>
                  <a:lnTo>
                    <a:pt x="8893" y="1109"/>
                  </a:lnTo>
                  <a:lnTo>
                    <a:pt x="8789" y="1151"/>
                  </a:lnTo>
                  <a:lnTo>
                    <a:pt x="8663" y="1172"/>
                  </a:lnTo>
                  <a:lnTo>
                    <a:pt x="8496" y="1256"/>
                  </a:lnTo>
                  <a:lnTo>
                    <a:pt x="8475" y="1319"/>
                  </a:lnTo>
                  <a:lnTo>
                    <a:pt x="8307" y="1340"/>
                  </a:lnTo>
                  <a:lnTo>
                    <a:pt x="8182" y="1402"/>
                  </a:lnTo>
                  <a:lnTo>
                    <a:pt x="8035" y="1423"/>
                  </a:lnTo>
                  <a:lnTo>
                    <a:pt x="7847" y="1465"/>
                  </a:lnTo>
                  <a:lnTo>
                    <a:pt x="7826" y="1549"/>
                  </a:lnTo>
                  <a:lnTo>
                    <a:pt x="7763" y="1632"/>
                  </a:lnTo>
                  <a:lnTo>
                    <a:pt x="7721" y="1528"/>
                  </a:lnTo>
                  <a:lnTo>
                    <a:pt x="7617" y="1528"/>
                  </a:lnTo>
                  <a:lnTo>
                    <a:pt x="7512" y="1570"/>
                  </a:lnTo>
                  <a:lnTo>
                    <a:pt x="7512" y="1653"/>
                  </a:lnTo>
                  <a:lnTo>
                    <a:pt x="7449" y="1695"/>
                  </a:lnTo>
                  <a:lnTo>
                    <a:pt x="7345" y="1653"/>
                  </a:lnTo>
                  <a:lnTo>
                    <a:pt x="7219" y="1653"/>
                  </a:lnTo>
                  <a:lnTo>
                    <a:pt x="7198" y="1612"/>
                  </a:lnTo>
                  <a:lnTo>
                    <a:pt x="7115" y="1612"/>
                  </a:lnTo>
                  <a:lnTo>
                    <a:pt x="7031" y="1653"/>
                  </a:lnTo>
                  <a:lnTo>
                    <a:pt x="6926" y="1674"/>
                  </a:lnTo>
                  <a:lnTo>
                    <a:pt x="6884" y="1695"/>
                  </a:lnTo>
                  <a:lnTo>
                    <a:pt x="6926" y="1842"/>
                  </a:lnTo>
                  <a:lnTo>
                    <a:pt x="6884" y="1925"/>
                  </a:lnTo>
                  <a:lnTo>
                    <a:pt x="6989" y="1946"/>
                  </a:lnTo>
                  <a:lnTo>
                    <a:pt x="7136" y="1925"/>
                  </a:lnTo>
                  <a:lnTo>
                    <a:pt x="7198" y="2051"/>
                  </a:lnTo>
                  <a:lnTo>
                    <a:pt x="7031" y="2051"/>
                  </a:lnTo>
                  <a:lnTo>
                    <a:pt x="6989" y="2093"/>
                  </a:lnTo>
                  <a:lnTo>
                    <a:pt x="6989" y="2156"/>
                  </a:lnTo>
                  <a:lnTo>
                    <a:pt x="7136" y="2176"/>
                  </a:lnTo>
                  <a:lnTo>
                    <a:pt x="7240" y="2197"/>
                  </a:lnTo>
                  <a:lnTo>
                    <a:pt x="7324" y="2156"/>
                  </a:lnTo>
                  <a:lnTo>
                    <a:pt x="7408" y="2156"/>
                  </a:lnTo>
                  <a:lnTo>
                    <a:pt x="7512" y="2260"/>
                  </a:lnTo>
                  <a:lnTo>
                    <a:pt x="7617" y="2281"/>
                  </a:lnTo>
                  <a:lnTo>
                    <a:pt x="7617" y="2386"/>
                  </a:lnTo>
                  <a:lnTo>
                    <a:pt x="7554" y="2449"/>
                  </a:lnTo>
                  <a:lnTo>
                    <a:pt x="7449" y="2407"/>
                  </a:lnTo>
                  <a:lnTo>
                    <a:pt x="7219" y="2449"/>
                  </a:lnTo>
                  <a:lnTo>
                    <a:pt x="7094" y="2553"/>
                  </a:lnTo>
                  <a:lnTo>
                    <a:pt x="6947" y="2741"/>
                  </a:lnTo>
                  <a:lnTo>
                    <a:pt x="6947" y="2867"/>
                  </a:lnTo>
                  <a:lnTo>
                    <a:pt x="7031" y="2888"/>
                  </a:lnTo>
                  <a:lnTo>
                    <a:pt x="7052" y="3013"/>
                  </a:lnTo>
                  <a:lnTo>
                    <a:pt x="6989" y="3118"/>
                  </a:lnTo>
                  <a:lnTo>
                    <a:pt x="6947" y="3244"/>
                  </a:lnTo>
                  <a:lnTo>
                    <a:pt x="6843" y="3244"/>
                  </a:lnTo>
                  <a:lnTo>
                    <a:pt x="6843" y="3306"/>
                  </a:lnTo>
                  <a:lnTo>
                    <a:pt x="6884" y="3390"/>
                  </a:lnTo>
                  <a:lnTo>
                    <a:pt x="6884" y="3453"/>
                  </a:lnTo>
                  <a:lnTo>
                    <a:pt x="7031" y="3453"/>
                  </a:lnTo>
                  <a:lnTo>
                    <a:pt x="7115" y="3537"/>
                  </a:lnTo>
                  <a:lnTo>
                    <a:pt x="7240" y="3557"/>
                  </a:lnTo>
                  <a:lnTo>
                    <a:pt x="7240" y="3620"/>
                  </a:lnTo>
                  <a:lnTo>
                    <a:pt x="7366" y="3704"/>
                  </a:lnTo>
                  <a:lnTo>
                    <a:pt x="7533" y="3725"/>
                  </a:lnTo>
                  <a:lnTo>
                    <a:pt x="7575" y="3746"/>
                  </a:lnTo>
                  <a:lnTo>
                    <a:pt x="7617" y="4227"/>
                  </a:lnTo>
                  <a:lnTo>
                    <a:pt x="7554" y="4290"/>
                  </a:lnTo>
                  <a:lnTo>
                    <a:pt x="7366" y="4373"/>
                  </a:lnTo>
                  <a:lnTo>
                    <a:pt x="7219" y="4353"/>
                  </a:lnTo>
                  <a:lnTo>
                    <a:pt x="7031" y="4248"/>
                  </a:lnTo>
                  <a:lnTo>
                    <a:pt x="6947" y="4290"/>
                  </a:lnTo>
                  <a:lnTo>
                    <a:pt x="6947" y="4394"/>
                  </a:lnTo>
                  <a:lnTo>
                    <a:pt x="6905" y="4541"/>
                  </a:lnTo>
                  <a:lnTo>
                    <a:pt x="6780" y="4562"/>
                  </a:lnTo>
                  <a:lnTo>
                    <a:pt x="6571" y="4457"/>
                  </a:lnTo>
                  <a:lnTo>
                    <a:pt x="6403" y="4457"/>
                  </a:lnTo>
                  <a:lnTo>
                    <a:pt x="6320" y="4394"/>
                  </a:lnTo>
                  <a:lnTo>
                    <a:pt x="6278" y="4436"/>
                  </a:lnTo>
                  <a:lnTo>
                    <a:pt x="6173" y="4394"/>
                  </a:lnTo>
                  <a:lnTo>
                    <a:pt x="6048" y="4269"/>
                  </a:lnTo>
                  <a:lnTo>
                    <a:pt x="6152" y="4227"/>
                  </a:lnTo>
                  <a:lnTo>
                    <a:pt x="6173" y="4143"/>
                  </a:lnTo>
                  <a:lnTo>
                    <a:pt x="6089" y="4122"/>
                  </a:lnTo>
                  <a:lnTo>
                    <a:pt x="5964" y="4039"/>
                  </a:lnTo>
                  <a:lnTo>
                    <a:pt x="5880" y="4122"/>
                  </a:lnTo>
                  <a:lnTo>
                    <a:pt x="5755" y="4081"/>
                  </a:lnTo>
                  <a:lnTo>
                    <a:pt x="5671" y="4122"/>
                  </a:lnTo>
                  <a:lnTo>
                    <a:pt x="5692" y="4269"/>
                  </a:lnTo>
                  <a:lnTo>
                    <a:pt x="5545" y="4290"/>
                  </a:lnTo>
                  <a:lnTo>
                    <a:pt x="5483" y="4227"/>
                  </a:lnTo>
                  <a:lnTo>
                    <a:pt x="5336" y="4060"/>
                  </a:lnTo>
                  <a:lnTo>
                    <a:pt x="5211" y="4081"/>
                  </a:lnTo>
                  <a:lnTo>
                    <a:pt x="5148" y="4185"/>
                  </a:lnTo>
                  <a:lnTo>
                    <a:pt x="5064" y="4081"/>
                  </a:lnTo>
                  <a:lnTo>
                    <a:pt x="5001" y="4122"/>
                  </a:lnTo>
                  <a:lnTo>
                    <a:pt x="5001" y="4248"/>
                  </a:lnTo>
                  <a:lnTo>
                    <a:pt x="4855" y="4248"/>
                  </a:lnTo>
                  <a:lnTo>
                    <a:pt x="4834" y="4457"/>
                  </a:lnTo>
                  <a:lnTo>
                    <a:pt x="4708" y="4562"/>
                  </a:lnTo>
                  <a:lnTo>
                    <a:pt x="4625" y="4541"/>
                  </a:lnTo>
                  <a:lnTo>
                    <a:pt x="4541" y="4436"/>
                  </a:lnTo>
                  <a:lnTo>
                    <a:pt x="4332" y="4394"/>
                  </a:lnTo>
                  <a:lnTo>
                    <a:pt x="4269" y="4269"/>
                  </a:lnTo>
                  <a:lnTo>
                    <a:pt x="4123" y="4353"/>
                  </a:lnTo>
                  <a:lnTo>
                    <a:pt x="4164" y="4478"/>
                  </a:lnTo>
                  <a:lnTo>
                    <a:pt x="4081" y="4604"/>
                  </a:lnTo>
                  <a:lnTo>
                    <a:pt x="3997" y="4583"/>
                  </a:lnTo>
                  <a:lnTo>
                    <a:pt x="3997" y="4457"/>
                  </a:lnTo>
                  <a:lnTo>
                    <a:pt x="3955" y="4373"/>
                  </a:lnTo>
                  <a:lnTo>
                    <a:pt x="3871" y="4373"/>
                  </a:lnTo>
                  <a:lnTo>
                    <a:pt x="3704" y="4248"/>
                  </a:lnTo>
                  <a:lnTo>
                    <a:pt x="3599" y="4122"/>
                  </a:lnTo>
                  <a:lnTo>
                    <a:pt x="3474" y="4122"/>
                  </a:lnTo>
                  <a:lnTo>
                    <a:pt x="3369" y="3976"/>
                  </a:lnTo>
                  <a:lnTo>
                    <a:pt x="3286" y="3955"/>
                  </a:lnTo>
                  <a:lnTo>
                    <a:pt x="3244" y="3871"/>
                  </a:lnTo>
                  <a:lnTo>
                    <a:pt x="3160" y="3871"/>
                  </a:lnTo>
                  <a:lnTo>
                    <a:pt x="2951" y="3955"/>
                  </a:lnTo>
                  <a:lnTo>
                    <a:pt x="2825" y="3850"/>
                  </a:lnTo>
                  <a:lnTo>
                    <a:pt x="2742" y="3704"/>
                  </a:lnTo>
                  <a:lnTo>
                    <a:pt x="2637" y="3704"/>
                  </a:lnTo>
                  <a:lnTo>
                    <a:pt x="2532" y="3809"/>
                  </a:lnTo>
                  <a:lnTo>
                    <a:pt x="2407" y="3809"/>
                  </a:lnTo>
                  <a:lnTo>
                    <a:pt x="2407" y="3871"/>
                  </a:lnTo>
                  <a:lnTo>
                    <a:pt x="2323" y="3955"/>
                  </a:lnTo>
                  <a:lnTo>
                    <a:pt x="2323" y="3850"/>
                  </a:lnTo>
                  <a:lnTo>
                    <a:pt x="2239" y="3913"/>
                  </a:lnTo>
                  <a:lnTo>
                    <a:pt x="2218" y="3976"/>
                  </a:lnTo>
                  <a:lnTo>
                    <a:pt x="2114" y="4060"/>
                  </a:lnTo>
                  <a:lnTo>
                    <a:pt x="2030" y="3976"/>
                  </a:lnTo>
                  <a:lnTo>
                    <a:pt x="2114" y="3913"/>
                  </a:lnTo>
                  <a:lnTo>
                    <a:pt x="2135" y="3829"/>
                  </a:lnTo>
                  <a:lnTo>
                    <a:pt x="2009" y="3767"/>
                  </a:lnTo>
                  <a:lnTo>
                    <a:pt x="1821" y="3662"/>
                  </a:lnTo>
                  <a:lnTo>
                    <a:pt x="1800" y="3746"/>
                  </a:lnTo>
                  <a:lnTo>
                    <a:pt x="1821" y="3850"/>
                  </a:lnTo>
                  <a:lnTo>
                    <a:pt x="1821" y="3955"/>
                  </a:lnTo>
                  <a:lnTo>
                    <a:pt x="1695" y="3913"/>
                  </a:lnTo>
                  <a:lnTo>
                    <a:pt x="1612" y="3976"/>
                  </a:lnTo>
                  <a:lnTo>
                    <a:pt x="1570" y="4143"/>
                  </a:lnTo>
                  <a:lnTo>
                    <a:pt x="1486" y="4143"/>
                  </a:lnTo>
                  <a:lnTo>
                    <a:pt x="1298" y="4248"/>
                  </a:lnTo>
                  <a:lnTo>
                    <a:pt x="1277" y="4373"/>
                  </a:lnTo>
                  <a:lnTo>
                    <a:pt x="1361" y="4478"/>
                  </a:lnTo>
                  <a:lnTo>
                    <a:pt x="1361" y="4604"/>
                  </a:lnTo>
                  <a:lnTo>
                    <a:pt x="1172" y="4604"/>
                  </a:lnTo>
                  <a:lnTo>
                    <a:pt x="984" y="4645"/>
                  </a:lnTo>
                  <a:lnTo>
                    <a:pt x="1130" y="5106"/>
                  </a:lnTo>
                  <a:lnTo>
                    <a:pt x="1047" y="5169"/>
                  </a:lnTo>
                  <a:lnTo>
                    <a:pt x="1068" y="5336"/>
                  </a:lnTo>
                  <a:lnTo>
                    <a:pt x="879" y="5336"/>
                  </a:lnTo>
                  <a:lnTo>
                    <a:pt x="733" y="5231"/>
                  </a:lnTo>
                  <a:lnTo>
                    <a:pt x="670" y="5127"/>
                  </a:lnTo>
                  <a:lnTo>
                    <a:pt x="356" y="4876"/>
                  </a:lnTo>
                  <a:lnTo>
                    <a:pt x="294" y="4980"/>
                  </a:lnTo>
                  <a:lnTo>
                    <a:pt x="294" y="5106"/>
                  </a:lnTo>
                  <a:lnTo>
                    <a:pt x="126" y="5315"/>
                  </a:lnTo>
                  <a:lnTo>
                    <a:pt x="22" y="5378"/>
                  </a:lnTo>
                  <a:lnTo>
                    <a:pt x="42" y="5629"/>
                  </a:lnTo>
                  <a:lnTo>
                    <a:pt x="126" y="5734"/>
                  </a:lnTo>
                  <a:lnTo>
                    <a:pt x="105" y="6068"/>
                  </a:lnTo>
                  <a:lnTo>
                    <a:pt x="1" y="6278"/>
                  </a:lnTo>
                  <a:lnTo>
                    <a:pt x="231" y="6382"/>
                  </a:lnTo>
                  <a:lnTo>
                    <a:pt x="335" y="6550"/>
                  </a:lnTo>
                  <a:lnTo>
                    <a:pt x="314" y="6633"/>
                  </a:lnTo>
                  <a:lnTo>
                    <a:pt x="503" y="6780"/>
                  </a:lnTo>
                  <a:lnTo>
                    <a:pt x="545" y="6696"/>
                  </a:lnTo>
                  <a:lnTo>
                    <a:pt x="921" y="6801"/>
                  </a:lnTo>
                  <a:lnTo>
                    <a:pt x="1172" y="7052"/>
                  </a:lnTo>
                  <a:lnTo>
                    <a:pt x="1402" y="7428"/>
                  </a:lnTo>
                  <a:lnTo>
                    <a:pt x="1172" y="7428"/>
                  </a:lnTo>
                  <a:lnTo>
                    <a:pt x="1172" y="7533"/>
                  </a:lnTo>
                  <a:lnTo>
                    <a:pt x="1382" y="7679"/>
                  </a:lnTo>
                  <a:lnTo>
                    <a:pt x="1549" y="7617"/>
                  </a:lnTo>
                  <a:lnTo>
                    <a:pt x="1674" y="7721"/>
                  </a:lnTo>
                  <a:lnTo>
                    <a:pt x="1716" y="7721"/>
                  </a:lnTo>
                  <a:lnTo>
                    <a:pt x="1758" y="7784"/>
                  </a:lnTo>
                  <a:lnTo>
                    <a:pt x="1821" y="7784"/>
                  </a:lnTo>
                  <a:lnTo>
                    <a:pt x="1863" y="7721"/>
                  </a:lnTo>
                  <a:lnTo>
                    <a:pt x="1905" y="7721"/>
                  </a:lnTo>
                  <a:lnTo>
                    <a:pt x="1967" y="7784"/>
                  </a:lnTo>
                  <a:lnTo>
                    <a:pt x="2009" y="7721"/>
                  </a:lnTo>
                  <a:lnTo>
                    <a:pt x="2009" y="7638"/>
                  </a:lnTo>
                  <a:lnTo>
                    <a:pt x="2072" y="7679"/>
                  </a:lnTo>
                  <a:lnTo>
                    <a:pt x="2177" y="7596"/>
                  </a:lnTo>
                  <a:lnTo>
                    <a:pt x="2218" y="7512"/>
                  </a:lnTo>
                  <a:lnTo>
                    <a:pt x="2281" y="7512"/>
                  </a:lnTo>
                  <a:lnTo>
                    <a:pt x="2344" y="7428"/>
                  </a:lnTo>
                  <a:lnTo>
                    <a:pt x="2407" y="7428"/>
                  </a:lnTo>
                  <a:lnTo>
                    <a:pt x="2428" y="7470"/>
                  </a:lnTo>
                  <a:lnTo>
                    <a:pt x="2491" y="7428"/>
                  </a:lnTo>
                  <a:lnTo>
                    <a:pt x="2511" y="7366"/>
                  </a:lnTo>
                  <a:lnTo>
                    <a:pt x="2595" y="7282"/>
                  </a:lnTo>
                  <a:lnTo>
                    <a:pt x="2721" y="7282"/>
                  </a:lnTo>
                  <a:lnTo>
                    <a:pt x="2763" y="7303"/>
                  </a:lnTo>
                  <a:lnTo>
                    <a:pt x="2846" y="7303"/>
                  </a:lnTo>
                  <a:lnTo>
                    <a:pt x="2909" y="7282"/>
                  </a:lnTo>
                  <a:lnTo>
                    <a:pt x="2930" y="7303"/>
                  </a:lnTo>
                  <a:lnTo>
                    <a:pt x="2930" y="7386"/>
                  </a:lnTo>
                  <a:lnTo>
                    <a:pt x="2972" y="7470"/>
                  </a:lnTo>
                  <a:lnTo>
                    <a:pt x="3014" y="7407"/>
                  </a:lnTo>
                  <a:lnTo>
                    <a:pt x="3076" y="7407"/>
                  </a:lnTo>
                  <a:lnTo>
                    <a:pt x="3076" y="7470"/>
                  </a:lnTo>
                  <a:lnTo>
                    <a:pt x="3160" y="7491"/>
                  </a:lnTo>
                  <a:lnTo>
                    <a:pt x="3223" y="7470"/>
                  </a:lnTo>
                  <a:lnTo>
                    <a:pt x="3244" y="7407"/>
                  </a:lnTo>
                  <a:lnTo>
                    <a:pt x="3286" y="7386"/>
                  </a:lnTo>
                  <a:lnTo>
                    <a:pt x="3286" y="7324"/>
                  </a:lnTo>
                  <a:lnTo>
                    <a:pt x="3369" y="7303"/>
                  </a:lnTo>
                  <a:lnTo>
                    <a:pt x="3453" y="7324"/>
                  </a:lnTo>
                  <a:lnTo>
                    <a:pt x="3662" y="7324"/>
                  </a:lnTo>
                  <a:lnTo>
                    <a:pt x="3662" y="7386"/>
                  </a:lnTo>
                  <a:lnTo>
                    <a:pt x="3704" y="7470"/>
                  </a:lnTo>
                  <a:lnTo>
                    <a:pt x="3788" y="7491"/>
                  </a:lnTo>
                  <a:lnTo>
                    <a:pt x="3788" y="7512"/>
                  </a:lnTo>
                  <a:lnTo>
                    <a:pt x="3746" y="7596"/>
                  </a:lnTo>
                  <a:lnTo>
                    <a:pt x="3767" y="7638"/>
                  </a:lnTo>
                  <a:lnTo>
                    <a:pt x="3871" y="7742"/>
                  </a:lnTo>
                  <a:lnTo>
                    <a:pt x="3851" y="7826"/>
                  </a:lnTo>
                  <a:lnTo>
                    <a:pt x="3788" y="7951"/>
                  </a:lnTo>
                  <a:lnTo>
                    <a:pt x="3809" y="8014"/>
                  </a:lnTo>
                  <a:lnTo>
                    <a:pt x="3851" y="8056"/>
                  </a:lnTo>
                  <a:lnTo>
                    <a:pt x="3871" y="8098"/>
                  </a:lnTo>
                  <a:lnTo>
                    <a:pt x="3851" y="8140"/>
                  </a:lnTo>
                  <a:lnTo>
                    <a:pt x="3767" y="8161"/>
                  </a:lnTo>
                  <a:lnTo>
                    <a:pt x="3746" y="8307"/>
                  </a:lnTo>
                  <a:lnTo>
                    <a:pt x="3809" y="8454"/>
                  </a:lnTo>
                  <a:lnTo>
                    <a:pt x="3913" y="8475"/>
                  </a:lnTo>
                  <a:lnTo>
                    <a:pt x="3997" y="8516"/>
                  </a:lnTo>
                  <a:lnTo>
                    <a:pt x="3997" y="8558"/>
                  </a:lnTo>
                  <a:lnTo>
                    <a:pt x="3871" y="8621"/>
                  </a:lnTo>
                  <a:lnTo>
                    <a:pt x="3788" y="8621"/>
                  </a:lnTo>
                  <a:lnTo>
                    <a:pt x="3683" y="8516"/>
                  </a:lnTo>
                  <a:lnTo>
                    <a:pt x="3599" y="8516"/>
                  </a:lnTo>
                  <a:lnTo>
                    <a:pt x="3558" y="8558"/>
                  </a:lnTo>
                  <a:lnTo>
                    <a:pt x="3495" y="8516"/>
                  </a:lnTo>
                  <a:lnTo>
                    <a:pt x="3432" y="8516"/>
                  </a:lnTo>
                  <a:lnTo>
                    <a:pt x="3286" y="8558"/>
                  </a:lnTo>
                  <a:lnTo>
                    <a:pt x="3223" y="8516"/>
                  </a:lnTo>
                  <a:lnTo>
                    <a:pt x="3118" y="8537"/>
                  </a:lnTo>
                  <a:lnTo>
                    <a:pt x="2972" y="8579"/>
                  </a:lnTo>
                  <a:lnTo>
                    <a:pt x="2930" y="8663"/>
                  </a:lnTo>
                  <a:lnTo>
                    <a:pt x="2930" y="8726"/>
                  </a:lnTo>
                  <a:lnTo>
                    <a:pt x="2930" y="8788"/>
                  </a:lnTo>
                  <a:lnTo>
                    <a:pt x="2867" y="8830"/>
                  </a:lnTo>
                  <a:lnTo>
                    <a:pt x="2867" y="8893"/>
                  </a:lnTo>
                  <a:lnTo>
                    <a:pt x="3014" y="9039"/>
                  </a:lnTo>
                  <a:lnTo>
                    <a:pt x="3014" y="9102"/>
                  </a:lnTo>
                  <a:lnTo>
                    <a:pt x="3035" y="9144"/>
                  </a:lnTo>
                  <a:lnTo>
                    <a:pt x="3139" y="9102"/>
                  </a:lnTo>
                  <a:lnTo>
                    <a:pt x="3160" y="9186"/>
                  </a:lnTo>
                  <a:lnTo>
                    <a:pt x="3139" y="9207"/>
                  </a:lnTo>
                  <a:lnTo>
                    <a:pt x="3055" y="9165"/>
                  </a:lnTo>
                  <a:lnTo>
                    <a:pt x="3014" y="9186"/>
                  </a:lnTo>
                  <a:lnTo>
                    <a:pt x="2930" y="9249"/>
                  </a:lnTo>
                  <a:lnTo>
                    <a:pt x="2867" y="9207"/>
                  </a:lnTo>
                  <a:lnTo>
                    <a:pt x="2825" y="9207"/>
                  </a:lnTo>
                  <a:lnTo>
                    <a:pt x="2763" y="9186"/>
                  </a:lnTo>
                  <a:lnTo>
                    <a:pt x="2616" y="9207"/>
                  </a:lnTo>
                  <a:lnTo>
                    <a:pt x="2532" y="9186"/>
                  </a:lnTo>
                  <a:lnTo>
                    <a:pt x="2491" y="9249"/>
                  </a:lnTo>
                  <a:lnTo>
                    <a:pt x="2491" y="9291"/>
                  </a:lnTo>
                  <a:lnTo>
                    <a:pt x="2553" y="9395"/>
                  </a:lnTo>
                  <a:lnTo>
                    <a:pt x="2637" y="9395"/>
                  </a:lnTo>
                  <a:lnTo>
                    <a:pt x="2742" y="9416"/>
                  </a:lnTo>
                  <a:lnTo>
                    <a:pt x="2804" y="9521"/>
                  </a:lnTo>
                  <a:lnTo>
                    <a:pt x="2846" y="9563"/>
                  </a:lnTo>
                  <a:lnTo>
                    <a:pt x="2909" y="9688"/>
                  </a:lnTo>
                  <a:lnTo>
                    <a:pt x="2951" y="9709"/>
                  </a:lnTo>
                  <a:lnTo>
                    <a:pt x="2972" y="9772"/>
                  </a:lnTo>
                  <a:lnTo>
                    <a:pt x="3139" y="9939"/>
                  </a:lnTo>
                  <a:lnTo>
                    <a:pt x="3139" y="10086"/>
                  </a:lnTo>
                  <a:lnTo>
                    <a:pt x="3139" y="10211"/>
                  </a:lnTo>
                  <a:lnTo>
                    <a:pt x="3181" y="10211"/>
                  </a:lnTo>
                  <a:lnTo>
                    <a:pt x="3286" y="10190"/>
                  </a:lnTo>
                  <a:lnTo>
                    <a:pt x="3327" y="10190"/>
                  </a:lnTo>
                  <a:lnTo>
                    <a:pt x="3369" y="10211"/>
                  </a:lnTo>
                  <a:lnTo>
                    <a:pt x="3432" y="10295"/>
                  </a:lnTo>
                  <a:lnTo>
                    <a:pt x="3474" y="10337"/>
                  </a:lnTo>
                  <a:lnTo>
                    <a:pt x="3537" y="10441"/>
                  </a:lnTo>
                  <a:lnTo>
                    <a:pt x="3579" y="10441"/>
                  </a:lnTo>
                  <a:lnTo>
                    <a:pt x="3662" y="10420"/>
                  </a:lnTo>
                  <a:lnTo>
                    <a:pt x="3767" y="10441"/>
                  </a:lnTo>
                  <a:lnTo>
                    <a:pt x="3871" y="10462"/>
                  </a:lnTo>
                  <a:lnTo>
                    <a:pt x="3976" y="10462"/>
                  </a:lnTo>
                  <a:lnTo>
                    <a:pt x="4018" y="10504"/>
                  </a:lnTo>
                  <a:lnTo>
                    <a:pt x="3997" y="10546"/>
                  </a:lnTo>
                  <a:lnTo>
                    <a:pt x="3997" y="10609"/>
                  </a:lnTo>
                  <a:lnTo>
                    <a:pt x="3997" y="10755"/>
                  </a:lnTo>
                  <a:lnTo>
                    <a:pt x="3913" y="10923"/>
                  </a:lnTo>
                  <a:lnTo>
                    <a:pt x="3955" y="11048"/>
                  </a:lnTo>
                  <a:lnTo>
                    <a:pt x="3976" y="11195"/>
                  </a:lnTo>
                  <a:lnTo>
                    <a:pt x="4311" y="10881"/>
                  </a:lnTo>
                  <a:lnTo>
                    <a:pt x="4604" y="10776"/>
                  </a:lnTo>
                  <a:lnTo>
                    <a:pt x="4959" y="10839"/>
                  </a:lnTo>
                  <a:lnTo>
                    <a:pt x="5378" y="11069"/>
                  </a:lnTo>
                  <a:lnTo>
                    <a:pt x="5755" y="11508"/>
                  </a:lnTo>
                  <a:lnTo>
                    <a:pt x="5985" y="11467"/>
                  </a:lnTo>
                  <a:lnTo>
                    <a:pt x="6068" y="11446"/>
                  </a:lnTo>
                  <a:lnTo>
                    <a:pt x="5629" y="8726"/>
                  </a:lnTo>
                  <a:lnTo>
                    <a:pt x="7136" y="8433"/>
                  </a:lnTo>
                  <a:lnTo>
                    <a:pt x="8056" y="9060"/>
                  </a:lnTo>
                  <a:lnTo>
                    <a:pt x="8391" y="9186"/>
                  </a:lnTo>
                  <a:lnTo>
                    <a:pt x="8893" y="9479"/>
                  </a:lnTo>
                  <a:lnTo>
                    <a:pt x="9751" y="9395"/>
                  </a:lnTo>
                  <a:lnTo>
                    <a:pt x="10693" y="9395"/>
                  </a:lnTo>
                  <a:lnTo>
                    <a:pt x="10985" y="9604"/>
                  </a:lnTo>
                  <a:lnTo>
                    <a:pt x="11132" y="9981"/>
                  </a:lnTo>
                  <a:lnTo>
                    <a:pt x="11320" y="9897"/>
                  </a:lnTo>
                  <a:lnTo>
                    <a:pt x="11341" y="10713"/>
                  </a:lnTo>
                  <a:lnTo>
                    <a:pt x="11760" y="10755"/>
                  </a:lnTo>
                  <a:lnTo>
                    <a:pt x="11990" y="11446"/>
                  </a:lnTo>
                  <a:lnTo>
                    <a:pt x="12115" y="11446"/>
                  </a:lnTo>
                  <a:lnTo>
                    <a:pt x="12366" y="11299"/>
                  </a:lnTo>
                  <a:lnTo>
                    <a:pt x="12555" y="11278"/>
                  </a:lnTo>
                  <a:lnTo>
                    <a:pt x="12743" y="11299"/>
                  </a:lnTo>
                  <a:lnTo>
                    <a:pt x="12994" y="11446"/>
                  </a:lnTo>
                  <a:lnTo>
                    <a:pt x="13078" y="11467"/>
                  </a:lnTo>
                  <a:lnTo>
                    <a:pt x="13287" y="11257"/>
                  </a:lnTo>
                  <a:lnTo>
                    <a:pt x="13413" y="11048"/>
                  </a:lnTo>
                  <a:lnTo>
                    <a:pt x="13475" y="10964"/>
                  </a:lnTo>
                  <a:lnTo>
                    <a:pt x="13538" y="10818"/>
                  </a:lnTo>
                  <a:lnTo>
                    <a:pt x="13789" y="10525"/>
                  </a:lnTo>
                  <a:lnTo>
                    <a:pt x="13894" y="10504"/>
                  </a:lnTo>
                  <a:lnTo>
                    <a:pt x="13998" y="10337"/>
                  </a:lnTo>
                  <a:lnTo>
                    <a:pt x="14040" y="10337"/>
                  </a:lnTo>
                  <a:lnTo>
                    <a:pt x="14040" y="10295"/>
                  </a:lnTo>
                  <a:lnTo>
                    <a:pt x="14166" y="10211"/>
                  </a:lnTo>
                  <a:lnTo>
                    <a:pt x="14145" y="10148"/>
                  </a:lnTo>
                  <a:lnTo>
                    <a:pt x="14250" y="10023"/>
                  </a:lnTo>
                  <a:lnTo>
                    <a:pt x="14438" y="10044"/>
                  </a:lnTo>
                  <a:lnTo>
                    <a:pt x="14543" y="10107"/>
                  </a:lnTo>
                  <a:lnTo>
                    <a:pt x="14961" y="10148"/>
                  </a:lnTo>
                  <a:lnTo>
                    <a:pt x="15317" y="10148"/>
                  </a:lnTo>
                  <a:lnTo>
                    <a:pt x="15505" y="10107"/>
                  </a:lnTo>
                  <a:lnTo>
                    <a:pt x="15484" y="9981"/>
                  </a:lnTo>
                  <a:lnTo>
                    <a:pt x="15463" y="9835"/>
                  </a:lnTo>
                  <a:lnTo>
                    <a:pt x="15463" y="9709"/>
                  </a:lnTo>
                  <a:lnTo>
                    <a:pt x="15505" y="9667"/>
                  </a:lnTo>
                  <a:lnTo>
                    <a:pt x="15610" y="9688"/>
                  </a:lnTo>
                  <a:lnTo>
                    <a:pt x="15777" y="9709"/>
                  </a:lnTo>
                  <a:lnTo>
                    <a:pt x="15819" y="9667"/>
                  </a:lnTo>
                  <a:lnTo>
                    <a:pt x="16007" y="9667"/>
                  </a:lnTo>
                  <a:lnTo>
                    <a:pt x="16133" y="9730"/>
                  </a:lnTo>
                  <a:lnTo>
                    <a:pt x="16342" y="9793"/>
                  </a:lnTo>
                  <a:lnTo>
                    <a:pt x="16677" y="9835"/>
                  </a:lnTo>
                  <a:lnTo>
                    <a:pt x="16781" y="9793"/>
                  </a:lnTo>
                  <a:lnTo>
                    <a:pt x="16886" y="9709"/>
                  </a:lnTo>
                  <a:lnTo>
                    <a:pt x="17032" y="9730"/>
                  </a:lnTo>
                  <a:lnTo>
                    <a:pt x="17158" y="9730"/>
                  </a:lnTo>
                  <a:lnTo>
                    <a:pt x="17451" y="9667"/>
                  </a:lnTo>
                  <a:lnTo>
                    <a:pt x="17723" y="9730"/>
                  </a:lnTo>
                  <a:lnTo>
                    <a:pt x="17911" y="9688"/>
                  </a:lnTo>
                  <a:lnTo>
                    <a:pt x="18246" y="9688"/>
                  </a:lnTo>
                  <a:lnTo>
                    <a:pt x="18497" y="9793"/>
                  </a:lnTo>
                  <a:lnTo>
                    <a:pt x="18602" y="9772"/>
                  </a:lnTo>
                  <a:lnTo>
                    <a:pt x="18853" y="10044"/>
                  </a:lnTo>
                  <a:lnTo>
                    <a:pt x="19083" y="10107"/>
                  </a:lnTo>
                  <a:lnTo>
                    <a:pt x="19229" y="10044"/>
                  </a:lnTo>
                  <a:lnTo>
                    <a:pt x="19188" y="9897"/>
                  </a:lnTo>
                  <a:lnTo>
                    <a:pt x="19313" y="9814"/>
                  </a:lnTo>
                  <a:lnTo>
                    <a:pt x="19313" y="9772"/>
                  </a:lnTo>
                  <a:lnTo>
                    <a:pt x="19376" y="9730"/>
                  </a:lnTo>
                  <a:lnTo>
                    <a:pt x="19271" y="9625"/>
                  </a:lnTo>
                  <a:lnTo>
                    <a:pt x="19313" y="9521"/>
                  </a:lnTo>
                  <a:lnTo>
                    <a:pt x="19397" y="9458"/>
                  </a:lnTo>
                  <a:lnTo>
                    <a:pt x="19355" y="9207"/>
                  </a:lnTo>
                  <a:lnTo>
                    <a:pt x="19229" y="9144"/>
                  </a:lnTo>
                  <a:lnTo>
                    <a:pt x="19188" y="9039"/>
                  </a:lnTo>
                  <a:lnTo>
                    <a:pt x="19083" y="8851"/>
                  </a:lnTo>
                  <a:lnTo>
                    <a:pt x="19062" y="8747"/>
                  </a:lnTo>
                  <a:lnTo>
                    <a:pt x="19020" y="8663"/>
                  </a:lnTo>
                  <a:lnTo>
                    <a:pt x="19020" y="8579"/>
                  </a:lnTo>
                  <a:lnTo>
                    <a:pt x="18957" y="8412"/>
                  </a:lnTo>
                  <a:lnTo>
                    <a:pt x="19041" y="8328"/>
                  </a:lnTo>
                  <a:lnTo>
                    <a:pt x="19041" y="8265"/>
                  </a:lnTo>
                  <a:lnTo>
                    <a:pt x="18916" y="8244"/>
                  </a:lnTo>
                  <a:lnTo>
                    <a:pt x="18748" y="8265"/>
                  </a:lnTo>
                  <a:lnTo>
                    <a:pt x="18644" y="8202"/>
                  </a:lnTo>
                  <a:lnTo>
                    <a:pt x="18644" y="8119"/>
                  </a:lnTo>
                  <a:lnTo>
                    <a:pt x="18748" y="8014"/>
                  </a:lnTo>
                  <a:lnTo>
                    <a:pt x="18853" y="7951"/>
                  </a:lnTo>
                  <a:lnTo>
                    <a:pt x="18916" y="8014"/>
                  </a:lnTo>
                  <a:lnTo>
                    <a:pt x="19020" y="8014"/>
                  </a:lnTo>
                  <a:lnTo>
                    <a:pt x="19167" y="7930"/>
                  </a:lnTo>
                  <a:lnTo>
                    <a:pt x="19439" y="7889"/>
                  </a:lnTo>
                  <a:lnTo>
                    <a:pt x="19564" y="7847"/>
                  </a:lnTo>
                  <a:lnTo>
                    <a:pt x="19648" y="7826"/>
                  </a:lnTo>
                  <a:lnTo>
                    <a:pt x="19711" y="7889"/>
                  </a:lnTo>
                  <a:lnTo>
                    <a:pt x="19794" y="7889"/>
                  </a:lnTo>
                  <a:lnTo>
                    <a:pt x="19878" y="7826"/>
                  </a:lnTo>
                  <a:lnTo>
                    <a:pt x="19962" y="7826"/>
                  </a:lnTo>
                  <a:lnTo>
                    <a:pt x="19962" y="7742"/>
                  </a:lnTo>
                  <a:lnTo>
                    <a:pt x="20004" y="7617"/>
                  </a:lnTo>
                  <a:lnTo>
                    <a:pt x="19878" y="7575"/>
                  </a:lnTo>
                  <a:lnTo>
                    <a:pt x="19815" y="7512"/>
                  </a:lnTo>
                  <a:lnTo>
                    <a:pt x="19836" y="7428"/>
                  </a:lnTo>
                  <a:lnTo>
                    <a:pt x="19836" y="7177"/>
                  </a:lnTo>
                  <a:lnTo>
                    <a:pt x="19899" y="6842"/>
                  </a:lnTo>
                  <a:lnTo>
                    <a:pt x="19899" y="6696"/>
                  </a:lnTo>
                  <a:lnTo>
                    <a:pt x="19962" y="6550"/>
                  </a:lnTo>
                  <a:lnTo>
                    <a:pt x="20004" y="6278"/>
                  </a:lnTo>
                  <a:lnTo>
                    <a:pt x="20213" y="6278"/>
                  </a:lnTo>
                  <a:lnTo>
                    <a:pt x="20422" y="6361"/>
                  </a:lnTo>
                  <a:lnTo>
                    <a:pt x="20589" y="6382"/>
                  </a:lnTo>
                  <a:lnTo>
                    <a:pt x="20820" y="6340"/>
                  </a:lnTo>
                  <a:lnTo>
                    <a:pt x="20882" y="6340"/>
                  </a:lnTo>
                  <a:lnTo>
                    <a:pt x="20924" y="6424"/>
                  </a:lnTo>
                  <a:lnTo>
                    <a:pt x="21008" y="6424"/>
                  </a:lnTo>
                  <a:lnTo>
                    <a:pt x="21071" y="6382"/>
                  </a:lnTo>
                  <a:lnTo>
                    <a:pt x="21154" y="6278"/>
                  </a:lnTo>
                  <a:lnTo>
                    <a:pt x="21280" y="6236"/>
                  </a:lnTo>
                  <a:lnTo>
                    <a:pt x="21447" y="6068"/>
                  </a:lnTo>
                  <a:lnTo>
                    <a:pt x="21447" y="6006"/>
                  </a:lnTo>
                  <a:lnTo>
                    <a:pt x="21343" y="5838"/>
                  </a:lnTo>
                  <a:lnTo>
                    <a:pt x="21238" y="5608"/>
                  </a:lnTo>
                  <a:lnTo>
                    <a:pt x="21238" y="5378"/>
                  </a:lnTo>
                  <a:lnTo>
                    <a:pt x="21259" y="5231"/>
                  </a:lnTo>
                  <a:lnTo>
                    <a:pt x="21343" y="5169"/>
                  </a:lnTo>
                  <a:lnTo>
                    <a:pt x="21531" y="5106"/>
                  </a:lnTo>
                  <a:lnTo>
                    <a:pt x="21594" y="4980"/>
                  </a:lnTo>
                  <a:lnTo>
                    <a:pt x="21552" y="4917"/>
                  </a:lnTo>
                  <a:lnTo>
                    <a:pt x="21573" y="4813"/>
                  </a:lnTo>
                  <a:lnTo>
                    <a:pt x="21698" y="4666"/>
                  </a:lnTo>
                  <a:lnTo>
                    <a:pt x="21803" y="4604"/>
                  </a:lnTo>
                  <a:lnTo>
                    <a:pt x="21908" y="4499"/>
                  </a:lnTo>
                  <a:lnTo>
                    <a:pt x="21887" y="4478"/>
                  </a:lnTo>
                  <a:lnTo>
                    <a:pt x="21866" y="4457"/>
                  </a:lnTo>
                  <a:lnTo>
                    <a:pt x="21698" y="4394"/>
                  </a:lnTo>
                  <a:lnTo>
                    <a:pt x="21573" y="4269"/>
                  </a:lnTo>
                  <a:lnTo>
                    <a:pt x="21489" y="4269"/>
                  </a:lnTo>
                  <a:lnTo>
                    <a:pt x="21447" y="4164"/>
                  </a:lnTo>
                  <a:lnTo>
                    <a:pt x="21489" y="4039"/>
                  </a:lnTo>
                  <a:lnTo>
                    <a:pt x="21447" y="3976"/>
                  </a:lnTo>
                  <a:lnTo>
                    <a:pt x="21343" y="4060"/>
                  </a:lnTo>
                  <a:lnTo>
                    <a:pt x="21259" y="4164"/>
                  </a:lnTo>
                  <a:lnTo>
                    <a:pt x="21154" y="4185"/>
                  </a:lnTo>
                  <a:lnTo>
                    <a:pt x="20861" y="4227"/>
                  </a:lnTo>
                  <a:lnTo>
                    <a:pt x="20799" y="4269"/>
                  </a:lnTo>
                  <a:lnTo>
                    <a:pt x="20757" y="4332"/>
                  </a:lnTo>
                  <a:lnTo>
                    <a:pt x="20652" y="4269"/>
                  </a:lnTo>
                  <a:lnTo>
                    <a:pt x="20548" y="4227"/>
                  </a:lnTo>
                  <a:lnTo>
                    <a:pt x="20506" y="4227"/>
                  </a:lnTo>
                  <a:lnTo>
                    <a:pt x="20485" y="4185"/>
                  </a:lnTo>
                  <a:lnTo>
                    <a:pt x="20422" y="4143"/>
                  </a:lnTo>
                  <a:lnTo>
                    <a:pt x="20401" y="4060"/>
                  </a:lnTo>
                  <a:lnTo>
                    <a:pt x="20359" y="3976"/>
                  </a:lnTo>
                  <a:lnTo>
                    <a:pt x="20401" y="3934"/>
                  </a:lnTo>
                  <a:lnTo>
                    <a:pt x="20401" y="3850"/>
                  </a:lnTo>
                  <a:lnTo>
                    <a:pt x="20317" y="3809"/>
                  </a:lnTo>
                  <a:lnTo>
                    <a:pt x="20276" y="3809"/>
                  </a:lnTo>
                  <a:lnTo>
                    <a:pt x="20129" y="3725"/>
                  </a:lnTo>
                  <a:lnTo>
                    <a:pt x="20004" y="3704"/>
                  </a:lnTo>
                  <a:lnTo>
                    <a:pt x="19962" y="3704"/>
                  </a:lnTo>
                  <a:lnTo>
                    <a:pt x="19899" y="3557"/>
                  </a:lnTo>
                  <a:lnTo>
                    <a:pt x="19794" y="3390"/>
                  </a:lnTo>
                  <a:lnTo>
                    <a:pt x="19648" y="3244"/>
                  </a:lnTo>
                  <a:lnTo>
                    <a:pt x="19460" y="3223"/>
                  </a:lnTo>
                  <a:lnTo>
                    <a:pt x="19250" y="3223"/>
                  </a:lnTo>
                  <a:lnTo>
                    <a:pt x="19062" y="3244"/>
                  </a:lnTo>
                  <a:lnTo>
                    <a:pt x="19041" y="3306"/>
                  </a:lnTo>
                  <a:lnTo>
                    <a:pt x="19083" y="3348"/>
                  </a:lnTo>
                  <a:lnTo>
                    <a:pt x="19062" y="3411"/>
                  </a:lnTo>
                  <a:lnTo>
                    <a:pt x="18936" y="3453"/>
                  </a:lnTo>
                  <a:lnTo>
                    <a:pt x="18853" y="3432"/>
                  </a:lnTo>
                  <a:lnTo>
                    <a:pt x="18727" y="3495"/>
                  </a:lnTo>
                  <a:lnTo>
                    <a:pt x="18560" y="3411"/>
                  </a:lnTo>
                  <a:lnTo>
                    <a:pt x="18497" y="3432"/>
                  </a:lnTo>
                  <a:lnTo>
                    <a:pt x="18413" y="3495"/>
                  </a:lnTo>
                  <a:lnTo>
                    <a:pt x="18309" y="3495"/>
                  </a:lnTo>
                  <a:lnTo>
                    <a:pt x="18204" y="3411"/>
                  </a:lnTo>
                  <a:lnTo>
                    <a:pt x="18079" y="3348"/>
                  </a:lnTo>
                  <a:lnTo>
                    <a:pt x="18079" y="3285"/>
                  </a:lnTo>
                  <a:lnTo>
                    <a:pt x="18100" y="3202"/>
                  </a:lnTo>
                  <a:lnTo>
                    <a:pt x="17911" y="3118"/>
                  </a:lnTo>
                  <a:lnTo>
                    <a:pt x="17828" y="3181"/>
                  </a:lnTo>
                  <a:lnTo>
                    <a:pt x="17828" y="3306"/>
                  </a:lnTo>
                  <a:lnTo>
                    <a:pt x="17869" y="3327"/>
                  </a:lnTo>
                  <a:lnTo>
                    <a:pt x="17828" y="3390"/>
                  </a:lnTo>
                  <a:lnTo>
                    <a:pt x="17744" y="3453"/>
                  </a:lnTo>
                  <a:lnTo>
                    <a:pt x="17597" y="3453"/>
                  </a:lnTo>
                  <a:lnTo>
                    <a:pt x="16175" y="1695"/>
                  </a:lnTo>
                  <a:lnTo>
                    <a:pt x="15170" y="921"/>
                  </a:lnTo>
                  <a:lnTo>
                    <a:pt x="15107" y="837"/>
                  </a:lnTo>
                  <a:lnTo>
                    <a:pt x="15191" y="816"/>
                  </a:lnTo>
                  <a:lnTo>
                    <a:pt x="15296" y="712"/>
                  </a:lnTo>
                  <a:lnTo>
                    <a:pt x="15296" y="607"/>
                  </a:lnTo>
                  <a:lnTo>
                    <a:pt x="15254" y="565"/>
                  </a:lnTo>
                  <a:lnTo>
                    <a:pt x="15087" y="607"/>
                  </a:lnTo>
                  <a:lnTo>
                    <a:pt x="14961" y="628"/>
                  </a:lnTo>
                  <a:lnTo>
                    <a:pt x="14877" y="733"/>
                  </a:lnTo>
                  <a:lnTo>
                    <a:pt x="14773" y="775"/>
                  </a:lnTo>
                  <a:lnTo>
                    <a:pt x="14647" y="900"/>
                  </a:lnTo>
                  <a:lnTo>
                    <a:pt x="14647" y="984"/>
                  </a:lnTo>
                  <a:lnTo>
                    <a:pt x="14563" y="1047"/>
                  </a:lnTo>
                  <a:lnTo>
                    <a:pt x="14522" y="1151"/>
                  </a:lnTo>
                  <a:lnTo>
                    <a:pt x="14417" y="1235"/>
                  </a:lnTo>
                  <a:lnTo>
                    <a:pt x="14229" y="1235"/>
                  </a:lnTo>
                  <a:lnTo>
                    <a:pt x="14124" y="1298"/>
                  </a:lnTo>
                  <a:lnTo>
                    <a:pt x="14145" y="1423"/>
                  </a:lnTo>
                  <a:lnTo>
                    <a:pt x="14061" y="1465"/>
                  </a:lnTo>
                  <a:lnTo>
                    <a:pt x="14019" y="1423"/>
                  </a:lnTo>
                  <a:lnTo>
                    <a:pt x="13789" y="1360"/>
                  </a:lnTo>
                  <a:lnTo>
                    <a:pt x="13643" y="1423"/>
                  </a:lnTo>
                  <a:lnTo>
                    <a:pt x="13601" y="1507"/>
                  </a:lnTo>
                  <a:lnTo>
                    <a:pt x="13517" y="1507"/>
                  </a:lnTo>
                  <a:lnTo>
                    <a:pt x="13434" y="1402"/>
                  </a:lnTo>
                  <a:lnTo>
                    <a:pt x="13434" y="1235"/>
                  </a:lnTo>
                  <a:lnTo>
                    <a:pt x="13517" y="1172"/>
                  </a:lnTo>
                  <a:lnTo>
                    <a:pt x="13538" y="1088"/>
                  </a:lnTo>
                  <a:lnTo>
                    <a:pt x="13496" y="1026"/>
                  </a:lnTo>
                  <a:lnTo>
                    <a:pt x="13413" y="1109"/>
                  </a:lnTo>
                  <a:lnTo>
                    <a:pt x="13329" y="1109"/>
                  </a:lnTo>
                  <a:lnTo>
                    <a:pt x="13120" y="1005"/>
                  </a:lnTo>
                  <a:lnTo>
                    <a:pt x="12994" y="1026"/>
                  </a:lnTo>
                  <a:lnTo>
                    <a:pt x="13015" y="1109"/>
                  </a:lnTo>
                  <a:lnTo>
                    <a:pt x="13078" y="1130"/>
                  </a:lnTo>
                  <a:lnTo>
                    <a:pt x="12994" y="1214"/>
                  </a:lnTo>
                  <a:lnTo>
                    <a:pt x="12952" y="1214"/>
                  </a:lnTo>
                  <a:lnTo>
                    <a:pt x="12869" y="1088"/>
                  </a:lnTo>
                  <a:lnTo>
                    <a:pt x="12848" y="900"/>
                  </a:lnTo>
                  <a:lnTo>
                    <a:pt x="12638" y="733"/>
                  </a:lnTo>
                  <a:lnTo>
                    <a:pt x="12597" y="775"/>
                  </a:lnTo>
                  <a:lnTo>
                    <a:pt x="12638" y="900"/>
                  </a:lnTo>
                  <a:lnTo>
                    <a:pt x="12638" y="984"/>
                  </a:lnTo>
                  <a:lnTo>
                    <a:pt x="12555" y="984"/>
                  </a:lnTo>
                  <a:lnTo>
                    <a:pt x="12513" y="879"/>
                  </a:lnTo>
                  <a:lnTo>
                    <a:pt x="12450" y="900"/>
                  </a:lnTo>
                  <a:lnTo>
                    <a:pt x="12429" y="1005"/>
                  </a:lnTo>
                  <a:lnTo>
                    <a:pt x="12366" y="1026"/>
                  </a:lnTo>
                  <a:lnTo>
                    <a:pt x="12262" y="942"/>
                  </a:lnTo>
                  <a:lnTo>
                    <a:pt x="12136" y="1026"/>
                  </a:lnTo>
                  <a:lnTo>
                    <a:pt x="12074" y="984"/>
                  </a:lnTo>
                  <a:lnTo>
                    <a:pt x="12032" y="879"/>
                  </a:lnTo>
                  <a:lnTo>
                    <a:pt x="12115" y="837"/>
                  </a:lnTo>
                  <a:lnTo>
                    <a:pt x="12136" y="796"/>
                  </a:lnTo>
                  <a:lnTo>
                    <a:pt x="12115" y="691"/>
                  </a:lnTo>
                  <a:lnTo>
                    <a:pt x="12136" y="586"/>
                  </a:lnTo>
                  <a:lnTo>
                    <a:pt x="12115" y="524"/>
                  </a:lnTo>
                  <a:lnTo>
                    <a:pt x="12032" y="482"/>
                  </a:lnTo>
                  <a:lnTo>
                    <a:pt x="11948" y="398"/>
                  </a:lnTo>
                  <a:lnTo>
                    <a:pt x="11927" y="272"/>
                  </a:lnTo>
                  <a:lnTo>
                    <a:pt x="11864" y="252"/>
                  </a:lnTo>
                  <a:lnTo>
                    <a:pt x="11822" y="84"/>
                  </a:lnTo>
                  <a:lnTo>
                    <a:pt x="11718" y="84"/>
                  </a:lnTo>
                  <a:lnTo>
                    <a:pt x="11592" y="126"/>
                  </a:lnTo>
                  <a:lnTo>
                    <a:pt x="11446" y="126"/>
                  </a:lnTo>
                  <a:lnTo>
                    <a:pt x="11299" y="42"/>
                  </a:lnTo>
                  <a:lnTo>
                    <a:pt x="11132" y="63"/>
                  </a:lnTo>
                  <a:lnTo>
                    <a:pt x="11006" y="0"/>
                  </a:lnTo>
                  <a:lnTo>
                    <a:pt x="10902" y="42"/>
                  </a:lnTo>
                  <a:lnTo>
                    <a:pt x="10860"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052;p43">
              <a:extLst>
                <a:ext uri="{FF2B5EF4-FFF2-40B4-BE49-F238E27FC236}">
                  <a16:creationId xmlns:a16="http://schemas.microsoft.com/office/drawing/2014/main" id="{5A375379-03AA-4DE6-A68A-108DD9F3FE3E}"/>
                </a:ext>
              </a:extLst>
            </p:cNvPr>
            <p:cNvSpPr/>
            <p:nvPr/>
          </p:nvSpPr>
          <p:spPr>
            <a:xfrm>
              <a:off x="4443200" y="2520875"/>
              <a:ext cx="231750" cy="144400"/>
            </a:xfrm>
            <a:custGeom>
              <a:avLst/>
              <a:gdLst/>
              <a:ahLst/>
              <a:cxnLst/>
              <a:rect l="l" t="t" r="r" b="b"/>
              <a:pathLst>
                <a:path w="9270" h="5776" extrusionOk="0">
                  <a:moveTo>
                    <a:pt x="1507" y="1"/>
                  </a:moveTo>
                  <a:lnTo>
                    <a:pt x="0" y="294"/>
                  </a:lnTo>
                  <a:lnTo>
                    <a:pt x="439" y="3014"/>
                  </a:lnTo>
                  <a:lnTo>
                    <a:pt x="732" y="3014"/>
                  </a:lnTo>
                  <a:lnTo>
                    <a:pt x="963" y="3035"/>
                  </a:lnTo>
                  <a:lnTo>
                    <a:pt x="1004" y="2909"/>
                  </a:lnTo>
                  <a:lnTo>
                    <a:pt x="900" y="2804"/>
                  </a:lnTo>
                  <a:lnTo>
                    <a:pt x="879" y="2595"/>
                  </a:lnTo>
                  <a:lnTo>
                    <a:pt x="983" y="2344"/>
                  </a:lnTo>
                  <a:lnTo>
                    <a:pt x="1172" y="2323"/>
                  </a:lnTo>
                  <a:lnTo>
                    <a:pt x="1276" y="2198"/>
                  </a:lnTo>
                  <a:lnTo>
                    <a:pt x="1402" y="2114"/>
                  </a:lnTo>
                  <a:lnTo>
                    <a:pt x="1527" y="2198"/>
                  </a:lnTo>
                  <a:lnTo>
                    <a:pt x="1611" y="2135"/>
                  </a:lnTo>
                  <a:lnTo>
                    <a:pt x="1507" y="2009"/>
                  </a:lnTo>
                  <a:lnTo>
                    <a:pt x="1779" y="2030"/>
                  </a:lnTo>
                  <a:lnTo>
                    <a:pt x="2155" y="2219"/>
                  </a:lnTo>
                  <a:lnTo>
                    <a:pt x="2511" y="2428"/>
                  </a:lnTo>
                  <a:lnTo>
                    <a:pt x="2532" y="2553"/>
                  </a:lnTo>
                  <a:lnTo>
                    <a:pt x="2971" y="2804"/>
                  </a:lnTo>
                  <a:lnTo>
                    <a:pt x="3306" y="2951"/>
                  </a:lnTo>
                  <a:lnTo>
                    <a:pt x="3390" y="2909"/>
                  </a:lnTo>
                  <a:lnTo>
                    <a:pt x="3515" y="2930"/>
                  </a:lnTo>
                  <a:lnTo>
                    <a:pt x="3766" y="3076"/>
                  </a:lnTo>
                  <a:lnTo>
                    <a:pt x="3871" y="3432"/>
                  </a:lnTo>
                  <a:lnTo>
                    <a:pt x="3976" y="3537"/>
                  </a:lnTo>
                  <a:lnTo>
                    <a:pt x="4017" y="3662"/>
                  </a:lnTo>
                  <a:lnTo>
                    <a:pt x="4143" y="3913"/>
                  </a:lnTo>
                  <a:lnTo>
                    <a:pt x="4352" y="3997"/>
                  </a:lnTo>
                  <a:lnTo>
                    <a:pt x="4729" y="4227"/>
                  </a:lnTo>
                  <a:lnTo>
                    <a:pt x="5126" y="4520"/>
                  </a:lnTo>
                  <a:lnTo>
                    <a:pt x="5545" y="4708"/>
                  </a:lnTo>
                  <a:lnTo>
                    <a:pt x="5921" y="5001"/>
                  </a:lnTo>
                  <a:lnTo>
                    <a:pt x="6235" y="5022"/>
                  </a:lnTo>
                  <a:lnTo>
                    <a:pt x="6319" y="5106"/>
                  </a:lnTo>
                  <a:lnTo>
                    <a:pt x="6403" y="5106"/>
                  </a:lnTo>
                  <a:lnTo>
                    <a:pt x="6612" y="5232"/>
                  </a:lnTo>
                  <a:lnTo>
                    <a:pt x="6612" y="5378"/>
                  </a:lnTo>
                  <a:lnTo>
                    <a:pt x="6633" y="5650"/>
                  </a:lnTo>
                  <a:lnTo>
                    <a:pt x="6821" y="5587"/>
                  </a:lnTo>
                  <a:lnTo>
                    <a:pt x="6926" y="5671"/>
                  </a:lnTo>
                  <a:lnTo>
                    <a:pt x="7009" y="5776"/>
                  </a:lnTo>
                  <a:lnTo>
                    <a:pt x="7072" y="5776"/>
                  </a:lnTo>
                  <a:lnTo>
                    <a:pt x="7177" y="5671"/>
                  </a:lnTo>
                  <a:lnTo>
                    <a:pt x="7281" y="5692"/>
                  </a:lnTo>
                  <a:lnTo>
                    <a:pt x="7323" y="5755"/>
                  </a:lnTo>
                  <a:lnTo>
                    <a:pt x="7365" y="5378"/>
                  </a:lnTo>
                  <a:lnTo>
                    <a:pt x="7491" y="5106"/>
                  </a:lnTo>
                  <a:lnTo>
                    <a:pt x="7553" y="5043"/>
                  </a:lnTo>
                  <a:lnTo>
                    <a:pt x="7533" y="4897"/>
                  </a:lnTo>
                  <a:lnTo>
                    <a:pt x="7407" y="4834"/>
                  </a:lnTo>
                  <a:lnTo>
                    <a:pt x="7344" y="4688"/>
                  </a:lnTo>
                  <a:lnTo>
                    <a:pt x="7386" y="4541"/>
                  </a:lnTo>
                  <a:lnTo>
                    <a:pt x="7365" y="4416"/>
                  </a:lnTo>
                  <a:lnTo>
                    <a:pt x="7219" y="4436"/>
                  </a:lnTo>
                  <a:lnTo>
                    <a:pt x="7114" y="4499"/>
                  </a:lnTo>
                  <a:lnTo>
                    <a:pt x="6947" y="4269"/>
                  </a:lnTo>
                  <a:lnTo>
                    <a:pt x="6947" y="4102"/>
                  </a:lnTo>
                  <a:lnTo>
                    <a:pt x="7072" y="3997"/>
                  </a:lnTo>
                  <a:lnTo>
                    <a:pt x="7344" y="4018"/>
                  </a:lnTo>
                  <a:lnTo>
                    <a:pt x="7449" y="3997"/>
                  </a:lnTo>
                  <a:lnTo>
                    <a:pt x="7449" y="3872"/>
                  </a:lnTo>
                  <a:lnTo>
                    <a:pt x="7679" y="3788"/>
                  </a:lnTo>
                  <a:lnTo>
                    <a:pt x="7637" y="3704"/>
                  </a:lnTo>
                  <a:lnTo>
                    <a:pt x="7574" y="3662"/>
                  </a:lnTo>
                  <a:lnTo>
                    <a:pt x="7846" y="3600"/>
                  </a:lnTo>
                  <a:lnTo>
                    <a:pt x="8014" y="3537"/>
                  </a:lnTo>
                  <a:lnTo>
                    <a:pt x="8056" y="3390"/>
                  </a:lnTo>
                  <a:lnTo>
                    <a:pt x="7867" y="3328"/>
                  </a:lnTo>
                  <a:lnTo>
                    <a:pt x="7867" y="3181"/>
                  </a:lnTo>
                  <a:lnTo>
                    <a:pt x="8014" y="3139"/>
                  </a:lnTo>
                  <a:lnTo>
                    <a:pt x="8181" y="3014"/>
                  </a:lnTo>
                  <a:lnTo>
                    <a:pt x="8286" y="3035"/>
                  </a:lnTo>
                  <a:lnTo>
                    <a:pt x="8453" y="2825"/>
                  </a:lnTo>
                  <a:lnTo>
                    <a:pt x="8600" y="2951"/>
                  </a:lnTo>
                  <a:lnTo>
                    <a:pt x="8621" y="3056"/>
                  </a:lnTo>
                  <a:lnTo>
                    <a:pt x="8914" y="3014"/>
                  </a:lnTo>
                  <a:lnTo>
                    <a:pt x="9123" y="3014"/>
                  </a:lnTo>
                  <a:lnTo>
                    <a:pt x="9269" y="2825"/>
                  </a:lnTo>
                  <a:lnTo>
                    <a:pt x="9248" y="2721"/>
                  </a:lnTo>
                  <a:lnTo>
                    <a:pt x="8955" y="2491"/>
                  </a:lnTo>
                  <a:lnTo>
                    <a:pt x="8893" y="2491"/>
                  </a:lnTo>
                  <a:lnTo>
                    <a:pt x="8893" y="2637"/>
                  </a:lnTo>
                  <a:lnTo>
                    <a:pt x="8788" y="2742"/>
                  </a:lnTo>
                  <a:lnTo>
                    <a:pt x="8683" y="2721"/>
                  </a:lnTo>
                  <a:lnTo>
                    <a:pt x="8579" y="2616"/>
                  </a:lnTo>
                  <a:lnTo>
                    <a:pt x="8307" y="2532"/>
                  </a:lnTo>
                  <a:lnTo>
                    <a:pt x="8202" y="2449"/>
                  </a:lnTo>
                  <a:lnTo>
                    <a:pt x="8286" y="2323"/>
                  </a:lnTo>
                  <a:lnTo>
                    <a:pt x="8453" y="2030"/>
                  </a:lnTo>
                  <a:lnTo>
                    <a:pt x="8453" y="1905"/>
                  </a:lnTo>
                  <a:lnTo>
                    <a:pt x="8369" y="1905"/>
                  </a:lnTo>
                  <a:lnTo>
                    <a:pt x="8265" y="2072"/>
                  </a:lnTo>
                  <a:lnTo>
                    <a:pt x="8160" y="2093"/>
                  </a:lnTo>
                  <a:lnTo>
                    <a:pt x="7909" y="2386"/>
                  </a:lnTo>
                  <a:lnTo>
                    <a:pt x="7846" y="2532"/>
                  </a:lnTo>
                  <a:lnTo>
                    <a:pt x="7784" y="2616"/>
                  </a:lnTo>
                  <a:lnTo>
                    <a:pt x="7658" y="2825"/>
                  </a:lnTo>
                  <a:lnTo>
                    <a:pt x="7449" y="3035"/>
                  </a:lnTo>
                  <a:lnTo>
                    <a:pt x="7365" y="3014"/>
                  </a:lnTo>
                  <a:lnTo>
                    <a:pt x="7114" y="2867"/>
                  </a:lnTo>
                  <a:lnTo>
                    <a:pt x="6926" y="2846"/>
                  </a:lnTo>
                  <a:lnTo>
                    <a:pt x="6737" y="2867"/>
                  </a:lnTo>
                  <a:lnTo>
                    <a:pt x="6486" y="3014"/>
                  </a:lnTo>
                  <a:lnTo>
                    <a:pt x="6361" y="3014"/>
                  </a:lnTo>
                  <a:lnTo>
                    <a:pt x="6131" y="2323"/>
                  </a:lnTo>
                  <a:lnTo>
                    <a:pt x="5712" y="2281"/>
                  </a:lnTo>
                  <a:lnTo>
                    <a:pt x="5691" y="1465"/>
                  </a:lnTo>
                  <a:lnTo>
                    <a:pt x="5503" y="1549"/>
                  </a:lnTo>
                  <a:lnTo>
                    <a:pt x="5356" y="1172"/>
                  </a:lnTo>
                  <a:lnTo>
                    <a:pt x="5064" y="963"/>
                  </a:lnTo>
                  <a:lnTo>
                    <a:pt x="4122" y="963"/>
                  </a:lnTo>
                  <a:lnTo>
                    <a:pt x="3264" y="1047"/>
                  </a:lnTo>
                  <a:lnTo>
                    <a:pt x="2762" y="754"/>
                  </a:lnTo>
                  <a:lnTo>
                    <a:pt x="2427" y="628"/>
                  </a:lnTo>
                  <a:lnTo>
                    <a:pt x="1507"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053;p43">
              <a:extLst>
                <a:ext uri="{FF2B5EF4-FFF2-40B4-BE49-F238E27FC236}">
                  <a16:creationId xmlns:a16="http://schemas.microsoft.com/office/drawing/2014/main" id="{15667469-EBF0-49F1-9C96-07C37E083903}"/>
                </a:ext>
              </a:extLst>
            </p:cNvPr>
            <p:cNvSpPr/>
            <p:nvPr/>
          </p:nvSpPr>
          <p:spPr>
            <a:xfrm>
              <a:off x="4401875" y="2571100"/>
              <a:ext cx="207150" cy="130275"/>
            </a:xfrm>
            <a:custGeom>
              <a:avLst/>
              <a:gdLst/>
              <a:ahLst/>
              <a:cxnLst/>
              <a:rect l="l" t="t" r="r" b="b"/>
              <a:pathLst>
                <a:path w="8286" h="5211" extrusionOk="0">
                  <a:moveTo>
                    <a:pt x="3160" y="0"/>
                  </a:moveTo>
                  <a:lnTo>
                    <a:pt x="3264" y="126"/>
                  </a:lnTo>
                  <a:lnTo>
                    <a:pt x="3180" y="189"/>
                  </a:lnTo>
                  <a:lnTo>
                    <a:pt x="3055" y="105"/>
                  </a:lnTo>
                  <a:lnTo>
                    <a:pt x="2929" y="189"/>
                  </a:lnTo>
                  <a:lnTo>
                    <a:pt x="2825" y="314"/>
                  </a:lnTo>
                  <a:lnTo>
                    <a:pt x="2636" y="335"/>
                  </a:lnTo>
                  <a:lnTo>
                    <a:pt x="2532" y="586"/>
                  </a:lnTo>
                  <a:lnTo>
                    <a:pt x="2553" y="795"/>
                  </a:lnTo>
                  <a:lnTo>
                    <a:pt x="2657" y="900"/>
                  </a:lnTo>
                  <a:lnTo>
                    <a:pt x="2616" y="1026"/>
                  </a:lnTo>
                  <a:lnTo>
                    <a:pt x="2385" y="1005"/>
                  </a:lnTo>
                  <a:lnTo>
                    <a:pt x="2092" y="1005"/>
                  </a:lnTo>
                  <a:lnTo>
                    <a:pt x="2009" y="1026"/>
                  </a:lnTo>
                  <a:lnTo>
                    <a:pt x="1779" y="1067"/>
                  </a:lnTo>
                  <a:lnTo>
                    <a:pt x="1402" y="628"/>
                  </a:lnTo>
                  <a:lnTo>
                    <a:pt x="983" y="398"/>
                  </a:lnTo>
                  <a:lnTo>
                    <a:pt x="628" y="335"/>
                  </a:lnTo>
                  <a:lnTo>
                    <a:pt x="335" y="440"/>
                  </a:lnTo>
                  <a:lnTo>
                    <a:pt x="0" y="754"/>
                  </a:lnTo>
                  <a:lnTo>
                    <a:pt x="0" y="816"/>
                  </a:lnTo>
                  <a:lnTo>
                    <a:pt x="84" y="900"/>
                  </a:lnTo>
                  <a:lnTo>
                    <a:pt x="126" y="963"/>
                  </a:lnTo>
                  <a:lnTo>
                    <a:pt x="209" y="1047"/>
                  </a:lnTo>
                  <a:lnTo>
                    <a:pt x="251" y="1151"/>
                  </a:lnTo>
                  <a:lnTo>
                    <a:pt x="356" y="1360"/>
                  </a:lnTo>
                  <a:lnTo>
                    <a:pt x="335" y="1528"/>
                  </a:lnTo>
                  <a:lnTo>
                    <a:pt x="293" y="1653"/>
                  </a:lnTo>
                  <a:lnTo>
                    <a:pt x="314" y="1946"/>
                  </a:lnTo>
                  <a:lnTo>
                    <a:pt x="356" y="2009"/>
                  </a:lnTo>
                  <a:lnTo>
                    <a:pt x="398" y="2093"/>
                  </a:lnTo>
                  <a:lnTo>
                    <a:pt x="607" y="2302"/>
                  </a:lnTo>
                  <a:lnTo>
                    <a:pt x="565" y="2218"/>
                  </a:lnTo>
                  <a:lnTo>
                    <a:pt x="523" y="2155"/>
                  </a:lnTo>
                  <a:lnTo>
                    <a:pt x="544" y="2114"/>
                  </a:lnTo>
                  <a:lnTo>
                    <a:pt x="732" y="2155"/>
                  </a:lnTo>
                  <a:lnTo>
                    <a:pt x="816" y="2093"/>
                  </a:lnTo>
                  <a:lnTo>
                    <a:pt x="858" y="2114"/>
                  </a:lnTo>
                  <a:lnTo>
                    <a:pt x="837" y="2260"/>
                  </a:lnTo>
                  <a:lnTo>
                    <a:pt x="858" y="2365"/>
                  </a:lnTo>
                  <a:lnTo>
                    <a:pt x="942" y="2323"/>
                  </a:lnTo>
                  <a:lnTo>
                    <a:pt x="983" y="2427"/>
                  </a:lnTo>
                  <a:lnTo>
                    <a:pt x="963" y="2490"/>
                  </a:lnTo>
                  <a:lnTo>
                    <a:pt x="858" y="2469"/>
                  </a:lnTo>
                  <a:lnTo>
                    <a:pt x="816" y="2469"/>
                  </a:lnTo>
                  <a:lnTo>
                    <a:pt x="753" y="2427"/>
                  </a:lnTo>
                  <a:lnTo>
                    <a:pt x="649" y="2511"/>
                  </a:lnTo>
                  <a:lnTo>
                    <a:pt x="649" y="2616"/>
                  </a:lnTo>
                  <a:lnTo>
                    <a:pt x="732" y="2699"/>
                  </a:lnTo>
                  <a:lnTo>
                    <a:pt x="711" y="2574"/>
                  </a:lnTo>
                  <a:lnTo>
                    <a:pt x="774" y="2574"/>
                  </a:lnTo>
                  <a:lnTo>
                    <a:pt x="837" y="2595"/>
                  </a:lnTo>
                  <a:lnTo>
                    <a:pt x="921" y="2616"/>
                  </a:lnTo>
                  <a:lnTo>
                    <a:pt x="963" y="2720"/>
                  </a:lnTo>
                  <a:lnTo>
                    <a:pt x="1130" y="2804"/>
                  </a:lnTo>
                  <a:lnTo>
                    <a:pt x="1172" y="2909"/>
                  </a:lnTo>
                  <a:lnTo>
                    <a:pt x="1151" y="3097"/>
                  </a:lnTo>
                  <a:lnTo>
                    <a:pt x="1172" y="3160"/>
                  </a:lnTo>
                  <a:lnTo>
                    <a:pt x="1172" y="3453"/>
                  </a:lnTo>
                  <a:lnTo>
                    <a:pt x="1235" y="3662"/>
                  </a:lnTo>
                  <a:lnTo>
                    <a:pt x="1339" y="3955"/>
                  </a:lnTo>
                  <a:lnTo>
                    <a:pt x="1444" y="3871"/>
                  </a:lnTo>
                  <a:lnTo>
                    <a:pt x="1716" y="3871"/>
                  </a:lnTo>
                  <a:lnTo>
                    <a:pt x="1779" y="3725"/>
                  </a:lnTo>
                  <a:lnTo>
                    <a:pt x="1862" y="3620"/>
                  </a:lnTo>
                  <a:lnTo>
                    <a:pt x="1967" y="3620"/>
                  </a:lnTo>
                  <a:lnTo>
                    <a:pt x="2197" y="3411"/>
                  </a:lnTo>
                  <a:lnTo>
                    <a:pt x="2427" y="3348"/>
                  </a:lnTo>
                  <a:lnTo>
                    <a:pt x="2636" y="3411"/>
                  </a:lnTo>
                  <a:lnTo>
                    <a:pt x="2699" y="3264"/>
                  </a:lnTo>
                  <a:lnTo>
                    <a:pt x="2804" y="3243"/>
                  </a:lnTo>
                  <a:lnTo>
                    <a:pt x="2929" y="3306"/>
                  </a:lnTo>
                  <a:lnTo>
                    <a:pt x="3055" y="3264"/>
                  </a:lnTo>
                  <a:lnTo>
                    <a:pt x="3264" y="3453"/>
                  </a:lnTo>
                  <a:lnTo>
                    <a:pt x="3432" y="3515"/>
                  </a:lnTo>
                  <a:lnTo>
                    <a:pt x="3766" y="3725"/>
                  </a:lnTo>
                  <a:lnTo>
                    <a:pt x="3871" y="3725"/>
                  </a:lnTo>
                  <a:lnTo>
                    <a:pt x="3955" y="3641"/>
                  </a:lnTo>
                  <a:lnTo>
                    <a:pt x="4185" y="3746"/>
                  </a:lnTo>
                  <a:lnTo>
                    <a:pt x="4310" y="3767"/>
                  </a:lnTo>
                  <a:lnTo>
                    <a:pt x="4331" y="3934"/>
                  </a:lnTo>
                  <a:lnTo>
                    <a:pt x="4394" y="3976"/>
                  </a:lnTo>
                  <a:lnTo>
                    <a:pt x="4520" y="3955"/>
                  </a:lnTo>
                  <a:lnTo>
                    <a:pt x="4729" y="3997"/>
                  </a:lnTo>
                  <a:lnTo>
                    <a:pt x="4959" y="4311"/>
                  </a:lnTo>
                  <a:lnTo>
                    <a:pt x="5231" y="4352"/>
                  </a:lnTo>
                  <a:lnTo>
                    <a:pt x="5357" y="4394"/>
                  </a:lnTo>
                  <a:lnTo>
                    <a:pt x="5461" y="4562"/>
                  </a:lnTo>
                  <a:lnTo>
                    <a:pt x="5419" y="4666"/>
                  </a:lnTo>
                  <a:lnTo>
                    <a:pt x="5461" y="4792"/>
                  </a:lnTo>
                  <a:lnTo>
                    <a:pt x="5461" y="4876"/>
                  </a:lnTo>
                  <a:lnTo>
                    <a:pt x="5524" y="4980"/>
                  </a:lnTo>
                  <a:lnTo>
                    <a:pt x="5566" y="4938"/>
                  </a:lnTo>
                  <a:lnTo>
                    <a:pt x="5691" y="4980"/>
                  </a:lnTo>
                  <a:lnTo>
                    <a:pt x="5775" y="5043"/>
                  </a:lnTo>
                  <a:lnTo>
                    <a:pt x="5880" y="5043"/>
                  </a:lnTo>
                  <a:lnTo>
                    <a:pt x="5963" y="4980"/>
                  </a:lnTo>
                  <a:lnTo>
                    <a:pt x="6047" y="4980"/>
                  </a:lnTo>
                  <a:lnTo>
                    <a:pt x="6173" y="5085"/>
                  </a:lnTo>
                  <a:lnTo>
                    <a:pt x="6214" y="5148"/>
                  </a:lnTo>
                  <a:lnTo>
                    <a:pt x="6277" y="5210"/>
                  </a:lnTo>
                  <a:lnTo>
                    <a:pt x="6319" y="5148"/>
                  </a:lnTo>
                  <a:lnTo>
                    <a:pt x="6486" y="5127"/>
                  </a:lnTo>
                  <a:lnTo>
                    <a:pt x="6570" y="5022"/>
                  </a:lnTo>
                  <a:lnTo>
                    <a:pt x="6591" y="4938"/>
                  </a:lnTo>
                  <a:lnTo>
                    <a:pt x="6675" y="4896"/>
                  </a:lnTo>
                  <a:lnTo>
                    <a:pt x="6633" y="4813"/>
                  </a:lnTo>
                  <a:lnTo>
                    <a:pt x="6821" y="4708"/>
                  </a:lnTo>
                  <a:lnTo>
                    <a:pt x="7030" y="4666"/>
                  </a:lnTo>
                  <a:lnTo>
                    <a:pt x="7051" y="4604"/>
                  </a:lnTo>
                  <a:lnTo>
                    <a:pt x="7135" y="4520"/>
                  </a:lnTo>
                  <a:lnTo>
                    <a:pt x="7240" y="4499"/>
                  </a:lnTo>
                  <a:lnTo>
                    <a:pt x="7261" y="4373"/>
                  </a:lnTo>
                  <a:lnTo>
                    <a:pt x="7261" y="4206"/>
                  </a:lnTo>
                  <a:lnTo>
                    <a:pt x="7407" y="4080"/>
                  </a:lnTo>
                  <a:lnTo>
                    <a:pt x="7407" y="3955"/>
                  </a:lnTo>
                  <a:lnTo>
                    <a:pt x="7344" y="3892"/>
                  </a:lnTo>
                  <a:lnTo>
                    <a:pt x="7365" y="3850"/>
                  </a:lnTo>
                  <a:lnTo>
                    <a:pt x="7428" y="3829"/>
                  </a:lnTo>
                  <a:lnTo>
                    <a:pt x="7470" y="3767"/>
                  </a:lnTo>
                  <a:lnTo>
                    <a:pt x="7637" y="3725"/>
                  </a:lnTo>
                  <a:lnTo>
                    <a:pt x="7679" y="3725"/>
                  </a:lnTo>
                  <a:lnTo>
                    <a:pt x="7846" y="3620"/>
                  </a:lnTo>
                  <a:lnTo>
                    <a:pt x="7993" y="3557"/>
                  </a:lnTo>
                  <a:lnTo>
                    <a:pt x="8098" y="3641"/>
                  </a:lnTo>
                  <a:lnTo>
                    <a:pt x="8244" y="3620"/>
                  </a:lnTo>
                  <a:lnTo>
                    <a:pt x="8265" y="3641"/>
                  </a:lnTo>
                  <a:lnTo>
                    <a:pt x="8286" y="3641"/>
                  </a:lnTo>
                  <a:lnTo>
                    <a:pt x="8265" y="3369"/>
                  </a:lnTo>
                  <a:lnTo>
                    <a:pt x="8265" y="3223"/>
                  </a:lnTo>
                  <a:lnTo>
                    <a:pt x="8056" y="3097"/>
                  </a:lnTo>
                  <a:lnTo>
                    <a:pt x="7972" y="3097"/>
                  </a:lnTo>
                  <a:lnTo>
                    <a:pt x="7888" y="3013"/>
                  </a:lnTo>
                  <a:lnTo>
                    <a:pt x="7574" y="2992"/>
                  </a:lnTo>
                  <a:lnTo>
                    <a:pt x="7198" y="2699"/>
                  </a:lnTo>
                  <a:lnTo>
                    <a:pt x="6779" y="2511"/>
                  </a:lnTo>
                  <a:lnTo>
                    <a:pt x="6382" y="2218"/>
                  </a:lnTo>
                  <a:lnTo>
                    <a:pt x="6005" y="1988"/>
                  </a:lnTo>
                  <a:lnTo>
                    <a:pt x="5796" y="1904"/>
                  </a:lnTo>
                  <a:lnTo>
                    <a:pt x="5670" y="1653"/>
                  </a:lnTo>
                  <a:lnTo>
                    <a:pt x="5629" y="1528"/>
                  </a:lnTo>
                  <a:lnTo>
                    <a:pt x="5524" y="1423"/>
                  </a:lnTo>
                  <a:lnTo>
                    <a:pt x="5419" y="1067"/>
                  </a:lnTo>
                  <a:lnTo>
                    <a:pt x="5168" y="921"/>
                  </a:lnTo>
                  <a:lnTo>
                    <a:pt x="5043" y="900"/>
                  </a:lnTo>
                  <a:lnTo>
                    <a:pt x="4959" y="942"/>
                  </a:lnTo>
                  <a:lnTo>
                    <a:pt x="4624" y="795"/>
                  </a:lnTo>
                  <a:lnTo>
                    <a:pt x="4185" y="544"/>
                  </a:lnTo>
                  <a:lnTo>
                    <a:pt x="4164" y="419"/>
                  </a:lnTo>
                  <a:lnTo>
                    <a:pt x="3808" y="210"/>
                  </a:lnTo>
                  <a:lnTo>
                    <a:pt x="3432" y="21"/>
                  </a:lnTo>
                  <a:lnTo>
                    <a:pt x="3160"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3054;p43">
              <a:extLst>
                <a:ext uri="{FF2B5EF4-FFF2-40B4-BE49-F238E27FC236}">
                  <a16:creationId xmlns:a16="http://schemas.microsoft.com/office/drawing/2014/main" id="{B5D2011C-7592-4EA7-9126-B2280ECFAF17}"/>
                </a:ext>
              </a:extLst>
            </p:cNvPr>
            <p:cNvGrpSpPr/>
            <p:nvPr/>
          </p:nvGrpSpPr>
          <p:grpSpPr>
            <a:xfrm>
              <a:off x="4842300" y="3099950"/>
              <a:ext cx="31425" cy="59650"/>
              <a:chOff x="4842300" y="3099950"/>
              <a:chExt cx="31425" cy="59650"/>
            </a:xfrm>
          </p:grpSpPr>
          <p:sp>
            <p:nvSpPr>
              <p:cNvPr id="232" name="Google Shape;3055;p43">
                <a:extLst>
                  <a:ext uri="{FF2B5EF4-FFF2-40B4-BE49-F238E27FC236}">
                    <a16:creationId xmlns:a16="http://schemas.microsoft.com/office/drawing/2014/main" id="{51332FF0-3540-4985-BB9F-4EEB3A3E5308}"/>
                  </a:ext>
                </a:extLst>
              </p:cNvPr>
              <p:cNvSpPr/>
              <p:nvPr/>
            </p:nvSpPr>
            <p:spPr>
              <a:xfrm>
                <a:off x="4842300" y="3122950"/>
                <a:ext cx="2125" cy="6825"/>
              </a:xfrm>
              <a:custGeom>
                <a:avLst/>
                <a:gdLst/>
                <a:ahLst/>
                <a:cxnLst/>
                <a:rect l="l" t="t" r="r" b="b"/>
                <a:pathLst>
                  <a:path w="85" h="273" extrusionOk="0">
                    <a:moveTo>
                      <a:pt x="84" y="1"/>
                    </a:moveTo>
                    <a:lnTo>
                      <a:pt x="1" y="22"/>
                    </a:lnTo>
                    <a:lnTo>
                      <a:pt x="43" y="126"/>
                    </a:lnTo>
                    <a:lnTo>
                      <a:pt x="1" y="273"/>
                    </a:lnTo>
                    <a:lnTo>
                      <a:pt x="64" y="126"/>
                    </a:lnTo>
                    <a:lnTo>
                      <a:pt x="43" y="22"/>
                    </a:lnTo>
                    <a:lnTo>
                      <a:pt x="84" y="22"/>
                    </a:lnTo>
                    <a:lnTo>
                      <a:pt x="84"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3056;p43">
                <a:extLst>
                  <a:ext uri="{FF2B5EF4-FFF2-40B4-BE49-F238E27FC236}">
                    <a16:creationId xmlns:a16="http://schemas.microsoft.com/office/drawing/2014/main" id="{D388A99A-9ACA-4387-9545-E4888A3DEB91}"/>
                  </a:ext>
                </a:extLst>
              </p:cNvPr>
              <p:cNvSpPr/>
              <p:nvPr/>
            </p:nvSpPr>
            <p:spPr>
              <a:xfrm>
                <a:off x="4842300" y="3106225"/>
                <a:ext cx="31425" cy="53375"/>
              </a:xfrm>
              <a:custGeom>
                <a:avLst/>
                <a:gdLst/>
                <a:ahLst/>
                <a:cxnLst/>
                <a:rect l="l" t="t" r="r" b="b"/>
                <a:pathLst>
                  <a:path w="1257" h="2135" extrusionOk="0">
                    <a:moveTo>
                      <a:pt x="273" y="0"/>
                    </a:moveTo>
                    <a:lnTo>
                      <a:pt x="273" y="21"/>
                    </a:lnTo>
                    <a:lnTo>
                      <a:pt x="294" y="42"/>
                    </a:lnTo>
                    <a:lnTo>
                      <a:pt x="273" y="63"/>
                    </a:lnTo>
                    <a:lnTo>
                      <a:pt x="252" y="105"/>
                    </a:lnTo>
                    <a:lnTo>
                      <a:pt x="252" y="126"/>
                    </a:lnTo>
                    <a:lnTo>
                      <a:pt x="252" y="209"/>
                    </a:lnTo>
                    <a:lnTo>
                      <a:pt x="189" y="314"/>
                    </a:lnTo>
                    <a:lnTo>
                      <a:pt x="147" y="272"/>
                    </a:lnTo>
                    <a:lnTo>
                      <a:pt x="84" y="230"/>
                    </a:lnTo>
                    <a:lnTo>
                      <a:pt x="1" y="230"/>
                    </a:lnTo>
                    <a:lnTo>
                      <a:pt x="1" y="251"/>
                    </a:lnTo>
                    <a:lnTo>
                      <a:pt x="84" y="272"/>
                    </a:lnTo>
                    <a:lnTo>
                      <a:pt x="105" y="335"/>
                    </a:lnTo>
                    <a:lnTo>
                      <a:pt x="84" y="356"/>
                    </a:lnTo>
                    <a:lnTo>
                      <a:pt x="147" y="461"/>
                    </a:lnTo>
                    <a:lnTo>
                      <a:pt x="147" y="628"/>
                    </a:lnTo>
                    <a:lnTo>
                      <a:pt x="84" y="691"/>
                    </a:lnTo>
                    <a:lnTo>
                      <a:pt x="64" y="942"/>
                    </a:lnTo>
                    <a:lnTo>
                      <a:pt x="84" y="1005"/>
                    </a:lnTo>
                    <a:lnTo>
                      <a:pt x="43" y="1046"/>
                    </a:lnTo>
                    <a:lnTo>
                      <a:pt x="84" y="1277"/>
                    </a:lnTo>
                    <a:lnTo>
                      <a:pt x="84" y="1360"/>
                    </a:lnTo>
                    <a:lnTo>
                      <a:pt x="168" y="1611"/>
                    </a:lnTo>
                    <a:lnTo>
                      <a:pt x="252" y="1925"/>
                    </a:lnTo>
                    <a:lnTo>
                      <a:pt x="315" y="2051"/>
                    </a:lnTo>
                    <a:lnTo>
                      <a:pt x="461" y="2134"/>
                    </a:lnTo>
                    <a:lnTo>
                      <a:pt x="587" y="2113"/>
                    </a:lnTo>
                    <a:lnTo>
                      <a:pt x="775" y="2093"/>
                    </a:lnTo>
                    <a:lnTo>
                      <a:pt x="942" y="2030"/>
                    </a:lnTo>
                    <a:lnTo>
                      <a:pt x="1131" y="1821"/>
                    </a:lnTo>
                    <a:lnTo>
                      <a:pt x="1214" y="1674"/>
                    </a:lnTo>
                    <a:lnTo>
                      <a:pt x="1256" y="1569"/>
                    </a:lnTo>
                    <a:lnTo>
                      <a:pt x="1235" y="1486"/>
                    </a:lnTo>
                    <a:lnTo>
                      <a:pt x="1256" y="1423"/>
                    </a:lnTo>
                    <a:lnTo>
                      <a:pt x="1256" y="1277"/>
                    </a:lnTo>
                    <a:lnTo>
                      <a:pt x="1235" y="1214"/>
                    </a:lnTo>
                    <a:lnTo>
                      <a:pt x="1256" y="1109"/>
                    </a:lnTo>
                    <a:lnTo>
                      <a:pt x="1152" y="1046"/>
                    </a:lnTo>
                    <a:lnTo>
                      <a:pt x="1089" y="795"/>
                    </a:lnTo>
                    <a:lnTo>
                      <a:pt x="1005" y="628"/>
                    </a:lnTo>
                    <a:lnTo>
                      <a:pt x="900" y="628"/>
                    </a:lnTo>
                    <a:lnTo>
                      <a:pt x="900" y="586"/>
                    </a:lnTo>
                    <a:lnTo>
                      <a:pt x="796" y="586"/>
                    </a:lnTo>
                    <a:lnTo>
                      <a:pt x="921" y="544"/>
                    </a:lnTo>
                    <a:lnTo>
                      <a:pt x="900" y="481"/>
                    </a:lnTo>
                    <a:lnTo>
                      <a:pt x="838" y="461"/>
                    </a:lnTo>
                    <a:lnTo>
                      <a:pt x="775" y="335"/>
                    </a:lnTo>
                    <a:lnTo>
                      <a:pt x="712" y="335"/>
                    </a:lnTo>
                    <a:lnTo>
                      <a:pt x="691" y="230"/>
                    </a:lnTo>
                    <a:lnTo>
                      <a:pt x="670" y="168"/>
                    </a:lnTo>
                    <a:lnTo>
                      <a:pt x="670" y="126"/>
                    </a:lnTo>
                    <a:lnTo>
                      <a:pt x="482" y="42"/>
                    </a:lnTo>
                    <a:lnTo>
                      <a:pt x="461" y="105"/>
                    </a:lnTo>
                    <a:lnTo>
                      <a:pt x="377" y="63"/>
                    </a:lnTo>
                    <a:lnTo>
                      <a:pt x="398" y="21"/>
                    </a:lnTo>
                    <a:lnTo>
                      <a:pt x="273"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3057;p43">
                <a:extLst>
                  <a:ext uri="{FF2B5EF4-FFF2-40B4-BE49-F238E27FC236}">
                    <a16:creationId xmlns:a16="http://schemas.microsoft.com/office/drawing/2014/main" id="{7229198D-471C-4EE8-A7C2-81EE0457E3B9}"/>
                  </a:ext>
                </a:extLst>
              </p:cNvPr>
              <p:cNvSpPr/>
              <p:nvPr/>
            </p:nvSpPr>
            <p:spPr>
              <a:xfrm>
                <a:off x="4844400" y="3099950"/>
                <a:ext cx="5250" cy="4725"/>
              </a:xfrm>
              <a:custGeom>
                <a:avLst/>
                <a:gdLst/>
                <a:ahLst/>
                <a:cxnLst/>
                <a:rect l="l" t="t" r="r" b="b"/>
                <a:pathLst>
                  <a:path w="210" h="189" extrusionOk="0">
                    <a:moveTo>
                      <a:pt x="189" y="0"/>
                    </a:moveTo>
                    <a:lnTo>
                      <a:pt x="0" y="42"/>
                    </a:lnTo>
                    <a:lnTo>
                      <a:pt x="0" y="105"/>
                    </a:lnTo>
                    <a:lnTo>
                      <a:pt x="126" y="188"/>
                    </a:lnTo>
                    <a:lnTo>
                      <a:pt x="126" y="147"/>
                    </a:lnTo>
                    <a:lnTo>
                      <a:pt x="168" y="147"/>
                    </a:lnTo>
                    <a:lnTo>
                      <a:pt x="210" y="42"/>
                    </a:lnTo>
                    <a:lnTo>
                      <a:pt x="189"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3058;p43">
                <a:extLst>
                  <a:ext uri="{FF2B5EF4-FFF2-40B4-BE49-F238E27FC236}">
                    <a16:creationId xmlns:a16="http://schemas.microsoft.com/office/drawing/2014/main" id="{E3F9389F-66F5-495C-B68B-55627325F18A}"/>
                  </a:ext>
                </a:extLst>
              </p:cNvPr>
              <p:cNvSpPr/>
              <p:nvPr/>
            </p:nvSpPr>
            <p:spPr>
              <a:xfrm>
                <a:off x="4849625" y="3101500"/>
                <a:ext cx="7875" cy="6300"/>
              </a:xfrm>
              <a:custGeom>
                <a:avLst/>
                <a:gdLst/>
                <a:ahLst/>
                <a:cxnLst/>
                <a:rect l="l" t="t" r="r" b="b"/>
                <a:pathLst>
                  <a:path w="315" h="252" extrusionOk="0">
                    <a:moveTo>
                      <a:pt x="43" y="1"/>
                    </a:moveTo>
                    <a:lnTo>
                      <a:pt x="43" y="43"/>
                    </a:lnTo>
                    <a:lnTo>
                      <a:pt x="84" y="85"/>
                    </a:lnTo>
                    <a:lnTo>
                      <a:pt x="1" y="85"/>
                    </a:lnTo>
                    <a:lnTo>
                      <a:pt x="1" y="105"/>
                    </a:lnTo>
                    <a:lnTo>
                      <a:pt x="126" y="147"/>
                    </a:lnTo>
                    <a:lnTo>
                      <a:pt x="189" y="210"/>
                    </a:lnTo>
                    <a:lnTo>
                      <a:pt x="273" y="210"/>
                    </a:lnTo>
                    <a:lnTo>
                      <a:pt x="315" y="252"/>
                    </a:lnTo>
                    <a:lnTo>
                      <a:pt x="294" y="210"/>
                    </a:lnTo>
                    <a:lnTo>
                      <a:pt x="168" y="105"/>
                    </a:lnTo>
                    <a:lnTo>
                      <a:pt x="168" y="22"/>
                    </a:lnTo>
                    <a:lnTo>
                      <a:pt x="43"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3059;p43">
              <a:extLst>
                <a:ext uri="{FF2B5EF4-FFF2-40B4-BE49-F238E27FC236}">
                  <a16:creationId xmlns:a16="http://schemas.microsoft.com/office/drawing/2014/main" id="{623BD68A-1062-4BD0-A13D-09772F7FA4B8}"/>
                </a:ext>
              </a:extLst>
            </p:cNvPr>
            <p:cNvSpPr/>
            <p:nvPr/>
          </p:nvSpPr>
          <p:spPr>
            <a:xfrm>
              <a:off x="4663400" y="2731150"/>
              <a:ext cx="405425" cy="396025"/>
            </a:xfrm>
            <a:custGeom>
              <a:avLst/>
              <a:gdLst/>
              <a:ahLst/>
              <a:cxnLst/>
              <a:rect l="l" t="t" r="r" b="b"/>
              <a:pathLst>
                <a:path w="16217" h="15841" extrusionOk="0">
                  <a:moveTo>
                    <a:pt x="6906" y="15150"/>
                  </a:moveTo>
                  <a:lnTo>
                    <a:pt x="6927" y="15212"/>
                  </a:lnTo>
                  <a:lnTo>
                    <a:pt x="6927" y="15171"/>
                  </a:lnTo>
                  <a:lnTo>
                    <a:pt x="6906" y="15150"/>
                  </a:lnTo>
                  <a:close/>
                  <a:moveTo>
                    <a:pt x="3997" y="1"/>
                  </a:moveTo>
                  <a:lnTo>
                    <a:pt x="3914" y="147"/>
                  </a:lnTo>
                  <a:lnTo>
                    <a:pt x="3788" y="147"/>
                  </a:lnTo>
                  <a:lnTo>
                    <a:pt x="3600" y="294"/>
                  </a:lnTo>
                  <a:lnTo>
                    <a:pt x="3453" y="587"/>
                  </a:lnTo>
                  <a:lnTo>
                    <a:pt x="3391" y="629"/>
                  </a:lnTo>
                  <a:lnTo>
                    <a:pt x="3286" y="733"/>
                  </a:lnTo>
                  <a:lnTo>
                    <a:pt x="3223" y="733"/>
                  </a:lnTo>
                  <a:lnTo>
                    <a:pt x="3119" y="817"/>
                  </a:lnTo>
                  <a:lnTo>
                    <a:pt x="3014" y="838"/>
                  </a:lnTo>
                  <a:lnTo>
                    <a:pt x="2826" y="1026"/>
                  </a:lnTo>
                  <a:lnTo>
                    <a:pt x="2846" y="1089"/>
                  </a:lnTo>
                  <a:lnTo>
                    <a:pt x="2930" y="1298"/>
                  </a:lnTo>
                  <a:lnTo>
                    <a:pt x="2867" y="1570"/>
                  </a:lnTo>
                  <a:lnTo>
                    <a:pt x="2867" y="1717"/>
                  </a:lnTo>
                  <a:lnTo>
                    <a:pt x="2763" y="1779"/>
                  </a:lnTo>
                  <a:lnTo>
                    <a:pt x="2616" y="1968"/>
                  </a:lnTo>
                  <a:lnTo>
                    <a:pt x="2700" y="2031"/>
                  </a:lnTo>
                  <a:lnTo>
                    <a:pt x="2700" y="2135"/>
                  </a:lnTo>
                  <a:lnTo>
                    <a:pt x="2637" y="2261"/>
                  </a:lnTo>
                  <a:lnTo>
                    <a:pt x="2428" y="2365"/>
                  </a:lnTo>
                  <a:lnTo>
                    <a:pt x="2323" y="2554"/>
                  </a:lnTo>
                  <a:lnTo>
                    <a:pt x="2302" y="2721"/>
                  </a:lnTo>
                  <a:lnTo>
                    <a:pt x="2219" y="2867"/>
                  </a:lnTo>
                  <a:lnTo>
                    <a:pt x="1968" y="3035"/>
                  </a:lnTo>
                  <a:lnTo>
                    <a:pt x="1863" y="3391"/>
                  </a:lnTo>
                  <a:lnTo>
                    <a:pt x="1675" y="3600"/>
                  </a:lnTo>
                  <a:lnTo>
                    <a:pt x="1361" y="3600"/>
                  </a:lnTo>
                  <a:lnTo>
                    <a:pt x="1152" y="3725"/>
                  </a:lnTo>
                  <a:lnTo>
                    <a:pt x="1068" y="3704"/>
                  </a:lnTo>
                  <a:lnTo>
                    <a:pt x="1047" y="3600"/>
                  </a:lnTo>
                  <a:lnTo>
                    <a:pt x="922" y="3537"/>
                  </a:lnTo>
                  <a:lnTo>
                    <a:pt x="838" y="3600"/>
                  </a:lnTo>
                  <a:lnTo>
                    <a:pt x="733" y="3642"/>
                  </a:lnTo>
                  <a:lnTo>
                    <a:pt x="691" y="3746"/>
                  </a:lnTo>
                  <a:lnTo>
                    <a:pt x="545" y="3956"/>
                  </a:lnTo>
                  <a:lnTo>
                    <a:pt x="461" y="3976"/>
                  </a:lnTo>
                  <a:lnTo>
                    <a:pt x="357" y="4228"/>
                  </a:lnTo>
                  <a:lnTo>
                    <a:pt x="357" y="4374"/>
                  </a:lnTo>
                  <a:lnTo>
                    <a:pt x="461" y="4353"/>
                  </a:lnTo>
                  <a:lnTo>
                    <a:pt x="608" y="4395"/>
                  </a:lnTo>
                  <a:lnTo>
                    <a:pt x="670" y="4374"/>
                  </a:lnTo>
                  <a:lnTo>
                    <a:pt x="775" y="4374"/>
                  </a:lnTo>
                  <a:lnTo>
                    <a:pt x="859" y="4562"/>
                  </a:lnTo>
                  <a:lnTo>
                    <a:pt x="838" y="4688"/>
                  </a:lnTo>
                  <a:lnTo>
                    <a:pt x="859" y="4897"/>
                  </a:lnTo>
                  <a:lnTo>
                    <a:pt x="1068" y="5023"/>
                  </a:lnTo>
                  <a:lnTo>
                    <a:pt x="1173" y="5023"/>
                  </a:lnTo>
                  <a:lnTo>
                    <a:pt x="1256" y="5085"/>
                  </a:lnTo>
                  <a:lnTo>
                    <a:pt x="1214" y="5169"/>
                  </a:lnTo>
                  <a:lnTo>
                    <a:pt x="1340" y="5316"/>
                  </a:lnTo>
                  <a:lnTo>
                    <a:pt x="1466" y="5692"/>
                  </a:lnTo>
                  <a:lnTo>
                    <a:pt x="1445" y="5755"/>
                  </a:lnTo>
                  <a:lnTo>
                    <a:pt x="1486" y="5818"/>
                  </a:lnTo>
                  <a:lnTo>
                    <a:pt x="1382" y="5860"/>
                  </a:lnTo>
                  <a:lnTo>
                    <a:pt x="1256" y="5943"/>
                  </a:lnTo>
                  <a:lnTo>
                    <a:pt x="1194" y="5860"/>
                  </a:lnTo>
                  <a:lnTo>
                    <a:pt x="1256" y="5797"/>
                  </a:lnTo>
                  <a:lnTo>
                    <a:pt x="1256" y="5797"/>
                  </a:lnTo>
                  <a:lnTo>
                    <a:pt x="1131" y="5818"/>
                  </a:lnTo>
                  <a:lnTo>
                    <a:pt x="1068" y="5860"/>
                  </a:lnTo>
                  <a:lnTo>
                    <a:pt x="838" y="5964"/>
                  </a:lnTo>
                  <a:lnTo>
                    <a:pt x="440" y="5943"/>
                  </a:lnTo>
                  <a:lnTo>
                    <a:pt x="336" y="6006"/>
                  </a:lnTo>
                  <a:lnTo>
                    <a:pt x="252" y="5964"/>
                  </a:lnTo>
                  <a:lnTo>
                    <a:pt x="210" y="6111"/>
                  </a:lnTo>
                  <a:lnTo>
                    <a:pt x="126" y="6132"/>
                  </a:lnTo>
                  <a:lnTo>
                    <a:pt x="22" y="6215"/>
                  </a:lnTo>
                  <a:lnTo>
                    <a:pt x="1" y="6362"/>
                  </a:lnTo>
                  <a:lnTo>
                    <a:pt x="168" y="6257"/>
                  </a:lnTo>
                  <a:lnTo>
                    <a:pt x="336" y="6236"/>
                  </a:lnTo>
                  <a:lnTo>
                    <a:pt x="210" y="6320"/>
                  </a:lnTo>
                  <a:lnTo>
                    <a:pt x="106" y="6445"/>
                  </a:lnTo>
                  <a:lnTo>
                    <a:pt x="85" y="6571"/>
                  </a:lnTo>
                  <a:lnTo>
                    <a:pt x="147" y="6592"/>
                  </a:lnTo>
                  <a:lnTo>
                    <a:pt x="336" y="6780"/>
                  </a:lnTo>
                  <a:lnTo>
                    <a:pt x="691" y="6906"/>
                  </a:lnTo>
                  <a:lnTo>
                    <a:pt x="817" y="6885"/>
                  </a:lnTo>
                  <a:lnTo>
                    <a:pt x="963" y="6885"/>
                  </a:lnTo>
                  <a:lnTo>
                    <a:pt x="1194" y="6780"/>
                  </a:lnTo>
                  <a:lnTo>
                    <a:pt x="1194" y="6738"/>
                  </a:lnTo>
                  <a:lnTo>
                    <a:pt x="1194" y="6697"/>
                  </a:lnTo>
                  <a:lnTo>
                    <a:pt x="1214" y="6697"/>
                  </a:lnTo>
                  <a:lnTo>
                    <a:pt x="1340" y="6738"/>
                  </a:lnTo>
                  <a:lnTo>
                    <a:pt x="1298" y="6843"/>
                  </a:lnTo>
                  <a:lnTo>
                    <a:pt x="1256" y="6843"/>
                  </a:lnTo>
                  <a:lnTo>
                    <a:pt x="1152" y="6989"/>
                  </a:lnTo>
                  <a:lnTo>
                    <a:pt x="1068" y="6989"/>
                  </a:lnTo>
                  <a:lnTo>
                    <a:pt x="838" y="7178"/>
                  </a:lnTo>
                  <a:lnTo>
                    <a:pt x="838" y="7220"/>
                  </a:lnTo>
                  <a:lnTo>
                    <a:pt x="754" y="7199"/>
                  </a:lnTo>
                  <a:lnTo>
                    <a:pt x="733" y="7199"/>
                  </a:lnTo>
                  <a:lnTo>
                    <a:pt x="650" y="7261"/>
                  </a:lnTo>
                  <a:lnTo>
                    <a:pt x="566" y="7220"/>
                  </a:lnTo>
                  <a:lnTo>
                    <a:pt x="566" y="7115"/>
                  </a:lnTo>
                  <a:lnTo>
                    <a:pt x="503" y="7115"/>
                  </a:lnTo>
                  <a:lnTo>
                    <a:pt x="461" y="7094"/>
                  </a:lnTo>
                  <a:lnTo>
                    <a:pt x="419" y="7094"/>
                  </a:lnTo>
                  <a:lnTo>
                    <a:pt x="398" y="7178"/>
                  </a:lnTo>
                  <a:lnTo>
                    <a:pt x="419" y="7261"/>
                  </a:lnTo>
                  <a:lnTo>
                    <a:pt x="650" y="7492"/>
                  </a:lnTo>
                  <a:lnTo>
                    <a:pt x="733" y="7533"/>
                  </a:lnTo>
                  <a:lnTo>
                    <a:pt x="775" y="7533"/>
                  </a:lnTo>
                  <a:lnTo>
                    <a:pt x="817" y="7575"/>
                  </a:lnTo>
                  <a:lnTo>
                    <a:pt x="984" y="7826"/>
                  </a:lnTo>
                  <a:lnTo>
                    <a:pt x="1403" y="8161"/>
                  </a:lnTo>
                  <a:lnTo>
                    <a:pt x="1612" y="8224"/>
                  </a:lnTo>
                  <a:lnTo>
                    <a:pt x="1779" y="8161"/>
                  </a:lnTo>
                  <a:lnTo>
                    <a:pt x="2072" y="7994"/>
                  </a:lnTo>
                  <a:lnTo>
                    <a:pt x="2261" y="7889"/>
                  </a:lnTo>
                  <a:lnTo>
                    <a:pt x="2261" y="7826"/>
                  </a:lnTo>
                  <a:lnTo>
                    <a:pt x="2344" y="7722"/>
                  </a:lnTo>
                  <a:lnTo>
                    <a:pt x="2386" y="7513"/>
                  </a:lnTo>
                  <a:lnTo>
                    <a:pt x="2302" y="7408"/>
                  </a:lnTo>
                  <a:lnTo>
                    <a:pt x="2386" y="7199"/>
                  </a:lnTo>
                  <a:lnTo>
                    <a:pt x="2386" y="7094"/>
                  </a:lnTo>
                  <a:lnTo>
                    <a:pt x="2407" y="7010"/>
                  </a:lnTo>
                  <a:lnTo>
                    <a:pt x="2428" y="7094"/>
                  </a:lnTo>
                  <a:lnTo>
                    <a:pt x="2595" y="7094"/>
                  </a:lnTo>
                  <a:lnTo>
                    <a:pt x="2637" y="7115"/>
                  </a:lnTo>
                  <a:lnTo>
                    <a:pt x="2742" y="7073"/>
                  </a:lnTo>
                  <a:lnTo>
                    <a:pt x="2721" y="7115"/>
                  </a:lnTo>
                  <a:lnTo>
                    <a:pt x="2616" y="7220"/>
                  </a:lnTo>
                  <a:lnTo>
                    <a:pt x="2533" y="7199"/>
                  </a:lnTo>
                  <a:lnTo>
                    <a:pt x="2512" y="7220"/>
                  </a:lnTo>
                  <a:lnTo>
                    <a:pt x="2491" y="7366"/>
                  </a:lnTo>
                  <a:lnTo>
                    <a:pt x="2533" y="7429"/>
                  </a:lnTo>
                  <a:lnTo>
                    <a:pt x="2533" y="7533"/>
                  </a:lnTo>
                  <a:lnTo>
                    <a:pt x="2595" y="7575"/>
                  </a:lnTo>
                  <a:lnTo>
                    <a:pt x="2742" y="7533"/>
                  </a:lnTo>
                  <a:lnTo>
                    <a:pt x="2826" y="7575"/>
                  </a:lnTo>
                  <a:lnTo>
                    <a:pt x="2742" y="7575"/>
                  </a:lnTo>
                  <a:lnTo>
                    <a:pt x="2700" y="7617"/>
                  </a:lnTo>
                  <a:lnTo>
                    <a:pt x="2554" y="7701"/>
                  </a:lnTo>
                  <a:lnTo>
                    <a:pt x="2616" y="7952"/>
                  </a:lnTo>
                  <a:lnTo>
                    <a:pt x="2700" y="8015"/>
                  </a:lnTo>
                  <a:lnTo>
                    <a:pt x="2742" y="8203"/>
                  </a:lnTo>
                  <a:lnTo>
                    <a:pt x="2742" y="8349"/>
                  </a:lnTo>
                  <a:lnTo>
                    <a:pt x="2700" y="8475"/>
                  </a:lnTo>
                  <a:lnTo>
                    <a:pt x="2700" y="8580"/>
                  </a:lnTo>
                  <a:lnTo>
                    <a:pt x="2784" y="8642"/>
                  </a:lnTo>
                  <a:lnTo>
                    <a:pt x="2700" y="8684"/>
                  </a:lnTo>
                  <a:lnTo>
                    <a:pt x="2721" y="8873"/>
                  </a:lnTo>
                  <a:lnTo>
                    <a:pt x="2867" y="9186"/>
                  </a:lnTo>
                  <a:lnTo>
                    <a:pt x="2909" y="9291"/>
                  </a:lnTo>
                  <a:lnTo>
                    <a:pt x="2951" y="9375"/>
                  </a:lnTo>
                  <a:lnTo>
                    <a:pt x="2867" y="9396"/>
                  </a:lnTo>
                  <a:lnTo>
                    <a:pt x="2867" y="9521"/>
                  </a:lnTo>
                  <a:lnTo>
                    <a:pt x="3035" y="9730"/>
                  </a:lnTo>
                  <a:lnTo>
                    <a:pt x="2909" y="9730"/>
                  </a:lnTo>
                  <a:lnTo>
                    <a:pt x="3035" y="9919"/>
                  </a:lnTo>
                  <a:lnTo>
                    <a:pt x="3035" y="10086"/>
                  </a:lnTo>
                  <a:lnTo>
                    <a:pt x="3265" y="10546"/>
                  </a:lnTo>
                  <a:lnTo>
                    <a:pt x="3265" y="10860"/>
                  </a:lnTo>
                  <a:lnTo>
                    <a:pt x="3370" y="11132"/>
                  </a:lnTo>
                  <a:lnTo>
                    <a:pt x="3453" y="11174"/>
                  </a:lnTo>
                  <a:lnTo>
                    <a:pt x="3495" y="11342"/>
                  </a:lnTo>
                  <a:lnTo>
                    <a:pt x="3579" y="11383"/>
                  </a:lnTo>
                  <a:lnTo>
                    <a:pt x="3579" y="11467"/>
                  </a:lnTo>
                  <a:lnTo>
                    <a:pt x="3704" y="11697"/>
                  </a:lnTo>
                  <a:lnTo>
                    <a:pt x="3767" y="11718"/>
                  </a:lnTo>
                  <a:lnTo>
                    <a:pt x="3767" y="11781"/>
                  </a:lnTo>
                  <a:lnTo>
                    <a:pt x="3893" y="11969"/>
                  </a:lnTo>
                  <a:lnTo>
                    <a:pt x="3955" y="11969"/>
                  </a:lnTo>
                  <a:lnTo>
                    <a:pt x="3955" y="12178"/>
                  </a:lnTo>
                  <a:lnTo>
                    <a:pt x="3997" y="12241"/>
                  </a:lnTo>
                  <a:lnTo>
                    <a:pt x="4081" y="12388"/>
                  </a:lnTo>
                  <a:lnTo>
                    <a:pt x="4102" y="12555"/>
                  </a:lnTo>
                  <a:lnTo>
                    <a:pt x="4207" y="12827"/>
                  </a:lnTo>
                  <a:lnTo>
                    <a:pt x="4269" y="12932"/>
                  </a:lnTo>
                  <a:lnTo>
                    <a:pt x="4290" y="13162"/>
                  </a:lnTo>
                  <a:lnTo>
                    <a:pt x="4332" y="13225"/>
                  </a:lnTo>
                  <a:lnTo>
                    <a:pt x="4416" y="13371"/>
                  </a:lnTo>
                  <a:lnTo>
                    <a:pt x="4583" y="13539"/>
                  </a:lnTo>
                  <a:lnTo>
                    <a:pt x="4604" y="13539"/>
                  </a:lnTo>
                  <a:lnTo>
                    <a:pt x="4709" y="13685"/>
                  </a:lnTo>
                  <a:lnTo>
                    <a:pt x="4876" y="13894"/>
                  </a:lnTo>
                  <a:lnTo>
                    <a:pt x="4939" y="14083"/>
                  </a:lnTo>
                  <a:lnTo>
                    <a:pt x="5002" y="14229"/>
                  </a:lnTo>
                  <a:lnTo>
                    <a:pt x="5043" y="14271"/>
                  </a:lnTo>
                  <a:lnTo>
                    <a:pt x="5043" y="14375"/>
                  </a:lnTo>
                  <a:lnTo>
                    <a:pt x="5169" y="14606"/>
                  </a:lnTo>
                  <a:lnTo>
                    <a:pt x="5232" y="14815"/>
                  </a:lnTo>
                  <a:lnTo>
                    <a:pt x="5232" y="15045"/>
                  </a:lnTo>
                  <a:lnTo>
                    <a:pt x="5441" y="15484"/>
                  </a:lnTo>
                  <a:lnTo>
                    <a:pt x="5629" y="15673"/>
                  </a:lnTo>
                  <a:lnTo>
                    <a:pt x="5776" y="15798"/>
                  </a:lnTo>
                  <a:lnTo>
                    <a:pt x="5985" y="15840"/>
                  </a:lnTo>
                  <a:lnTo>
                    <a:pt x="6194" y="15673"/>
                  </a:lnTo>
                  <a:lnTo>
                    <a:pt x="6257" y="15547"/>
                  </a:lnTo>
                  <a:lnTo>
                    <a:pt x="6215" y="15484"/>
                  </a:lnTo>
                  <a:lnTo>
                    <a:pt x="6257" y="15464"/>
                  </a:lnTo>
                  <a:lnTo>
                    <a:pt x="6278" y="15422"/>
                  </a:lnTo>
                  <a:lnTo>
                    <a:pt x="6320" y="15317"/>
                  </a:lnTo>
                  <a:lnTo>
                    <a:pt x="6529" y="15212"/>
                  </a:lnTo>
                  <a:lnTo>
                    <a:pt x="6571" y="15212"/>
                  </a:lnTo>
                  <a:lnTo>
                    <a:pt x="6822" y="15129"/>
                  </a:lnTo>
                  <a:lnTo>
                    <a:pt x="6906" y="15150"/>
                  </a:lnTo>
                  <a:lnTo>
                    <a:pt x="6717" y="15045"/>
                  </a:lnTo>
                  <a:lnTo>
                    <a:pt x="6696" y="14961"/>
                  </a:lnTo>
                  <a:lnTo>
                    <a:pt x="6738" y="14919"/>
                  </a:lnTo>
                  <a:lnTo>
                    <a:pt x="6906" y="14710"/>
                  </a:lnTo>
                  <a:lnTo>
                    <a:pt x="6885" y="14647"/>
                  </a:lnTo>
                  <a:lnTo>
                    <a:pt x="6927" y="14543"/>
                  </a:lnTo>
                  <a:lnTo>
                    <a:pt x="7094" y="14522"/>
                  </a:lnTo>
                  <a:lnTo>
                    <a:pt x="7136" y="14543"/>
                  </a:lnTo>
                  <a:lnTo>
                    <a:pt x="7261" y="14522"/>
                  </a:lnTo>
                  <a:lnTo>
                    <a:pt x="7261" y="14375"/>
                  </a:lnTo>
                  <a:lnTo>
                    <a:pt x="7220" y="13894"/>
                  </a:lnTo>
                  <a:lnTo>
                    <a:pt x="7157" y="13811"/>
                  </a:lnTo>
                  <a:lnTo>
                    <a:pt x="7157" y="13580"/>
                  </a:lnTo>
                  <a:lnTo>
                    <a:pt x="7303" y="13329"/>
                  </a:lnTo>
                  <a:lnTo>
                    <a:pt x="7429" y="12953"/>
                  </a:lnTo>
                  <a:lnTo>
                    <a:pt x="7429" y="12660"/>
                  </a:lnTo>
                  <a:lnTo>
                    <a:pt x="7261" y="12618"/>
                  </a:lnTo>
                  <a:lnTo>
                    <a:pt x="7261" y="12178"/>
                  </a:lnTo>
                  <a:lnTo>
                    <a:pt x="7240" y="12011"/>
                  </a:lnTo>
                  <a:lnTo>
                    <a:pt x="7345" y="11906"/>
                  </a:lnTo>
                  <a:lnTo>
                    <a:pt x="7240" y="11614"/>
                  </a:lnTo>
                  <a:lnTo>
                    <a:pt x="7240" y="11404"/>
                  </a:lnTo>
                  <a:lnTo>
                    <a:pt x="7303" y="11300"/>
                  </a:lnTo>
                  <a:lnTo>
                    <a:pt x="7492" y="11132"/>
                  </a:lnTo>
                  <a:lnTo>
                    <a:pt x="7533" y="11132"/>
                  </a:lnTo>
                  <a:lnTo>
                    <a:pt x="7617" y="11195"/>
                  </a:lnTo>
                  <a:lnTo>
                    <a:pt x="7680" y="11237"/>
                  </a:lnTo>
                  <a:lnTo>
                    <a:pt x="7847" y="11028"/>
                  </a:lnTo>
                  <a:lnTo>
                    <a:pt x="7847" y="10881"/>
                  </a:lnTo>
                  <a:lnTo>
                    <a:pt x="7952" y="10818"/>
                  </a:lnTo>
                  <a:lnTo>
                    <a:pt x="8203" y="10839"/>
                  </a:lnTo>
                  <a:lnTo>
                    <a:pt x="8349" y="10756"/>
                  </a:lnTo>
                  <a:lnTo>
                    <a:pt x="8454" y="10609"/>
                  </a:lnTo>
                  <a:lnTo>
                    <a:pt x="8412" y="10463"/>
                  </a:lnTo>
                  <a:lnTo>
                    <a:pt x="8454" y="10358"/>
                  </a:lnTo>
                  <a:lnTo>
                    <a:pt x="8600" y="10212"/>
                  </a:lnTo>
                  <a:lnTo>
                    <a:pt x="8810" y="10149"/>
                  </a:lnTo>
                  <a:lnTo>
                    <a:pt x="8935" y="10023"/>
                  </a:lnTo>
                  <a:lnTo>
                    <a:pt x="9019" y="9877"/>
                  </a:lnTo>
                  <a:lnTo>
                    <a:pt x="9542" y="9479"/>
                  </a:lnTo>
                  <a:lnTo>
                    <a:pt x="9626" y="9186"/>
                  </a:lnTo>
                  <a:lnTo>
                    <a:pt x="10023" y="8852"/>
                  </a:lnTo>
                  <a:lnTo>
                    <a:pt x="9961" y="8831"/>
                  </a:lnTo>
                  <a:lnTo>
                    <a:pt x="9940" y="8852"/>
                  </a:lnTo>
                  <a:lnTo>
                    <a:pt x="9856" y="8893"/>
                  </a:lnTo>
                  <a:lnTo>
                    <a:pt x="9877" y="8747"/>
                  </a:lnTo>
                  <a:lnTo>
                    <a:pt x="9940" y="8747"/>
                  </a:lnTo>
                  <a:lnTo>
                    <a:pt x="10044" y="8663"/>
                  </a:lnTo>
                  <a:lnTo>
                    <a:pt x="10065" y="8663"/>
                  </a:lnTo>
                  <a:lnTo>
                    <a:pt x="10086" y="8684"/>
                  </a:lnTo>
                  <a:lnTo>
                    <a:pt x="10086" y="8747"/>
                  </a:lnTo>
                  <a:lnTo>
                    <a:pt x="10149" y="8789"/>
                  </a:lnTo>
                  <a:lnTo>
                    <a:pt x="10463" y="8621"/>
                  </a:lnTo>
                  <a:lnTo>
                    <a:pt x="10463" y="8559"/>
                  </a:lnTo>
                  <a:lnTo>
                    <a:pt x="10672" y="8412"/>
                  </a:lnTo>
                  <a:lnTo>
                    <a:pt x="10630" y="8329"/>
                  </a:lnTo>
                  <a:lnTo>
                    <a:pt x="10714" y="8329"/>
                  </a:lnTo>
                  <a:lnTo>
                    <a:pt x="10756" y="8224"/>
                  </a:lnTo>
                  <a:lnTo>
                    <a:pt x="10881" y="8119"/>
                  </a:lnTo>
                  <a:lnTo>
                    <a:pt x="10818" y="8098"/>
                  </a:lnTo>
                  <a:lnTo>
                    <a:pt x="10860" y="8057"/>
                  </a:lnTo>
                  <a:lnTo>
                    <a:pt x="10777" y="7931"/>
                  </a:lnTo>
                  <a:lnTo>
                    <a:pt x="10777" y="7847"/>
                  </a:lnTo>
                  <a:lnTo>
                    <a:pt x="10818" y="7743"/>
                  </a:lnTo>
                  <a:lnTo>
                    <a:pt x="10860" y="7680"/>
                  </a:lnTo>
                  <a:lnTo>
                    <a:pt x="10902" y="7617"/>
                  </a:lnTo>
                  <a:lnTo>
                    <a:pt x="11279" y="7492"/>
                  </a:lnTo>
                  <a:lnTo>
                    <a:pt x="11341" y="7387"/>
                  </a:lnTo>
                  <a:lnTo>
                    <a:pt x="11341" y="7303"/>
                  </a:lnTo>
                  <a:lnTo>
                    <a:pt x="11404" y="7220"/>
                  </a:lnTo>
                  <a:lnTo>
                    <a:pt x="11425" y="7178"/>
                  </a:lnTo>
                  <a:lnTo>
                    <a:pt x="11383" y="7115"/>
                  </a:lnTo>
                  <a:lnTo>
                    <a:pt x="11321" y="7115"/>
                  </a:lnTo>
                  <a:lnTo>
                    <a:pt x="11300" y="7073"/>
                  </a:lnTo>
                  <a:lnTo>
                    <a:pt x="11404" y="7073"/>
                  </a:lnTo>
                  <a:lnTo>
                    <a:pt x="11488" y="7157"/>
                  </a:lnTo>
                  <a:lnTo>
                    <a:pt x="11488" y="7261"/>
                  </a:lnTo>
                  <a:lnTo>
                    <a:pt x="11509" y="7387"/>
                  </a:lnTo>
                  <a:lnTo>
                    <a:pt x="11593" y="7408"/>
                  </a:lnTo>
                  <a:lnTo>
                    <a:pt x="11676" y="7408"/>
                  </a:lnTo>
                  <a:lnTo>
                    <a:pt x="11718" y="7366"/>
                  </a:lnTo>
                  <a:lnTo>
                    <a:pt x="11739" y="7387"/>
                  </a:lnTo>
                  <a:lnTo>
                    <a:pt x="11739" y="7324"/>
                  </a:lnTo>
                  <a:lnTo>
                    <a:pt x="11760" y="7282"/>
                  </a:lnTo>
                  <a:lnTo>
                    <a:pt x="11802" y="7324"/>
                  </a:lnTo>
                  <a:lnTo>
                    <a:pt x="11823" y="7492"/>
                  </a:lnTo>
                  <a:lnTo>
                    <a:pt x="11906" y="7513"/>
                  </a:lnTo>
                  <a:lnTo>
                    <a:pt x="11906" y="7429"/>
                  </a:lnTo>
                  <a:lnTo>
                    <a:pt x="11969" y="7533"/>
                  </a:lnTo>
                  <a:lnTo>
                    <a:pt x="12032" y="7429"/>
                  </a:lnTo>
                  <a:lnTo>
                    <a:pt x="11969" y="7303"/>
                  </a:lnTo>
                  <a:lnTo>
                    <a:pt x="12011" y="7303"/>
                  </a:lnTo>
                  <a:lnTo>
                    <a:pt x="11969" y="7115"/>
                  </a:lnTo>
                  <a:lnTo>
                    <a:pt x="11948" y="7010"/>
                  </a:lnTo>
                  <a:lnTo>
                    <a:pt x="11948" y="6864"/>
                  </a:lnTo>
                  <a:lnTo>
                    <a:pt x="11760" y="6634"/>
                  </a:lnTo>
                  <a:lnTo>
                    <a:pt x="11739" y="6445"/>
                  </a:lnTo>
                  <a:lnTo>
                    <a:pt x="11760" y="6341"/>
                  </a:lnTo>
                  <a:lnTo>
                    <a:pt x="11718" y="6215"/>
                  </a:lnTo>
                  <a:lnTo>
                    <a:pt x="11718" y="6027"/>
                  </a:lnTo>
                  <a:lnTo>
                    <a:pt x="11551" y="5839"/>
                  </a:lnTo>
                  <a:lnTo>
                    <a:pt x="11425" y="5797"/>
                  </a:lnTo>
                  <a:lnTo>
                    <a:pt x="11300" y="5629"/>
                  </a:lnTo>
                  <a:lnTo>
                    <a:pt x="11300" y="5399"/>
                  </a:lnTo>
                  <a:lnTo>
                    <a:pt x="11404" y="5378"/>
                  </a:lnTo>
                  <a:lnTo>
                    <a:pt x="11446" y="5211"/>
                  </a:lnTo>
                  <a:lnTo>
                    <a:pt x="11530" y="5169"/>
                  </a:lnTo>
                  <a:lnTo>
                    <a:pt x="11613" y="5190"/>
                  </a:lnTo>
                  <a:lnTo>
                    <a:pt x="11676" y="5127"/>
                  </a:lnTo>
                  <a:lnTo>
                    <a:pt x="11634" y="4981"/>
                  </a:lnTo>
                  <a:lnTo>
                    <a:pt x="11655" y="4918"/>
                  </a:lnTo>
                  <a:lnTo>
                    <a:pt x="11530" y="4897"/>
                  </a:lnTo>
                  <a:lnTo>
                    <a:pt x="11425" y="4960"/>
                  </a:lnTo>
                  <a:lnTo>
                    <a:pt x="11132" y="4855"/>
                  </a:lnTo>
                  <a:lnTo>
                    <a:pt x="11153" y="4709"/>
                  </a:lnTo>
                  <a:lnTo>
                    <a:pt x="11279" y="4583"/>
                  </a:lnTo>
                  <a:lnTo>
                    <a:pt x="11321" y="4437"/>
                  </a:lnTo>
                  <a:lnTo>
                    <a:pt x="11279" y="4374"/>
                  </a:lnTo>
                  <a:lnTo>
                    <a:pt x="11279" y="4290"/>
                  </a:lnTo>
                  <a:lnTo>
                    <a:pt x="11321" y="4290"/>
                  </a:lnTo>
                  <a:lnTo>
                    <a:pt x="11341" y="4228"/>
                  </a:lnTo>
                  <a:lnTo>
                    <a:pt x="11404" y="4269"/>
                  </a:lnTo>
                  <a:lnTo>
                    <a:pt x="11488" y="4374"/>
                  </a:lnTo>
                  <a:lnTo>
                    <a:pt x="11488" y="4437"/>
                  </a:lnTo>
                  <a:lnTo>
                    <a:pt x="11551" y="4541"/>
                  </a:lnTo>
                  <a:lnTo>
                    <a:pt x="11676" y="4562"/>
                  </a:lnTo>
                  <a:lnTo>
                    <a:pt x="11739" y="4541"/>
                  </a:lnTo>
                  <a:lnTo>
                    <a:pt x="11655" y="4479"/>
                  </a:lnTo>
                  <a:lnTo>
                    <a:pt x="11676" y="4395"/>
                  </a:lnTo>
                  <a:lnTo>
                    <a:pt x="11739" y="4395"/>
                  </a:lnTo>
                  <a:lnTo>
                    <a:pt x="11823" y="4479"/>
                  </a:lnTo>
                  <a:lnTo>
                    <a:pt x="11865" y="4541"/>
                  </a:lnTo>
                  <a:lnTo>
                    <a:pt x="11969" y="4583"/>
                  </a:lnTo>
                  <a:lnTo>
                    <a:pt x="12011" y="4541"/>
                  </a:lnTo>
                  <a:lnTo>
                    <a:pt x="12053" y="4541"/>
                  </a:lnTo>
                  <a:lnTo>
                    <a:pt x="12137" y="4667"/>
                  </a:lnTo>
                  <a:lnTo>
                    <a:pt x="12158" y="4792"/>
                  </a:lnTo>
                  <a:lnTo>
                    <a:pt x="12158" y="4876"/>
                  </a:lnTo>
                  <a:lnTo>
                    <a:pt x="12199" y="5002"/>
                  </a:lnTo>
                  <a:lnTo>
                    <a:pt x="12199" y="5085"/>
                  </a:lnTo>
                  <a:lnTo>
                    <a:pt x="12325" y="5127"/>
                  </a:lnTo>
                  <a:lnTo>
                    <a:pt x="12430" y="5106"/>
                  </a:lnTo>
                  <a:lnTo>
                    <a:pt x="12555" y="5169"/>
                  </a:lnTo>
                  <a:lnTo>
                    <a:pt x="12911" y="5169"/>
                  </a:lnTo>
                  <a:lnTo>
                    <a:pt x="13099" y="5190"/>
                  </a:lnTo>
                  <a:lnTo>
                    <a:pt x="13308" y="5169"/>
                  </a:lnTo>
                  <a:lnTo>
                    <a:pt x="13392" y="5169"/>
                  </a:lnTo>
                  <a:lnTo>
                    <a:pt x="13434" y="5190"/>
                  </a:lnTo>
                  <a:lnTo>
                    <a:pt x="13497" y="5169"/>
                  </a:lnTo>
                  <a:lnTo>
                    <a:pt x="13601" y="5274"/>
                  </a:lnTo>
                  <a:lnTo>
                    <a:pt x="13643" y="5295"/>
                  </a:lnTo>
                  <a:lnTo>
                    <a:pt x="13601" y="5420"/>
                  </a:lnTo>
                  <a:lnTo>
                    <a:pt x="13580" y="5546"/>
                  </a:lnTo>
                  <a:lnTo>
                    <a:pt x="13497" y="5755"/>
                  </a:lnTo>
                  <a:lnTo>
                    <a:pt x="13434" y="5797"/>
                  </a:lnTo>
                  <a:lnTo>
                    <a:pt x="13434" y="5860"/>
                  </a:lnTo>
                  <a:lnTo>
                    <a:pt x="13392" y="5922"/>
                  </a:lnTo>
                  <a:lnTo>
                    <a:pt x="13308" y="5922"/>
                  </a:lnTo>
                  <a:lnTo>
                    <a:pt x="13287" y="5860"/>
                  </a:lnTo>
                  <a:lnTo>
                    <a:pt x="13183" y="5943"/>
                  </a:lnTo>
                  <a:lnTo>
                    <a:pt x="13162" y="6027"/>
                  </a:lnTo>
                  <a:lnTo>
                    <a:pt x="13099" y="6048"/>
                  </a:lnTo>
                  <a:lnTo>
                    <a:pt x="13099" y="6132"/>
                  </a:lnTo>
                  <a:lnTo>
                    <a:pt x="13162" y="6278"/>
                  </a:lnTo>
                  <a:lnTo>
                    <a:pt x="13225" y="6341"/>
                  </a:lnTo>
                  <a:lnTo>
                    <a:pt x="13225" y="6383"/>
                  </a:lnTo>
                  <a:lnTo>
                    <a:pt x="13329" y="6487"/>
                  </a:lnTo>
                  <a:lnTo>
                    <a:pt x="13413" y="6592"/>
                  </a:lnTo>
                  <a:lnTo>
                    <a:pt x="13497" y="6592"/>
                  </a:lnTo>
                  <a:lnTo>
                    <a:pt x="13497" y="6529"/>
                  </a:lnTo>
                  <a:lnTo>
                    <a:pt x="13476" y="6466"/>
                  </a:lnTo>
                  <a:lnTo>
                    <a:pt x="13518" y="6383"/>
                  </a:lnTo>
                  <a:lnTo>
                    <a:pt x="13518" y="6341"/>
                  </a:lnTo>
                  <a:lnTo>
                    <a:pt x="13538" y="6278"/>
                  </a:lnTo>
                  <a:lnTo>
                    <a:pt x="13518" y="6236"/>
                  </a:lnTo>
                  <a:lnTo>
                    <a:pt x="13580" y="6173"/>
                  </a:lnTo>
                  <a:lnTo>
                    <a:pt x="13643" y="6236"/>
                  </a:lnTo>
                  <a:lnTo>
                    <a:pt x="13727" y="6236"/>
                  </a:lnTo>
                  <a:lnTo>
                    <a:pt x="13769" y="6278"/>
                  </a:lnTo>
                  <a:lnTo>
                    <a:pt x="13831" y="6362"/>
                  </a:lnTo>
                  <a:lnTo>
                    <a:pt x="13852" y="6529"/>
                  </a:lnTo>
                  <a:lnTo>
                    <a:pt x="13852" y="6655"/>
                  </a:lnTo>
                  <a:lnTo>
                    <a:pt x="13915" y="6738"/>
                  </a:lnTo>
                  <a:lnTo>
                    <a:pt x="13936" y="6969"/>
                  </a:lnTo>
                  <a:lnTo>
                    <a:pt x="13999" y="7115"/>
                  </a:lnTo>
                  <a:lnTo>
                    <a:pt x="14020" y="7199"/>
                  </a:lnTo>
                  <a:lnTo>
                    <a:pt x="14041" y="7261"/>
                  </a:lnTo>
                  <a:lnTo>
                    <a:pt x="14041" y="7303"/>
                  </a:lnTo>
                  <a:lnTo>
                    <a:pt x="14062" y="7366"/>
                  </a:lnTo>
                  <a:lnTo>
                    <a:pt x="14103" y="7387"/>
                  </a:lnTo>
                  <a:lnTo>
                    <a:pt x="14103" y="7303"/>
                  </a:lnTo>
                  <a:lnTo>
                    <a:pt x="14124" y="7199"/>
                  </a:lnTo>
                  <a:lnTo>
                    <a:pt x="14166" y="7220"/>
                  </a:lnTo>
                  <a:lnTo>
                    <a:pt x="14250" y="7199"/>
                  </a:lnTo>
                  <a:lnTo>
                    <a:pt x="14292" y="6989"/>
                  </a:lnTo>
                  <a:lnTo>
                    <a:pt x="14271" y="6885"/>
                  </a:lnTo>
                  <a:lnTo>
                    <a:pt x="14292" y="6759"/>
                  </a:lnTo>
                  <a:lnTo>
                    <a:pt x="14271" y="6592"/>
                  </a:lnTo>
                  <a:lnTo>
                    <a:pt x="14417" y="6592"/>
                  </a:lnTo>
                  <a:lnTo>
                    <a:pt x="14417" y="6383"/>
                  </a:lnTo>
                  <a:lnTo>
                    <a:pt x="14417" y="6257"/>
                  </a:lnTo>
                  <a:lnTo>
                    <a:pt x="14354" y="5964"/>
                  </a:lnTo>
                  <a:lnTo>
                    <a:pt x="14459" y="5964"/>
                  </a:lnTo>
                  <a:lnTo>
                    <a:pt x="14564" y="6006"/>
                  </a:lnTo>
                  <a:lnTo>
                    <a:pt x="14731" y="6006"/>
                  </a:lnTo>
                  <a:lnTo>
                    <a:pt x="14794" y="5797"/>
                  </a:lnTo>
                  <a:lnTo>
                    <a:pt x="14857" y="5546"/>
                  </a:lnTo>
                  <a:lnTo>
                    <a:pt x="14982" y="5232"/>
                  </a:lnTo>
                  <a:lnTo>
                    <a:pt x="14857" y="5190"/>
                  </a:lnTo>
                  <a:lnTo>
                    <a:pt x="14857" y="5085"/>
                  </a:lnTo>
                  <a:lnTo>
                    <a:pt x="15003" y="4813"/>
                  </a:lnTo>
                  <a:lnTo>
                    <a:pt x="15087" y="4583"/>
                  </a:lnTo>
                  <a:lnTo>
                    <a:pt x="15045" y="4541"/>
                  </a:lnTo>
                  <a:lnTo>
                    <a:pt x="15066" y="4374"/>
                  </a:lnTo>
                  <a:lnTo>
                    <a:pt x="15254" y="4081"/>
                  </a:lnTo>
                  <a:lnTo>
                    <a:pt x="15380" y="4039"/>
                  </a:lnTo>
                  <a:lnTo>
                    <a:pt x="15505" y="3872"/>
                  </a:lnTo>
                  <a:lnTo>
                    <a:pt x="15568" y="3725"/>
                  </a:lnTo>
                  <a:lnTo>
                    <a:pt x="15777" y="3663"/>
                  </a:lnTo>
                  <a:lnTo>
                    <a:pt x="15924" y="3558"/>
                  </a:lnTo>
                  <a:lnTo>
                    <a:pt x="16007" y="3642"/>
                  </a:lnTo>
                  <a:lnTo>
                    <a:pt x="16133" y="3704"/>
                  </a:lnTo>
                  <a:lnTo>
                    <a:pt x="16112" y="3600"/>
                  </a:lnTo>
                  <a:lnTo>
                    <a:pt x="16112" y="3432"/>
                  </a:lnTo>
                  <a:lnTo>
                    <a:pt x="16217" y="3328"/>
                  </a:lnTo>
                  <a:lnTo>
                    <a:pt x="16196" y="3244"/>
                  </a:lnTo>
                  <a:lnTo>
                    <a:pt x="16154" y="3223"/>
                  </a:lnTo>
                  <a:lnTo>
                    <a:pt x="16091" y="3119"/>
                  </a:lnTo>
                  <a:lnTo>
                    <a:pt x="15987" y="3077"/>
                  </a:lnTo>
                  <a:lnTo>
                    <a:pt x="15903" y="3119"/>
                  </a:lnTo>
                  <a:lnTo>
                    <a:pt x="15777" y="3098"/>
                  </a:lnTo>
                  <a:lnTo>
                    <a:pt x="15735" y="2993"/>
                  </a:lnTo>
                  <a:lnTo>
                    <a:pt x="15840" y="2888"/>
                  </a:lnTo>
                  <a:lnTo>
                    <a:pt x="15840" y="2805"/>
                  </a:lnTo>
                  <a:lnTo>
                    <a:pt x="15777" y="2700"/>
                  </a:lnTo>
                  <a:lnTo>
                    <a:pt x="15735" y="2616"/>
                  </a:lnTo>
                  <a:lnTo>
                    <a:pt x="15673" y="2658"/>
                  </a:lnTo>
                  <a:lnTo>
                    <a:pt x="15589" y="2658"/>
                  </a:lnTo>
                  <a:lnTo>
                    <a:pt x="15526" y="2575"/>
                  </a:lnTo>
                  <a:lnTo>
                    <a:pt x="15610" y="2407"/>
                  </a:lnTo>
                  <a:lnTo>
                    <a:pt x="15589" y="2365"/>
                  </a:lnTo>
                  <a:lnTo>
                    <a:pt x="15505" y="2365"/>
                  </a:lnTo>
                  <a:lnTo>
                    <a:pt x="15463" y="2282"/>
                  </a:lnTo>
                  <a:lnTo>
                    <a:pt x="15380" y="2261"/>
                  </a:lnTo>
                  <a:lnTo>
                    <a:pt x="15108" y="2407"/>
                  </a:lnTo>
                  <a:lnTo>
                    <a:pt x="15150" y="2512"/>
                  </a:lnTo>
                  <a:lnTo>
                    <a:pt x="15066" y="2575"/>
                  </a:lnTo>
                  <a:lnTo>
                    <a:pt x="14857" y="2491"/>
                  </a:lnTo>
                  <a:lnTo>
                    <a:pt x="14689" y="2554"/>
                  </a:lnTo>
                  <a:lnTo>
                    <a:pt x="14585" y="2386"/>
                  </a:lnTo>
                  <a:lnTo>
                    <a:pt x="14459" y="2491"/>
                  </a:lnTo>
                  <a:lnTo>
                    <a:pt x="14375" y="2491"/>
                  </a:lnTo>
                  <a:lnTo>
                    <a:pt x="14375" y="2616"/>
                  </a:lnTo>
                  <a:lnTo>
                    <a:pt x="14271" y="2784"/>
                  </a:lnTo>
                  <a:lnTo>
                    <a:pt x="14041" y="2826"/>
                  </a:lnTo>
                  <a:lnTo>
                    <a:pt x="13936" y="2867"/>
                  </a:lnTo>
                  <a:lnTo>
                    <a:pt x="13831" y="2972"/>
                  </a:lnTo>
                  <a:lnTo>
                    <a:pt x="13769" y="3098"/>
                  </a:lnTo>
                  <a:lnTo>
                    <a:pt x="13685" y="3119"/>
                  </a:lnTo>
                  <a:lnTo>
                    <a:pt x="13685" y="3202"/>
                  </a:lnTo>
                  <a:lnTo>
                    <a:pt x="13580" y="3181"/>
                  </a:lnTo>
                  <a:lnTo>
                    <a:pt x="13497" y="3223"/>
                  </a:lnTo>
                  <a:lnTo>
                    <a:pt x="13434" y="3391"/>
                  </a:lnTo>
                  <a:lnTo>
                    <a:pt x="13329" y="3391"/>
                  </a:lnTo>
                  <a:lnTo>
                    <a:pt x="13120" y="3432"/>
                  </a:lnTo>
                  <a:lnTo>
                    <a:pt x="13057" y="3432"/>
                  </a:lnTo>
                  <a:lnTo>
                    <a:pt x="13015" y="3600"/>
                  </a:lnTo>
                  <a:lnTo>
                    <a:pt x="13015" y="3704"/>
                  </a:lnTo>
                  <a:lnTo>
                    <a:pt x="13204" y="3767"/>
                  </a:lnTo>
                  <a:lnTo>
                    <a:pt x="13204" y="3935"/>
                  </a:lnTo>
                  <a:lnTo>
                    <a:pt x="13204" y="4039"/>
                  </a:lnTo>
                  <a:lnTo>
                    <a:pt x="12974" y="4123"/>
                  </a:lnTo>
                  <a:lnTo>
                    <a:pt x="12806" y="4081"/>
                  </a:lnTo>
                  <a:lnTo>
                    <a:pt x="12597" y="4144"/>
                  </a:lnTo>
                  <a:lnTo>
                    <a:pt x="12492" y="4081"/>
                  </a:lnTo>
                  <a:lnTo>
                    <a:pt x="12367" y="4123"/>
                  </a:lnTo>
                  <a:lnTo>
                    <a:pt x="12262" y="4248"/>
                  </a:lnTo>
                  <a:lnTo>
                    <a:pt x="12116" y="4248"/>
                  </a:lnTo>
                  <a:lnTo>
                    <a:pt x="11823" y="4081"/>
                  </a:lnTo>
                  <a:lnTo>
                    <a:pt x="11739" y="4144"/>
                  </a:lnTo>
                  <a:lnTo>
                    <a:pt x="11530" y="4123"/>
                  </a:lnTo>
                  <a:lnTo>
                    <a:pt x="11425" y="3935"/>
                  </a:lnTo>
                  <a:lnTo>
                    <a:pt x="11488" y="3830"/>
                  </a:lnTo>
                  <a:lnTo>
                    <a:pt x="11488" y="3704"/>
                  </a:lnTo>
                  <a:lnTo>
                    <a:pt x="11383" y="3621"/>
                  </a:lnTo>
                  <a:lnTo>
                    <a:pt x="11341" y="3453"/>
                  </a:lnTo>
                  <a:lnTo>
                    <a:pt x="11300" y="3349"/>
                  </a:lnTo>
                  <a:lnTo>
                    <a:pt x="11153" y="3349"/>
                  </a:lnTo>
                  <a:lnTo>
                    <a:pt x="11069" y="3453"/>
                  </a:lnTo>
                  <a:lnTo>
                    <a:pt x="11028" y="3453"/>
                  </a:lnTo>
                  <a:lnTo>
                    <a:pt x="11090" y="3600"/>
                  </a:lnTo>
                  <a:lnTo>
                    <a:pt x="11028" y="3851"/>
                  </a:lnTo>
                  <a:lnTo>
                    <a:pt x="11132" y="4081"/>
                  </a:lnTo>
                  <a:lnTo>
                    <a:pt x="11090" y="4353"/>
                  </a:lnTo>
                  <a:lnTo>
                    <a:pt x="10756" y="4437"/>
                  </a:lnTo>
                  <a:lnTo>
                    <a:pt x="10505" y="4290"/>
                  </a:lnTo>
                  <a:lnTo>
                    <a:pt x="10400" y="4374"/>
                  </a:lnTo>
                  <a:lnTo>
                    <a:pt x="9919" y="4186"/>
                  </a:lnTo>
                  <a:lnTo>
                    <a:pt x="9709" y="4186"/>
                  </a:lnTo>
                  <a:lnTo>
                    <a:pt x="9584" y="4248"/>
                  </a:lnTo>
                  <a:lnTo>
                    <a:pt x="9291" y="4165"/>
                  </a:lnTo>
                  <a:lnTo>
                    <a:pt x="9124" y="4039"/>
                  </a:lnTo>
                  <a:lnTo>
                    <a:pt x="9103" y="3872"/>
                  </a:lnTo>
                  <a:lnTo>
                    <a:pt x="8810" y="3830"/>
                  </a:lnTo>
                  <a:lnTo>
                    <a:pt x="8517" y="3914"/>
                  </a:lnTo>
                  <a:lnTo>
                    <a:pt x="8412" y="3830"/>
                  </a:lnTo>
                  <a:lnTo>
                    <a:pt x="8140" y="3830"/>
                  </a:lnTo>
                  <a:lnTo>
                    <a:pt x="7952" y="3725"/>
                  </a:lnTo>
                  <a:lnTo>
                    <a:pt x="7784" y="3725"/>
                  </a:lnTo>
                  <a:lnTo>
                    <a:pt x="7680" y="3642"/>
                  </a:lnTo>
                  <a:lnTo>
                    <a:pt x="7450" y="3600"/>
                  </a:lnTo>
                  <a:lnTo>
                    <a:pt x="7261" y="3391"/>
                  </a:lnTo>
                  <a:lnTo>
                    <a:pt x="7010" y="3202"/>
                  </a:lnTo>
                  <a:lnTo>
                    <a:pt x="6801" y="3139"/>
                  </a:lnTo>
                  <a:lnTo>
                    <a:pt x="6717" y="3077"/>
                  </a:lnTo>
                  <a:lnTo>
                    <a:pt x="6613" y="3077"/>
                  </a:lnTo>
                  <a:lnTo>
                    <a:pt x="6508" y="2993"/>
                  </a:lnTo>
                  <a:lnTo>
                    <a:pt x="6383" y="2972"/>
                  </a:lnTo>
                  <a:lnTo>
                    <a:pt x="6362" y="2826"/>
                  </a:lnTo>
                  <a:lnTo>
                    <a:pt x="6487" y="2616"/>
                  </a:lnTo>
                  <a:lnTo>
                    <a:pt x="6487" y="2449"/>
                  </a:lnTo>
                  <a:lnTo>
                    <a:pt x="6571" y="2135"/>
                  </a:lnTo>
                  <a:lnTo>
                    <a:pt x="6571" y="1926"/>
                  </a:lnTo>
                  <a:lnTo>
                    <a:pt x="6529" y="1947"/>
                  </a:lnTo>
                  <a:lnTo>
                    <a:pt x="6508" y="1842"/>
                  </a:lnTo>
                  <a:lnTo>
                    <a:pt x="6404" y="1842"/>
                  </a:lnTo>
                  <a:lnTo>
                    <a:pt x="6320" y="1675"/>
                  </a:lnTo>
                  <a:lnTo>
                    <a:pt x="6257" y="1654"/>
                  </a:lnTo>
                  <a:lnTo>
                    <a:pt x="6152" y="1549"/>
                  </a:lnTo>
                  <a:lnTo>
                    <a:pt x="6006" y="1528"/>
                  </a:lnTo>
                  <a:lnTo>
                    <a:pt x="5964" y="1445"/>
                  </a:lnTo>
                  <a:lnTo>
                    <a:pt x="5839" y="1445"/>
                  </a:lnTo>
                  <a:lnTo>
                    <a:pt x="5755" y="1549"/>
                  </a:lnTo>
                  <a:lnTo>
                    <a:pt x="5629" y="1507"/>
                  </a:lnTo>
                  <a:lnTo>
                    <a:pt x="5587" y="1361"/>
                  </a:lnTo>
                  <a:lnTo>
                    <a:pt x="5546" y="1361"/>
                  </a:lnTo>
                  <a:lnTo>
                    <a:pt x="5546" y="1256"/>
                  </a:lnTo>
                  <a:lnTo>
                    <a:pt x="5462" y="1152"/>
                  </a:lnTo>
                  <a:lnTo>
                    <a:pt x="5399" y="1131"/>
                  </a:lnTo>
                  <a:lnTo>
                    <a:pt x="5441" y="1047"/>
                  </a:lnTo>
                  <a:lnTo>
                    <a:pt x="5378" y="943"/>
                  </a:lnTo>
                  <a:lnTo>
                    <a:pt x="5399" y="712"/>
                  </a:lnTo>
                  <a:lnTo>
                    <a:pt x="5253" y="629"/>
                  </a:lnTo>
                  <a:lnTo>
                    <a:pt x="5232" y="566"/>
                  </a:lnTo>
                  <a:lnTo>
                    <a:pt x="5211" y="482"/>
                  </a:lnTo>
                  <a:lnTo>
                    <a:pt x="4960" y="357"/>
                  </a:lnTo>
                  <a:lnTo>
                    <a:pt x="4813" y="357"/>
                  </a:lnTo>
                  <a:lnTo>
                    <a:pt x="4751" y="189"/>
                  </a:lnTo>
                  <a:lnTo>
                    <a:pt x="4604" y="106"/>
                  </a:lnTo>
                  <a:lnTo>
                    <a:pt x="4437" y="210"/>
                  </a:lnTo>
                  <a:lnTo>
                    <a:pt x="4123"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060;p43">
              <a:extLst>
                <a:ext uri="{FF2B5EF4-FFF2-40B4-BE49-F238E27FC236}">
                  <a16:creationId xmlns:a16="http://schemas.microsoft.com/office/drawing/2014/main" id="{8A9CE2E7-7883-4A7E-98EE-866B4CBC21A0}"/>
                </a:ext>
              </a:extLst>
            </p:cNvPr>
            <p:cNvSpPr/>
            <p:nvPr/>
          </p:nvSpPr>
          <p:spPr>
            <a:xfrm>
              <a:off x="4822425" y="2778250"/>
              <a:ext cx="119300" cy="63825"/>
            </a:xfrm>
            <a:custGeom>
              <a:avLst/>
              <a:gdLst/>
              <a:ahLst/>
              <a:cxnLst/>
              <a:rect l="l" t="t" r="r" b="b"/>
              <a:pathLst>
                <a:path w="4772" h="2553" extrusionOk="0">
                  <a:moveTo>
                    <a:pt x="231" y="0"/>
                  </a:moveTo>
                  <a:lnTo>
                    <a:pt x="210" y="42"/>
                  </a:lnTo>
                  <a:lnTo>
                    <a:pt x="210" y="251"/>
                  </a:lnTo>
                  <a:lnTo>
                    <a:pt x="126" y="565"/>
                  </a:lnTo>
                  <a:lnTo>
                    <a:pt x="126" y="732"/>
                  </a:lnTo>
                  <a:lnTo>
                    <a:pt x="1" y="942"/>
                  </a:lnTo>
                  <a:lnTo>
                    <a:pt x="22" y="1088"/>
                  </a:lnTo>
                  <a:lnTo>
                    <a:pt x="147" y="1109"/>
                  </a:lnTo>
                  <a:lnTo>
                    <a:pt x="252" y="1193"/>
                  </a:lnTo>
                  <a:lnTo>
                    <a:pt x="356" y="1193"/>
                  </a:lnTo>
                  <a:lnTo>
                    <a:pt x="440" y="1255"/>
                  </a:lnTo>
                  <a:lnTo>
                    <a:pt x="649" y="1318"/>
                  </a:lnTo>
                  <a:lnTo>
                    <a:pt x="900" y="1507"/>
                  </a:lnTo>
                  <a:lnTo>
                    <a:pt x="1089" y="1716"/>
                  </a:lnTo>
                  <a:lnTo>
                    <a:pt x="1319" y="1758"/>
                  </a:lnTo>
                  <a:lnTo>
                    <a:pt x="1423" y="1841"/>
                  </a:lnTo>
                  <a:lnTo>
                    <a:pt x="1591" y="1841"/>
                  </a:lnTo>
                  <a:lnTo>
                    <a:pt x="1779" y="1946"/>
                  </a:lnTo>
                  <a:lnTo>
                    <a:pt x="2051" y="1946"/>
                  </a:lnTo>
                  <a:lnTo>
                    <a:pt x="2156" y="2030"/>
                  </a:lnTo>
                  <a:lnTo>
                    <a:pt x="2449" y="1946"/>
                  </a:lnTo>
                  <a:lnTo>
                    <a:pt x="2742" y="1988"/>
                  </a:lnTo>
                  <a:lnTo>
                    <a:pt x="2763" y="2155"/>
                  </a:lnTo>
                  <a:lnTo>
                    <a:pt x="2930" y="2281"/>
                  </a:lnTo>
                  <a:lnTo>
                    <a:pt x="3223" y="2364"/>
                  </a:lnTo>
                  <a:lnTo>
                    <a:pt x="3348" y="2302"/>
                  </a:lnTo>
                  <a:lnTo>
                    <a:pt x="3558" y="2302"/>
                  </a:lnTo>
                  <a:lnTo>
                    <a:pt x="4039" y="2490"/>
                  </a:lnTo>
                  <a:lnTo>
                    <a:pt x="4144" y="2406"/>
                  </a:lnTo>
                  <a:lnTo>
                    <a:pt x="4395" y="2553"/>
                  </a:lnTo>
                  <a:lnTo>
                    <a:pt x="4729" y="2469"/>
                  </a:lnTo>
                  <a:lnTo>
                    <a:pt x="4771" y="2197"/>
                  </a:lnTo>
                  <a:lnTo>
                    <a:pt x="4667" y="1967"/>
                  </a:lnTo>
                  <a:lnTo>
                    <a:pt x="4729" y="1716"/>
                  </a:lnTo>
                  <a:lnTo>
                    <a:pt x="4667" y="1569"/>
                  </a:lnTo>
                  <a:lnTo>
                    <a:pt x="4562" y="1569"/>
                  </a:lnTo>
                  <a:lnTo>
                    <a:pt x="4416" y="1632"/>
                  </a:lnTo>
                  <a:lnTo>
                    <a:pt x="4353" y="1611"/>
                  </a:lnTo>
                  <a:lnTo>
                    <a:pt x="4206" y="1653"/>
                  </a:lnTo>
                  <a:lnTo>
                    <a:pt x="4123" y="1632"/>
                  </a:lnTo>
                  <a:lnTo>
                    <a:pt x="3997" y="1465"/>
                  </a:lnTo>
                  <a:lnTo>
                    <a:pt x="3830" y="1402"/>
                  </a:lnTo>
                  <a:lnTo>
                    <a:pt x="3788" y="1255"/>
                  </a:lnTo>
                  <a:lnTo>
                    <a:pt x="3662" y="1193"/>
                  </a:lnTo>
                  <a:lnTo>
                    <a:pt x="3453" y="1193"/>
                  </a:lnTo>
                  <a:lnTo>
                    <a:pt x="3348" y="1297"/>
                  </a:lnTo>
                  <a:lnTo>
                    <a:pt x="3202" y="1318"/>
                  </a:lnTo>
                  <a:lnTo>
                    <a:pt x="3139" y="1402"/>
                  </a:lnTo>
                  <a:lnTo>
                    <a:pt x="2972" y="1318"/>
                  </a:lnTo>
                  <a:lnTo>
                    <a:pt x="2867" y="1339"/>
                  </a:lnTo>
                  <a:lnTo>
                    <a:pt x="2825" y="1193"/>
                  </a:lnTo>
                  <a:lnTo>
                    <a:pt x="2846" y="942"/>
                  </a:lnTo>
                  <a:lnTo>
                    <a:pt x="2700" y="942"/>
                  </a:lnTo>
                  <a:lnTo>
                    <a:pt x="2532" y="1004"/>
                  </a:lnTo>
                  <a:lnTo>
                    <a:pt x="2365" y="879"/>
                  </a:lnTo>
                  <a:lnTo>
                    <a:pt x="2365" y="711"/>
                  </a:lnTo>
                  <a:lnTo>
                    <a:pt x="2239" y="628"/>
                  </a:lnTo>
                  <a:lnTo>
                    <a:pt x="2114" y="628"/>
                  </a:lnTo>
                  <a:lnTo>
                    <a:pt x="2093" y="586"/>
                  </a:lnTo>
                  <a:lnTo>
                    <a:pt x="2009" y="628"/>
                  </a:lnTo>
                  <a:lnTo>
                    <a:pt x="2009" y="816"/>
                  </a:lnTo>
                  <a:lnTo>
                    <a:pt x="1947" y="837"/>
                  </a:lnTo>
                  <a:lnTo>
                    <a:pt x="1905" y="711"/>
                  </a:lnTo>
                  <a:lnTo>
                    <a:pt x="1800" y="586"/>
                  </a:lnTo>
                  <a:lnTo>
                    <a:pt x="1737" y="523"/>
                  </a:lnTo>
                  <a:lnTo>
                    <a:pt x="1612" y="460"/>
                  </a:lnTo>
                  <a:lnTo>
                    <a:pt x="1486" y="460"/>
                  </a:lnTo>
                  <a:lnTo>
                    <a:pt x="1319" y="272"/>
                  </a:lnTo>
                  <a:lnTo>
                    <a:pt x="1214" y="209"/>
                  </a:lnTo>
                  <a:lnTo>
                    <a:pt x="1089" y="209"/>
                  </a:lnTo>
                  <a:lnTo>
                    <a:pt x="1047" y="147"/>
                  </a:lnTo>
                  <a:lnTo>
                    <a:pt x="838" y="63"/>
                  </a:lnTo>
                  <a:lnTo>
                    <a:pt x="670" y="84"/>
                  </a:lnTo>
                  <a:lnTo>
                    <a:pt x="607" y="188"/>
                  </a:lnTo>
                  <a:lnTo>
                    <a:pt x="545" y="167"/>
                  </a:lnTo>
                  <a:lnTo>
                    <a:pt x="440" y="167"/>
                  </a:lnTo>
                  <a:lnTo>
                    <a:pt x="377" y="84"/>
                  </a:lnTo>
                  <a:lnTo>
                    <a:pt x="231"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061;p43">
              <a:extLst>
                <a:ext uri="{FF2B5EF4-FFF2-40B4-BE49-F238E27FC236}">
                  <a16:creationId xmlns:a16="http://schemas.microsoft.com/office/drawing/2014/main" id="{42FB9777-4EA2-4D41-B770-227230817A00}"/>
                </a:ext>
              </a:extLst>
            </p:cNvPr>
            <p:cNvSpPr/>
            <p:nvPr/>
          </p:nvSpPr>
          <p:spPr>
            <a:xfrm>
              <a:off x="4547800" y="2671000"/>
              <a:ext cx="200375" cy="220775"/>
            </a:xfrm>
            <a:custGeom>
              <a:avLst/>
              <a:gdLst/>
              <a:ahLst/>
              <a:cxnLst/>
              <a:rect l="l" t="t" r="r" b="b"/>
              <a:pathLst>
                <a:path w="8015" h="8831" extrusionOk="0">
                  <a:moveTo>
                    <a:pt x="5901" y="1"/>
                  </a:moveTo>
                  <a:lnTo>
                    <a:pt x="5713" y="105"/>
                  </a:lnTo>
                  <a:lnTo>
                    <a:pt x="5587" y="252"/>
                  </a:lnTo>
                  <a:lnTo>
                    <a:pt x="5441" y="252"/>
                  </a:lnTo>
                  <a:lnTo>
                    <a:pt x="5315" y="377"/>
                  </a:lnTo>
                  <a:lnTo>
                    <a:pt x="5232" y="482"/>
                  </a:lnTo>
                  <a:lnTo>
                    <a:pt x="5462" y="838"/>
                  </a:lnTo>
                  <a:lnTo>
                    <a:pt x="5483" y="1110"/>
                  </a:lnTo>
                  <a:lnTo>
                    <a:pt x="5232" y="1444"/>
                  </a:lnTo>
                  <a:lnTo>
                    <a:pt x="5357" y="1570"/>
                  </a:lnTo>
                  <a:lnTo>
                    <a:pt x="5357" y="1737"/>
                  </a:lnTo>
                  <a:lnTo>
                    <a:pt x="5190" y="1968"/>
                  </a:lnTo>
                  <a:lnTo>
                    <a:pt x="4981" y="1968"/>
                  </a:lnTo>
                  <a:lnTo>
                    <a:pt x="4771" y="1884"/>
                  </a:lnTo>
                  <a:lnTo>
                    <a:pt x="4646" y="1968"/>
                  </a:lnTo>
                  <a:lnTo>
                    <a:pt x="4709" y="2135"/>
                  </a:lnTo>
                  <a:lnTo>
                    <a:pt x="4834" y="2198"/>
                  </a:lnTo>
                  <a:lnTo>
                    <a:pt x="4876" y="2365"/>
                  </a:lnTo>
                  <a:lnTo>
                    <a:pt x="4855" y="2449"/>
                  </a:lnTo>
                  <a:lnTo>
                    <a:pt x="4730" y="2512"/>
                  </a:lnTo>
                  <a:lnTo>
                    <a:pt x="4604" y="2553"/>
                  </a:lnTo>
                  <a:lnTo>
                    <a:pt x="4562" y="2616"/>
                  </a:lnTo>
                  <a:lnTo>
                    <a:pt x="4541" y="2825"/>
                  </a:lnTo>
                  <a:lnTo>
                    <a:pt x="4499" y="2972"/>
                  </a:lnTo>
                  <a:lnTo>
                    <a:pt x="4499" y="3035"/>
                  </a:lnTo>
                  <a:lnTo>
                    <a:pt x="4457" y="3097"/>
                  </a:lnTo>
                  <a:lnTo>
                    <a:pt x="4499" y="3328"/>
                  </a:lnTo>
                  <a:lnTo>
                    <a:pt x="4395" y="3537"/>
                  </a:lnTo>
                  <a:lnTo>
                    <a:pt x="4248" y="3390"/>
                  </a:lnTo>
                  <a:lnTo>
                    <a:pt x="4206" y="3390"/>
                  </a:lnTo>
                  <a:lnTo>
                    <a:pt x="4185" y="3453"/>
                  </a:lnTo>
                  <a:lnTo>
                    <a:pt x="4039" y="3453"/>
                  </a:lnTo>
                  <a:lnTo>
                    <a:pt x="3997" y="3411"/>
                  </a:lnTo>
                  <a:lnTo>
                    <a:pt x="3830" y="3432"/>
                  </a:lnTo>
                  <a:lnTo>
                    <a:pt x="3809" y="3495"/>
                  </a:lnTo>
                  <a:lnTo>
                    <a:pt x="3600" y="3662"/>
                  </a:lnTo>
                  <a:lnTo>
                    <a:pt x="3683" y="3704"/>
                  </a:lnTo>
                  <a:lnTo>
                    <a:pt x="3621" y="3767"/>
                  </a:lnTo>
                  <a:lnTo>
                    <a:pt x="3411" y="3872"/>
                  </a:lnTo>
                  <a:lnTo>
                    <a:pt x="3349" y="3830"/>
                  </a:lnTo>
                  <a:lnTo>
                    <a:pt x="3202" y="3851"/>
                  </a:lnTo>
                  <a:lnTo>
                    <a:pt x="3160" y="3934"/>
                  </a:lnTo>
                  <a:lnTo>
                    <a:pt x="3139" y="4039"/>
                  </a:lnTo>
                  <a:lnTo>
                    <a:pt x="3035" y="4060"/>
                  </a:lnTo>
                  <a:lnTo>
                    <a:pt x="2951" y="4165"/>
                  </a:lnTo>
                  <a:lnTo>
                    <a:pt x="2951" y="4332"/>
                  </a:lnTo>
                  <a:lnTo>
                    <a:pt x="2993" y="4499"/>
                  </a:lnTo>
                  <a:lnTo>
                    <a:pt x="2993" y="4646"/>
                  </a:lnTo>
                  <a:lnTo>
                    <a:pt x="3035" y="4750"/>
                  </a:lnTo>
                  <a:lnTo>
                    <a:pt x="3035" y="4855"/>
                  </a:lnTo>
                  <a:lnTo>
                    <a:pt x="2784" y="4960"/>
                  </a:lnTo>
                  <a:lnTo>
                    <a:pt x="2574" y="4960"/>
                  </a:lnTo>
                  <a:lnTo>
                    <a:pt x="2407" y="4981"/>
                  </a:lnTo>
                  <a:lnTo>
                    <a:pt x="2093" y="4981"/>
                  </a:lnTo>
                  <a:lnTo>
                    <a:pt x="1905" y="5022"/>
                  </a:lnTo>
                  <a:lnTo>
                    <a:pt x="1821" y="5106"/>
                  </a:lnTo>
                  <a:lnTo>
                    <a:pt x="1633" y="5085"/>
                  </a:lnTo>
                  <a:lnTo>
                    <a:pt x="1465" y="5127"/>
                  </a:lnTo>
                  <a:lnTo>
                    <a:pt x="775" y="5169"/>
                  </a:lnTo>
                  <a:lnTo>
                    <a:pt x="1" y="4918"/>
                  </a:lnTo>
                  <a:lnTo>
                    <a:pt x="273" y="5336"/>
                  </a:lnTo>
                  <a:lnTo>
                    <a:pt x="356" y="5483"/>
                  </a:lnTo>
                  <a:lnTo>
                    <a:pt x="524" y="5629"/>
                  </a:lnTo>
                  <a:lnTo>
                    <a:pt x="649" y="5713"/>
                  </a:lnTo>
                  <a:lnTo>
                    <a:pt x="691" y="5755"/>
                  </a:lnTo>
                  <a:lnTo>
                    <a:pt x="880" y="5797"/>
                  </a:lnTo>
                  <a:lnTo>
                    <a:pt x="984" y="5818"/>
                  </a:lnTo>
                  <a:lnTo>
                    <a:pt x="1005" y="5901"/>
                  </a:lnTo>
                  <a:lnTo>
                    <a:pt x="1172" y="5901"/>
                  </a:lnTo>
                  <a:lnTo>
                    <a:pt x="1172" y="6110"/>
                  </a:lnTo>
                  <a:lnTo>
                    <a:pt x="1214" y="6236"/>
                  </a:lnTo>
                  <a:lnTo>
                    <a:pt x="1214" y="6382"/>
                  </a:lnTo>
                  <a:lnTo>
                    <a:pt x="1256" y="6487"/>
                  </a:lnTo>
                  <a:lnTo>
                    <a:pt x="1403" y="6466"/>
                  </a:lnTo>
                  <a:lnTo>
                    <a:pt x="1528" y="6571"/>
                  </a:lnTo>
                  <a:lnTo>
                    <a:pt x="1570" y="6801"/>
                  </a:lnTo>
                  <a:lnTo>
                    <a:pt x="1486" y="6885"/>
                  </a:lnTo>
                  <a:lnTo>
                    <a:pt x="1319" y="6843"/>
                  </a:lnTo>
                  <a:lnTo>
                    <a:pt x="1068" y="6906"/>
                  </a:lnTo>
                  <a:lnTo>
                    <a:pt x="984" y="6968"/>
                  </a:lnTo>
                  <a:lnTo>
                    <a:pt x="838" y="7052"/>
                  </a:lnTo>
                  <a:lnTo>
                    <a:pt x="754" y="7157"/>
                  </a:lnTo>
                  <a:lnTo>
                    <a:pt x="796" y="7261"/>
                  </a:lnTo>
                  <a:lnTo>
                    <a:pt x="691" y="7387"/>
                  </a:lnTo>
                  <a:lnTo>
                    <a:pt x="754" y="7512"/>
                  </a:lnTo>
                  <a:lnTo>
                    <a:pt x="733" y="7722"/>
                  </a:lnTo>
                  <a:lnTo>
                    <a:pt x="733" y="7805"/>
                  </a:lnTo>
                  <a:lnTo>
                    <a:pt x="796" y="7805"/>
                  </a:lnTo>
                  <a:lnTo>
                    <a:pt x="796" y="7889"/>
                  </a:lnTo>
                  <a:lnTo>
                    <a:pt x="859" y="7910"/>
                  </a:lnTo>
                  <a:lnTo>
                    <a:pt x="1005" y="7805"/>
                  </a:lnTo>
                  <a:lnTo>
                    <a:pt x="1131" y="7805"/>
                  </a:lnTo>
                  <a:lnTo>
                    <a:pt x="1172" y="7847"/>
                  </a:lnTo>
                  <a:lnTo>
                    <a:pt x="1193" y="7826"/>
                  </a:lnTo>
                  <a:lnTo>
                    <a:pt x="1298" y="7784"/>
                  </a:lnTo>
                  <a:lnTo>
                    <a:pt x="1403" y="7784"/>
                  </a:lnTo>
                  <a:lnTo>
                    <a:pt x="1465" y="7805"/>
                  </a:lnTo>
                  <a:lnTo>
                    <a:pt x="1570" y="7784"/>
                  </a:lnTo>
                  <a:lnTo>
                    <a:pt x="1696" y="7784"/>
                  </a:lnTo>
                  <a:lnTo>
                    <a:pt x="1717" y="7722"/>
                  </a:lnTo>
                  <a:lnTo>
                    <a:pt x="1779" y="7638"/>
                  </a:lnTo>
                  <a:lnTo>
                    <a:pt x="1884" y="7722"/>
                  </a:lnTo>
                  <a:lnTo>
                    <a:pt x="1947" y="7722"/>
                  </a:lnTo>
                  <a:lnTo>
                    <a:pt x="1989" y="7701"/>
                  </a:lnTo>
                  <a:lnTo>
                    <a:pt x="2030" y="7701"/>
                  </a:lnTo>
                  <a:lnTo>
                    <a:pt x="2051" y="7784"/>
                  </a:lnTo>
                  <a:lnTo>
                    <a:pt x="2156" y="7784"/>
                  </a:lnTo>
                  <a:lnTo>
                    <a:pt x="2240" y="7826"/>
                  </a:lnTo>
                  <a:lnTo>
                    <a:pt x="2323" y="7826"/>
                  </a:lnTo>
                  <a:lnTo>
                    <a:pt x="2449" y="7701"/>
                  </a:lnTo>
                  <a:lnTo>
                    <a:pt x="2616" y="7701"/>
                  </a:lnTo>
                  <a:lnTo>
                    <a:pt x="2700" y="7722"/>
                  </a:lnTo>
                  <a:lnTo>
                    <a:pt x="2784" y="7680"/>
                  </a:lnTo>
                  <a:lnTo>
                    <a:pt x="2867" y="7680"/>
                  </a:lnTo>
                  <a:lnTo>
                    <a:pt x="2888" y="7617"/>
                  </a:lnTo>
                  <a:lnTo>
                    <a:pt x="2951" y="7638"/>
                  </a:lnTo>
                  <a:lnTo>
                    <a:pt x="3097" y="7680"/>
                  </a:lnTo>
                  <a:lnTo>
                    <a:pt x="3223" y="7617"/>
                  </a:lnTo>
                  <a:lnTo>
                    <a:pt x="3411" y="7617"/>
                  </a:lnTo>
                  <a:lnTo>
                    <a:pt x="3558" y="7722"/>
                  </a:lnTo>
                  <a:lnTo>
                    <a:pt x="3579" y="7847"/>
                  </a:lnTo>
                  <a:lnTo>
                    <a:pt x="3579" y="7931"/>
                  </a:lnTo>
                  <a:lnTo>
                    <a:pt x="3579" y="7952"/>
                  </a:lnTo>
                  <a:lnTo>
                    <a:pt x="3558" y="7952"/>
                  </a:lnTo>
                  <a:lnTo>
                    <a:pt x="3558" y="8014"/>
                  </a:lnTo>
                  <a:lnTo>
                    <a:pt x="3662" y="8014"/>
                  </a:lnTo>
                  <a:lnTo>
                    <a:pt x="3809" y="7931"/>
                  </a:lnTo>
                  <a:lnTo>
                    <a:pt x="3809" y="8056"/>
                  </a:lnTo>
                  <a:lnTo>
                    <a:pt x="3934" y="8203"/>
                  </a:lnTo>
                  <a:lnTo>
                    <a:pt x="3997" y="8412"/>
                  </a:lnTo>
                  <a:lnTo>
                    <a:pt x="3997" y="8433"/>
                  </a:lnTo>
                  <a:lnTo>
                    <a:pt x="3997" y="8517"/>
                  </a:lnTo>
                  <a:lnTo>
                    <a:pt x="3934" y="8538"/>
                  </a:lnTo>
                  <a:lnTo>
                    <a:pt x="4039" y="8538"/>
                  </a:lnTo>
                  <a:lnTo>
                    <a:pt x="4081" y="8663"/>
                  </a:lnTo>
                  <a:lnTo>
                    <a:pt x="4353" y="8663"/>
                  </a:lnTo>
                  <a:lnTo>
                    <a:pt x="4541" y="8747"/>
                  </a:lnTo>
                  <a:lnTo>
                    <a:pt x="4541" y="8831"/>
                  </a:lnTo>
                  <a:lnTo>
                    <a:pt x="4625" y="8768"/>
                  </a:lnTo>
                  <a:lnTo>
                    <a:pt x="4646" y="8621"/>
                  </a:lnTo>
                  <a:lnTo>
                    <a:pt x="4750" y="8538"/>
                  </a:lnTo>
                  <a:lnTo>
                    <a:pt x="4834" y="8517"/>
                  </a:lnTo>
                  <a:lnTo>
                    <a:pt x="4876" y="8370"/>
                  </a:lnTo>
                  <a:lnTo>
                    <a:pt x="4960" y="8412"/>
                  </a:lnTo>
                  <a:lnTo>
                    <a:pt x="5064" y="8349"/>
                  </a:lnTo>
                  <a:lnTo>
                    <a:pt x="5462" y="8370"/>
                  </a:lnTo>
                  <a:lnTo>
                    <a:pt x="5692" y="8266"/>
                  </a:lnTo>
                  <a:lnTo>
                    <a:pt x="5755" y="8224"/>
                  </a:lnTo>
                  <a:lnTo>
                    <a:pt x="5880" y="8203"/>
                  </a:lnTo>
                  <a:lnTo>
                    <a:pt x="5880" y="8203"/>
                  </a:lnTo>
                  <a:lnTo>
                    <a:pt x="5818" y="8266"/>
                  </a:lnTo>
                  <a:lnTo>
                    <a:pt x="5880" y="8349"/>
                  </a:lnTo>
                  <a:lnTo>
                    <a:pt x="6006" y="8266"/>
                  </a:lnTo>
                  <a:lnTo>
                    <a:pt x="6110" y="8224"/>
                  </a:lnTo>
                  <a:lnTo>
                    <a:pt x="6069" y="8161"/>
                  </a:lnTo>
                  <a:lnTo>
                    <a:pt x="6090" y="8098"/>
                  </a:lnTo>
                  <a:lnTo>
                    <a:pt x="5964" y="7722"/>
                  </a:lnTo>
                  <a:lnTo>
                    <a:pt x="5838" y="7575"/>
                  </a:lnTo>
                  <a:lnTo>
                    <a:pt x="5880" y="7491"/>
                  </a:lnTo>
                  <a:lnTo>
                    <a:pt x="5797" y="7429"/>
                  </a:lnTo>
                  <a:lnTo>
                    <a:pt x="5692" y="7429"/>
                  </a:lnTo>
                  <a:lnTo>
                    <a:pt x="5483" y="7303"/>
                  </a:lnTo>
                  <a:lnTo>
                    <a:pt x="5462" y="7094"/>
                  </a:lnTo>
                  <a:lnTo>
                    <a:pt x="5483" y="6968"/>
                  </a:lnTo>
                  <a:lnTo>
                    <a:pt x="5399" y="6780"/>
                  </a:lnTo>
                  <a:lnTo>
                    <a:pt x="5294" y="6780"/>
                  </a:lnTo>
                  <a:lnTo>
                    <a:pt x="5232" y="6801"/>
                  </a:lnTo>
                  <a:lnTo>
                    <a:pt x="5085" y="6759"/>
                  </a:lnTo>
                  <a:lnTo>
                    <a:pt x="4981" y="6780"/>
                  </a:lnTo>
                  <a:lnTo>
                    <a:pt x="4981" y="6634"/>
                  </a:lnTo>
                  <a:lnTo>
                    <a:pt x="5085" y="6382"/>
                  </a:lnTo>
                  <a:lnTo>
                    <a:pt x="5169" y="6362"/>
                  </a:lnTo>
                  <a:lnTo>
                    <a:pt x="5315" y="6152"/>
                  </a:lnTo>
                  <a:lnTo>
                    <a:pt x="5357" y="6048"/>
                  </a:lnTo>
                  <a:lnTo>
                    <a:pt x="5462" y="6006"/>
                  </a:lnTo>
                  <a:lnTo>
                    <a:pt x="5546" y="5943"/>
                  </a:lnTo>
                  <a:lnTo>
                    <a:pt x="5671" y="6006"/>
                  </a:lnTo>
                  <a:lnTo>
                    <a:pt x="5692" y="6110"/>
                  </a:lnTo>
                  <a:lnTo>
                    <a:pt x="5776" y="6131"/>
                  </a:lnTo>
                  <a:lnTo>
                    <a:pt x="5985" y="6006"/>
                  </a:lnTo>
                  <a:lnTo>
                    <a:pt x="6299" y="6006"/>
                  </a:lnTo>
                  <a:lnTo>
                    <a:pt x="6487" y="5797"/>
                  </a:lnTo>
                  <a:lnTo>
                    <a:pt x="6592" y="5441"/>
                  </a:lnTo>
                  <a:lnTo>
                    <a:pt x="6843" y="5273"/>
                  </a:lnTo>
                  <a:lnTo>
                    <a:pt x="6926" y="5127"/>
                  </a:lnTo>
                  <a:lnTo>
                    <a:pt x="6947" y="4960"/>
                  </a:lnTo>
                  <a:lnTo>
                    <a:pt x="7052" y="4771"/>
                  </a:lnTo>
                  <a:lnTo>
                    <a:pt x="7261" y="4667"/>
                  </a:lnTo>
                  <a:lnTo>
                    <a:pt x="7324" y="4541"/>
                  </a:lnTo>
                  <a:lnTo>
                    <a:pt x="7324" y="4437"/>
                  </a:lnTo>
                  <a:lnTo>
                    <a:pt x="7240" y="4374"/>
                  </a:lnTo>
                  <a:lnTo>
                    <a:pt x="7387" y="4185"/>
                  </a:lnTo>
                  <a:lnTo>
                    <a:pt x="7491" y="4123"/>
                  </a:lnTo>
                  <a:lnTo>
                    <a:pt x="7491" y="3976"/>
                  </a:lnTo>
                  <a:lnTo>
                    <a:pt x="7554" y="3704"/>
                  </a:lnTo>
                  <a:lnTo>
                    <a:pt x="7470" y="3495"/>
                  </a:lnTo>
                  <a:lnTo>
                    <a:pt x="7450" y="3432"/>
                  </a:lnTo>
                  <a:lnTo>
                    <a:pt x="7638" y="3244"/>
                  </a:lnTo>
                  <a:lnTo>
                    <a:pt x="7743" y="3223"/>
                  </a:lnTo>
                  <a:lnTo>
                    <a:pt x="7847" y="3139"/>
                  </a:lnTo>
                  <a:lnTo>
                    <a:pt x="7910" y="3139"/>
                  </a:lnTo>
                  <a:lnTo>
                    <a:pt x="8015" y="3035"/>
                  </a:lnTo>
                  <a:lnTo>
                    <a:pt x="8015" y="2909"/>
                  </a:lnTo>
                  <a:lnTo>
                    <a:pt x="7868" y="2867"/>
                  </a:lnTo>
                  <a:lnTo>
                    <a:pt x="7743" y="2909"/>
                  </a:lnTo>
                  <a:lnTo>
                    <a:pt x="7554" y="2888"/>
                  </a:lnTo>
                  <a:lnTo>
                    <a:pt x="7491" y="2721"/>
                  </a:lnTo>
                  <a:lnTo>
                    <a:pt x="7282" y="2658"/>
                  </a:lnTo>
                  <a:lnTo>
                    <a:pt x="7073" y="2595"/>
                  </a:lnTo>
                  <a:lnTo>
                    <a:pt x="6864" y="2407"/>
                  </a:lnTo>
                  <a:lnTo>
                    <a:pt x="6843" y="2240"/>
                  </a:lnTo>
                  <a:lnTo>
                    <a:pt x="6738" y="1863"/>
                  </a:lnTo>
                  <a:lnTo>
                    <a:pt x="6634" y="1675"/>
                  </a:lnTo>
                  <a:lnTo>
                    <a:pt x="6634" y="1507"/>
                  </a:lnTo>
                  <a:lnTo>
                    <a:pt x="6738" y="1465"/>
                  </a:lnTo>
                  <a:lnTo>
                    <a:pt x="6738" y="1340"/>
                  </a:lnTo>
                  <a:lnTo>
                    <a:pt x="6885" y="1235"/>
                  </a:lnTo>
                  <a:lnTo>
                    <a:pt x="6885" y="1110"/>
                  </a:lnTo>
                  <a:lnTo>
                    <a:pt x="6738" y="1047"/>
                  </a:lnTo>
                  <a:lnTo>
                    <a:pt x="6717" y="921"/>
                  </a:lnTo>
                  <a:lnTo>
                    <a:pt x="6550" y="838"/>
                  </a:lnTo>
                  <a:lnTo>
                    <a:pt x="6403" y="712"/>
                  </a:lnTo>
                  <a:lnTo>
                    <a:pt x="6278" y="566"/>
                  </a:lnTo>
                  <a:lnTo>
                    <a:pt x="6173" y="608"/>
                  </a:lnTo>
                  <a:lnTo>
                    <a:pt x="6090" y="628"/>
                  </a:lnTo>
                  <a:lnTo>
                    <a:pt x="6006" y="566"/>
                  </a:lnTo>
                  <a:lnTo>
                    <a:pt x="5985" y="315"/>
                  </a:lnTo>
                  <a:lnTo>
                    <a:pt x="6236" y="147"/>
                  </a:lnTo>
                  <a:lnTo>
                    <a:pt x="6215" y="64"/>
                  </a:lnTo>
                  <a:lnTo>
                    <a:pt x="6027" y="84"/>
                  </a:lnTo>
                  <a:lnTo>
                    <a:pt x="5901"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062;p43">
              <a:extLst>
                <a:ext uri="{FF2B5EF4-FFF2-40B4-BE49-F238E27FC236}">
                  <a16:creationId xmlns:a16="http://schemas.microsoft.com/office/drawing/2014/main" id="{278B2372-046A-4D7B-8291-20F0AD64AEA5}"/>
                </a:ext>
              </a:extLst>
            </p:cNvPr>
            <p:cNvSpPr/>
            <p:nvPr/>
          </p:nvSpPr>
          <p:spPr>
            <a:xfrm>
              <a:off x="4533150" y="2640675"/>
              <a:ext cx="191475" cy="159550"/>
            </a:xfrm>
            <a:custGeom>
              <a:avLst/>
              <a:gdLst/>
              <a:ahLst/>
              <a:cxnLst/>
              <a:rect l="l" t="t" r="r" b="b"/>
              <a:pathLst>
                <a:path w="7659" h="6382" extrusionOk="0">
                  <a:moveTo>
                    <a:pt x="5295" y="0"/>
                  </a:moveTo>
                  <a:lnTo>
                    <a:pt x="5232" y="105"/>
                  </a:lnTo>
                  <a:lnTo>
                    <a:pt x="5211" y="272"/>
                  </a:lnTo>
                  <a:lnTo>
                    <a:pt x="5127" y="335"/>
                  </a:lnTo>
                  <a:lnTo>
                    <a:pt x="5106" y="419"/>
                  </a:lnTo>
                  <a:lnTo>
                    <a:pt x="5127" y="565"/>
                  </a:lnTo>
                  <a:lnTo>
                    <a:pt x="5043" y="691"/>
                  </a:lnTo>
                  <a:lnTo>
                    <a:pt x="4918" y="691"/>
                  </a:lnTo>
                  <a:lnTo>
                    <a:pt x="4897" y="649"/>
                  </a:lnTo>
                  <a:lnTo>
                    <a:pt x="4834" y="649"/>
                  </a:lnTo>
                  <a:lnTo>
                    <a:pt x="4792" y="691"/>
                  </a:lnTo>
                  <a:lnTo>
                    <a:pt x="4667" y="732"/>
                  </a:lnTo>
                  <a:lnTo>
                    <a:pt x="4667" y="837"/>
                  </a:lnTo>
                  <a:lnTo>
                    <a:pt x="4709" y="879"/>
                  </a:lnTo>
                  <a:lnTo>
                    <a:pt x="4709" y="963"/>
                  </a:lnTo>
                  <a:lnTo>
                    <a:pt x="4520" y="942"/>
                  </a:lnTo>
                  <a:lnTo>
                    <a:pt x="4458" y="858"/>
                  </a:lnTo>
                  <a:lnTo>
                    <a:pt x="4395" y="837"/>
                  </a:lnTo>
                  <a:lnTo>
                    <a:pt x="4332" y="879"/>
                  </a:lnTo>
                  <a:lnTo>
                    <a:pt x="4269" y="900"/>
                  </a:lnTo>
                  <a:lnTo>
                    <a:pt x="4207" y="984"/>
                  </a:lnTo>
                  <a:lnTo>
                    <a:pt x="4081" y="1067"/>
                  </a:lnTo>
                  <a:lnTo>
                    <a:pt x="3893" y="1088"/>
                  </a:lnTo>
                  <a:lnTo>
                    <a:pt x="3788" y="1067"/>
                  </a:lnTo>
                  <a:lnTo>
                    <a:pt x="3683" y="900"/>
                  </a:lnTo>
                  <a:lnTo>
                    <a:pt x="3579" y="879"/>
                  </a:lnTo>
                  <a:lnTo>
                    <a:pt x="3474" y="984"/>
                  </a:lnTo>
                  <a:lnTo>
                    <a:pt x="3411" y="984"/>
                  </a:lnTo>
                  <a:lnTo>
                    <a:pt x="3328" y="879"/>
                  </a:lnTo>
                  <a:lnTo>
                    <a:pt x="3223" y="795"/>
                  </a:lnTo>
                  <a:lnTo>
                    <a:pt x="3014" y="858"/>
                  </a:lnTo>
                  <a:lnTo>
                    <a:pt x="2993" y="837"/>
                  </a:lnTo>
                  <a:lnTo>
                    <a:pt x="2847" y="858"/>
                  </a:lnTo>
                  <a:lnTo>
                    <a:pt x="2742" y="774"/>
                  </a:lnTo>
                  <a:lnTo>
                    <a:pt x="2595" y="837"/>
                  </a:lnTo>
                  <a:lnTo>
                    <a:pt x="2428" y="942"/>
                  </a:lnTo>
                  <a:lnTo>
                    <a:pt x="2386" y="942"/>
                  </a:lnTo>
                  <a:lnTo>
                    <a:pt x="2219" y="984"/>
                  </a:lnTo>
                  <a:lnTo>
                    <a:pt x="2177" y="1046"/>
                  </a:lnTo>
                  <a:lnTo>
                    <a:pt x="2114" y="1067"/>
                  </a:lnTo>
                  <a:lnTo>
                    <a:pt x="2093" y="1109"/>
                  </a:lnTo>
                  <a:lnTo>
                    <a:pt x="2156" y="1172"/>
                  </a:lnTo>
                  <a:lnTo>
                    <a:pt x="2156" y="1297"/>
                  </a:lnTo>
                  <a:lnTo>
                    <a:pt x="2010" y="1423"/>
                  </a:lnTo>
                  <a:lnTo>
                    <a:pt x="2010" y="1590"/>
                  </a:lnTo>
                  <a:lnTo>
                    <a:pt x="1989" y="1716"/>
                  </a:lnTo>
                  <a:lnTo>
                    <a:pt x="1884" y="1737"/>
                  </a:lnTo>
                  <a:lnTo>
                    <a:pt x="1800" y="1821"/>
                  </a:lnTo>
                  <a:lnTo>
                    <a:pt x="1779" y="1883"/>
                  </a:lnTo>
                  <a:lnTo>
                    <a:pt x="1570" y="1925"/>
                  </a:lnTo>
                  <a:lnTo>
                    <a:pt x="1382" y="2030"/>
                  </a:lnTo>
                  <a:lnTo>
                    <a:pt x="1424" y="2113"/>
                  </a:lnTo>
                  <a:lnTo>
                    <a:pt x="1340" y="2155"/>
                  </a:lnTo>
                  <a:lnTo>
                    <a:pt x="1319" y="2239"/>
                  </a:lnTo>
                  <a:lnTo>
                    <a:pt x="1235" y="2344"/>
                  </a:lnTo>
                  <a:lnTo>
                    <a:pt x="1068" y="2365"/>
                  </a:lnTo>
                  <a:lnTo>
                    <a:pt x="1026" y="2427"/>
                  </a:lnTo>
                  <a:lnTo>
                    <a:pt x="963" y="2365"/>
                  </a:lnTo>
                  <a:lnTo>
                    <a:pt x="922" y="2302"/>
                  </a:lnTo>
                  <a:lnTo>
                    <a:pt x="796" y="2197"/>
                  </a:lnTo>
                  <a:lnTo>
                    <a:pt x="712" y="2197"/>
                  </a:lnTo>
                  <a:lnTo>
                    <a:pt x="629" y="2260"/>
                  </a:lnTo>
                  <a:lnTo>
                    <a:pt x="524" y="2260"/>
                  </a:lnTo>
                  <a:lnTo>
                    <a:pt x="440" y="2197"/>
                  </a:lnTo>
                  <a:lnTo>
                    <a:pt x="315" y="2155"/>
                  </a:lnTo>
                  <a:lnTo>
                    <a:pt x="273" y="2197"/>
                  </a:lnTo>
                  <a:lnTo>
                    <a:pt x="273" y="2365"/>
                  </a:lnTo>
                  <a:lnTo>
                    <a:pt x="273" y="2448"/>
                  </a:lnTo>
                  <a:lnTo>
                    <a:pt x="210" y="2532"/>
                  </a:lnTo>
                  <a:lnTo>
                    <a:pt x="294" y="2637"/>
                  </a:lnTo>
                  <a:lnTo>
                    <a:pt x="273" y="2657"/>
                  </a:lnTo>
                  <a:lnTo>
                    <a:pt x="273" y="2741"/>
                  </a:lnTo>
                  <a:lnTo>
                    <a:pt x="126" y="2846"/>
                  </a:lnTo>
                  <a:lnTo>
                    <a:pt x="1" y="2867"/>
                  </a:lnTo>
                  <a:lnTo>
                    <a:pt x="64" y="2950"/>
                  </a:lnTo>
                  <a:lnTo>
                    <a:pt x="168" y="3034"/>
                  </a:lnTo>
                  <a:lnTo>
                    <a:pt x="22" y="3181"/>
                  </a:lnTo>
                  <a:lnTo>
                    <a:pt x="85" y="3181"/>
                  </a:lnTo>
                  <a:lnTo>
                    <a:pt x="106" y="3390"/>
                  </a:lnTo>
                  <a:lnTo>
                    <a:pt x="106" y="3515"/>
                  </a:lnTo>
                  <a:lnTo>
                    <a:pt x="294" y="3557"/>
                  </a:lnTo>
                  <a:lnTo>
                    <a:pt x="336" y="3557"/>
                  </a:lnTo>
                  <a:lnTo>
                    <a:pt x="189" y="3787"/>
                  </a:lnTo>
                  <a:lnTo>
                    <a:pt x="126" y="3934"/>
                  </a:lnTo>
                  <a:lnTo>
                    <a:pt x="294" y="4227"/>
                  </a:lnTo>
                  <a:lnTo>
                    <a:pt x="378" y="4499"/>
                  </a:lnTo>
                  <a:lnTo>
                    <a:pt x="336" y="4562"/>
                  </a:lnTo>
                  <a:lnTo>
                    <a:pt x="398" y="4666"/>
                  </a:lnTo>
                  <a:lnTo>
                    <a:pt x="419" y="4875"/>
                  </a:lnTo>
                  <a:lnTo>
                    <a:pt x="922" y="4917"/>
                  </a:lnTo>
                  <a:lnTo>
                    <a:pt x="1005" y="5085"/>
                  </a:lnTo>
                  <a:lnTo>
                    <a:pt x="1005" y="5252"/>
                  </a:lnTo>
                  <a:lnTo>
                    <a:pt x="1047" y="5482"/>
                  </a:lnTo>
                  <a:lnTo>
                    <a:pt x="1005" y="5566"/>
                  </a:lnTo>
                  <a:lnTo>
                    <a:pt x="587" y="6131"/>
                  </a:lnTo>
                  <a:lnTo>
                    <a:pt x="1361" y="6382"/>
                  </a:lnTo>
                  <a:lnTo>
                    <a:pt x="2051" y="6340"/>
                  </a:lnTo>
                  <a:lnTo>
                    <a:pt x="2219" y="6298"/>
                  </a:lnTo>
                  <a:lnTo>
                    <a:pt x="2407" y="6319"/>
                  </a:lnTo>
                  <a:lnTo>
                    <a:pt x="2491" y="6235"/>
                  </a:lnTo>
                  <a:lnTo>
                    <a:pt x="2679" y="6194"/>
                  </a:lnTo>
                  <a:lnTo>
                    <a:pt x="2993" y="6194"/>
                  </a:lnTo>
                  <a:lnTo>
                    <a:pt x="3160" y="6173"/>
                  </a:lnTo>
                  <a:lnTo>
                    <a:pt x="3370" y="6173"/>
                  </a:lnTo>
                  <a:lnTo>
                    <a:pt x="3621" y="6068"/>
                  </a:lnTo>
                  <a:lnTo>
                    <a:pt x="3621" y="5963"/>
                  </a:lnTo>
                  <a:lnTo>
                    <a:pt x="3579" y="5859"/>
                  </a:lnTo>
                  <a:lnTo>
                    <a:pt x="3579" y="5712"/>
                  </a:lnTo>
                  <a:lnTo>
                    <a:pt x="3537" y="5545"/>
                  </a:lnTo>
                  <a:lnTo>
                    <a:pt x="3537" y="5378"/>
                  </a:lnTo>
                  <a:lnTo>
                    <a:pt x="3621" y="5273"/>
                  </a:lnTo>
                  <a:lnTo>
                    <a:pt x="3725" y="5252"/>
                  </a:lnTo>
                  <a:lnTo>
                    <a:pt x="3746" y="5147"/>
                  </a:lnTo>
                  <a:lnTo>
                    <a:pt x="3788" y="5064"/>
                  </a:lnTo>
                  <a:lnTo>
                    <a:pt x="3935" y="5043"/>
                  </a:lnTo>
                  <a:lnTo>
                    <a:pt x="3997" y="5085"/>
                  </a:lnTo>
                  <a:lnTo>
                    <a:pt x="4207" y="4980"/>
                  </a:lnTo>
                  <a:lnTo>
                    <a:pt x="4269" y="4917"/>
                  </a:lnTo>
                  <a:lnTo>
                    <a:pt x="4186" y="4875"/>
                  </a:lnTo>
                  <a:lnTo>
                    <a:pt x="4395" y="4708"/>
                  </a:lnTo>
                  <a:lnTo>
                    <a:pt x="4416" y="4645"/>
                  </a:lnTo>
                  <a:lnTo>
                    <a:pt x="4583" y="4624"/>
                  </a:lnTo>
                  <a:lnTo>
                    <a:pt x="4625" y="4666"/>
                  </a:lnTo>
                  <a:lnTo>
                    <a:pt x="4771" y="4666"/>
                  </a:lnTo>
                  <a:lnTo>
                    <a:pt x="4792" y="4603"/>
                  </a:lnTo>
                  <a:lnTo>
                    <a:pt x="4834" y="4603"/>
                  </a:lnTo>
                  <a:lnTo>
                    <a:pt x="4981" y="4750"/>
                  </a:lnTo>
                  <a:lnTo>
                    <a:pt x="5085" y="4541"/>
                  </a:lnTo>
                  <a:lnTo>
                    <a:pt x="5043" y="4310"/>
                  </a:lnTo>
                  <a:lnTo>
                    <a:pt x="5085" y="4248"/>
                  </a:lnTo>
                  <a:lnTo>
                    <a:pt x="5085" y="4185"/>
                  </a:lnTo>
                  <a:lnTo>
                    <a:pt x="5127" y="4038"/>
                  </a:lnTo>
                  <a:lnTo>
                    <a:pt x="5148" y="3829"/>
                  </a:lnTo>
                  <a:lnTo>
                    <a:pt x="5190" y="3766"/>
                  </a:lnTo>
                  <a:lnTo>
                    <a:pt x="5316" y="3725"/>
                  </a:lnTo>
                  <a:lnTo>
                    <a:pt x="5441" y="3662"/>
                  </a:lnTo>
                  <a:lnTo>
                    <a:pt x="5462" y="3578"/>
                  </a:lnTo>
                  <a:lnTo>
                    <a:pt x="5420" y="3411"/>
                  </a:lnTo>
                  <a:lnTo>
                    <a:pt x="5295" y="3348"/>
                  </a:lnTo>
                  <a:lnTo>
                    <a:pt x="5232" y="3181"/>
                  </a:lnTo>
                  <a:lnTo>
                    <a:pt x="5357" y="3097"/>
                  </a:lnTo>
                  <a:lnTo>
                    <a:pt x="5567" y="3181"/>
                  </a:lnTo>
                  <a:lnTo>
                    <a:pt x="5776" y="3181"/>
                  </a:lnTo>
                  <a:lnTo>
                    <a:pt x="5943" y="2950"/>
                  </a:lnTo>
                  <a:lnTo>
                    <a:pt x="5943" y="2783"/>
                  </a:lnTo>
                  <a:lnTo>
                    <a:pt x="5818" y="2657"/>
                  </a:lnTo>
                  <a:lnTo>
                    <a:pt x="6069" y="2323"/>
                  </a:lnTo>
                  <a:lnTo>
                    <a:pt x="6048" y="2051"/>
                  </a:lnTo>
                  <a:lnTo>
                    <a:pt x="5818" y="1695"/>
                  </a:lnTo>
                  <a:lnTo>
                    <a:pt x="5901" y="1590"/>
                  </a:lnTo>
                  <a:lnTo>
                    <a:pt x="6027" y="1465"/>
                  </a:lnTo>
                  <a:lnTo>
                    <a:pt x="6173" y="1465"/>
                  </a:lnTo>
                  <a:lnTo>
                    <a:pt x="6299" y="1318"/>
                  </a:lnTo>
                  <a:lnTo>
                    <a:pt x="6487" y="1214"/>
                  </a:lnTo>
                  <a:lnTo>
                    <a:pt x="6613" y="1297"/>
                  </a:lnTo>
                  <a:lnTo>
                    <a:pt x="6801" y="1277"/>
                  </a:lnTo>
                  <a:lnTo>
                    <a:pt x="7199" y="1172"/>
                  </a:lnTo>
                  <a:lnTo>
                    <a:pt x="7450" y="1067"/>
                  </a:lnTo>
                  <a:lnTo>
                    <a:pt x="7596" y="879"/>
                  </a:lnTo>
                  <a:lnTo>
                    <a:pt x="7471" y="858"/>
                  </a:lnTo>
                  <a:lnTo>
                    <a:pt x="7659" y="691"/>
                  </a:lnTo>
                  <a:lnTo>
                    <a:pt x="7638" y="586"/>
                  </a:lnTo>
                  <a:lnTo>
                    <a:pt x="7387" y="586"/>
                  </a:lnTo>
                  <a:lnTo>
                    <a:pt x="7324" y="691"/>
                  </a:lnTo>
                  <a:lnTo>
                    <a:pt x="7094" y="732"/>
                  </a:lnTo>
                  <a:lnTo>
                    <a:pt x="7073" y="586"/>
                  </a:lnTo>
                  <a:lnTo>
                    <a:pt x="6906" y="649"/>
                  </a:lnTo>
                  <a:lnTo>
                    <a:pt x="6655" y="795"/>
                  </a:lnTo>
                  <a:lnTo>
                    <a:pt x="6571" y="858"/>
                  </a:lnTo>
                  <a:lnTo>
                    <a:pt x="6550" y="984"/>
                  </a:lnTo>
                  <a:lnTo>
                    <a:pt x="6424" y="1067"/>
                  </a:lnTo>
                  <a:lnTo>
                    <a:pt x="6257" y="1151"/>
                  </a:lnTo>
                  <a:lnTo>
                    <a:pt x="6236" y="1193"/>
                  </a:lnTo>
                  <a:lnTo>
                    <a:pt x="6132" y="1277"/>
                  </a:lnTo>
                  <a:lnTo>
                    <a:pt x="5985" y="1277"/>
                  </a:lnTo>
                  <a:lnTo>
                    <a:pt x="5880" y="1256"/>
                  </a:lnTo>
                  <a:lnTo>
                    <a:pt x="5880" y="1172"/>
                  </a:lnTo>
                  <a:lnTo>
                    <a:pt x="5776" y="1046"/>
                  </a:lnTo>
                  <a:lnTo>
                    <a:pt x="5776" y="837"/>
                  </a:lnTo>
                  <a:lnTo>
                    <a:pt x="5755" y="691"/>
                  </a:lnTo>
                  <a:lnTo>
                    <a:pt x="5776" y="565"/>
                  </a:lnTo>
                  <a:lnTo>
                    <a:pt x="5734" y="460"/>
                  </a:lnTo>
                  <a:lnTo>
                    <a:pt x="5629" y="460"/>
                  </a:lnTo>
                  <a:lnTo>
                    <a:pt x="5608" y="356"/>
                  </a:lnTo>
                  <a:lnTo>
                    <a:pt x="5629" y="209"/>
                  </a:lnTo>
                  <a:lnTo>
                    <a:pt x="5629" y="126"/>
                  </a:lnTo>
                  <a:lnTo>
                    <a:pt x="5525" y="63"/>
                  </a:lnTo>
                  <a:lnTo>
                    <a:pt x="5420"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063;p43">
              <a:extLst>
                <a:ext uri="{FF2B5EF4-FFF2-40B4-BE49-F238E27FC236}">
                  <a16:creationId xmlns:a16="http://schemas.microsoft.com/office/drawing/2014/main" id="{66A04D09-FB25-41B9-B989-954CC8EF7184}"/>
                </a:ext>
              </a:extLst>
            </p:cNvPr>
            <p:cNvSpPr/>
            <p:nvPr/>
          </p:nvSpPr>
          <p:spPr>
            <a:xfrm>
              <a:off x="3978150" y="2401100"/>
              <a:ext cx="237525" cy="148050"/>
            </a:xfrm>
            <a:custGeom>
              <a:avLst/>
              <a:gdLst/>
              <a:ahLst/>
              <a:cxnLst/>
              <a:rect l="l" t="t" r="r" b="b"/>
              <a:pathLst>
                <a:path w="9501" h="5922" extrusionOk="0">
                  <a:moveTo>
                    <a:pt x="5064" y="0"/>
                  </a:moveTo>
                  <a:lnTo>
                    <a:pt x="4960" y="84"/>
                  </a:lnTo>
                  <a:lnTo>
                    <a:pt x="5002" y="209"/>
                  </a:lnTo>
                  <a:lnTo>
                    <a:pt x="4855" y="230"/>
                  </a:lnTo>
                  <a:lnTo>
                    <a:pt x="4751" y="209"/>
                  </a:lnTo>
                  <a:lnTo>
                    <a:pt x="4730" y="209"/>
                  </a:lnTo>
                  <a:lnTo>
                    <a:pt x="4500" y="272"/>
                  </a:lnTo>
                  <a:lnTo>
                    <a:pt x="4332" y="293"/>
                  </a:lnTo>
                  <a:lnTo>
                    <a:pt x="4228" y="502"/>
                  </a:lnTo>
                  <a:lnTo>
                    <a:pt x="4228" y="712"/>
                  </a:lnTo>
                  <a:lnTo>
                    <a:pt x="4102" y="712"/>
                  </a:lnTo>
                  <a:lnTo>
                    <a:pt x="3997" y="628"/>
                  </a:lnTo>
                  <a:lnTo>
                    <a:pt x="3851" y="691"/>
                  </a:lnTo>
                  <a:lnTo>
                    <a:pt x="3746" y="607"/>
                  </a:lnTo>
                  <a:lnTo>
                    <a:pt x="3642" y="628"/>
                  </a:lnTo>
                  <a:lnTo>
                    <a:pt x="3537" y="753"/>
                  </a:lnTo>
                  <a:lnTo>
                    <a:pt x="3432" y="732"/>
                  </a:lnTo>
                  <a:lnTo>
                    <a:pt x="3391" y="607"/>
                  </a:lnTo>
                  <a:lnTo>
                    <a:pt x="3244" y="607"/>
                  </a:lnTo>
                  <a:lnTo>
                    <a:pt x="3056" y="712"/>
                  </a:lnTo>
                  <a:lnTo>
                    <a:pt x="2972" y="649"/>
                  </a:lnTo>
                  <a:lnTo>
                    <a:pt x="2805" y="628"/>
                  </a:lnTo>
                  <a:lnTo>
                    <a:pt x="2763" y="691"/>
                  </a:lnTo>
                  <a:lnTo>
                    <a:pt x="2700" y="691"/>
                  </a:lnTo>
                  <a:lnTo>
                    <a:pt x="2595" y="607"/>
                  </a:lnTo>
                  <a:lnTo>
                    <a:pt x="2386" y="691"/>
                  </a:lnTo>
                  <a:lnTo>
                    <a:pt x="2344" y="628"/>
                  </a:lnTo>
                  <a:lnTo>
                    <a:pt x="2219" y="544"/>
                  </a:lnTo>
                  <a:lnTo>
                    <a:pt x="1884" y="502"/>
                  </a:lnTo>
                  <a:lnTo>
                    <a:pt x="1759" y="419"/>
                  </a:lnTo>
                  <a:lnTo>
                    <a:pt x="1675" y="419"/>
                  </a:lnTo>
                  <a:lnTo>
                    <a:pt x="1570" y="523"/>
                  </a:lnTo>
                  <a:lnTo>
                    <a:pt x="1382" y="523"/>
                  </a:lnTo>
                  <a:lnTo>
                    <a:pt x="963" y="586"/>
                  </a:lnTo>
                  <a:lnTo>
                    <a:pt x="859" y="628"/>
                  </a:lnTo>
                  <a:lnTo>
                    <a:pt x="671" y="544"/>
                  </a:lnTo>
                  <a:lnTo>
                    <a:pt x="608" y="544"/>
                  </a:lnTo>
                  <a:lnTo>
                    <a:pt x="566" y="649"/>
                  </a:lnTo>
                  <a:lnTo>
                    <a:pt x="608" y="921"/>
                  </a:lnTo>
                  <a:lnTo>
                    <a:pt x="650" y="1004"/>
                  </a:lnTo>
                  <a:lnTo>
                    <a:pt x="733" y="1151"/>
                  </a:lnTo>
                  <a:lnTo>
                    <a:pt x="859" y="1235"/>
                  </a:lnTo>
                  <a:lnTo>
                    <a:pt x="817" y="1318"/>
                  </a:lnTo>
                  <a:lnTo>
                    <a:pt x="838" y="1381"/>
                  </a:lnTo>
                  <a:lnTo>
                    <a:pt x="880" y="1465"/>
                  </a:lnTo>
                  <a:lnTo>
                    <a:pt x="838" y="1653"/>
                  </a:lnTo>
                  <a:lnTo>
                    <a:pt x="754" y="1653"/>
                  </a:lnTo>
                  <a:lnTo>
                    <a:pt x="650" y="1737"/>
                  </a:lnTo>
                  <a:lnTo>
                    <a:pt x="629" y="1904"/>
                  </a:lnTo>
                  <a:lnTo>
                    <a:pt x="252" y="2302"/>
                  </a:lnTo>
                  <a:lnTo>
                    <a:pt x="294" y="2469"/>
                  </a:lnTo>
                  <a:lnTo>
                    <a:pt x="294" y="2637"/>
                  </a:lnTo>
                  <a:lnTo>
                    <a:pt x="147" y="2616"/>
                  </a:lnTo>
                  <a:lnTo>
                    <a:pt x="43" y="2888"/>
                  </a:lnTo>
                  <a:lnTo>
                    <a:pt x="22" y="3097"/>
                  </a:lnTo>
                  <a:lnTo>
                    <a:pt x="1" y="3097"/>
                  </a:lnTo>
                  <a:lnTo>
                    <a:pt x="126" y="3222"/>
                  </a:lnTo>
                  <a:lnTo>
                    <a:pt x="294" y="3327"/>
                  </a:lnTo>
                  <a:lnTo>
                    <a:pt x="315" y="3432"/>
                  </a:lnTo>
                  <a:lnTo>
                    <a:pt x="440" y="3432"/>
                  </a:lnTo>
                  <a:lnTo>
                    <a:pt x="524" y="3348"/>
                  </a:lnTo>
                  <a:lnTo>
                    <a:pt x="629" y="3348"/>
                  </a:lnTo>
                  <a:lnTo>
                    <a:pt x="838" y="3453"/>
                  </a:lnTo>
                  <a:lnTo>
                    <a:pt x="984" y="3473"/>
                  </a:lnTo>
                  <a:lnTo>
                    <a:pt x="1152" y="3536"/>
                  </a:lnTo>
                  <a:lnTo>
                    <a:pt x="1194" y="3641"/>
                  </a:lnTo>
                  <a:lnTo>
                    <a:pt x="1340" y="3683"/>
                  </a:lnTo>
                  <a:lnTo>
                    <a:pt x="1487" y="3641"/>
                  </a:lnTo>
                  <a:lnTo>
                    <a:pt x="1612" y="3641"/>
                  </a:lnTo>
                  <a:lnTo>
                    <a:pt x="1717" y="3515"/>
                  </a:lnTo>
                  <a:lnTo>
                    <a:pt x="2114" y="3453"/>
                  </a:lnTo>
                  <a:lnTo>
                    <a:pt x="2240" y="3369"/>
                  </a:lnTo>
                  <a:lnTo>
                    <a:pt x="2386" y="3348"/>
                  </a:lnTo>
                  <a:lnTo>
                    <a:pt x="2344" y="3201"/>
                  </a:lnTo>
                  <a:lnTo>
                    <a:pt x="2386" y="3139"/>
                  </a:lnTo>
                  <a:lnTo>
                    <a:pt x="2344" y="2992"/>
                  </a:lnTo>
                  <a:lnTo>
                    <a:pt x="2428" y="3013"/>
                  </a:lnTo>
                  <a:lnTo>
                    <a:pt x="2449" y="2992"/>
                  </a:lnTo>
                  <a:lnTo>
                    <a:pt x="2554" y="3034"/>
                  </a:lnTo>
                  <a:lnTo>
                    <a:pt x="2616" y="2992"/>
                  </a:lnTo>
                  <a:lnTo>
                    <a:pt x="2742" y="2992"/>
                  </a:lnTo>
                  <a:lnTo>
                    <a:pt x="2763" y="2929"/>
                  </a:lnTo>
                  <a:lnTo>
                    <a:pt x="2867" y="3055"/>
                  </a:lnTo>
                  <a:lnTo>
                    <a:pt x="3014" y="3055"/>
                  </a:lnTo>
                  <a:lnTo>
                    <a:pt x="3181" y="3243"/>
                  </a:lnTo>
                  <a:lnTo>
                    <a:pt x="3370" y="3243"/>
                  </a:lnTo>
                  <a:lnTo>
                    <a:pt x="3391" y="3201"/>
                  </a:lnTo>
                  <a:lnTo>
                    <a:pt x="3453" y="3201"/>
                  </a:lnTo>
                  <a:lnTo>
                    <a:pt x="3642" y="3369"/>
                  </a:lnTo>
                  <a:lnTo>
                    <a:pt x="3788" y="3453"/>
                  </a:lnTo>
                  <a:lnTo>
                    <a:pt x="3809" y="3641"/>
                  </a:lnTo>
                  <a:lnTo>
                    <a:pt x="3809" y="3787"/>
                  </a:lnTo>
                  <a:lnTo>
                    <a:pt x="3956" y="3850"/>
                  </a:lnTo>
                  <a:lnTo>
                    <a:pt x="3956" y="3892"/>
                  </a:lnTo>
                  <a:lnTo>
                    <a:pt x="4102" y="4038"/>
                  </a:lnTo>
                  <a:lnTo>
                    <a:pt x="4269" y="4143"/>
                  </a:lnTo>
                  <a:lnTo>
                    <a:pt x="4290" y="4248"/>
                  </a:lnTo>
                  <a:lnTo>
                    <a:pt x="4269" y="4352"/>
                  </a:lnTo>
                  <a:lnTo>
                    <a:pt x="4332" y="4457"/>
                  </a:lnTo>
                  <a:lnTo>
                    <a:pt x="4311" y="4499"/>
                  </a:lnTo>
                  <a:lnTo>
                    <a:pt x="4123" y="4499"/>
                  </a:lnTo>
                  <a:lnTo>
                    <a:pt x="4060" y="4415"/>
                  </a:lnTo>
                  <a:lnTo>
                    <a:pt x="3893" y="4478"/>
                  </a:lnTo>
                  <a:lnTo>
                    <a:pt x="3788" y="4478"/>
                  </a:lnTo>
                  <a:lnTo>
                    <a:pt x="3767" y="4687"/>
                  </a:lnTo>
                  <a:lnTo>
                    <a:pt x="3767" y="4834"/>
                  </a:lnTo>
                  <a:lnTo>
                    <a:pt x="3704" y="4813"/>
                  </a:lnTo>
                  <a:lnTo>
                    <a:pt x="3600" y="5022"/>
                  </a:lnTo>
                  <a:lnTo>
                    <a:pt x="3600" y="5126"/>
                  </a:lnTo>
                  <a:lnTo>
                    <a:pt x="3495" y="5106"/>
                  </a:lnTo>
                  <a:lnTo>
                    <a:pt x="3432" y="5147"/>
                  </a:lnTo>
                  <a:lnTo>
                    <a:pt x="3537" y="5315"/>
                  </a:lnTo>
                  <a:lnTo>
                    <a:pt x="3684" y="5357"/>
                  </a:lnTo>
                  <a:lnTo>
                    <a:pt x="3893" y="5357"/>
                  </a:lnTo>
                  <a:lnTo>
                    <a:pt x="3976" y="5294"/>
                  </a:lnTo>
                  <a:lnTo>
                    <a:pt x="4165" y="5294"/>
                  </a:lnTo>
                  <a:lnTo>
                    <a:pt x="4269" y="5357"/>
                  </a:lnTo>
                  <a:lnTo>
                    <a:pt x="4290" y="5252"/>
                  </a:lnTo>
                  <a:lnTo>
                    <a:pt x="4228" y="5189"/>
                  </a:lnTo>
                  <a:lnTo>
                    <a:pt x="4228" y="5106"/>
                  </a:lnTo>
                  <a:lnTo>
                    <a:pt x="4228" y="5022"/>
                  </a:lnTo>
                  <a:lnTo>
                    <a:pt x="4290" y="5106"/>
                  </a:lnTo>
                  <a:lnTo>
                    <a:pt x="4374" y="5106"/>
                  </a:lnTo>
                  <a:lnTo>
                    <a:pt x="4583" y="4834"/>
                  </a:lnTo>
                  <a:lnTo>
                    <a:pt x="4541" y="4771"/>
                  </a:lnTo>
                  <a:lnTo>
                    <a:pt x="4604" y="4771"/>
                  </a:lnTo>
                  <a:lnTo>
                    <a:pt x="4730" y="4603"/>
                  </a:lnTo>
                  <a:lnTo>
                    <a:pt x="4730" y="4478"/>
                  </a:lnTo>
                  <a:lnTo>
                    <a:pt x="4813" y="4394"/>
                  </a:lnTo>
                  <a:lnTo>
                    <a:pt x="4939" y="4394"/>
                  </a:lnTo>
                  <a:lnTo>
                    <a:pt x="5064" y="4269"/>
                  </a:lnTo>
                  <a:lnTo>
                    <a:pt x="5127" y="4310"/>
                  </a:lnTo>
                  <a:lnTo>
                    <a:pt x="5127" y="4352"/>
                  </a:lnTo>
                  <a:lnTo>
                    <a:pt x="5232" y="4352"/>
                  </a:lnTo>
                  <a:lnTo>
                    <a:pt x="5274" y="4289"/>
                  </a:lnTo>
                  <a:lnTo>
                    <a:pt x="5336" y="4206"/>
                  </a:lnTo>
                  <a:lnTo>
                    <a:pt x="5357" y="4269"/>
                  </a:lnTo>
                  <a:lnTo>
                    <a:pt x="5441" y="4310"/>
                  </a:lnTo>
                  <a:lnTo>
                    <a:pt x="5525" y="4352"/>
                  </a:lnTo>
                  <a:lnTo>
                    <a:pt x="5692" y="4310"/>
                  </a:lnTo>
                  <a:lnTo>
                    <a:pt x="5567" y="4373"/>
                  </a:lnTo>
                  <a:lnTo>
                    <a:pt x="5483" y="4415"/>
                  </a:lnTo>
                  <a:lnTo>
                    <a:pt x="5378" y="4394"/>
                  </a:lnTo>
                  <a:lnTo>
                    <a:pt x="5211" y="4415"/>
                  </a:lnTo>
                  <a:lnTo>
                    <a:pt x="5064" y="4415"/>
                  </a:lnTo>
                  <a:lnTo>
                    <a:pt x="5127" y="4478"/>
                  </a:lnTo>
                  <a:lnTo>
                    <a:pt x="5336" y="4478"/>
                  </a:lnTo>
                  <a:lnTo>
                    <a:pt x="5483" y="4561"/>
                  </a:lnTo>
                  <a:lnTo>
                    <a:pt x="5462" y="4582"/>
                  </a:lnTo>
                  <a:lnTo>
                    <a:pt x="5420" y="4624"/>
                  </a:lnTo>
                  <a:lnTo>
                    <a:pt x="5483" y="4708"/>
                  </a:lnTo>
                  <a:lnTo>
                    <a:pt x="5567" y="4708"/>
                  </a:lnTo>
                  <a:lnTo>
                    <a:pt x="5671" y="4771"/>
                  </a:lnTo>
                  <a:lnTo>
                    <a:pt x="5797" y="4708"/>
                  </a:lnTo>
                  <a:lnTo>
                    <a:pt x="5943" y="4687"/>
                  </a:lnTo>
                  <a:lnTo>
                    <a:pt x="6069" y="4729"/>
                  </a:lnTo>
                  <a:lnTo>
                    <a:pt x="6173" y="4792"/>
                  </a:lnTo>
                  <a:lnTo>
                    <a:pt x="6194" y="4708"/>
                  </a:lnTo>
                  <a:lnTo>
                    <a:pt x="6257" y="4729"/>
                  </a:lnTo>
                  <a:lnTo>
                    <a:pt x="6278" y="4875"/>
                  </a:lnTo>
                  <a:lnTo>
                    <a:pt x="6362" y="4938"/>
                  </a:lnTo>
                  <a:lnTo>
                    <a:pt x="6299" y="4980"/>
                  </a:lnTo>
                  <a:lnTo>
                    <a:pt x="6111" y="5022"/>
                  </a:lnTo>
                  <a:lnTo>
                    <a:pt x="5943" y="5126"/>
                  </a:lnTo>
                  <a:lnTo>
                    <a:pt x="5797" y="5315"/>
                  </a:lnTo>
                  <a:lnTo>
                    <a:pt x="5901" y="5357"/>
                  </a:lnTo>
                  <a:lnTo>
                    <a:pt x="5985" y="5294"/>
                  </a:lnTo>
                  <a:lnTo>
                    <a:pt x="6111" y="5357"/>
                  </a:lnTo>
                  <a:lnTo>
                    <a:pt x="6173" y="5336"/>
                  </a:lnTo>
                  <a:lnTo>
                    <a:pt x="6362" y="5503"/>
                  </a:lnTo>
                  <a:lnTo>
                    <a:pt x="6383" y="5566"/>
                  </a:lnTo>
                  <a:lnTo>
                    <a:pt x="6299" y="5775"/>
                  </a:lnTo>
                  <a:lnTo>
                    <a:pt x="6278" y="5838"/>
                  </a:lnTo>
                  <a:lnTo>
                    <a:pt x="6383" y="5922"/>
                  </a:lnTo>
                  <a:lnTo>
                    <a:pt x="6592" y="5922"/>
                  </a:lnTo>
                  <a:lnTo>
                    <a:pt x="6780" y="5817"/>
                  </a:lnTo>
                  <a:lnTo>
                    <a:pt x="7031" y="5629"/>
                  </a:lnTo>
                  <a:lnTo>
                    <a:pt x="7220" y="5629"/>
                  </a:lnTo>
                  <a:lnTo>
                    <a:pt x="7324" y="5503"/>
                  </a:lnTo>
                  <a:lnTo>
                    <a:pt x="7450" y="5419"/>
                  </a:lnTo>
                  <a:lnTo>
                    <a:pt x="7680" y="5440"/>
                  </a:lnTo>
                  <a:lnTo>
                    <a:pt x="7889" y="5440"/>
                  </a:lnTo>
                  <a:lnTo>
                    <a:pt x="7952" y="5336"/>
                  </a:lnTo>
                  <a:lnTo>
                    <a:pt x="7889" y="5231"/>
                  </a:lnTo>
                  <a:lnTo>
                    <a:pt x="7952" y="5210"/>
                  </a:lnTo>
                  <a:lnTo>
                    <a:pt x="7994" y="5126"/>
                  </a:lnTo>
                  <a:lnTo>
                    <a:pt x="7847" y="5106"/>
                  </a:lnTo>
                  <a:lnTo>
                    <a:pt x="7659" y="5126"/>
                  </a:lnTo>
                  <a:lnTo>
                    <a:pt x="7638" y="5252"/>
                  </a:lnTo>
                  <a:lnTo>
                    <a:pt x="7513" y="5189"/>
                  </a:lnTo>
                  <a:lnTo>
                    <a:pt x="7450" y="5189"/>
                  </a:lnTo>
                  <a:lnTo>
                    <a:pt x="7345" y="5294"/>
                  </a:lnTo>
                  <a:lnTo>
                    <a:pt x="7303" y="5252"/>
                  </a:lnTo>
                  <a:lnTo>
                    <a:pt x="7010" y="4938"/>
                  </a:lnTo>
                  <a:lnTo>
                    <a:pt x="6948" y="4813"/>
                  </a:lnTo>
                  <a:lnTo>
                    <a:pt x="6885" y="4687"/>
                  </a:lnTo>
                  <a:lnTo>
                    <a:pt x="6822" y="4708"/>
                  </a:lnTo>
                  <a:lnTo>
                    <a:pt x="6885" y="4875"/>
                  </a:lnTo>
                  <a:lnTo>
                    <a:pt x="7094" y="5106"/>
                  </a:lnTo>
                  <a:lnTo>
                    <a:pt x="7261" y="5294"/>
                  </a:lnTo>
                  <a:lnTo>
                    <a:pt x="7220" y="5315"/>
                  </a:lnTo>
                  <a:lnTo>
                    <a:pt x="7094" y="5294"/>
                  </a:lnTo>
                  <a:lnTo>
                    <a:pt x="7031" y="5210"/>
                  </a:lnTo>
                  <a:lnTo>
                    <a:pt x="7010" y="5085"/>
                  </a:lnTo>
                  <a:lnTo>
                    <a:pt x="6927" y="5043"/>
                  </a:lnTo>
                  <a:lnTo>
                    <a:pt x="6885" y="5106"/>
                  </a:lnTo>
                  <a:lnTo>
                    <a:pt x="6885" y="5022"/>
                  </a:lnTo>
                  <a:lnTo>
                    <a:pt x="6822" y="5022"/>
                  </a:lnTo>
                  <a:lnTo>
                    <a:pt x="6780" y="5043"/>
                  </a:lnTo>
                  <a:lnTo>
                    <a:pt x="6780" y="5001"/>
                  </a:lnTo>
                  <a:lnTo>
                    <a:pt x="6822" y="4917"/>
                  </a:lnTo>
                  <a:lnTo>
                    <a:pt x="6801" y="4875"/>
                  </a:lnTo>
                  <a:lnTo>
                    <a:pt x="6717" y="4896"/>
                  </a:lnTo>
                  <a:lnTo>
                    <a:pt x="6676" y="4834"/>
                  </a:lnTo>
                  <a:lnTo>
                    <a:pt x="6592" y="4771"/>
                  </a:lnTo>
                  <a:lnTo>
                    <a:pt x="6404" y="4792"/>
                  </a:lnTo>
                  <a:lnTo>
                    <a:pt x="6320" y="4729"/>
                  </a:lnTo>
                  <a:lnTo>
                    <a:pt x="6362" y="4687"/>
                  </a:lnTo>
                  <a:lnTo>
                    <a:pt x="6487" y="4708"/>
                  </a:lnTo>
                  <a:lnTo>
                    <a:pt x="6529" y="4624"/>
                  </a:lnTo>
                  <a:lnTo>
                    <a:pt x="6634" y="4708"/>
                  </a:lnTo>
                  <a:lnTo>
                    <a:pt x="6738" y="4708"/>
                  </a:lnTo>
                  <a:lnTo>
                    <a:pt x="6780" y="4624"/>
                  </a:lnTo>
                  <a:lnTo>
                    <a:pt x="6885" y="4603"/>
                  </a:lnTo>
                  <a:lnTo>
                    <a:pt x="7052" y="4415"/>
                  </a:lnTo>
                  <a:lnTo>
                    <a:pt x="7052" y="4373"/>
                  </a:lnTo>
                  <a:lnTo>
                    <a:pt x="7136" y="4394"/>
                  </a:lnTo>
                  <a:lnTo>
                    <a:pt x="7136" y="4457"/>
                  </a:lnTo>
                  <a:lnTo>
                    <a:pt x="7031" y="4582"/>
                  </a:lnTo>
                  <a:lnTo>
                    <a:pt x="6989" y="4603"/>
                  </a:lnTo>
                  <a:lnTo>
                    <a:pt x="7010" y="4666"/>
                  </a:lnTo>
                  <a:lnTo>
                    <a:pt x="7094" y="4624"/>
                  </a:lnTo>
                  <a:lnTo>
                    <a:pt x="7220" y="4457"/>
                  </a:lnTo>
                  <a:lnTo>
                    <a:pt x="7241" y="4373"/>
                  </a:lnTo>
                  <a:lnTo>
                    <a:pt x="7157" y="4289"/>
                  </a:lnTo>
                  <a:lnTo>
                    <a:pt x="7136" y="4248"/>
                  </a:lnTo>
                  <a:lnTo>
                    <a:pt x="7199" y="4206"/>
                  </a:lnTo>
                  <a:lnTo>
                    <a:pt x="7261" y="4352"/>
                  </a:lnTo>
                  <a:lnTo>
                    <a:pt x="7345" y="4373"/>
                  </a:lnTo>
                  <a:lnTo>
                    <a:pt x="7450" y="4289"/>
                  </a:lnTo>
                  <a:lnTo>
                    <a:pt x="7617" y="4310"/>
                  </a:lnTo>
                  <a:lnTo>
                    <a:pt x="7722" y="4248"/>
                  </a:lnTo>
                  <a:lnTo>
                    <a:pt x="7868" y="4248"/>
                  </a:lnTo>
                  <a:lnTo>
                    <a:pt x="7973" y="4101"/>
                  </a:lnTo>
                  <a:lnTo>
                    <a:pt x="8057" y="4038"/>
                  </a:lnTo>
                  <a:lnTo>
                    <a:pt x="8182" y="4038"/>
                  </a:lnTo>
                  <a:lnTo>
                    <a:pt x="8203" y="3934"/>
                  </a:lnTo>
                  <a:lnTo>
                    <a:pt x="8287" y="3871"/>
                  </a:lnTo>
                  <a:lnTo>
                    <a:pt x="8454" y="3871"/>
                  </a:lnTo>
                  <a:lnTo>
                    <a:pt x="8580" y="3829"/>
                  </a:lnTo>
                  <a:lnTo>
                    <a:pt x="8663" y="3829"/>
                  </a:lnTo>
                  <a:lnTo>
                    <a:pt x="8663" y="3892"/>
                  </a:lnTo>
                  <a:lnTo>
                    <a:pt x="8768" y="3850"/>
                  </a:lnTo>
                  <a:lnTo>
                    <a:pt x="8789" y="3578"/>
                  </a:lnTo>
                  <a:lnTo>
                    <a:pt x="8873" y="3557"/>
                  </a:lnTo>
                  <a:lnTo>
                    <a:pt x="8998" y="3348"/>
                  </a:lnTo>
                  <a:lnTo>
                    <a:pt x="9291" y="3327"/>
                  </a:lnTo>
                  <a:lnTo>
                    <a:pt x="9396" y="3243"/>
                  </a:lnTo>
                  <a:lnTo>
                    <a:pt x="9354" y="3118"/>
                  </a:lnTo>
                  <a:lnTo>
                    <a:pt x="9438" y="2909"/>
                  </a:lnTo>
                  <a:lnTo>
                    <a:pt x="9417" y="2720"/>
                  </a:lnTo>
                  <a:lnTo>
                    <a:pt x="9228" y="2616"/>
                  </a:lnTo>
                  <a:lnTo>
                    <a:pt x="9291" y="2365"/>
                  </a:lnTo>
                  <a:lnTo>
                    <a:pt x="9396" y="2323"/>
                  </a:lnTo>
                  <a:lnTo>
                    <a:pt x="9500" y="2197"/>
                  </a:lnTo>
                  <a:lnTo>
                    <a:pt x="9500" y="2072"/>
                  </a:lnTo>
                  <a:lnTo>
                    <a:pt x="9417" y="2009"/>
                  </a:lnTo>
                  <a:lnTo>
                    <a:pt x="9354" y="1883"/>
                  </a:lnTo>
                  <a:lnTo>
                    <a:pt x="9291" y="1967"/>
                  </a:lnTo>
                  <a:lnTo>
                    <a:pt x="9103" y="1946"/>
                  </a:lnTo>
                  <a:lnTo>
                    <a:pt x="8935" y="1841"/>
                  </a:lnTo>
                  <a:lnTo>
                    <a:pt x="8810" y="1862"/>
                  </a:lnTo>
                  <a:lnTo>
                    <a:pt x="8705" y="1800"/>
                  </a:lnTo>
                  <a:lnTo>
                    <a:pt x="8559" y="1779"/>
                  </a:lnTo>
                  <a:lnTo>
                    <a:pt x="8349" y="1758"/>
                  </a:lnTo>
                  <a:lnTo>
                    <a:pt x="8266" y="1841"/>
                  </a:lnTo>
                  <a:lnTo>
                    <a:pt x="8203" y="1695"/>
                  </a:lnTo>
                  <a:lnTo>
                    <a:pt x="8057" y="1590"/>
                  </a:lnTo>
                  <a:lnTo>
                    <a:pt x="7931" y="1318"/>
                  </a:lnTo>
                  <a:lnTo>
                    <a:pt x="7826" y="1339"/>
                  </a:lnTo>
                  <a:lnTo>
                    <a:pt x="7638" y="1465"/>
                  </a:lnTo>
                  <a:lnTo>
                    <a:pt x="7513" y="1444"/>
                  </a:lnTo>
                  <a:lnTo>
                    <a:pt x="7366" y="1486"/>
                  </a:lnTo>
                  <a:lnTo>
                    <a:pt x="7220" y="1423"/>
                  </a:lnTo>
                  <a:lnTo>
                    <a:pt x="7115" y="1528"/>
                  </a:lnTo>
                  <a:lnTo>
                    <a:pt x="6843" y="1256"/>
                  </a:lnTo>
                  <a:lnTo>
                    <a:pt x="6780" y="1067"/>
                  </a:lnTo>
                  <a:lnTo>
                    <a:pt x="6780" y="921"/>
                  </a:lnTo>
                  <a:lnTo>
                    <a:pt x="6676" y="921"/>
                  </a:lnTo>
                  <a:lnTo>
                    <a:pt x="6676" y="795"/>
                  </a:lnTo>
                  <a:lnTo>
                    <a:pt x="6529" y="691"/>
                  </a:lnTo>
                  <a:lnTo>
                    <a:pt x="6215" y="732"/>
                  </a:lnTo>
                  <a:lnTo>
                    <a:pt x="6069" y="523"/>
                  </a:lnTo>
                  <a:lnTo>
                    <a:pt x="6111" y="398"/>
                  </a:lnTo>
                  <a:lnTo>
                    <a:pt x="6006" y="293"/>
                  </a:lnTo>
                  <a:lnTo>
                    <a:pt x="5901" y="21"/>
                  </a:lnTo>
                  <a:lnTo>
                    <a:pt x="5776" y="21"/>
                  </a:lnTo>
                  <a:lnTo>
                    <a:pt x="5650" y="105"/>
                  </a:lnTo>
                  <a:lnTo>
                    <a:pt x="5357" y="105"/>
                  </a:lnTo>
                  <a:lnTo>
                    <a:pt x="5064"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064;p43">
              <a:extLst>
                <a:ext uri="{FF2B5EF4-FFF2-40B4-BE49-F238E27FC236}">
                  <a16:creationId xmlns:a16="http://schemas.microsoft.com/office/drawing/2014/main" id="{7F05CB22-9917-4F0C-8F73-3D7E85DF6C0D}"/>
                </a:ext>
              </a:extLst>
            </p:cNvPr>
            <p:cNvSpPr/>
            <p:nvPr/>
          </p:nvSpPr>
          <p:spPr>
            <a:xfrm>
              <a:off x="4036750" y="2474325"/>
              <a:ext cx="49725" cy="55475"/>
            </a:xfrm>
            <a:custGeom>
              <a:avLst/>
              <a:gdLst/>
              <a:ahLst/>
              <a:cxnLst/>
              <a:rect l="l" t="t" r="r" b="b"/>
              <a:pathLst>
                <a:path w="1989" h="2219" extrusionOk="0">
                  <a:moveTo>
                    <a:pt x="419" y="0"/>
                  </a:moveTo>
                  <a:lnTo>
                    <a:pt x="398" y="63"/>
                  </a:lnTo>
                  <a:lnTo>
                    <a:pt x="272" y="63"/>
                  </a:lnTo>
                  <a:lnTo>
                    <a:pt x="210" y="105"/>
                  </a:lnTo>
                  <a:lnTo>
                    <a:pt x="105" y="63"/>
                  </a:lnTo>
                  <a:lnTo>
                    <a:pt x="84" y="84"/>
                  </a:lnTo>
                  <a:lnTo>
                    <a:pt x="0" y="63"/>
                  </a:lnTo>
                  <a:lnTo>
                    <a:pt x="42" y="210"/>
                  </a:lnTo>
                  <a:lnTo>
                    <a:pt x="0" y="272"/>
                  </a:lnTo>
                  <a:lnTo>
                    <a:pt x="42" y="419"/>
                  </a:lnTo>
                  <a:lnTo>
                    <a:pt x="251" y="377"/>
                  </a:lnTo>
                  <a:lnTo>
                    <a:pt x="314" y="628"/>
                  </a:lnTo>
                  <a:lnTo>
                    <a:pt x="565" y="837"/>
                  </a:lnTo>
                  <a:lnTo>
                    <a:pt x="586" y="942"/>
                  </a:lnTo>
                  <a:lnTo>
                    <a:pt x="900" y="1214"/>
                  </a:lnTo>
                  <a:lnTo>
                    <a:pt x="921" y="1360"/>
                  </a:lnTo>
                  <a:lnTo>
                    <a:pt x="1026" y="1528"/>
                  </a:lnTo>
                  <a:lnTo>
                    <a:pt x="1005" y="2072"/>
                  </a:lnTo>
                  <a:lnTo>
                    <a:pt x="1088" y="2218"/>
                  </a:lnTo>
                  <a:lnTo>
                    <a:pt x="1151" y="2177"/>
                  </a:lnTo>
                  <a:lnTo>
                    <a:pt x="1256" y="2197"/>
                  </a:lnTo>
                  <a:lnTo>
                    <a:pt x="1256" y="2093"/>
                  </a:lnTo>
                  <a:lnTo>
                    <a:pt x="1360" y="1884"/>
                  </a:lnTo>
                  <a:lnTo>
                    <a:pt x="1423" y="1905"/>
                  </a:lnTo>
                  <a:lnTo>
                    <a:pt x="1423" y="1758"/>
                  </a:lnTo>
                  <a:lnTo>
                    <a:pt x="1444" y="1549"/>
                  </a:lnTo>
                  <a:lnTo>
                    <a:pt x="1549" y="1549"/>
                  </a:lnTo>
                  <a:lnTo>
                    <a:pt x="1716" y="1486"/>
                  </a:lnTo>
                  <a:lnTo>
                    <a:pt x="1779" y="1570"/>
                  </a:lnTo>
                  <a:lnTo>
                    <a:pt x="1967" y="1570"/>
                  </a:lnTo>
                  <a:lnTo>
                    <a:pt x="1988" y="1528"/>
                  </a:lnTo>
                  <a:lnTo>
                    <a:pt x="1925" y="1423"/>
                  </a:lnTo>
                  <a:lnTo>
                    <a:pt x="1946" y="1319"/>
                  </a:lnTo>
                  <a:lnTo>
                    <a:pt x="1925" y="1214"/>
                  </a:lnTo>
                  <a:lnTo>
                    <a:pt x="1758" y="1109"/>
                  </a:lnTo>
                  <a:lnTo>
                    <a:pt x="1612" y="963"/>
                  </a:lnTo>
                  <a:lnTo>
                    <a:pt x="1612" y="921"/>
                  </a:lnTo>
                  <a:lnTo>
                    <a:pt x="1465" y="858"/>
                  </a:lnTo>
                  <a:lnTo>
                    <a:pt x="1465" y="712"/>
                  </a:lnTo>
                  <a:lnTo>
                    <a:pt x="1444" y="524"/>
                  </a:lnTo>
                  <a:lnTo>
                    <a:pt x="1298" y="440"/>
                  </a:lnTo>
                  <a:lnTo>
                    <a:pt x="1109" y="272"/>
                  </a:lnTo>
                  <a:lnTo>
                    <a:pt x="1047" y="272"/>
                  </a:lnTo>
                  <a:lnTo>
                    <a:pt x="1026" y="314"/>
                  </a:lnTo>
                  <a:lnTo>
                    <a:pt x="837" y="314"/>
                  </a:lnTo>
                  <a:lnTo>
                    <a:pt x="670" y="126"/>
                  </a:lnTo>
                  <a:lnTo>
                    <a:pt x="523" y="126"/>
                  </a:lnTo>
                  <a:lnTo>
                    <a:pt x="419"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065;p43">
              <a:extLst>
                <a:ext uri="{FF2B5EF4-FFF2-40B4-BE49-F238E27FC236}">
                  <a16:creationId xmlns:a16="http://schemas.microsoft.com/office/drawing/2014/main" id="{165649F6-9668-4537-9D29-DEFC8FA4399A}"/>
                </a:ext>
              </a:extLst>
            </p:cNvPr>
            <p:cNvSpPr/>
            <p:nvPr/>
          </p:nvSpPr>
          <p:spPr>
            <a:xfrm>
              <a:off x="3957250" y="2483750"/>
              <a:ext cx="127650" cy="81625"/>
            </a:xfrm>
            <a:custGeom>
              <a:avLst/>
              <a:gdLst/>
              <a:ahLst/>
              <a:cxnLst/>
              <a:rect l="l" t="t" r="r" b="b"/>
              <a:pathLst>
                <a:path w="5106" h="3265" extrusionOk="0">
                  <a:moveTo>
                    <a:pt x="3431" y="0"/>
                  </a:moveTo>
                  <a:lnTo>
                    <a:pt x="3076" y="63"/>
                  </a:lnTo>
                  <a:lnTo>
                    <a:pt x="2950" y="147"/>
                  </a:lnTo>
                  <a:lnTo>
                    <a:pt x="2553" y="209"/>
                  </a:lnTo>
                  <a:lnTo>
                    <a:pt x="2448" y="335"/>
                  </a:lnTo>
                  <a:lnTo>
                    <a:pt x="2323" y="335"/>
                  </a:lnTo>
                  <a:lnTo>
                    <a:pt x="2176" y="377"/>
                  </a:lnTo>
                  <a:lnTo>
                    <a:pt x="2030" y="335"/>
                  </a:lnTo>
                  <a:lnTo>
                    <a:pt x="1988" y="230"/>
                  </a:lnTo>
                  <a:lnTo>
                    <a:pt x="1820" y="167"/>
                  </a:lnTo>
                  <a:lnTo>
                    <a:pt x="1674" y="147"/>
                  </a:lnTo>
                  <a:lnTo>
                    <a:pt x="1465" y="42"/>
                  </a:lnTo>
                  <a:lnTo>
                    <a:pt x="1360" y="42"/>
                  </a:lnTo>
                  <a:lnTo>
                    <a:pt x="1276" y="126"/>
                  </a:lnTo>
                  <a:lnTo>
                    <a:pt x="1151" y="126"/>
                  </a:lnTo>
                  <a:lnTo>
                    <a:pt x="1172" y="147"/>
                  </a:lnTo>
                  <a:lnTo>
                    <a:pt x="1130" y="272"/>
                  </a:lnTo>
                  <a:lnTo>
                    <a:pt x="962" y="314"/>
                  </a:lnTo>
                  <a:lnTo>
                    <a:pt x="858" y="544"/>
                  </a:lnTo>
                  <a:lnTo>
                    <a:pt x="732" y="879"/>
                  </a:lnTo>
                  <a:lnTo>
                    <a:pt x="523" y="1193"/>
                  </a:lnTo>
                  <a:lnTo>
                    <a:pt x="544" y="1297"/>
                  </a:lnTo>
                  <a:lnTo>
                    <a:pt x="439" y="1402"/>
                  </a:lnTo>
                  <a:lnTo>
                    <a:pt x="293" y="1381"/>
                  </a:lnTo>
                  <a:lnTo>
                    <a:pt x="230" y="1486"/>
                  </a:lnTo>
                  <a:lnTo>
                    <a:pt x="126" y="1507"/>
                  </a:lnTo>
                  <a:lnTo>
                    <a:pt x="0" y="1632"/>
                  </a:lnTo>
                  <a:lnTo>
                    <a:pt x="126" y="1674"/>
                  </a:lnTo>
                  <a:lnTo>
                    <a:pt x="146" y="1737"/>
                  </a:lnTo>
                  <a:lnTo>
                    <a:pt x="335" y="1946"/>
                  </a:lnTo>
                  <a:lnTo>
                    <a:pt x="356" y="2051"/>
                  </a:lnTo>
                  <a:lnTo>
                    <a:pt x="523" y="2134"/>
                  </a:lnTo>
                  <a:lnTo>
                    <a:pt x="670" y="2260"/>
                  </a:lnTo>
                  <a:lnTo>
                    <a:pt x="607" y="2406"/>
                  </a:lnTo>
                  <a:lnTo>
                    <a:pt x="628" y="2448"/>
                  </a:lnTo>
                  <a:lnTo>
                    <a:pt x="837" y="2532"/>
                  </a:lnTo>
                  <a:lnTo>
                    <a:pt x="879" y="2616"/>
                  </a:lnTo>
                  <a:lnTo>
                    <a:pt x="983" y="2574"/>
                  </a:lnTo>
                  <a:lnTo>
                    <a:pt x="1088" y="2657"/>
                  </a:lnTo>
                  <a:lnTo>
                    <a:pt x="1172" y="2532"/>
                  </a:lnTo>
                  <a:lnTo>
                    <a:pt x="1381" y="2553"/>
                  </a:lnTo>
                  <a:lnTo>
                    <a:pt x="1276" y="2678"/>
                  </a:lnTo>
                  <a:lnTo>
                    <a:pt x="1297" y="2762"/>
                  </a:lnTo>
                  <a:lnTo>
                    <a:pt x="1339" y="2888"/>
                  </a:lnTo>
                  <a:lnTo>
                    <a:pt x="1486" y="2888"/>
                  </a:lnTo>
                  <a:lnTo>
                    <a:pt x="1569" y="2971"/>
                  </a:lnTo>
                  <a:lnTo>
                    <a:pt x="1569" y="3055"/>
                  </a:lnTo>
                  <a:lnTo>
                    <a:pt x="1507" y="3097"/>
                  </a:lnTo>
                  <a:lnTo>
                    <a:pt x="1590" y="3201"/>
                  </a:lnTo>
                  <a:lnTo>
                    <a:pt x="1716" y="3139"/>
                  </a:lnTo>
                  <a:lnTo>
                    <a:pt x="1883" y="3139"/>
                  </a:lnTo>
                  <a:lnTo>
                    <a:pt x="1925" y="3201"/>
                  </a:lnTo>
                  <a:lnTo>
                    <a:pt x="1988" y="3180"/>
                  </a:lnTo>
                  <a:lnTo>
                    <a:pt x="2197" y="3264"/>
                  </a:lnTo>
                  <a:lnTo>
                    <a:pt x="2343" y="3180"/>
                  </a:lnTo>
                  <a:lnTo>
                    <a:pt x="2490" y="3201"/>
                  </a:lnTo>
                  <a:lnTo>
                    <a:pt x="2553" y="3160"/>
                  </a:lnTo>
                  <a:lnTo>
                    <a:pt x="2699" y="3201"/>
                  </a:lnTo>
                  <a:lnTo>
                    <a:pt x="2804" y="3201"/>
                  </a:lnTo>
                  <a:lnTo>
                    <a:pt x="3013" y="3243"/>
                  </a:lnTo>
                  <a:lnTo>
                    <a:pt x="3076" y="3180"/>
                  </a:lnTo>
                  <a:lnTo>
                    <a:pt x="3222" y="3139"/>
                  </a:lnTo>
                  <a:lnTo>
                    <a:pt x="3264" y="3055"/>
                  </a:lnTo>
                  <a:lnTo>
                    <a:pt x="3599" y="2888"/>
                  </a:lnTo>
                  <a:lnTo>
                    <a:pt x="3766" y="2867"/>
                  </a:lnTo>
                  <a:lnTo>
                    <a:pt x="3955" y="2888"/>
                  </a:lnTo>
                  <a:lnTo>
                    <a:pt x="4122" y="2971"/>
                  </a:lnTo>
                  <a:lnTo>
                    <a:pt x="4185" y="3034"/>
                  </a:lnTo>
                  <a:lnTo>
                    <a:pt x="4289" y="2992"/>
                  </a:lnTo>
                  <a:lnTo>
                    <a:pt x="4436" y="3055"/>
                  </a:lnTo>
                  <a:lnTo>
                    <a:pt x="4478" y="3139"/>
                  </a:lnTo>
                  <a:lnTo>
                    <a:pt x="4603" y="3139"/>
                  </a:lnTo>
                  <a:lnTo>
                    <a:pt x="4582" y="2992"/>
                  </a:lnTo>
                  <a:lnTo>
                    <a:pt x="4624" y="2888"/>
                  </a:lnTo>
                  <a:lnTo>
                    <a:pt x="4624" y="2720"/>
                  </a:lnTo>
                  <a:lnTo>
                    <a:pt x="4603" y="2636"/>
                  </a:lnTo>
                  <a:lnTo>
                    <a:pt x="4645" y="2553"/>
                  </a:lnTo>
                  <a:lnTo>
                    <a:pt x="4708" y="2427"/>
                  </a:lnTo>
                  <a:lnTo>
                    <a:pt x="4896" y="2427"/>
                  </a:lnTo>
                  <a:lnTo>
                    <a:pt x="5022" y="2406"/>
                  </a:lnTo>
                  <a:lnTo>
                    <a:pt x="5105" y="2239"/>
                  </a:lnTo>
                  <a:lnTo>
                    <a:pt x="5105" y="2155"/>
                  </a:lnTo>
                  <a:lnTo>
                    <a:pt x="5043" y="2113"/>
                  </a:lnTo>
                  <a:lnTo>
                    <a:pt x="5105" y="2051"/>
                  </a:lnTo>
                  <a:lnTo>
                    <a:pt x="5001" y="1988"/>
                  </a:lnTo>
                  <a:lnTo>
                    <a:pt x="4812" y="1988"/>
                  </a:lnTo>
                  <a:lnTo>
                    <a:pt x="4729" y="2051"/>
                  </a:lnTo>
                  <a:lnTo>
                    <a:pt x="4520" y="2051"/>
                  </a:lnTo>
                  <a:lnTo>
                    <a:pt x="4373" y="2009"/>
                  </a:lnTo>
                  <a:lnTo>
                    <a:pt x="4268" y="1841"/>
                  </a:lnTo>
                  <a:lnTo>
                    <a:pt x="4185" y="1695"/>
                  </a:lnTo>
                  <a:lnTo>
                    <a:pt x="4206" y="1151"/>
                  </a:lnTo>
                  <a:lnTo>
                    <a:pt x="4101" y="983"/>
                  </a:lnTo>
                  <a:lnTo>
                    <a:pt x="4080" y="837"/>
                  </a:lnTo>
                  <a:lnTo>
                    <a:pt x="3766" y="565"/>
                  </a:lnTo>
                  <a:lnTo>
                    <a:pt x="3745" y="460"/>
                  </a:lnTo>
                  <a:lnTo>
                    <a:pt x="3494" y="251"/>
                  </a:lnTo>
                  <a:lnTo>
                    <a:pt x="3431"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066;p43">
              <a:extLst>
                <a:ext uri="{FF2B5EF4-FFF2-40B4-BE49-F238E27FC236}">
                  <a16:creationId xmlns:a16="http://schemas.microsoft.com/office/drawing/2014/main" id="{8EBF492C-567A-4D1D-9F87-697F8DE187F7}"/>
                </a:ext>
              </a:extLst>
            </p:cNvPr>
            <p:cNvSpPr/>
            <p:nvPr/>
          </p:nvSpPr>
          <p:spPr>
            <a:xfrm>
              <a:off x="3989150" y="2555400"/>
              <a:ext cx="83725" cy="52850"/>
            </a:xfrm>
            <a:custGeom>
              <a:avLst/>
              <a:gdLst/>
              <a:ahLst/>
              <a:cxnLst/>
              <a:rect l="l" t="t" r="r" b="b"/>
              <a:pathLst>
                <a:path w="3349" h="2114" extrusionOk="0">
                  <a:moveTo>
                    <a:pt x="2490" y="1"/>
                  </a:moveTo>
                  <a:lnTo>
                    <a:pt x="2323" y="22"/>
                  </a:lnTo>
                  <a:lnTo>
                    <a:pt x="1988" y="189"/>
                  </a:lnTo>
                  <a:lnTo>
                    <a:pt x="1946" y="273"/>
                  </a:lnTo>
                  <a:lnTo>
                    <a:pt x="1800" y="314"/>
                  </a:lnTo>
                  <a:lnTo>
                    <a:pt x="1737" y="377"/>
                  </a:lnTo>
                  <a:lnTo>
                    <a:pt x="1528" y="335"/>
                  </a:lnTo>
                  <a:lnTo>
                    <a:pt x="1423" y="335"/>
                  </a:lnTo>
                  <a:lnTo>
                    <a:pt x="1277" y="294"/>
                  </a:lnTo>
                  <a:lnTo>
                    <a:pt x="1214" y="335"/>
                  </a:lnTo>
                  <a:lnTo>
                    <a:pt x="1067" y="314"/>
                  </a:lnTo>
                  <a:lnTo>
                    <a:pt x="921" y="398"/>
                  </a:lnTo>
                  <a:lnTo>
                    <a:pt x="712" y="314"/>
                  </a:lnTo>
                  <a:lnTo>
                    <a:pt x="649" y="335"/>
                  </a:lnTo>
                  <a:lnTo>
                    <a:pt x="607" y="273"/>
                  </a:lnTo>
                  <a:lnTo>
                    <a:pt x="440" y="273"/>
                  </a:lnTo>
                  <a:lnTo>
                    <a:pt x="314" y="335"/>
                  </a:lnTo>
                  <a:lnTo>
                    <a:pt x="231" y="231"/>
                  </a:lnTo>
                  <a:lnTo>
                    <a:pt x="293" y="189"/>
                  </a:lnTo>
                  <a:lnTo>
                    <a:pt x="293" y="105"/>
                  </a:lnTo>
                  <a:lnTo>
                    <a:pt x="210" y="22"/>
                  </a:lnTo>
                  <a:lnTo>
                    <a:pt x="63" y="22"/>
                  </a:lnTo>
                  <a:lnTo>
                    <a:pt x="84" y="126"/>
                  </a:lnTo>
                  <a:lnTo>
                    <a:pt x="0" y="210"/>
                  </a:lnTo>
                  <a:lnTo>
                    <a:pt x="63" y="440"/>
                  </a:lnTo>
                  <a:lnTo>
                    <a:pt x="231" y="628"/>
                  </a:lnTo>
                  <a:lnTo>
                    <a:pt x="314" y="754"/>
                  </a:lnTo>
                  <a:lnTo>
                    <a:pt x="272" y="900"/>
                  </a:lnTo>
                  <a:lnTo>
                    <a:pt x="63" y="1068"/>
                  </a:lnTo>
                  <a:lnTo>
                    <a:pt x="84" y="1172"/>
                  </a:lnTo>
                  <a:lnTo>
                    <a:pt x="168" y="1277"/>
                  </a:lnTo>
                  <a:lnTo>
                    <a:pt x="105" y="1382"/>
                  </a:lnTo>
                  <a:lnTo>
                    <a:pt x="335" y="1570"/>
                  </a:lnTo>
                  <a:lnTo>
                    <a:pt x="503" y="1842"/>
                  </a:lnTo>
                  <a:lnTo>
                    <a:pt x="523" y="1988"/>
                  </a:lnTo>
                  <a:lnTo>
                    <a:pt x="523" y="2093"/>
                  </a:lnTo>
                  <a:lnTo>
                    <a:pt x="607" y="2114"/>
                  </a:lnTo>
                  <a:lnTo>
                    <a:pt x="795" y="2114"/>
                  </a:lnTo>
                  <a:lnTo>
                    <a:pt x="942" y="2093"/>
                  </a:lnTo>
                  <a:lnTo>
                    <a:pt x="1026" y="1988"/>
                  </a:lnTo>
                  <a:lnTo>
                    <a:pt x="1172" y="2009"/>
                  </a:lnTo>
                  <a:lnTo>
                    <a:pt x="1319" y="2009"/>
                  </a:lnTo>
                  <a:lnTo>
                    <a:pt x="1339" y="2114"/>
                  </a:lnTo>
                  <a:lnTo>
                    <a:pt x="1444" y="2114"/>
                  </a:lnTo>
                  <a:lnTo>
                    <a:pt x="1528" y="2051"/>
                  </a:lnTo>
                  <a:lnTo>
                    <a:pt x="1653" y="2051"/>
                  </a:lnTo>
                  <a:lnTo>
                    <a:pt x="1737" y="2114"/>
                  </a:lnTo>
                  <a:lnTo>
                    <a:pt x="1863" y="2072"/>
                  </a:lnTo>
                  <a:lnTo>
                    <a:pt x="2093" y="2072"/>
                  </a:lnTo>
                  <a:lnTo>
                    <a:pt x="2176" y="2009"/>
                  </a:lnTo>
                  <a:lnTo>
                    <a:pt x="2114" y="1905"/>
                  </a:lnTo>
                  <a:lnTo>
                    <a:pt x="2114" y="1779"/>
                  </a:lnTo>
                  <a:lnTo>
                    <a:pt x="2281" y="1675"/>
                  </a:lnTo>
                  <a:lnTo>
                    <a:pt x="2323" y="1675"/>
                  </a:lnTo>
                  <a:lnTo>
                    <a:pt x="2427" y="1570"/>
                  </a:lnTo>
                  <a:lnTo>
                    <a:pt x="2511" y="1570"/>
                  </a:lnTo>
                  <a:lnTo>
                    <a:pt x="2595" y="1486"/>
                  </a:lnTo>
                  <a:lnTo>
                    <a:pt x="2741" y="1486"/>
                  </a:lnTo>
                  <a:lnTo>
                    <a:pt x="2909" y="1633"/>
                  </a:lnTo>
                  <a:lnTo>
                    <a:pt x="3013" y="1549"/>
                  </a:lnTo>
                  <a:lnTo>
                    <a:pt x="3118" y="1570"/>
                  </a:lnTo>
                  <a:lnTo>
                    <a:pt x="3034" y="1444"/>
                  </a:lnTo>
                  <a:lnTo>
                    <a:pt x="2930" y="1256"/>
                  </a:lnTo>
                  <a:lnTo>
                    <a:pt x="2825" y="1256"/>
                  </a:lnTo>
                  <a:lnTo>
                    <a:pt x="2804" y="1172"/>
                  </a:lnTo>
                  <a:lnTo>
                    <a:pt x="2951" y="1068"/>
                  </a:lnTo>
                  <a:lnTo>
                    <a:pt x="3013" y="942"/>
                  </a:lnTo>
                  <a:lnTo>
                    <a:pt x="2992" y="712"/>
                  </a:lnTo>
                  <a:lnTo>
                    <a:pt x="3139" y="545"/>
                  </a:lnTo>
                  <a:lnTo>
                    <a:pt x="3244" y="586"/>
                  </a:lnTo>
                  <a:lnTo>
                    <a:pt x="3327" y="503"/>
                  </a:lnTo>
                  <a:lnTo>
                    <a:pt x="3348" y="294"/>
                  </a:lnTo>
                  <a:lnTo>
                    <a:pt x="3327" y="273"/>
                  </a:lnTo>
                  <a:lnTo>
                    <a:pt x="3202" y="273"/>
                  </a:lnTo>
                  <a:lnTo>
                    <a:pt x="3160" y="189"/>
                  </a:lnTo>
                  <a:lnTo>
                    <a:pt x="3013" y="126"/>
                  </a:lnTo>
                  <a:lnTo>
                    <a:pt x="2909" y="168"/>
                  </a:lnTo>
                  <a:lnTo>
                    <a:pt x="2846" y="105"/>
                  </a:lnTo>
                  <a:lnTo>
                    <a:pt x="2679" y="22"/>
                  </a:lnTo>
                  <a:lnTo>
                    <a:pt x="2490"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3067;p43">
              <a:extLst>
                <a:ext uri="{FF2B5EF4-FFF2-40B4-BE49-F238E27FC236}">
                  <a16:creationId xmlns:a16="http://schemas.microsoft.com/office/drawing/2014/main" id="{1224F066-F61C-402F-B043-A50934675FE4}"/>
                </a:ext>
              </a:extLst>
            </p:cNvPr>
            <p:cNvGrpSpPr/>
            <p:nvPr/>
          </p:nvGrpSpPr>
          <p:grpSpPr>
            <a:xfrm>
              <a:off x="3866750" y="2520350"/>
              <a:ext cx="78475" cy="60700"/>
              <a:chOff x="3866750" y="2520350"/>
              <a:chExt cx="78475" cy="60700"/>
            </a:xfrm>
          </p:grpSpPr>
          <p:sp>
            <p:nvSpPr>
              <p:cNvPr id="228" name="Google Shape;3068;p43">
                <a:extLst>
                  <a:ext uri="{FF2B5EF4-FFF2-40B4-BE49-F238E27FC236}">
                    <a16:creationId xmlns:a16="http://schemas.microsoft.com/office/drawing/2014/main" id="{BE16F5B0-F33F-4838-838E-40E9F2B64AA5}"/>
                  </a:ext>
                </a:extLst>
              </p:cNvPr>
              <p:cNvSpPr/>
              <p:nvPr/>
            </p:nvSpPr>
            <p:spPr>
              <a:xfrm>
                <a:off x="3877200" y="2546500"/>
                <a:ext cx="4725" cy="6300"/>
              </a:xfrm>
              <a:custGeom>
                <a:avLst/>
                <a:gdLst/>
                <a:ahLst/>
                <a:cxnLst/>
                <a:rect l="l" t="t" r="r" b="b"/>
                <a:pathLst>
                  <a:path w="189" h="252" extrusionOk="0">
                    <a:moveTo>
                      <a:pt x="1" y="1"/>
                    </a:moveTo>
                    <a:lnTo>
                      <a:pt x="84" y="126"/>
                    </a:lnTo>
                    <a:lnTo>
                      <a:pt x="63" y="147"/>
                    </a:lnTo>
                    <a:lnTo>
                      <a:pt x="168" y="252"/>
                    </a:lnTo>
                    <a:lnTo>
                      <a:pt x="189" y="252"/>
                    </a:lnTo>
                    <a:lnTo>
                      <a:pt x="168" y="106"/>
                    </a:lnTo>
                    <a:lnTo>
                      <a:pt x="1"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3069;p43">
                <a:extLst>
                  <a:ext uri="{FF2B5EF4-FFF2-40B4-BE49-F238E27FC236}">
                    <a16:creationId xmlns:a16="http://schemas.microsoft.com/office/drawing/2014/main" id="{F84F6B29-7F57-4FBD-B9AE-E8607DE5E698}"/>
                  </a:ext>
                </a:extLst>
              </p:cNvPr>
              <p:cNvSpPr/>
              <p:nvPr/>
            </p:nvSpPr>
            <p:spPr>
              <a:xfrm>
                <a:off x="3882425" y="2554350"/>
                <a:ext cx="2650" cy="3175"/>
              </a:xfrm>
              <a:custGeom>
                <a:avLst/>
                <a:gdLst/>
                <a:ahLst/>
                <a:cxnLst/>
                <a:rect l="l" t="t" r="r" b="b"/>
                <a:pathLst>
                  <a:path w="106" h="127" extrusionOk="0">
                    <a:moveTo>
                      <a:pt x="1" y="1"/>
                    </a:moveTo>
                    <a:lnTo>
                      <a:pt x="106" y="126"/>
                    </a:lnTo>
                    <a:lnTo>
                      <a:pt x="85" y="43"/>
                    </a:lnTo>
                    <a:lnTo>
                      <a:pt x="1"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3070;p43">
                <a:extLst>
                  <a:ext uri="{FF2B5EF4-FFF2-40B4-BE49-F238E27FC236}">
                    <a16:creationId xmlns:a16="http://schemas.microsoft.com/office/drawing/2014/main" id="{A64F5B06-0EFD-48BB-87E6-960BA941FF37}"/>
                  </a:ext>
                </a:extLst>
              </p:cNvPr>
              <p:cNvSpPr/>
              <p:nvPr/>
            </p:nvSpPr>
            <p:spPr>
              <a:xfrm>
                <a:off x="3866750" y="2520350"/>
                <a:ext cx="78475" cy="60700"/>
              </a:xfrm>
              <a:custGeom>
                <a:avLst/>
                <a:gdLst/>
                <a:ahLst/>
                <a:cxnLst/>
                <a:rect l="l" t="t" r="r" b="b"/>
                <a:pathLst>
                  <a:path w="3139" h="2428" extrusionOk="0">
                    <a:moveTo>
                      <a:pt x="1653" y="1"/>
                    </a:moveTo>
                    <a:lnTo>
                      <a:pt x="1653" y="22"/>
                    </a:lnTo>
                    <a:lnTo>
                      <a:pt x="1402" y="22"/>
                    </a:lnTo>
                    <a:lnTo>
                      <a:pt x="1046" y="210"/>
                    </a:lnTo>
                    <a:lnTo>
                      <a:pt x="1025" y="356"/>
                    </a:lnTo>
                    <a:lnTo>
                      <a:pt x="837" y="440"/>
                    </a:lnTo>
                    <a:lnTo>
                      <a:pt x="816" y="649"/>
                    </a:lnTo>
                    <a:lnTo>
                      <a:pt x="691" y="649"/>
                    </a:lnTo>
                    <a:lnTo>
                      <a:pt x="481" y="545"/>
                    </a:lnTo>
                    <a:lnTo>
                      <a:pt x="356" y="587"/>
                    </a:lnTo>
                    <a:lnTo>
                      <a:pt x="209" y="691"/>
                    </a:lnTo>
                    <a:lnTo>
                      <a:pt x="0" y="691"/>
                    </a:lnTo>
                    <a:lnTo>
                      <a:pt x="0" y="733"/>
                    </a:lnTo>
                    <a:lnTo>
                      <a:pt x="42" y="942"/>
                    </a:lnTo>
                    <a:lnTo>
                      <a:pt x="168" y="1068"/>
                    </a:lnTo>
                    <a:lnTo>
                      <a:pt x="168" y="1110"/>
                    </a:lnTo>
                    <a:lnTo>
                      <a:pt x="209" y="1152"/>
                    </a:lnTo>
                    <a:lnTo>
                      <a:pt x="356" y="942"/>
                    </a:lnTo>
                    <a:lnTo>
                      <a:pt x="377" y="796"/>
                    </a:lnTo>
                    <a:lnTo>
                      <a:pt x="461" y="691"/>
                    </a:lnTo>
                    <a:lnTo>
                      <a:pt x="607" y="691"/>
                    </a:lnTo>
                    <a:lnTo>
                      <a:pt x="628" y="796"/>
                    </a:lnTo>
                    <a:lnTo>
                      <a:pt x="733" y="900"/>
                    </a:lnTo>
                    <a:lnTo>
                      <a:pt x="774" y="1068"/>
                    </a:lnTo>
                    <a:lnTo>
                      <a:pt x="879" y="1256"/>
                    </a:lnTo>
                    <a:lnTo>
                      <a:pt x="1025" y="1403"/>
                    </a:lnTo>
                    <a:lnTo>
                      <a:pt x="1088" y="1403"/>
                    </a:lnTo>
                    <a:lnTo>
                      <a:pt x="1193" y="1507"/>
                    </a:lnTo>
                    <a:lnTo>
                      <a:pt x="1088" y="1486"/>
                    </a:lnTo>
                    <a:lnTo>
                      <a:pt x="1005" y="1507"/>
                    </a:lnTo>
                    <a:lnTo>
                      <a:pt x="942" y="1591"/>
                    </a:lnTo>
                    <a:lnTo>
                      <a:pt x="1005" y="1696"/>
                    </a:lnTo>
                    <a:lnTo>
                      <a:pt x="1130" y="1696"/>
                    </a:lnTo>
                    <a:lnTo>
                      <a:pt x="1256" y="1821"/>
                    </a:lnTo>
                    <a:lnTo>
                      <a:pt x="1360" y="1842"/>
                    </a:lnTo>
                    <a:lnTo>
                      <a:pt x="1423" y="1947"/>
                    </a:lnTo>
                    <a:lnTo>
                      <a:pt x="1465" y="2030"/>
                    </a:lnTo>
                    <a:lnTo>
                      <a:pt x="1611" y="2009"/>
                    </a:lnTo>
                    <a:lnTo>
                      <a:pt x="1862" y="2030"/>
                    </a:lnTo>
                    <a:lnTo>
                      <a:pt x="1988" y="2093"/>
                    </a:lnTo>
                    <a:lnTo>
                      <a:pt x="2281" y="2365"/>
                    </a:lnTo>
                    <a:lnTo>
                      <a:pt x="2197" y="2407"/>
                    </a:lnTo>
                    <a:lnTo>
                      <a:pt x="2072" y="2323"/>
                    </a:lnTo>
                    <a:lnTo>
                      <a:pt x="2155" y="2407"/>
                    </a:lnTo>
                    <a:lnTo>
                      <a:pt x="2260" y="2428"/>
                    </a:lnTo>
                    <a:lnTo>
                      <a:pt x="2302" y="2344"/>
                    </a:lnTo>
                    <a:lnTo>
                      <a:pt x="1925" y="1884"/>
                    </a:lnTo>
                    <a:lnTo>
                      <a:pt x="1444" y="1486"/>
                    </a:lnTo>
                    <a:lnTo>
                      <a:pt x="1423" y="1403"/>
                    </a:lnTo>
                    <a:lnTo>
                      <a:pt x="1465" y="1382"/>
                    </a:lnTo>
                    <a:lnTo>
                      <a:pt x="1402" y="1277"/>
                    </a:lnTo>
                    <a:lnTo>
                      <a:pt x="1360" y="1172"/>
                    </a:lnTo>
                    <a:lnTo>
                      <a:pt x="1235" y="1047"/>
                    </a:lnTo>
                    <a:lnTo>
                      <a:pt x="1193" y="1047"/>
                    </a:lnTo>
                    <a:lnTo>
                      <a:pt x="1151" y="963"/>
                    </a:lnTo>
                    <a:lnTo>
                      <a:pt x="1214" y="900"/>
                    </a:lnTo>
                    <a:lnTo>
                      <a:pt x="1214" y="775"/>
                    </a:lnTo>
                    <a:lnTo>
                      <a:pt x="1256" y="733"/>
                    </a:lnTo>
                    <a:lnTo>
                      <a:pt x="1402" y="838"/>
                    </a:lnTo>
                    <a:lnTo>
                      <a:pt x="1444" y="900"/>
                    </a:lnTo>
                    <a:lnTo>
                      <a:pt x="1528" y="880"/>
                    </a:lnTo>
                    <a:lnTo>
                      <a:pt x="1528" y="796"/>
                    </a:lnTo>
                    <a:lnTo>
                      <a:pt x="1632" y="775"/>
                    </a:lnTo>
                    <a:lnTo>
                      <a:pt x="1716" y="796"/>
                    </a:lnTo>
                    <a:lnTo>
                      <a:pt x="1758" y="733"/>
                    </a:lnTo>
                    <a:lnTo>
                      <a:pt x="1841" y="775"/>
                    </a:lnTo>
                    <a:lnTo>
                      <a:pt x="1883" y="733"/>
                    </a:lnTo>
                    <a:lnTo>
                      <a:pt x="1988" y="754"/>
                    </a:lnTo>
                    <a:lnTo>
                      <a:pt x="2051" y="859"/>
                    </a:lnTo>
                    <a:lnTo>
                      <a:pt x="2093" y="796"/>
                    </a:lnTo>
                    <a:lnTo>
                      <a:pt x="2239" y="859"/>
                    </a:lnTo>
                    <a:lnTo>
                      <a:pt x="2344" y="796"/>
                    </a:lnTo>
                    <a:lnTo>
                      <a:pt x="2365" y="859"/>
                    </a:lnTo>
                    <a:lnTo>
                      <a:pt x="2490" y="838"/>
                    </a:lnTo>
                    <a:lnTo>
                      <a:pt x="2616" y="880"/>
                    </a:lnTo>
                    <a:lnTo>
                      <a:pt x="2699" y="859"/>
                    </a:lnTo>
                    <a:lnTo>
                      <a:pt x="2804" y="963"/>
                    </a:lnTo>
                    <a:lnTo>
                      <a:pt x="2971" y="963"/>
                    </a:lnTo>
                    <a:lnTo>
                      <a:pt x="2992" y="984"/>
                    </a:lnTo>
                    <a:lnTo>
                      <a:pt x="2971" y="880"/>
                    </a:lnTo>
                    <a:lnTo>
                      <a:pt x="3097" y="859"/>
                    </a:lnTo>
                    <a:lnTo>
                      <a:pt x="3139" y="859"/>
                    </a:lnTo>
                    <a:lnTo>
                      <a:pt x="3139" y="796"/>
                    </a:lnTo>
                    <a:lnTo>
                      <a:pt x="3034" y="775"/>
                    </a:lnTo>
                    <a:lnTo>
                      <a:pt x="2971" y="733"/>
                    </a:lnTo>
                    <a:lnTo>
                      <a:pt x="2930" y="566"/>
                    </a:lnTo>
                    <a:lnTo>
                      <a:pt x="2888" y="419"/>
                    </a:lnTo>
                    <a:lnTo>
                      <a:pt x="2804" y="356"/>
                    </a:lnTo>
                    <a:lnTo>
                      <a:pt x="2699" y="482"/>
                    </a:lnTo>
                    <a:lnTo>
                      <a:pt x="2490" y="419"/>
                    </a:lnTo>
                    <a:lnTo>
                      <a:pt x="2197" y="356"/>
                    </a:lnTo>
                    <a:lnTo>
                      <a:pt x="2093" y="273"/>
                    </a:lnTo>
                    <a:lnTo>
                      <a:pt x="1988" y="231"/>
                    </a:lnTo>
                    <a:lnTo>
                      <a:pt x="1737" y="22"/>
                    </a:lnTo>
                    <a:lnTo>
                      <a:pt x="1653"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3071;p43">
                <a:extLst>
                  <a:ext uri="{FF2B5EF4-FFF2-40B4-BE49-F238E27FC236}">
                    <a16:creationId xmlns:a16="http://schemas.microsoft.com/office/drawing/2014/main" id="{39FD5C50-C2A3-4AB8-92B2-6D2FDE0F8CF1}"/>
                  </a:ext>
                </a:extLst>
              </p:cNvPr>
              <p:cNvSpPr/>
              <p:nvPr/>
            </p:nvSpPr>
            <p:spPr>
              <a:xfrm>
                <a:off x="3886100" y="2558550"/>
                <a:ext cx="3675" cy="5250"/>
              </a:xfrm>
              <a:custGeom>
                <a:avLst/>
                <a:gdLst/>
                <a:ahLst/>
                <a:cxnLst/>
                <a:rect l="l" t="t" r="r" b="b"/>
                <a:pathLst>
                  <a:path w="147" h="210" extrusionOk="0">
                    <a:moveTo>
                      <a:pt x="0" y="0"/>
                    </a:moveTo>
                    <a:lnTo>
                      <a:pt x="147" y="209"/>
                    </a:lnTo>
                    <a:lnTo>
                      <a:pt x="126" y="105"/>
                    </a:lnTo>
                    <a:lnTo>
                      <a:pt x="0"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3072;p43">
              <a:extLst>
                <a:ext uri="{FF2B5EF4-FFF2-40B4-BE49-F238E27FC236}">
                  <a16:creationId xmlns:a16="http://schemas.microsoft.com/office/drawing/2014/main" id="{1DD92014-ACFB-4271-909D-C21B6A974E66}"/>
                </a:ext>
              </a:extLst>
            </p:cNvPr>
            <p:cNvSpPr/>
            <p:nvPr/>
          </p:nvSpPr>
          <p:spPr>
            <a:xfrm>
              <a:off x="3799775" y="2577900"/>
              <a:ext cx="14675" cy="29325"/>
            </a:xfrm>
            <a:custGeom>
              <a:avLst/>
              <a:gdLst/>
              <a:ahLst/>
              <a:cxnLst/>
              <a:rect l="l" t="t" r="r" b="b"/>
              <a:pathLst>
                <a:path w="587" h="1173" extrusionOk="0">
                  <a:moveTo>
                    <a:pt x="461" y="0"/>
                  </a:moveTo>
                  <a:lnTo>
                    <a:pt x="440" y="105"/>
                  </a:lnTo>
                  <a:lnTo>
                    <a:pt x="482" y="147"/>
                  </a:lnTo>
                  <a:lnTo>
                    <a:pt x="461" y="251"/>
                  </a:lnTo>
                  <a:lnTo>
                    <a:pt x="419" y="251"/>
                  </a:lnTo>
                  <a:lnTo>
                    <a:pt x="357" y="210"/>
                  </a:lnTo>
                  <a:lnTo>
                    <a:pt x="273" y="251"/>
                  </a:lnTo>
                  <a:lnTo>
                    <a:pt x="106" y="335"/>
                  </a:lnTo>
                  <a:lnTo>
                    <a:pt x="22" y="461"/>
                  </a:lnTo>
                  <a:lnTo>
                    <a:pt x="106" y="523"/>
                  </a:lnTo>
                  <a:lnTo>
                    <a:pt x="64" y="565"/>
                  </a:lnTo>
                  <a:lnTo>
                    <a:pt x="1" y="565"/>
                  </a:lnTo>
                  <a:lnTo>
                    <a:pt x="22" y="649"/>
                  </a:lnTo>
                  <a:lnTo>
                    <a:pt x="106" y="691"/>
                  </a:lnTo>
                  <a:lnTo>
                    <a:pt x="106" y="754"/>
                  </a:lnTo>
                  <a:lnTo>
                    <a:pt x="64" y="775"/>
                  </a:lnTo>
                  <a:lnTo>
                    <a:pt x="106" y="837"/>
                  </a:lnTo>
                  <a:lnTo>
                    <a:pt x="168" y="879"/>
                  </a:lnTo>
                  <a:lnTo>
                    <a:pt x="168" y="963"/>
                  </a:lnTo>
                  <a:lnTo>
                    <a:pt x="210" y="963"/>
                  </a:lnTo>
                  <a:lnTo>
                    <a:pt x="252" y="1005"/>
                  </a:lnTo>
                  <a:lnTo>
                    <a:pt x="210" y="984"/>
                  </a:lnTo>
                  <a:lnTo>
                    <a:pt x="147" y="1067"/>
                  </a:lnTo>
                  <a:lnTo>
                    <a:pt x="210" y="1109"/>
                  </a:lnTo>
                  <a:lnTo>
                    <a:pt x="357" y="1172"/>
                  </a:lnTo>
                  <a:lnTo>
                    <a:pt x="461" y="1109"/>
                  </a:lnTo>
                  <a:lnTo>
                    <a:pt x="545" y="942"/>
                  </a:lnTo>
                  <a:lnTo>
                    <a:pt x="545" y="795"/>
                  </a:lnTo>
                  <a:lnTo>
                    <a:pt x="587" y="544"/>
                  </a:lnTo>
                  <a:lnTo>
                    <a:pt x="545" y="314"/>
                  </a:lnTo>
                  <a:lnTo>
                    <a:pt x="545" y="147"/>
                  </a:lnTo>
                  <a:lnTo>
                    <a:pt x="524"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073;p43">
              <a:extLst>
                <a:ext uri="{FF2B5EF4-FFF2-40B4-BE49-F238E27FC236}">
                  <a16:creationId xmlns:a16="http://schemas.microsoft.com/office/drawing/2014/main" id="{9B8FA943-9160-4C84-BA27-10AE8561AFD7}"/>
                </a:ext>
              </a:extLst>
            </p:cNvPr>
            <p:cNvSpPr/>
            <p:nvPr/>
          </p:nvSpPr>
          <p:spPr>
            <a:xfrm>
              <a:off x="3567525" y="2564825"/>
              <a:ext cx="160625" cy="134450"/>
            </a:xfrm>
            <a:custGeom>
              <a:avLst/>
              <a:gdLst/>
              <a:ahLst/>
              <a:cxnLst/>
              <a:rect l="l" t="t" r="r" b="b"/>
              <a:pathLst>
                <a:path w="6425" h="5378" extrusionOk="0">
                  <a:moveTo>
                    <a:pt x="817" y="0"/>
                  </a:moveTo>
                  <a:lnTo>
                    <a:pt x="733" y="42"/>
                  </a:lnTo>
                  <a:lnTo>
                    <a:pt x="712" y="21"/>
                  </a:lnTo>
                  <a:lnTo>
                    <a:pt x="503" y="126"/>
                  </a:lnTo>
                  <a:lnTo>
                    <a:pt x="524" y="209"/>
                  </a:lnTo>
                  <a:lnTo>
                    <a:pt x="608" y="251"/>
                  </a:lnTo>
                  <a:lnTo>
                    <a:pt x="524" y="335"/>
                  </a:lnTo>
                  <a:lnTo>
                    <a:pt x="336" y="356"/>
                  </a:lnTo>
                  <a:lnTo>
                    <a:pt x="252" y="335"/>
                  </a:lnTo>
                  <a:lnTo>
                    <a:pt x="43" y="419"/>
                  </a:lnTo>
                  <a:lnTo>
                    <a:pt x="1" y="544"/>
                  </a:lnTo>
                  <a:lnTo>
                    <a:pt x="43" y="670"/>
                  </a:lnTo>
                  <a:lnTo>
                    <a:pt x="126" y="649"/>
                  </a:lnTo>
                  <a:lnTo>
                    <a:pt x="126" y="691"/>
                  </a:lnTo>
                  <a:lnTo>
                    <a:pt x="189" y="733"/>
                  </a:lnTo>
                  <a:lnTo>
                    <a:pt x="147" y="879"/>
                  </a:lnTo>
                  <a:lnTo>
                    <a:pt x="210" y="900"/>
                  </a:lnTo>
                  <a:lnTo>
                    <a:pt x="294" y="837"/>
                  </a:lnTo>
                  <a:lnTo>
                    <a:pt x="252" y="963"/>
                  </a:lnTo>
                  <a:lnTo>
                    <a:pt x="315" y="1005"/>
                  </a:lnTo>
                  <a:lnTo>
                    <a:pt x="252" y="1088"/>
                  </a:lnTo>
                  <a:lnTo>
                    <a:pt x="357" y="1109"/>
                  </a:lnTo>
                  <a:lnTo>
                    <a:pt x="231" y="1256"/>
                  </a:lnTo>
                  <a:lnTo>
                    <a:pt x="231" y="1277"/>
                  </a:lnTo>
                  <a:lnTo>
                    <a:pt x="482" y="1214"/>
                  </a:lnTo>
                  <a:lnTo>
                    <a:pt x="587" y="1256"/>
                  </a:lnTo>
                  <a:lnTo>
                    <a:pt x="566" y="1381"/>
                  </a:lnTo>
                  <a:lnTo>
                    <a:pt x="629" y="1465"/>
                  </a:lnTo>
                  <a:lnTo>
                    <a:pt x="796" y="1360"/>
                  </a:lnTo>
                  <a:lnTo>
                    <a:pt x="1110" y="1423"/>
                  </a:lnTo>
                  <a:lnTo>
                    <a:pt x="1214" y="1318"/>
                  </a:lnTo>
                  <a:lnTo>
                    <a:pt x="1486" y="1360"/>
                  </a:lnTo>
                  <a:lnTo>
                    <a:pt x="1507" y="1486"/>
                  </a:lnTo>
                  <a:lnTo>
                    <a:pt x="1612" y="1632"/>
                  </a:lnTo>
                  <a:lnTo>
                    <a:pt x="1591" y="1737"/>
                  </a:lnTo>
                  <a:lnTo>
                    <a:pt x="1445" y="1737"/>
                  </a:lnTo>
                  <a:lnTo>
                    <a:pt x="1235" y="1946"/>
                  </a:lnTo>
                  <a:lnTo>
                    <a:pt x="1256" y="2114"/>
                  </a:lnTo>
                  <a:lnTo>
                    <a:pt x="1235" y="2469"/>
                  </a:lnTo>
                  <a:lnTo>
                    <a:pt x="1089" y="2616"/>
                  </a:lnTo>
                  <a:lnTo>
                    <a:pt x="1194" y="2720"/>
                  </a:lnTo>
                  <a:lnTo>
                    <a:pt x="1047" y="2930"/>
                  </a:lnTo>
                  <a:lnTo>
                    <a:pt x="942" y="2888"/>
                  </a:lnTo>
                  <a:lnTo>
                    <a:pt x="817" y="2930"/>
                  </a:lnTo>
                  <a:lnTo>
                    <a:pt x="963" y="3202"/>
                  </a:lnTo>
                  <a:lnTo>
                    <a:pt x="1089" y="3285"/>
                  </a:lnTo>
                  <a:lnTo>
                    <a:pt x="1089" y="3515"/>
                  </a:lnTo>
                  <a:lnTo>
                    <a:pt x="922" y="3704"/>
                  </a:lnTo>
                  <a:lnTo>
                    <a:pt x="984" y="3871"/>
                  </a:lnTo>
                  <a:lnTo>
                    <a:pt x="1131" y="3871"/>
                  </a:lnTo>
                  <a:lnTo>
                    <a:pt x="1089" y="3976"/>
                  </a:lnTo>
                  <a:lnTo>
                    <a:pt x="963" y="4080"/>
                  </a:lnTo>
                  <a:lnTo>
                    <a:pt x="838" y="4331"/>
                  </a:lnTo>
                  <a:lnTo>
                    <a:pt x="922" y="4457"/>
                  </a:lnTo>
                  <a:lnTo>
                    <a:pt x="922" y="4603"/>
                  </a:lnTo>
                  <a:lnTo>
                    <a:pt x="1026" y="4624"/>
                  </a:lnTo>
                  <a:lnTo>
                    <a:pt x="1173" y="4645"/>
                  </a:lnTo>
                  <a:lnTo>
                    <a:pt x="1403" y="4875"/>
                  </a:lnTo>
                  <a:lnTo>
                    <a:pt x="1382" y="4917"/>
                  </a:lnTo>
                  <a:lnTo>
                    <a:pt x="1486" y="5168"/>
                  </a:lnTo>
                  <a:lnTo>
                    <a:pt x="1675" y="5357"/>
                  </a:lnTo>
                  <a:lnTo>
                    <a:pt x="1842" y="5378"/>
                  </a:lnTo>
                  <a:lnTo>
                    <a:pt x="2010" y="5273"/>
                  </a:lnTo>
                  <a:lnTo>
                    <a:pt x="2010" y="5168"/>
                  </a:lnTo>
                  <a:lnTo>
                    <a:pt x="2093" y="5085"/>
                  </a:lnTo>
                  <a:lnTo>
                    <a:pt x="2303" y="5064"/>
                  </a:lnTo>
                  <a:lnTo>
                    <a:pt x="2470" y="4875"/>
                  </a:lnTo>
                  <a:lnTo>
                    <a:pt x="2679" y="4855"/>
                  </a:lnTo>
                  <a:lnTo>
                    <a:pt x="2784" y="4813"/>
                  </a:lnTo>
                  <a:lnTo>
                    <a:pt x="3035" y="4875"/>
                  </a:lnTo>
                  <a:lnTo>
                    <a:pt x="3181" y="4917"/>
                  </a:lnTo>
                  <a:lnTo>
                    <a:pt x="3202" y="4855"/>
                  </a:lnTo>
                  <a:lnTo>
                    <a:pt x="3307" y="4855"/>
                  </a:lnTo>
                  <a:lnTo>
                    <a:pt x="3411" y="4938"/>
                  </a:lnTo>
                  <a:lnTo>
                    <a:pt x="3495" y="4855"/>
                  </a:lnTo>
                  <a:lnTo>
                    <a:pt x="3558" y="4750"/>
                  </a:lnTo>
                  <a:lnTo>
                    <a:pt x="3663" y="4855"/>
                  </a:lnTo>
                  <a:lnTo>
                    <a:pt x="3788" y="4917"/>
                  </a:lnTo>
                  <a:lnTo>
                    <a:pt x="3914" y="4708"/>
                  </a:lnTo>
                  <a:lnTo>
                    <a:pt x="3914" y="4603"/>
                  </a:lnTo>
                  <a:lnTo>
                    <a:pt x="4248" y="4436"/>
                  </a:lnTo>
                  <a:lnTo>
                    <a:pt x="4458" y="4436"/>
                  </a:lnTo>
                  <a:lnTo>
                    <a:pt x="4520" y="4352"/>
                  </a:lnTo>
                  <a:lnTo>
                    <a:pt x="4458" y="4311"/>
                  </a:lnTo>
                  <a:lnTo>
                    <a:pt x="4499" y="4143"/>
                  </a:lnTo>
                  <a:lnTo>
                    <a:pt x="4667" y="3892"/>
                  </a:lnTo>
                  <a:lnTo>
                    <a:pt x="4667" y="3766"/>
                  </a:lnTo>
                  <a:lnTo>
                    <a:pt x="4855" y="3704"/>
                  </a:lnTo>
                  <a:lnTo>
                    <a:pt x="4981" y="3578"/>
                  </a:lnTo>
                  <a:lnTo>
                    <a:pt x="4855" y="3390"/>
                  </a:lnTo>
                  <a:lnTo>
                    <a:pt x="4771" y="3348"/>
                  </a:lnTo>
                  <a:lnTo>
                    <a:pt x="4751" y="3243"/>
                  </a:lnTo>
                  <a:lnTo>
                    <a:pt x="4646" y="3076"/>
                  </a:lnTo>
                  <a:lnTo>
                    <a:pt x="4730" y="2992"/>
                  </a:lnTo>
                  <a:lnTo>
                    <a:pt x="4960" y="2637"/>
                  </a:lnTo>
                  <a:lnTo>
                    <a:pt x="5064" y="2574"/>
                  </a:lnTo>
                  <a:lnTo>
                    <a:pt x="5232" y="2302"/>
                  </a:lnTo>
                  <a:lnTo>
                    <a:pt x="5274" y="2323"/>
                  </a:lnTo>
                  <a:lnTo>
                    <a:pt x="5253" y="2344"/>
                  </a:lnTo>
                  <a:lnTo>
                    <a:pt x="5253" y="2365"/>
                  </a:lnTo>
                  <a:lnTo>
                    <a:pt x="5336" y="2323"/>
                  </a:lnTo>
                  <a:lnTo>
                    <a:pt x="5357" y="2197"/>
                  </a:lnTo>
                  <a:lnTo>
                    <a:pt x="5295" y="2134"/>
                  </a:lnTo>
                  <a:lnTo>
                    <a:pt x="5441" y="2051"/>
                  </a:lnTo>
                  <a:lnTo>
                    <a:pt x="5567" y="1946"/>
                  </a:lnTo>
                  <a:lnTo>
                    <a:pt x="5776" y="1946"/>
                  </a:lnTo>
                  <a:lnTo>
                    <a:pt x="5964" y="1883"/>
                  </a:lnTo>
                  <a:lnTo>
                    <a:pt x="6069" y="1737"/>
                  </a:lnTo>
                  <a:lnTo>
                    <a:pt x="6278" y="1611"/>
                  </a:lnTo>
                  <a:lnTo>
                    <a:pt x="6320" y="1507"/>
                  </a:lnTo>
                  <a:lnTo>
                    <a:pt x="6341" y="1381"/>
                  </a:lnTo>
                  <a:lnTo>
                    <a:pt x="6320" y="1193"/>
                  </a:lnTo>
                  <a:lnTo>
                    <a:pt x="6424" y="1151"/>
                  </a:lnTo>
                  <a:lnTo>
                    <a:pt x="6424" y="1088"/>
                  </a:lnTo>
                  <a:lnTo>
                    <a:pt x="6341" y="1067"/>
                  </a:lnTo>
                  <a:lnTo>
                    <a:pt x="6215" y="879"/>
                  </a:lnTo>
                  <a:lnTo>
                    <a:pt x="5964" y="900"/>
                  </a:lnTo>
                  <a:lnTo>
                    <a:pt x="5797" y="837"/>
                  </a:lnTo>
                  <a:lnTo>
                    <a:pt x="5629" y="837"/>
                  </a:lnTo>
                  <a:lnTo>
                    <a:pt x="5525" y="774"/>
                  </a:lnTo>
                  <a:lnTo>
                    <a:pt x="5253" y="774"/>
                  </a:lnTo>
                  <a:lnTo>
                    <a:pt x="5148" y="879"/>
                  </a:lnTo>
                  <a:lnTo>
                    <a:pt x="5064" y="837"/>
                  </a:lnTo>
                  <a:lnTo>
                    <a:pt x="4918" y="837"/>
                  </a:lnTo>
                  <a:lnTo>
                    <a:pt x="4792" y="691"/>
                  </a:lnTo>
                  <a:lnTo>
                    <a:pt x="4688" y="753"/>
                  </a:lnTo>
                  <a:lnTo>
                    <a:pt x="4583" y="649"/>
                  </a:lnTo>
                  <a:lnTo>
                    <a:pt x="4332" y="565"/>
                  </a:lnTo>
                  <a:lnTo>
                    <a:pt x="4186" y="586"/>
                  </a:lnTo>
                  <a:lnTo>
                    <a:pt x="4207" y="523"/>
                  </a:lnTo>
                  <a:lnTo>
                    <a:pt x="4186" y="377"/>
                  </a:lnTo>
                  <a:lnTo>
                    <a:pt x="4102" y="377"/>
                  </a:lnTo>
                  <a:lnTo>
                    <a:pt x="4102" y="356"/>
                  </a:lnTo>
                  <a:lnTo>
                    <a:pt x="3997" y="314"/>
                  </a:lnTo>
                  <a:lnTo>
                    <a:pt x="3955" y="335"/>
                  </a:lnTo>
                  <a:lnTo>
                    <a:pt x="3872" y="335"/>
                  </a:lnTo>
                  <a:lnTo>
                    <a:pt x="3809" y="419"/>
                  </a:lnTo>
                  <a:lnTo>
                    <a:pt x="3495" y="230"/>
                  </a:lnTo>
                  <a:lnTo>
                    <a:pt x="3391" y="230"/>
                  </a:lnTo>
                  <a:lnTo>
                    <a:pt x="3286" y="335"/>
                  </a:lnTo>
                  <a:lnTo>
                    <a:pt x="3077" y="272"/>
                  </a:lnTo>
                  <a:lnTo>
                    <a:pt x="3035" y="168"/>
                  </a:lnTo>
                  <a:lnTo>
                    <a:pt x="2826" y="147"/>
                  </a:lnTo>
                  <a:lnTo>
                    <a:pt x="2533" y="272"/>
                  </a:lnTo>
                  <a:lnTo>
                    <a:pt x="2344" y="230"/>
                  </a:lnTo>
                  <a:lnTo>
                    <a:pt x="1926" y="168"/>
                  </a:lnTo>
                  <a:lnTo>
                    <a:pt x="1779" y="105"/>
                  </a:lnTo>
                  <a:lnTo>
                    <a:pt x="1758" y="42"/>
                  </a:lnTo>
                  <a:lnTo>
                    <a:pt x="1570" y="105"/>
                  </a:lnTo>
                  <a:lnTo>
                    <a:pt x="1403" y="147"/>
                  </a:lnTo>
                  <a:lnTo>
                    <a:pt x="1277" y="105"/>
                  </a:lnTo>
                  <a:lnTo>
                    <a:pt x="1173" y="105"/>
                  </a:lnTo>
                  <a:lnTo>
                    <a:pt x="1068" y="168"/>
                  </a:lnTo>
                  <a:lnTo>
                    <a:pt x="942" y="21"/>
                  </a:lnTo>
                  <a:lnTo>
                    <a:pt x="817"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074;p43">
              <a:extLst>
                <a:ext uri="{FF2B5EF4-FFF2-40B4-BE49-F238E27FC236}">
                  <a16:creationId xmlns:a16="http://schemas.microsoft.com/office/drawing/2014/main" id="{07FE7631-24E5-42C0-867B-30056D0068DA}"/>
                </a:ext>
              </a:extLst>
            </p:cNvPr>
            <p:cNvSpPr/>
            <p:nvPr/>
          </p:nvSpPr>
          <p:spPr>
            <a:xfrm>
              <a:off x="4298300" y="2628625"/>
              <a:ext cx="25125" cy="19925"/>
            </a:xfrm>
            <a:custGeom>
              <a:avLst/>
              <a:gdLst/>
              <a:ahLst/>
              <a:cxnLst/>
              <a:rect l="l" t="t" r="r" b="b"/>
              <a:pathLst>
                <a:path w="1005" h="797" extrusionOk="0">
                  <a:moveTo>
                    <a:pt x="189" y="1"/>
                  </a:moveTo>
                  <a:lnTo>
                    <a:pt x="84" y="64"/>
                  </a:lnTo>
                  <a:lnTo>
                    <a:pt x="0" y="64"/>
                  </a:lnTo>
                  <a:lnTo>
                    <a:pt x="0" y="106"/>
                  </a:lnTo>
                  <a:lnTo>
                    <a:pt x="42" y="106"/>
                  </a:lnTo>
                  <a:lnTo>
                    <a:pt x="105" y="189"/>
                  </a:lnTo>
                  <a:lnTo>
                    <a:pt x="189" y="189"/>
                  </a:lnTo>
                  <a:lnTo>
                    <a:pt x="251" y="294"/>
                  </a:lnTo>
                  <a:lnTo>
                    <a:pt x="209" y="378"/>
                  </a:lnTo>
                  <a:lnTo>
                    <a:pt x="481" y="503"/>
                  </a:lnTo>
                  <a:lnTo>
                    <a:pt x="502" y="629"/>
                  </a:lnTo>
                  <a:lnTo>
                    <a:pt x="670" y="712"/>
                  </a:lnTo>
                  <a:lnTo>
                    <a:pt x="795" y="712"/>
                  </a:lnTo>
                  <a:lnTo>
                    <a:pt x="984" y="796"/>
                  </a:lnTo>
                  <a:lnTo>
                    <a:pt x="1005" y="712"/>
                  </a:lnTo>
                  <a:lnTo>
                    <a:pt x="733" y="315"/>
                  </a:lnTo>
                  <a:lnTo>
                    <a:pt x="586" y="273"/>
                  </a:lnTo>
                  <a:lnTo>
                    <a:pt x="502" y="85"/>
                  </a:lnTo>
                  <a:lnTo>
                    <a:pt x="398" y="85"/>
                  </a:lnTo>
                  <a:lnTo>
                    <a:pt x="356" y="126"/>
                  </a:lnTo>
                  <a:lnTo>
                    <a:pt x="189"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075;p43">
              <a:extLst>
                <a:ext uri="{FF2B5EF4-FFF2-40B4-BE49-F238E27FC236}">
                  <a16:creationId xmlns:a16="http://schemas.microsoft.com/office/drawing/2014/main" id="{31FCC725-12EF-4974-95DE-E0827B738539}"/>
                </a:ext>
              </a:extLst>
            </p:cNvPr>
            <p:cNvSpPr/>
            <p:nvPr/>
          </p:nvSpPr>
          <p:spPr>
            <a:xfrm>
              <a:off x="4292025" y="2631250"/>
              <a:ext cx="295050" cy="237500"/>
            </a:xfrm>
            <a:custGeom>
              <a:avLst/>
              <a:gdLst/>
              <a:ahLst/>
              <a:cxnLst/>
              <a:rect l="l" t="t" r="r" b="b"/>
              <a:pathLst>
                <a:path w="11802" h="9500" extrusionOk="0">
                  <a:moveTo>
                    <a:pt x="502" y="1863"/>
                  </a:moveTo>
                  <a:lnTo>
                    <a:pt x="502" y="1884"/>
                  </a:lnTo>
                  <a:lnTo>
                    <a:pt x="506" y="1864"/>
                  </a:lnTo>
                  <a:lnTo>
                    <a:pt x="506" y="1864"/>
                  </a:lnTo>
                  <a:lnTo>
                    <a:pt x="502" y="1863"/>
                  </a:lnTo>
                  <a:close/>
                  <a:moveTo>
                    <a:pt x="251" y="1"/>
                  </a:moveTo>
                  <a:lnTo>
                    <a:pt x="209" y="63"/>
                  </a:lnTo>
                  <a:lnTo>
                    <a:pt x="147" y="210"/>
                  </a:lnTo>
                  <a:lnTo>
                    <a:pt x="0" y="210"/>
                  </a:lnTo>
                  <a:lnTo>
                    <a:pt x="0" y="273"/>
                  </a:lnTo>
                  <a:lnTo>
                    <a:pt x="42" y="398"/>
                  </a:lnTo>
                  <a:lnTo>
                    <a:pt x="105" y="607"/>
                  </a:lnTo>
                  <a:lnTo>
                    <a:pt x="105" y="712"/>
                  </a:lnTo>
                  <a:lnTo>
                    <a:pt x="105" y="858"/>
                  </a:lnTo>
                  <a:lnTo>
                    <a:pt x="230" y="900"/>
                  </a:lnTo>
                  <a:lnTo>
                    <a:pt x="251" y="942"/>
                  </a:lnTo>
                  <a:lnTo>
                    <a:pt x="188" y="1130"/>
                  </a:lnTo>
                  <a:lnTo>
                    <a:pt x="209" y="1277"/>
                  </a:lnTo>
                  <a:lnTo>
                    <a:pt x="188" y="1361"/>
                  </a:lnTo>
                  <a:lnTo>
                    <a:pt x="335" y="1423"/>
                  </a:lnTo>
                  <a:lnTo>
                    <a:pt x="460" y="1654"/>
                  </a:lnTo>
                  <a:lnTo>
                    <a:pt x="523" y="1779"/>
                  </a:lnTo>
                  <a:lnTo>
                    <a:pt x="506" y="1864"/>
                  </a:lnTo>
                  <a:lnTo>
                    <a:pt x="506" y="1864"/>
                  </a:lnTo>
                  <a:lnTo>
                    <a:pt x="607" y="1884"/>
                  </a:lnTo>
                  <a:lnTo>
                    <a:pt x="670" y="2009"/>
                  </a:lnTo>
                  <a:lnTo>
                    <a:pt x="649" y="2114"/>
                  </a:lnTo>
                  <a:lnTo>
                    <a:pt x="712" y="2260"/>
                  </a:lnTo>
                  <a:lnTo>
                    <a:pt x="816" y="2260"/>
                  </a:lnTo>
                  <a:lnTo>
                    <a:pt x="858" y="2365"/>
                  </a:lnTo>
                  <a:lnTo>
                    <a:pt x="921" y="2490"/>
                  </a:lnTo>
                  <a:lnTo>
                    <a:pt x="1025" y="2532"/>
                  </a:lnTo>
                  <a:lnTo>
                    <a:pt x="1088" y="2574"/>
                  </a:lnTo>
                  <a:lnTo>
                    <a:pt x="1297" y="2679"/>
                  </a:lnTo>
                  <a:lnTo>
                    <a:pt x="1381" y="2700"/>
                  </a:lnTo>
                  <a:lnTo>
                    <a:pt x="1507" y="2679"/>
                  </a:lnTo>
                  <a:lnTo>
                    <a:pt x="1590" y="2721"/>
                  </a:lnTo>
                  <a:lnTo>
                    <a:pt x="1653" y="2742"/>
                  </a:lnTo>
                  <a:lnTo>
                    <a:pt x="1590" y="2783"/>
                  </a:lnTo>
                  <a:lnTo>
                    <a:pt x="1486" y="2825"/>
                  </a:lnTo>
                  <a:lnTo>
                    <a:pt x="1402" y="2825"/>
                  </a:lnTo>
                  <a:lnTo>
                    <a:pt x="1444" y="2993"/>
                  </a:lnTo>
                  <a:lnTo>
                    <a:pt x="1486" y="3014"/>
                  </a:lnTo>
                  <a:lnTo>
                    <a:pt x="1486" y="3223"/>
                  </a:lnTo>
                  <a:lnTo>
                    <a:pt x="1402" y="3244"/>
                  </a:lnTo>
                  <a:lnTo>
                    <a:pt x="1339" y="3244"/>
                  </a:lnTo>
                  <a:lnTo>
                    <a:pt x="1297" y="3432"/>
                  </a:lnTo>
                  <a:lnTo>
                    <a:pt x="1256" y="3474"/>
                  </a:lnTo>
                  <a:lnTo>
                    <a:pt x="1256" y="3683"/>
                  </a:lnTo>
                  <a:lnTo>
                    <a:pt x="1235" y="3767"/>
                  </a:lnTo>
                  <a:lnTo>
                    <a:pt x="1256" y="3830"/>
                  </a:lnTo>
                  <a:lnTo>
                    <a:pt x="1193" y="3871"/>
                  </a:lnTo>
                  <a:lnTo>
                    <a:pt x="1193" y="3955"/>
                  </a:lnTo>
                  <a:lnTo>
                    <a:pt x="1276" y="3976"/>
                  </a:lnTo>
                  <a:lnTo>
                    <a:pt x="1360" y="4060"/>
                  </a:lnTo>
                  <a:lnTo>
                    <a:pt x="1465" y="4081"/>
                  </a:lnTo>
                  <a:lnTo>
                    <a:pt x="1486" y="4164"/>
                  </a:lnTo>
                  <a:lnTo>
                    <a:pt x="1611" y="4269"/>
                  </a:lnTo>
                  <a:lnTo>
                    <a:pt x="1569" y="4394"/>
                  </a:lnTo>
                  <a:lnTo>
                    <a:pt x="1590" y="4415"/>
                  </a:lnTo>
                  <a:lnTo>
                    <a:pt x="1590" y="4499"/>
                  </a:lnTo>
                  <a:lnTo>
                    <a:pt x="1695" y="4583"/>
                  </a:lnTo>
                  <a:lnTo>
                    <a:pt x="1758" y="4562"/>
                  </a:lnTo>
                  <a:lnTo>
                    <a:pt x="1862" y="4520"/>
                  </a:lnTo>
                  <a:lnTo>
                    <a:pt x="2302" y="4813"/>
                  </a:lnTo>
                  <a:lnTo>
                    <a:pt x="2344" y="4792"/>
                  </a:lnTo>
                  <a:lnTo>
                    <a:pt x="2427" y="4834"/>
                  </a:lnTo>
                  <a:lnTo>
                    <a:pt x="2532" y="5043"/>
                  </a:lnTo>
                  <a:lnTo>
                    <a:pt x="2636" y="5106"/>
                  </a:lnTo>
                  <a:lnTo>
                    <a:pt x="2762" y="5357"/>
                  </a:lnTo>
                  <a:lnTo>
                    <a:pt x="2636" y="5462"/>
                  </a:lnTo>
                  <a:lnTo>
                    <a:pt x="2636" y="5650"/>
                  </a:lnTo>
                  <a:lnTo>
                    <a:pt x="2657" y="5817"/>
                  </a:lnTo>
                  <a:lnTo>
                    <a:pt x="2846" y="5817"/>
                  </a:lnTo>
                  <a:lnTo>
                    <a:pt x="2909" y="6152"/>
                  </a:lnTo>
                  <a:lnTo>
                    <a:pt x="3013" y="6236"/>
                  </a:lnTo>
                  <a:lnTo>
                    <a:pt x="3118" y="6278"/>
                  </a:lnTo>
                  <a:lnTo>
                    <a:pt x="3160" y="6299"/>
                  </a:lnTo>
                  <a:lnTo>
                    <a:pt x="3222" y="6278"/>
                  </a:lnTo>
                  <a:lnTo>
                    <a:pt x="3222" y="6340"/>
                  </a:lnTo>
                  <a:lnTo>
                    <a:pt x="3285" y="6445"/>
                  </a:lnTo>
                  <a:lnTo>
                    <a:pt x="3369" y="6445"/>
                  </a:lnTo>
                  <a:lnTo>
                    <a:pt x="3432" y="6382"/>
                  </a:lnTo>
                  <a:lnTo>
                    <a:pt x="3453" y="6257"/>
                  </a:lnTo>
                  <a:lnTo>
                    <a:pt x="3348" y="6194"/>
                  </a:lnTo>
                  <a:lnTo>
                    <a:pt x="3494" y="6194"/>
                  </a:lnTo>
                  <a:lnTo>
                    <a:pt x="3536" y="6173"/>
                  </a:lnTo>
                  <a:lnTo>
                    <a:pt x="3494" y="6236"/>
                  </a:lnTo>
                  <a:lnTo>
                    <a:pt x="3494" y="6299"/>
                  </a:lnTo>
                  <a:lnTo>
                    <a:pt x="3641" y="6361"/>
                  </a:lnTo>
                  <a:lnTo>
                    <a:pt x="3683" y="6340"/>
                  </a:lnTo>
                  <a:lnTo>
                    <a:pt x="3745" y="6445"/>
                  </a:lnTo>
                  <a:lnTo>
                    <a:pt x="3787" y="6445"/>
                  </a:lnTo>
                  <a:lnTo>
                    <a:pt x="3976" y="6299"/>
                  </a:lnTo>
                  <a:lnTo>
                    <a:pt x="4017" y="6340"/>
                  </a:lnTo>
                  <a:lnTo>
                    <a:pt x="4164" y="6487"/>
                  </a:lnTo>
                  <a:lnTo>
                    <a:pt x="4164" y="6591"/>
                  </a:lnTo>
                  <a:lnTo>
                    <a:pt x="4373" y="6863"/>
                  </a:lnTo>
                  <a:lnTo>
                    <a:pt x="4394" y="7031"/>
                  </a:lnTo>
                  <a:lnTo>
                    <a:pt x="4436" y="7073"/>
                  </a:lnTo>
                  <a:lnTo>
                    <a:pt x="4541" y="7073"/>
                  </a:lnTo>
                  <a:lnTo>
                    <a:pt x="4603" y="7177"/>
                  </a:lnTo>
                  <a:lnTo>
                    <a:pt x="4541" y="7177"/>
                  </a:lnTo>
                  <a:lnTo>
                    <a:pt x="4520" y="7135"/>
                  </a:lnTo>
                  <a:lnTo>
                    <a:pt x="4499" y="7177"/>
                  </a:lnTo>
                  <a:lnTo>
                    <a:pt x="4603" y="7240"/>
                  </a:lnTo>
                  <a:lnTo>
                    <a:pt x="4645" y="7219"/>
                  </a:lnTo>
                  <a:lnTo>
                    <a:pt x="4687" y="7324"/>
                  </a:lnTo>
                  <a:lnTo>
                    <a:pt x="4833" y="7721"/>
                  </a:lnTo>
                  <a:lnTo>
                    <a:pt x="4959" y="7763"/>
                  </a:lnTo>
                  <a:lnTo>
                    <a:pt x="5168" y="7763"/>
                  </a:lnTo>
                  <a:lnTo>
                    <a:pt x="5315" y="7805"/>
                  </a:lnTo>
                  <a:lnTo>
                    <a:pt x="5377" y="7868"/>
                  </a:lnTo>
                  <a:lnTo>
                    <a:pt x="5566" y="7868"/>
                  </a:lnTo>
                  <a:lnTo>
                    <a:pt x="5587" y="7931"/>
                  </a:lnTo>
                  <a:lnTo>
                    <a:pt x="5691" y="7931"/>
                  </a:lnTo>
                  <a:lnTo>
                    <a:pt x="5733" y="7972"/>
                  </a:lnTo>
                  <a:lnTo>
                    <a:pt x="5649" y="8035"/>
                  </a:lnTo>
                  <a:lnTo>
                    <a:pt x="5796" y="8224"/>
                  </a:lnTo>
                  <a:lnTo>
                    <a:pt x="5963" y="8244"/>
                  </a:lnTo>
                  <a:lnTo>
                    <a:pt x="6047" y="8328"/>
                  </a:lnTo>
                  <a:lnTo>
                    <a:pt x="6152" y="8328"/>
                  </a:lnTo>
                  <a:lnTo>
                    <a:pt x="6319" y="8496"/>
                  </a:lnTo>
                  <a:lnTo>
                    <a:pt x="6403" y="8475"/>
                  </a:lnTo>
                  <a:lnTo>
                    <a:pt x="6528" y="8454"/>
                  </a:lnTo>
                  <a:lnTo>
                    <a:pt x="6717" y="8496"/>
                  </a:lnTo>
                  <a:lnTo>
                    <a:pt x="6947" y="8663"/>
                  </a:lnTo>
                  <a:lnTo>
                    <a:pt x="7135" y="8475"/>
                  </a:lnTo>
                  <a:lnTo>
                    <a:pt x="7407" y="8349"/>
                  </a:lnTo>
                  <a:lnTo>
                    <a:pt x="7407" y="8328"/>
                  </a:lnTo>
                  <a:lnTo>
                    <a:pt x="7533" y="8328"/>
                  </a:lnTo>
                  <a:lnTo>
                    <a:pt x="7679" y="8224"/>
                  </a:lnTo>
                  <a:lnTo>
                    <a:pt x="7784" y="8161"/>
                  </a:lnTo>
                  <a:lnTo>
                    <a:pt x="7993" y="8182"/>
                  </a:lnTo>
                  <a:lnTo>
                    <a:pt x="7993" y="8244"/>
                  </a:lnTo>
                  <a:lnTo>
                    <a:pt x="8056" y="8244"/>
                  </a:lnTo>
                  <a:lnTo>
                    <a:pt x="8056" y="8286"/>
                  </a:lnTo>
                  <a:lnTo>
                    <a:pt x="8160" y="8454"/>
                  </a:lnTo>
                  <a:lnTo>
                    <a:pt x="8244" y="8663"/>
                  </a:lnTo>
                  <a:lnTo>
                    <a:pt x="8349" y="8872"/>
                  </a:lnTo>
                  <a:lnTo>
                    <a:pt x="8349" y="9019"/>
                  </a:lnTo>
                  <a:lnTo>
                    <a:pt x="8411" y="9081"/>
                  </a:lnTo>
                  <a:lnTo>
                    <a:pt x="8453" y="9123"/>
                  </a:lnTo>
                  <a:lnTo>
                    <a:pt x="8872" y="9123"/>
                  </a:lnTo>
                  <a:lnTo>
                    <a:pt x="8976" y="9207"/>
                  </a:lnTo>
                  <a:lnTo>
                    <a:pt x="9102" y="9081"/>
                  </a:lnTo>
                  <a:lnTo>
                    <a:pt x="9144" y="9102"/>
                  </a:lnTo>
                  <a:lnTo>
                    <a:pt x="9311" y="9228"/>
                  </a:lnTo>
                  <a:lnTo>
                    <a:pt x="9625" y="9207"/>
                  </a:lnTo>
                  <a:lnTo>
                    <a:pt x="9813" y="9291"/>
                  </a:lnTo>
                  <a:lnTo>
                    <a:pt x="10064" y="9312"/>
                  </a:lnTo>
                  <a:lnTo>
                    <a:pt x="10169" y="9332"/>
                  </a:lnTo>
                  <a:lnTo>
                    <a:pt x="10232" y="9312"/>
                  </a:lnTo>
                  <a:lnTo>
                    <a:pt x="10295" y="9395"/>
                  </a:lnTo>
                  <a:lnTo>
                    <a:pt x="10315" y="9395"/>
                  </a:lnTo>
                  <a:lnTo>
                    <a:pt x="10357" y="9291"/>
                  </a:lnTo>
                  <a:lnTo>
                    <a:pt x="10441" y="9291"/>
                  </a:lnTo>
                  <a:lnTo>
                    <a:pt x="10483" y="9374"/>
                  </a:lnTo>
                  <a:lnTo>
                    <a:pt x="10608" y="9416"/>
                  </a:lnTo>
                  <a:lnTo>
                    <a:pt x="10818" y="9500"/>
                  </a:lnTo>
                  <a:lnTo>
                    <a:pt x="10901" y="9437"/>
                  </a:lnTo>
                  <a:lnTo>
                    <a:pt x="10922" y="9395"/>
                  </a:lnTo>
                  <a:lnTo>
                    <a:pt x="10964" y="9395"/>
                  </a:lnTo>
                  <a:lnTo>
                    <a:pt x="10964" y="9312"/>
                  </a:lnTo>
                  <a:lnTo>
                    <a:pt x="10985" y="9102"/>
                  </a:lnTo>
                  <a:lnTo>
                    <a:pt x="10922" y="8977"/>
                  </a:lnTo>
                  <a:lnTo>
                    <a:pt x="11027" y="8851"/>
                  </a:lnTo>
                  <a:lnTo>
                    <a:pt x="10985" y="8747"/>
                  </a:lnTo>
                  <a:lnTo>
                    <a:pt x="11069" y="8642"/>
                  </a:lnTo>
                  <a:lnTo>
                    <a:pt x="11215" y="8558"/>
                  </a:lnTo>
                  <a:lnTo>
                    <a:pt x="11299" y="8496"/>
                  </a:lnTo>
                  <a:lnTo>
                    <a:pt x="11550" y="8433"/>
                  </a:lnTo>
                  <a:lnTo>
                    <a:pt x="11717" y="8475"/>
                  </a:lnTo>
                  <a:lnTo>
                    <a:pt x="11801" y="8391"/>
                  </a:lnTo>
                  <a:lnTo>
                    <a:pt x="11759" y="8161"/>
                  </a:lnTo>
                  <a:lnTo>
                    <a:pt x="11634" y="8056"/>
                  </a:lnTo>
                  <a:lnTo>
                    <a:pt x="11487" y="8077"/>
                  </a:lnTo>
                  <a:lnTo>
                    <a:pt x="11445" y="7972"/>
                  </a:lnTo>
                  <a:lnTo>
                    <a:pt x="11445" y="7826"/>
                  </a:lnTo>
                  <a:lnTo>
                    <a:pt x="11403" y="7700"/>
                  </a:lnTo>
                  <a:lnTo>
                    <a:pt x="11403" y="7491"/>
                  </a:lnTo>
                  <a:lnTo>
                    <a:pt x="11236" y="7491"/>
                  </a:lnTo>
                  <a:lnTo>
                    <a:pt x="11215" y="7408"/>
                  </a:lnTo>
                  <a:lnTo>
                    <a:pt x="11111" y="7387"/>
                  </a:lnTo>
                  <a:lnTo>
                    <a:pt x="10922" y="7345"/>
                  </a:lnTo>
                  <a:lnTo>
                    <a:pt x="10880" y="7303"/>
                  </a:lnTo>
                  <a:lnTo>
                    <a:pt x="10755" y="7219"/>
                  </a:lnTo>
                  <a:lnTo>
                    <a:pt x="10587" y="7073"/>
                  </a:lnTo>
                  <a:lnTo>
                    <a:pt x="10504" y="6926"/>
                  </a:lnTo>
                  <a:lnTo>
                    <a:pt x="10232" y="6508"/>
                  </a:lnTo>
                  <a:lnTo>
                    <a:pt x="10650" y="5943"/>
                  </a:lnTo>
                  <a:lnTo>
                    <a:pt x="10692" y="5859"/>
                  </a:lnTo>
                  <a:lnTo>
                    <a:pt x="10650" y="5629"/>
                  </a:lnTo>
                  <a:lnTo>
                    <a:pt x="10650" y="5462"/>
                  </a:lnTo>
                  <a:lnTo>
                    <a:pt x="10567" y="5294"/>
                  </a:lnTo>
                  <a:lnTo>
                    <a:pt x="10064" y="5252"/>
                  </a:lnTo>
                  <a:lnTo>
                    <a:pt x="10043" y="5043"/>
                  </a:lnTo>
                  <a:lnTo>
                    <a:pt x="9981" y="4939"/>
                  </a:lnTo>
                  <a:lnTo>
                    <a:pt x="10023" y="4876"/>
                  </a:lnTo>
                  <a:lnTo>
                    <a:pt x="9939" y="4604"/>
                  </a:lnTo>
                  <a:lnTo>
                    <a:pt x="9771" y="4311"/>
                  </a:lnTo>
                  <a:lnTo>
                    <a:pt x="9834" y="4164"/>
                  </a:lnTo>
                  <a:lnTo>
                    <a:pt x="9981" y="3934"/>
                  </a:lnTo>
                  <a:lnTo>
                    <a:pt x="9939" y="3934"/>
                  </a:lnTo>
                  <a:lnTo>
                    <a:pt x="9751" y="3892"/>
                  </a:lnTo>
                  <a:lnTo>
                    <a:pt x="9751" y="3767"/>
                  </a:lnTo>
                  <a:lnTo>
                    <a:pt x="9730" y="3558"/>
                  </a:lnTo>
                  <a:lnTo>
                    <a:pt x="9667" y="3558"/>
                  </a:lnTo>
                  <a:lnTo>
                    <a:pt x="9813" y="3411"/>
                  </a:lnTo>
                  <a:lnTo>
                    <a:pt x="9709" y="3327"/>
                  </a:lnTo>
                  <a:lnTo>
                    <a:pt x="9646" y="3244"/>
                  </a:lnTo>
                  <a:lnTo>
                    <a:pt x="9771" y="3223"/>
                  </a:lnTo>
                  <a:lnTo>
                    <a:pt x="9918" y="3118"/>
                  </a:lnTo>
                  <a:lnTo>
                    <a:pt x="9918" y="3034"/>
                  </a:lnTo>
                  <a:lnTo>
                    <a:pt x="9939" y="3014"/>
                  </a:lnTo>
                  <a:lnTo>
                    <a:pt x="9855" y="2909"/>
                  </a:lnTo>
                  <a:lnTo>
                    <a:pt x="9918" y="2825"/>
                  </a:lnTo>
                  <a:lnTo>
                    <a:pt x="9918" y="2742"/>
                  </a:lnTo>
                  <a:lnTo>
                    <a:pt x="9918" y="2574"/>
                  </a:lnTo>
                  <a:lnTo>
                    <a:pt x="9855" y="2470"/>
                  </a:lnTo>
                  <a:lnTo>
                    <a:pt x="9855" y="2386"/>
                  </a:lnTo>
                  <a:lnTo>
                    <a:pt x="9813" y="2260"/>
                  </a:lnTo>
                  <a:lnTo>
                    <a:pt x="9855" y="2156"/>
                  </a:lnTo>
                  <a:lnTo>
                    <a:pt x="9751" y="1988"/>
                  </a:lnTo>
                  <a:lnTo>
                    <a:pt x="9625" y="1946"/>
                  </a:lnTo>
                  <a:lnTo>
                    <a:pt x="9353" y="1905"/>
                  </a:lnTo>
                  <a:lnTo>
                    <a:pt x="9123" y="1591"/>
                  </a:lnTo>
                  <a:lnTo>
                    <a:pt x="8914" y="1549"/>
                  </a:lnTo>
                  <a:lnTo>
                    <a:pt x="8788" y="1570"/>
                  </a:lnTo>
                  <a:lnTo>
                    <a:pt x="8725" y="1528"/>
                  </a:lnTo>
                  <a:lnTo>
                    <a:pt x="8704" y="1361"/>
                  </a:lnTo>
                  <a:lnTo>
                    <a:pt x="8579" y="1340"/>
                  </a:lnTo>
                  <a:lnTo>
                    <a:pt x="8349" y="1235"/>
                  </a:lnTo>
                  <a:lnTo>
                    <a:pt x="8265" y="1319"/>
                  </a:lnTo>
                  <a:lnTo>
                    <a:pt x="8160" y="1319"/>
                  </a:lnTo>
                  <a:lnTo>
                    <a:pt x="7826" y="1109"/>
                  </a:lnTo>
                  <a:lnTo>
                    <a:pt x="7658" y="1047"/>
                  </a:lnTo>
                  <a:lnTo>
                    <a:pt x="7449" y="858"/>
                  </a:lnTo>
                  <a:lnTo>
                    <a:pt x="7323" y="900"/>
                  </a:lnTo>
                  <a:lnTo>
                    <a:pt x="7198" y="837"/>
                  </a:lnTo>
                  <a:lnTo>
                    <a:pt x="7093" y="858"/>
                  </a:lnTo>
                  <a:lnTo>
                    <a:pt x="7030" y="1005"/>
                  </a:lnTo>
                  <a:lnTo>
                    <a:pt x="6821" y="942"/>
                  </a:lnTo>
                  <a:lnTo>
                    <a:pt x="6591" y="1005"/>
                  </a:lnTo>
                  <a:lnTo>
                    <a:pt x="6361" y="1214"/>
                  </a:lnTo>
                  <a:lnTo>
                    <a:pt x="6256" y="1214"/>
                  </a:lnTo>
                  <a:lnTo>
                    <a:pt x="6173" y="1319"/>
                  </a:lnTo>
                  <a:lnTo>
                    <a:pt x="6110" y="1465"/>
                  </a:lnTo>
                  <a:lnTo>
                    <a:pt x="5838" y="1465"/>
                  </a:lnTo>
                  <a:lnTo>
                    <a:pt x="5733" y="1549"/>
                  </a:lnTo>
                  <a:lnTo>
                    <a:pt x="5775" y="1695"/>
                  </a:lnTo>
                  <a:lnTo>
                    <a:pt x="5859" y="1842"/>
                  </a:lnTo>
                  <a:lnTo>
                    <a:pt x="5838" y="1967"/>
                  </a:lnTo>
                  <a:lnTo>
                    <a:pt x="5691" y="1967"/>
                  </a:lnTo>
                  <a:lnTo>
                    <a:pt x="5357" y="1905"/>
                  </a:lnTo>
                  <a:lnTo>
                    <a:pt x="5064" y="1967"/>
                  </a:lnTo>
                  <a:lnTo>
                    <a:pt x="4708" y="2072"/>
                  </a:lnTo>
                  <a:lnTo>
                    <a:pt x="4520" y="2072"/>
                  </a:lnTo>
                  <a:lnTo>
                    <a:pt x="4185" y="1967"/>
                  </a:lnTo>
                  <a:lnTo>
                    <a:pt x="4059" y="1967"/>
                  </a:lnTo>
                  <a:lnTo>
                    <a:pt x="3766" y="1842"/>
                  </a:lnTo>
                  <a:lnTo>
                    <a:pt x="3662" y="1737"/>
                  </a:lnTo>
                  <a:lnTo>
                    <a:pt x="3641" y="1591"/>
                  </a:lnTo>
                  <a:lnTo>
                    <a:pt x="3557" y="1591"/>
                  </a:lnTo>
                  <a:lnTo>
                    <a:pt x="3432" y="1528"/>
                  </a:lnTo>
                  <a:lnTo>
                    <a:pt x="3264" y="1570"/>
                  </a:lnTo>
                  <a:lnTo>
                    <a:pt x="3181" y="1528"/>
                  </a:lnTo>
                  <a:lnTo>
                    <a:pt x="3055" y="1528"/>
                  </a:lnTo>
                  <a:lnTo>
                    <a:pt x="2929" y="1423"/>
                  </a:lnTo>
                  <a:lnTo>
                    <a:pt x="2846" y="1381"/>
                  </a:lnTo>
                  <a:lnTo>
                    <a:pt x="2804" y="1340"/>
                  </a:lnTo>
                  <a:lnTo>
                    <a:pt x="2825" y="1214"/>
                  </a:lnTo>
                  <a:lnTo>
                    <a:pt x="2825" y="1068"/>
                  </a:lnTo>
                  <a:lnTo>
                    <a:pt x="2741" y="942"/>
                  </a:lnTo>
                  <a:lnTo>
                    <a:pt x="2741" y="921"/>
                  </a:lnTo>
                  <a:lnTo>
                    <a:pt x="2699" y="942"/>
                  </a:lnTo>
                  <a:lnTo>
                    <a:pt x="2595" y="921"/>
                  </a:lnTo>
                  <a:lnTo>
                    <a:pt x="2553" y="858"/>
                  </a:lnTo>
                  <a:lnTo>
                    <a:pt x="2448" y="817"/>
                  </a:lnTo>
                  <a:lnTo>
                    <a:pt x="2281" y="607"/>
                  </a:lnTo>
                  <a:lnTo>
                    <a:pt x="2448" y="482"/>
                  </a:lnTo>
                  <a:lnTo>
                    <a:pt x="2323" y="398"/>
                  </a:lnTo>
                  <a:lnTo>
                    <a:pt x="2302" y="335"/>
                  </a:lnTo>
                  <a:lnTo>
                    <a:pt x="2344" y="293"/>
                  </a:lnTo>
                  <a:lnTo>
                    <a:pt x="2281" y="210"/>
                  </a:lnTo>
                  <a:lnTo>
                    <a:pt x="2218" y="105"/>
                  </a:lnTo>
                  <a:lnTo>
                    <a:pt x="2176" y="105"/>
                  </a:lnTo>
                  <a:lnTo>
                    <a:pt x="2176" y="84"/>
                  </a:lnTo>
                  <a:lnTo>
                    <a:pt x="2113" y="84"/>
                  </a:lnTo>
                  <a:lnTo>
                    <a:pt x="1988" y="168"/>
                  </a:lnTo>
                  <a:lnTo>
                    <a:pt x="1904" y="168"/>
                  </a:lnTo>
                  <a:lnTo>
                    <a:pt x="1862" y="273"/>
                  </a:lnTo>
                  <a:lnTo>
                    <a:pt x="1779" y="293"/>
                  </a:lnTo>
                  <a:lnTo>
                    <a:pt x="1674" y="419"/>
                  </a:lnTo>
                  <a:lnTo>
                    <a:pt x="1611" y="440"/>
                  </a:lnTo>
                  <a:lnTo>
                    <a:pt x="1569" y="503"/>
                  </a:lnTo>
                  <a:lnTo>
                    <a:pt x="1569" y="545"/>
                  </a:lnTo>
                  <a:lnTo>
                    <a:pt x="1465" y="607"/>
                  </a:lnTo>
                  <a:lnTo>
                    <a:pt x="1381" y="586"/>
                  </a:lnTo>
                  <a:lnTo>
                    <a:pt x="1256" y="607"/>
                  </a:lnTo>
                  <a:lnTo>
                    <a:pt x="1235" y="691"/>
                  </a:lnTo>
                  <a:lnTo>
                    <a:pt x="1046" y="607"/>
                  </a:lnTo>
                  <a:lnTo>
                    <a:pt x="921" y="607"/>
                  </a:lnTo>
                  <a:lnTo>
                    <a:pt x="753" y="524"/>
                  </a:lnTo>
                  <a:lnTo>
                    <a:pt x="732" y="398"/>
                  </a:lnTo>
                  <a:lnTo>
                    <a:pt x="460" y="273"/>
                  </a:lnTo>
                  <a:lnTo>
                    <a:pt x="502" y="189"/>
                  </a:lnTo>
                  <a:lnTo>
                    <a:pt x="440" y="84"/>
                  </a:lnTo>
                  <a:lnTo>
                    <a:pt x="356" y="84"/>
                  </a:lnTo>
                  <a:lnTo>
                    <a:pt x="293"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076;p43">
              <a:extLst>
                <a:ext uri="{FF2B5EF4-FFF2-40B4-BE49-F238E27FC236}">
                  <a16:creationId xmlns:a16="http://schemas.microsoft.com/office/drawing/2014/main" id="{4528FEA0-7B0B-4A23-8810-7741D2E7DB27}"/>
                </a:ext>
              </a:extLst>
            </p:cNvPr>
            <p:cNvSpPr/>
            <p:nvPr/>
          </p:nvSpPr>
          <p:spPr>
            <a:xfrm>
              <a:off x="4277375" y="2602475"/>
              <a:ext cx="51800" cy="43975"/>
            </a:xfrm>
            <a:custGeom>
              <a:avLst/>
              <a:gdLst/>
              <a:ahLst/>
              <a:cxnLst/>
              <a:rect l="l" t="t" r="r" b="b"/>
              <a:pathLst>
                <a:path w="2072" h="1759" extrusionOk="0">
                  <a:moveTo>
                    <a:pt x="419" y="1"/>
                  </a:moveTo>
                  <a:lnTo>
                    <a:pt x="168" y="64"/>
                  </a:lnTo>
                  <a:lnTo>
                    <a:pt x="0" y="105"/>
                  </a:lnTo>
                  <a:lnTo>
                    <a:pt x="84" y="210"/>
                  </a:lnTo>
                  <a:lnTo>
                    <a:pt x="84" y="294"/>
                  </a:lnTo>
                  <a:lnTo>
                    <a:pt x="189" y="315"/>
                  </a:lnTo>
                  <a:lnTo>
                    <a:pt x="272" y="419"/>
                  </a:lnTo>
                  <a:lnTo>
                    <a:pt x="209" y="608"/>
                  </a:lnTo>
                  <a:lnTo>
                    <a:pt x="251" y="838"/>
                  </a:lnTo>
                  <a:lnTo>
                    <a:pt x="398" y="942"/>
                  </a:lnTo>
                  <a:lnTo>
                    <a:pt x="691" y="942"/>
                  </a:lnTo>
                  <a:lnTo>
                    <a:pt x="795" y="1026"/>
                  </a:lnTo>
                  <a:lnTo>
                    <a:pt x="837" y="1110"/>
                  </a:lnTo>
                  <a:lnTo>
                    <a:pt x="921" y="1110"/>
                  </a:lnTo>
                  <a:lnTo>
                    <a:pt x="1026" y="1047"/>
                  </a:lnTo>
                  <a:lnTo>
                    <a:pt x="1193" y="1172"/>
                  </a:lnTo>
                  <a:lnTo>
                    <a:pt x="1235" y="1131"/>
                  </a:lnTo>
                  <a:lnTo>
                    <a:pt x="1339" y="1131"/>
                  </a:lnTo>
                  <a:lnTo>
                    <a:pt x="1423" y="1319"/>
                  </a:lnTo>
                  <a:lnTo>
                    <a:pt x="1570" y="1361"/>
                  </a:lnTo>
                  <a:lnTo>
                    <a:pt x="1842" y="1758"/>
                  </a:lnTo>
                  <a:lnTo>
                    <a:pt x="1967" y="1737"/>
                  </a:lnTo>
                  <a:lnTo>
                    <a:pt x="1967" y="1591"/>
                  </a:lnTo>
                  <a:lnTo>
                    <a:pt x="1988" y="1549"/>
                  </a:lnTo>
                  <a:lnTo>
                    <a:pt x="1925" y="1382"/>
                  </a:lnTo>
                  <a:lnTo>
                    <a:pt x="2072" y="1361"/>
                  </a:lnTo>
                  <a:lnTo>
                    <a:pt x="1946" y="1235"/>
                  </a:lnTo>
                  <a:lnTo>
                    <a:pt x="1758" y="1235"/>
                  </a:lnTo>
                  <a:lnTo>
                    <a:pt x="1507" y="1110"/>
                  </a:lnTo>
                  <a:lnTo>
                    <a:pt x="1423" y="921"/>
                  </a:lnTo>
                  <a:lnTo>
                    <a:pt x="1507" y="838"/>
                  </a:lnTo>
                  <a:lnTo>
                    <a:pt x="1507" y="712"/>
                  </a:lnTo>
                  <a:lnTo>
                    <a:pt x="1256" y="524"/>
                  </a:lnTo>
                  <a:lnTo>
                    <a:pt x="1256" y="419"/>
                  </a:lnTo>
                  <a:lnTo>
                    <a:pt x="1298" y="294"/>
                  </a:lnTo>
                  <a:lnTo>
                    <a:pt x="1193" y="168"/>
                  </a:lnTo>
                  <a:lnTo>
                    <a:pt x="984" y="126"/>
                  </a:lnTo>
                  <a:lnTo>
                    <a:pt x="837"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077;p43">
              <a:extLst>
                <a:ext uri="{FF2B5EF4-FFF2-40B4-BE49-F238E27FC236}">
                  <a16:creationId xmlns:a16="http://schemas.microsoft.com/office/drawing/2014/main" id="{5D134237-0507-4F5A-AE11-6442606E65D9}"/>
                </a:ext>
              </a:extLst>
            </p:cNvPr>
            <p:cNvSpPr/>
            <p:nvPr/>
          </p:nvSpPr>
          <p:spPr>
            <a:xfrm>
              <a:off x="4044600" y="2592025"/>
              <a:ext cx="260525" cy="107250"/>
            </a:xfrm>
            <a:custGeom>
              <a:avLst/>
              <a:gdLst/>
              <a:ahLst/>
              <a:cxnLst/>
              <a:rect l="l" t="t" r="r" b="b"/>
              <a:pathLst>
                <a:path w="10421" h="4290" extrusionOk="0">
                  <a:moveTo>
                    <a:pt x="4708" y="0"/>
                  </a:moveTo>
                  <a:lnTo>
                    <a:pt x="4562" y="63"/>
                  </a:lnTo>
                  <a:lnTo>
                    <a:pt x="4373" y="63"/>
                  </a:lnTo>
                  <a:lnTo>
                    <a:pt x="4290" y="21"/>
                  </a:lnTo>
                  <a:lnTo>
                    <a:pt x="4185" y="63"/>
                  </a:lnTo>
                  <a:lnTo>
                    <a:pt x="3913" y="63"/>
                  </a:lnTo>
                  <a:lnTo>
                    <a:pt x="3766" y="84"/>
                  </a:lnTo>
                  <a:lnTo>
                    <a:pt x="3494" y="189"/>
                  </a:lnTo>
                  <a:lnTo>
                    <a:pt x="3390" y="210"/>
                  </a:lnTo>
                  <a:lnTo>
                    <a:pt x="3181" y="230"/>
                  </a:lnTo>
                  <a:lnTo>
                    <a:pt x="3097" y="335"/>
                  </a:lnTo>
                  <a:lnTo>
                    <a:pt x="2992" y="377"/>
                  </a:lnTo>
                  <a:lnTo>
                    <a:pt x="2909" y="440"/>
                  </a:lnTo>
                  <a:lnTo>
                    <a:pt x="2867" y="502"/>
                  </a:lnTo>
                  <a:lnTo>
                    <a:pt x="2804" y="628"/>
                  </a:lnTo>
                  <a:lnTo>
                    <a:pt x="2762" y="649"/>
                  </a:lnTo>
                  <a:lnTo>
                    <a:pt x="2762" y="733"/>
                  </a:lnTo>
                  <a:lnTo>
                    <a:pt x="2553" y="733"/>
                  </a:lnTo>
                  <a:lnTo>
                    <a:pt x="2239" y="628"/>
                  </a:lnTo>
                  <a:lnTo>
                    <a:pt x="2155" y="628"/>
                  </a:lnTo>
                  <a:lnTo>
                    <a:pt x="2072" y="691"/>
                  </a:lnTo>
                  <a:lnTo>
                    <a:pt x="1946" y="649"/>
                  </a:lnTo>
                  <a:lnTo>
                    <a:pt x="1779" y="691"/>
                  </a:lnTo>
                  <a:lnTo>
                    <a:pt x="1674" y="649"/>
                  </a:lnTo>
                  <a:lnTo>
                    <a:pt x="1549" y="712"/>
                  </a:lnTo>
                  <a:lnTo>
                    <a:pt x="1528" y="795"/>
                  </a:lnTo>
                  <a:lnTo>
                    <a:pt x="1632" y="942"/>
                  </a:lnTo>
                  <a:lnTo>
                    <a:pt x="1779" y="963"/>
                  </a:lnTo>
                  <a:lnTo>
                    <a:pt x="1925" y="963"/>
                  </a:lnTo>
                  <a:lnTo>
                    <a:pt x="1883" y="1046"/>
                  </a:lnTo>
                  <a:lnTo>
                    <a:pt x="1653" y="1046"/>
                  </a:lnTo>
                  <a:lnTo>
                    <a:pt x="1444" y="1109"/>
                  </a:lnTo>
                  <a:lnTo>
                    <a:pt x="1402" y="1214"/>
                  </a:lnTo>
                  <a:lnTo>
                    <a:pt x="1423" y="1256"/>
                  </a:lnTo>
                  <a:lnTo>
                    <a:pt x="1528" y="1235"/>
                  </a:lnTo>
                  <a:lnTo>
                    <a:pt x="1570" y="1277"/>
                  </a:lnTo>
                  <a:lnTo>
                    <a:pt x="1507" y="1318"/>
                  </a:lnTo>
                  <a:lnTo>
                    <a:pt x="1214" y="1339"/>
                  </a:lnTo>
                  <a:lnTo>
                    <a:pt x="1109" y="1256"/>
                  </a:lnTo>
                  <a:lnTo>
                    <a:pt x="984" y="1339"/>
                  </a:lnTo>
                  <a:lnTo>
                    <a:pt x="900" y="1235"/>
                  </a:lnTo>
                  <a:lnTo>
                    <a:pt x="837" y="1235"/>
                  </a:lnTo>
                  <a:lnTo>
                    <a:pt x="733" y="1339"/>
                  </a:lnTo>
                  <a:lnTo>
                    <a:pt x="628" y="1339"/>
                  </a:lnTo>
                  <a:lnTo>
                    <a:pt x="502" y="1235"/>
                  </a:lnTo>
                  <a:lnTo>
                    <a:pt x="377" y="1235"/>
                  </a:lnTo>
                  <a:lnTo>
                    <a:pt x="105" y="1444"/>
                  </a:lnTo>
                  <a:lnTo>
                    <a:pt x="63" y="1549"/>
                  </a:lnTo>
                  <a:lnTo>
                    <a:pt x="0" y="1653"/>
                  </a:lnTo>
                  <a:lnTo>
                    <a:pt x="63" y="1695"/>
                  </a:lnTo>
                  <a:lnTo>
                    <a:pt x="63" y="1842"/>
                  </a:lnTo>
                  <a:lnTo>
                    <a:pt x="0" y="1883"/>
                  </a:lnTo>
                  <a:lnTo>
                    <a:pt x="63" y="1946"/>
                  </a:lnTo>
                  <a:lnTo>
                    <a:pt x="209" y="1883"/>
                  </a:lnTo>
                  <a:lnTo>
                    <a:pt x="251" y="1904"/>
                  </a:lnTo>
                  <a:lnTo>
                    <a:pt x="377" y="1883"/>
                  </a:lnTo>
                  <a:lnTo>
                    <a:pt x="502" y="1883"/>
                  </a:lnTo>
                  <a:lnTo>
                    <a:pt x="377" y="2009"/>
                  </a:lnTo>
                  <a:lnTo>
                    <a:pt x="398" y="2093"/>
                  </a:lnTo>
                  <a:lnTo>
                    <a:pt x="461" y="2197"/>
                  </a:lnTo>
                  <a:lnTo>
                    <a:pt x="461" y="2281"/>
                  </a:lnTo>
                  <a:lnTo>
                    <a:pt x="419" y="2302"/>
                  </a:lnTo>
                  <a:lnTo>
                    <a:pt x="481" y="2323"/>
                  </a:lnTo>
                  <a:lnTo>
                    <a:pt x="586" y="2281"/>
                  </a:lnTo>
                  <a:lnTo>
                    <a:pt x="586" y="2323"/>
                  </a:lnTo>
                  <a:lnTo>
                    <a:pt x="502" y="2406"/>
                  </a:lnTo>
                  <a:lnTo>
                    <a:pt x="377" y="2490"/>
                  </a:lnTo>
                  <a:lnTo>
                    <a:pt x="419" y="2532"/>
                  </a:lnTo>
                  <a:lnTo>
                    <a:pt x="502" y="2532"/>
                  </a:lnTo>
                  <a:lnTo>
                    <a:pt x="419" y="2595"/>
                  </a:lnTo>
                  <a:lnTo>
                    <a:pt x="377" y="2699"/>
                  </a:lnTo>
                  <a:lnTo>
                    <a:pt x="293" y="2699"/>
                  </a:lnTo>
                  <a:lnTo>
                    <a:pt x="251" y="2532"/>
                  </a:lnTo>
                  <a:lnTo>
                    <a:pt x="189" y="2511"/>
                  </a:lnTo>
                  <a:lnTo>
                    <a:pt x="189" y="2616"/>
                  </a:lnTo>
                  <a:lnTo>
                    <a:pt x="209" y="2720"/>
                  </a:lnTo>
                  <a:lnTo>
                    <a:pt x="168" y="2783"/>
                  </a:lnTo>
                  <a:lnTo>
                    <a:pt x="189" y="2846"/>
                  </a:lnTo>
                  <a:lnTo>
                    <a:pt x="293" y="2930"/>
                  </a:lnTo>
                  <a:lnTo>
                    <a:pt x="293" y="2888"/>
                  </a:lnTo>
                  <a:lnTo>
                    <a:pt x="419" y="2950"/>
                  </a:lnTo>
                  <a:lnTo>
                    <a:pt x="502" y="2950"/>
                  </a:lnTo>
                  <a:lnTo>
                    <a:pt x="628" y="3034"/>
                  </a:lnTo>
                  <a:lnTo>
                    <a:pt x="670" y="3160"/>
                  </a:lnTo>
                  <a:lnTo>
                    <a:pt x="586" y="3243"/>
                  </a:lnTo>
                  <a:lnTo>
                    <a:pt x="670" y="3327"/>
                  </a:lnTo>
                  <a:lnTo>
                    <a:pt x="670" y="3411"/>
                  </a:lnTo>
                  <a:lnTo>
                    <a:pt x="733" y="3411"/>
                  </a:lnTo>
                  <a:lnTo>
                    <a:pt x="879" y="3536"/>
                  </a:lnTo>
                  <a:lnTo>
                    <a:pt x="816" y="3641"/>
                  </a:lnTo>
                  <a:lnTo>
                    <a:pt x="733" y="3620"/>
                  </a:lnTo>
                  <a:lnTo>
                    <a:pt x="712" y="3662"/>
                  </a:lnTo>
                  <a:lnTo>
                    <a:pt x="795" y="3683"/>
                  </a:lnTo>
                  <a:lnTo>
                    <a:pt x="942" y="3662"/>
                  </a:lnTo>
                  <a:lnTo>
                    <a:pt x="1214" y="3662"/>
                  </a:lnTo>
                  <a:lnTo>
                    <a:pt x="1193" y="3725"/>
                  </a:lnTo>
                  <a:lnTo>
                    <a:pt x="1130" y="3767"/>
                  </a:lnTo>
                  <a:lnTo>
                    <a:pt x="1005" y="3829"/>
                  </a:lnTo>
                  <a:lnTo>
                    <a:pt x="816" y="3829"/>
                  </a:lnTo>
                  <a:lnTo>
                    <a:pt x="774" y="3871"/>
                  </a:lnTo>
                  <a:lnTo>
                    <a:pt x="837" y="3892"/>
                  </a:lnTo>
                  <a:lnTo>
                    <a:pt x="942" y="3871"/>
                  </a:lnTo>
                  <a:lnTo>
                    <a:pt x="1088" y="3871"/>
                  </a:lnTo>
                  <a:lnTo>
                    <a:pt x="1130" y="3829"/>
                  </a:lnTo>
                  <a:lnTo>
                    <a:pt x="1130" y="3934"/>
                  </a:lnTo>
                  <a:lnTo>
                    <a:pt x="1151" y="3955"/>
                  </a:lnTo>
                  <a:lnTo>
                    <a:pt x="1235" y="3871"/>
                  </a:lnTo>
                  <a:lnTo>
                    <a:pt x="1318" y="3767"/>
                  </a:lnTo>
                  <a:lnTo>
                    <a:pt x="1402" y="3767"/>
                  </a:lnTo>
                  <a:lnTo>
                    <a:pt x="1444" y="3829"/>
                  </a:lnTo>
                  <a:lnTo>
                    <a:pt x="1528" y="3829"/>
                  </a:lnTo>
                  <a:lnTo>
                    <a:pt x="1632" y="3892"/>
                  </a:lnTo>
                  <a:lnTo>
                    <a:pt x="1674" y="3829"/>
                  </a:lnTo>
                  <a:lnTo>
                    <a:pt x="1758" y="3850"/>
                  </a:lnTo>
                  <a:lnTo>
                    <a:pt x="1758" y="3892"/>
                  </a:lnTo>
                  <a:lnTo>
                    <a:pt x="1716" y="3934"/>
                  </a:lnTo>
                  <a:lnTo>
                    <a:pt x="1758" y="3997"/>
                  </a:lnTo>
                  <a:lnTo>
                    <a:pt x="1779" y="4080"/>
                  </a:lnTo>
                  <a:lnTo>
                    <a:pt x="1883" y="4185"/>
                  </a:lnTo>
                  <a:lnTo>
                    <a:pt x="1946" y="4164"/>
                  </a:lnTo>
                  <a:lnTo>
                    <a:pt x="2072" y="4206"/>
                  </a:lnTo>
                  <a:lnTo>
                    <a:pt x="2197" y="4185"/>
                  </a:lnTo>
                  <a:lnTo>
                    <a:pt x="2281" y="4143"/>
                  </a:lnTo>
                  <a:lnTo>
                    <a:pt x="2386" y="4143"/>
                  </a:lnTo>
                  <a:lnTo>
                    <a:pt x="2469" y="4080"/>
                  </a:lnTo>
                  <a:lnTo>
                    <a:pt x="2574" y="4143"/>
                  </a:lnTo>
                  <a:lnTo>
                    <a:pt x="2616" y="4080"/>
                  </a:lnTo>
                  <a:lnTo>
                    <a:pt x="2616" y="3955"/>
                  </a:lnTo>
                  <a:lnTo>
                    <a:pt x="2658" y="3871"/>
                  </a:lnTo>
                  <a:lnTo>
                    <a:pt x="2616" y="3767"/>
                  </a:lnTo>
                  <a:lnTo>
                    <a:pt x="2867" y="3746"/>
                  </a:lnTo>
                  <a:lnTo>
                    <a:pt x="3076" y="3746"/>
                  </a:lnTo>
                  <a:lnTo>
                    <a:pt x="3348" y="3892"/>
                  </a:lnTo>
                  <a:lnTo>
                    <a:pt x="3453" y="3892"/>
                  </a:lnTo>
                  <a:lnTo>
                    <a:pt x="3641" y="4143"/>
                  </a:lnTo>
                  <a:lnTo>
                    <a:pt x="3808" y="4248"/>
                  </a:lnTo>
                  <a:lnTo>
                    <a:pt x="4331" y="4185"/>
                  </a:lnTo>
                  <a:lnTo>
                    <a:pt x="4478" y="4101"/>
                  </a:lnTo>
                  <a:lnTo>
                    <a:pt x="4541" y="4101"/>
                  </a:lnTo>
                  <a:lnTo>
                    <a:pt x="4562" y="4143"/>
                  </a:lnTo>
                  <a:lnTo>
                    <a:pt x="4603" y="4080"/>
                  </a:lnTo>
                  <a:lnTo>
                    <a:pt x="4645" y="3976"/>
                  </a:lnTo>
                  <a:lnTo>
                    <a:pt x="4896" y="3725"/>
                  </a:lnTo>
                  <a:lnTo>
                    <a:pt x="4959" y="3683"/>
                  </a:lnTo>
                  <a:lnTo>
                    <a:pt x="5189" y="3767"/>
                  </a:lnTo>
                  <a:lnTo>
                    <a:pt x="5336" y="3850"/>
                  </a:lnTo>
                  <a:lnTo>
                    <a:pt x="5524" y="3787"/>
                  </a:lnTo>
                  <a:lnTo>
                    <a:pt x="5524" y="3746"/>
                  </a:lnTo>
                  <a:lnTo>
                    <a:pt x="5650" y="3662"/>
                  </a:lnTo>
                  <a:lnTo>
                    <a:pt x="5754" y="3683"/>
                  </a:lnTo>
                  <a:lnTo>
                    <a:pt x="5754" y="3767"/>
                  </a:lnTo>
                  <a:lnTo>
                    <a:pt x="5691" y="3934"/>
                  </a:lnTo>
                  <a:lnTo>
                    <a:pt x="5545" y="3997"/>
                  </a:lnTo>
                  <a:lnTo>
                    <a:pt x="5587" y="4059"/>
                  </a:lnTo>
                  <a:lnTo>
                    <a:pt x="5691" y="4185"/>
                  </a:lnTo>
                  <a:lnTo>
                    <a:pt x="5650" y="4269"/>
                  </a:lnTo>
                  <a:lnTo>
                    <a:pt x="5754" y="4290"/>
                  </a:lnTo>
                  <a:lnTo>
                    <a:pt x="5901" y="4269"/>
                  </a:lnTo>
                  <a:lnTo>
                    <a:pt x="6005" y="4206"/>
                  </a:lnTo>
                  <a:lnTo>
                    <a:pt x="5963" y="4080"/>
                  </a:lnTo>
                  <a:lnTo>
                    <a:pt x="6047" y="4059"/>
                  </a:lnTo>
                  <a:lnTo>
                    <a:pt x="6047" y="3829"/>
                  </a:lnTo>
                  <a:lnTo>
                    <a:pt x="6110" y="3746"/>
                  </a:lnTo>
                  <a:lnTo>
                    <a:pt x="6256" y="3787"/>
                  </a:lnTo>
                  <a:lnTo>
                    <a:pt x="6361" y="3829"/>
                  </a:lnTo>
                  <a:lnTo>
                    <a:pt x="6654" y="3683"/>
                  </a:lnTo>
                  <a:lnTo>
                    <a:pt x="6696" y="3683"/>
                  </a:lnTo>
                  <a:lnTo>
                    <a:pt x="6780" y="3641"/>
                  </a:lnTo>
                  <a:lnTo>
                    <a:pt x="7093" y="3620"/>
                  </a:lnTo>
                  <a:lnTo>
                    <a:pt x="7198" y="3641"/>
                  </a:lnTo>
                  <a:lnTo>
                    <a:pt x="7261" y="3683"/>
                  </a:lnTo>
                  <a:lnTo>
                    <a:pt x="7428" y="3746"/>
                  </a:lnTo>
                  <a:lnTo>
                    <a:pt x="7700" y="3746"/>
                  </a:lnTo>
                  <a:lnTo>
                    <a:pt x="7721" y="3683"/>
                  </a:lnTo>
                  <a:lnTo>
                    <a:pt x="7888" y="3641"/>
                  </a:lnTo>
                  <a:lnTo>
                    <a:pt x="7951" y="3557"/>
                  </a:lnTo>
                  <a:lnTo>
                    <a:pt x="8160" y="3474"/>
                  </a:lnTo>
                  <a:lnTo>
                    <a:pt x="8307" y="3474"/>
                  </a:lnTo>
                  <a:lnTo>
                    <a:pt x="8432" y="3453"/>
                  </a:lnTo>
                  <a:lnTo>
                    <a:pt x="8725" y="3474"/>
                  </a:lnTo>
                  <a:lnTo>
                    <a:pt x="8956" y="3411"/>
                  </a:lnTo>
                  <a:lnTo>
                    <a:pt x="9102" y="3411"/>
                  </a:lnTo>
                  <a:lnTo>
                    <a:pt x="9165" y="3432"/>
                  </a:lnTo>
                  <a:lnTo>
                    <a:pt x="9311" y="3306"/>
                  </a:lnTo>
                  <a:lnTo>
                    <a:pt x="9458" y="3306"/>
                  </a:lnTo>
                  <a:lnTo>
                    <a:pt x="9500" y="3264"/>
                  </a:lnTo>
                  <a:lnTo>
                    <a:pt x="9730" y="3264"/>
                  </a:lnTo>
                  <a:lnTo>
                    <a:pt x="9939" y="3327"/>
                  </a:lnTo>
                  <a:lnTo>
                    <a:pt x="10085" y="3264"/>
                  </a:lnTo>
                  <a:lnTo>
                    <a:pt x="10148" y="3327"/>
                  </a:lnTo>
                  <a:lnTo>
                    <a:pt x="10148" y="3432"/>
                  </a:lnTo>
                  <a:lnTo>
                    <a:pt x="10253" y="3474"/>
                  </a:lnTo>
                  <a:lnTo>
                    <a:pt x="10399" y="3453"/>
                  </a:lnTo>
                  <a:lnTo>
                    <a:pt x="10420" y="3348"/>
                  </a:lnTo>
                  <a:lnTo>
                    <a:pt x="10357" y="3223"/>
                  </a:lnTo>
                  <a:lnTo>
                    <a:pt x="10232" y="2992"/>
                  </a:lnTo>
                  <a:lnTo>
                    <a:pt x="10085" y="2930"/>
                  </a:lnTo>
                  <a:lnTo>
                    <a:pt x="10106" y="2846"/>
                  </a:lnTo>
                  <a:lnTo>
                    <a:pt x="10085" y="2699"/>
                  </a:lnTo>
                  <a:lnTo>
                    <a:pt x="10148" y="2511"/>
                  </a:lnTo>
                  <a:lnTo>
                    <a:pt x="10127" y="2469"/>
                  </a:lnTo>
                  <a:lnTo>
                    <a:pt x="10002" y="2427"/>
                  </a:lnTo>
                  <a:lnTo>
                    <a:pt x="10002" y="2281"/>
                  </a:lnTo>
                  <a:lnTo>
                    <a:pt x="10002" y="2176"/>
                  </a:lnTo>
                  <a:lnTo>
                    <a:pt x="9939" y="1967"/>
                  </a:lnTo>
                  <a:lnTo>
                    <a:pt x="9897" y="1842"/>
                  </a:lnTo>
                  <a:lnTo>
                    <a:pt x="9897" y="1779"/>
                  </a:lnTo>
                  <a:lnTo>
                    <a:pt x="10044" y="1779"/>
                  </a:lnTo>
                  <a:lnTo>
                    <a:pt x="10106" y="1632"/>
                  </a:lnTo>
                  <a:lnTo>
                    <a:pt x="10148" y="1570"/>
                  </a:lnTo>
                  <a:lnTo>
                    <a:pt x="10148" y="1528"/>
                  </a:lnTo>
                  <a:lnTo>
                    <a:pt x="10106" y="1444"/>
                  </a:lnTo>
                  <a:lnTo>
                    <a:pt x="10002" y="1360"/>
                  </a:lnTo>
                  <a:lnTo>
                    <a:pt x="9709" y="1360"/>
                  </a:lnTo>
                  <a:lnTo>
                    <a:pt x="9562" y="1256"/>
                  </a:lnTo>
                  <a:lnTo>
                    <a:pt x="9520" y="1026"/>
                  </a:lnTo>
                  <a:lnTo>
                    <a:pt x="9583" y="837"/>
                  </a:lnTo>
                  <a:lnTo>
                    <a:pt x="9500" y="733"/>
                  </a:lnTo>
                  <a:lnTo>
                    <a:pt x="9395" y="712"/>
                  </a:lnTo>
                  <a:lnTo>
                    <a:pt x="9395" y="628"/>
                  </a:lnTo>
                  <a:lnTo>
                    <a:pt x="9290" y="523"/>
                  </a:lnTo>
                  <a:lnTo>
                    <a:pt x="9186" y="502"/>
                  </a:lnTo>
                  <a:lnTo>
                    <a:pt x="8956" y="293"/>
                  </a:lnTo>
                  <a:lnTo>
                    <a:pt x="8851" y="272"/>
                  </a:lnTo>
                  <a:lnTo>
                    <a:pt x="8767" y="335"/>
                  </a:lnTo>
                  <a:lnTo>
                    <a:pt x="8725" y="335"/>
                  </a:lnTo>
                  <a:lnTo>
                    <a:pt x="8558" y="293"/>
                  </a:lnTo>
                  <a:lnTo>
                    <a:pt x="8516" y="377"/>
                  </a:lnTo>
                  <a:lnTo>
                    <a:pt x="8432" y="335"/>
                  </a:lnTo>
                  <a:lnTo>
                    <a:pt x="8412" y="230"/>
                  </a:lnTo>
                  <a:lnTo>
                    <a:pt x="8349" y="230"/>
                  </a:lnTo>
                  <a:lnTo>
                    <a:pt x="8328" y="272"/>
                  </a:lnTo>
                  <a:lnTo>
                    <a:pt x="8244" y="419"/>
                  </a:lnTo>
                  <a:lnTo>
                    <a:pt x="8098" y="502"/>
                  </a:lnTo>
                  <a:lnTo>
                    <a:pt x="7909" y="607"/>
                  </a:lnTo>
                  <a:lnTo>
                    <a:pt x="7888" y="691"/>
                  </a:lnTo>
                  <a:lnTo>
                    <a:pt x="7700" y="712"/>
                  </a:lnTo>
                  <a:lnTo>
                    <a:pt x="7616" y="754"/>
                  </a:lnTo>
                  <a:lnTo>
                    <a:pt x="7386" y="712"/>
                  </a:lnTo>
                  <a:lnTo>
                    <a:pt x="7324" y="649"/>
                  </a:lnTo>
                  <a:lnTo>
                    <a:pt x="7219" y="649"/>
                  </a:lnTo>
                  <a:lnTo>
                    <a:pt x="7198" y="628"/>
                  </a:lnTo>
                  <a:lnTo>
                    <a:pt x="7093" y="691"/>
                  </a:lnTo>
                  <a:lnTo>
                    <a:pt x="6884" y="691"/>
                  </a:lnTo>
                  <a:lnTo>
                    <a:pt x="6633" y="795"/>
                  </a:lnTo>
                  <a:lnTo>
                    <a:pt x="6445" y="754"/>
                  </a:lnTo>
                  <a:lnTo>
                    <a:pt x="6319" y="649"/>
                  </a:lnTo>
                  <a:lnTo>
                    <a:pt x="6235" y="712"/>
                  </a:lnTo>
                  <a:lnTo>
                    <a:pt x="6026" y="607"/>
                  </a:lnTo>
                  <a:lnTo>
                    <a:pt x="5901" y="586"/>
                  </a:lnTo>
                  <a:lnTo>
                    <a:pt x="5712" y="440"/>
                  </a:lnTo>
                  <a:lnTo>
                    <a:pt x="5629" y="440"/>
                  </a:lnTo>
                  <a:lnTo>
                    <a:pt x="5587" y="523"/>
                  </a:lnTo>
                  <a:lnTo>
                    <a:pt x="5503" y="502"/>
                  </a:lnTo>
                  <a:lnTo>
                    <a:pt x="5399" y="377"/>
                  </a:lnTo>
                  <a:lnTo>
                    <a:pt x="5378" y="210"/>
                  </a:lnTo>
                  <a:lnTo>
                    <a:pt x="5273" y="126"/>
                  </a:lnTo>
                  <a:lnTo>
                    <a:pt x="5210" y="168"/>
                  </a:lnTo>
                  <a:lnTo>
                    <a:pt x="5085" y="293"/>
                  </a:lnTo>
                  <a:lnTo>
                    <a:pt x="5022" y="272"/>
                  </a:lnTo>
                  <a:lnTo>
                    <a:pt x="4980" y="314"/>
                  </a:lnTo>
                  <a:lnTo>
                    <a:pt x="4771" y="105"/>
                  </a:lnTo>
                  <a:lnTo>
                    <a:pt x="4750"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078;p43">
              <a:extLst>
                <a:ext uri="{FF2B5EF4-FFF2-40B4-BE49-F238E27FC236}">
                  <a16:creationId xmlns:a16="http://schemas.microsoft.com/office/drawing/2014/main" id="{140319F1-6076-41C5-83AE-D424D4EC0498}"/>
                </a:ext>
              </a:extLst>
            </p:cNvPr>
            <p:cNvSpPr/>
            <p:nvPr/>
          </p:nvSpPr>
          <p:spPr>
            <a:xfrm>
              <a:off x="4041450" y="2592550"/>
              <a:ext cx="39775" cy="35075"/>
            </a:xfrm>
            <a:custGeom>
              <a:avLst/>
              <a:gdLst/>
              <a:ahLst/>
              <a:cxnLst/>
              <a:rect l="l" t="t" r="r" b="b"/>
              <a:pathLst>
                <a:path w="1591" h="1403" extrusionOk="0">
                  <a:moveTo>
                    <a:pt x="503" y="0"/>
                  </a:moveTo>
                  <a:lnTo>
                    <a:pt x="419" y="84"/>
                  </a:lnTo>
                  <a:lnTo>
                    <a:pt x="335" y="84"/>
                  </a:lnTo>
                  <a:lnTo>
                    <a:pt x="231" y="189"/>
                  </a:lnTo>
                  <a:lnTo>
                    <a:pt x="210" y="356"/>
                  </a:lnTo>
                  <a:lnTo>
                    <a:pt x="335" y="398"/>
                  </a:lnTo>
                  <a:lnTo>
                    <a:pt x="335" y="523"/>
                  </a:lnTo>
                  <a:lnTo>
                    <a:pt x="189" y="628"/>
                  </a:lnTo>
                  <a:lnTo>
                    <a:pt x="210" y="733"/>
                  </a:lnTo>
                  <a:lnTo>
                    <a:pt x="126" y="879"/>
                  </a:lnTo>
                  <a:lnTo>
                    <a:pt x="1" y="921"/>
                  </a:lnTo>
                  <a:lnTo>
                    <a:pt x="22" y="921"/>
                  </a:lnTo>
                  <a:lnTo>
                    <a:pt x="84" y="1025"/>
                  </a:lnTo>
                  <a:lnTo>
                    <a:pt x="168" y="1088"/>
                  </a:lnTo>
                  <a:lnTo>
                    <a:pt x="231" y="1046"/>
                  </a:lnTo>
                  <a:lnTo>
                    <a:pt x="294" y="1088"/>
                  </a:lnTo>
                  <a:lnTo>
                    <a:pt x="398" y="1046"/>
                  </a:lnTo>
                  <a:lnTo>
                    <a:pt x="294" y="1130"/>
                  </a:lnTo>
                  <a:lnTo>
                    <a:pt x="231" y="1130"/>
                  </a:lnTo>
                  <a:lnTo>
                    <a:pt x="168" y="1318"/>
                  </a:lnTo>
                  <a:lnTo>
                    <a:pt x="189" y="1402"/>
                  </a:lnTo>
                  <a:lnTo>
                    <a:pt x="419" y="1193"/>
                  </a:lnTo>
                  <a:lnTo>
                    <a:pt x="712" y="1025"/>
                  </a:lnTo>
                  <a:lnTo>
                    <a:pt x="796" y="879"/>
                  </a:lnTo>
                  <a:lnTo>
                    <a:pt x="900" y="816"/>
                  </a:lnTo>
                  <a:lnTo>
                    <a:pt x="1110" y="837"/>
                  </a:lnTo>
                  <a:lnTo>
                    <a:pt x="1152" y="795"/>
                  </a:lnTo>
                  <a:lnTo>
                    <a:pt x="1277" y="795"/>
                  </a:lnTo>
                  <a:lnTo>
                    <a:pt x="1361" y="816"/>
                  </a:lnTo>
                  <a:lnTo>
                    <a:pt x="1486" y="837"/>
                  </a:lnTo>
                  <a:lnTo>
                    <a:pt x="1591" y="733"/>
                  </a:lnTo>
                  <a:lnTo>
                    <a:pt x="1591" y="670"/>
                  </a:lnTo>
                  <a:lnTo>
                    <a:pt x="1486" y="607"/>
                  </a:lnTo>
                  <a:lnTo>
                    <a:pt x="1361" y="481"/>
                  </a:lnTo>
                  <a:lnTo>
                    <a:pt x="1235" y="461"/>
                  </a:lnTo>
                  <a:lnTo>
                    <a:pt x="1047" y="293"/>
                  </a:lnTo>
                  <a:lnTo>
                    <a:pt x="1026" y="84"/>
                  </a:lnTo>
                  <a:lnTo>
                    <a:pt x="921" y="63"/>
                  </a:lnTo>
                  <a:lnTo>
                    <a:pt x="817" y="147"/>
                  </a:lnTo>
                  <a:lnTo>
                    <a:pt x="649"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079;p43">
              <a:extLst>
                <a:ext uri="{FF2B5EF4-FFF2-40B4-BE49-F238E27FC236}">
                  <a16:creationId xmlns:a16="http://schemas.microsoft.com/office/drawing/2014/main" id="{FDDE961E-31CD-4A73-BD62-22D46890C65C}"/>
                </a:ext>
              </a:extLst>
            </p:cNvPr>
            <p:cNvSpPr/>
            <p:nvPr/>
          </p:nvSpPr>
          <p:spPr>
            <a:xfrm>
              <a:off x="4231325" y="2673625"/>
              <a:ext cx="139700" cy="134450"/>
            </a:xfrm>
            <a:custGeom>
              <a:avLst/>
              <a:gdLst/>
              <a:ahLst/>
              <a:cxnLst/>
              <a:rect l="l" t="t" r="r" b="b"/>
              <a:pathLst>
                <a:path w="5588" h="5378" extrusionOk="0">
                  <a:moveTo>
                    <a:pt x="2031" y="0"/>
                  </a:moveTo>
                  <a:lnTo>
                    <a:pt x="1989" y="42"/>
                  </a:lnTo>
                  <a:lnTo>
                    <a:pt x="1842" y="42"/>
                  </a:lnTo>
                  <a:lnTo>
                    <a:pt x="1696" y="168"/>
                  </a:lnTo>
                  <a:lnTo>
                    <a:pt x="1717" y="189"/>
                  </a:lnTo>
                  <a:lnTo>
                    <a:pt x="1633" y="314"/>
                  </a:lnTo>
                  <a:lnTo>
                    <a:pt x="1591" y="314"/>
                  </a:lnTo>
                  <a:lnTo>
                    <a:pt x="1466" y="419"/>
                  </a:lnTo>
                  <a:lnTo>
                    <a:pt x="1215" y="482"/>
                  </a:lnTo>
                  <a:lnTo>
                    <a:pt x="1110" y="670"/>
                  </a:lnTo>
                  <a:lnTo>
                    <a:pt x="1110" y="837"/>
                  </a:lnTo>
                  <a:lnTo>
                    <a:pt x="1215" y="1047"/>
                  </a:lnTo>
                  <a:lnTo>
                    <a:pt x="1215" y="1235"/>
                  </a:lnTo>
                  <a:lnTo>
                    <a:pt x="1110" y="1444"/>
                  </a:lnTo>
                  <a:lnTo>
                    <a:pt x="1173" y="1549"/>
                  </a:lnTo>
                  <a:lnTo>
                    <a:pt x="1152" y="1716"/>
                  </a:lnTo>
                  <a:lnTo>
                    <a:pt x="1068" y="1842"/>
                  </a:lnTo>
                  <a:lnTo>
                    <a:pt x="1005" y="1925"/>
                  </a:lnTo>
                  <a:lnTo>
                    <a:pt x="1" y="2658"/>
                  </a:lnTo>
                  <a:lnTo>
                    <a:pt x="273" y="3411"/>
                  </a:lnTo>
                  <a:lnTo>
                    <a:pt x="775" y="3453"/>
                  </a:lnTo>
                  <a:lnTo>
                    <a:pt x="3474" y="5336"/>
                  </a:lnTo>
                  <a:lnTo>
                    <a:pt x="4562" y="5378"/>
                  </a:lnTo>
                  <a:lnTo>
                    <a:pt x="4709" y="5106"/>
                  </a:lnTo>
                  <a:lnTo>
                    <a:pt x="4834" y="4855"/>
                  </a:lnTo>
                  <a:lnTo>
                    <a:pt x="5085" y="4708"/>
                  </a:lnTo>
                  <a:lnTo>
                    <a:pt x="5274" y="4792"/>
                  </a:lnTo>
                  <a:lnTo>
                    <a:pt x="5399" y="4750"/>
                  </a:lnTo>
                  <a:lnTo>
                    <a:pt x="5462" y="4771"/>
                  </a:lnTo>
                  <a:lnTo>
                    <a:pt x="5546" y="4645"/>
                  </a:lnTo>
                  <a:lnTo>
                    <a:pt x="5588" y="4604"/>
                  </a:lnTo>
                  <a:lnTo>
                    <a:pt x="5546" y="4583"/>
                  </a:lnTo>
                  <a:lnTo>
                    <a:pt x="5441" y="4541"/>
                  </a:lnTo>
                  <a:lnTo>
                    <a:pt x="5337" y="4457"/>
                  </a:lnTo>
                  <a:lnTo>
                    <a:pt x="5274" y="4122"/>
                  </a:lnTo>
                  <a:lnTo>
                    <a:pt x="5085" y="4122"/>
                  </a:lnTo>
                  <a:lnTo>
                    <a:pt x="5064" y="3955"/>
                  </a:lnTo>
                  <a:lnTo>
                    <a:pt x="5064" y="3767"/>
                  </a:lnTo>
                  <a:lnTo>
                    <a:pt x="5190" y="3662"/>
                  </a:lnTo>
                  <a:lnTo>
                    <a:pt x="5064" y="3411"/>
                  </a:lnTo>
                  <a:lnTo>
                    <a:pt x="4960" y="3348"/>
                  </a:lnTo>
                  <a:lnTo>
                    <a:pt x="4855" y="3139"/>
                  </a:lnTo>
                  <a:lnTo>
                    <a:pt x="4772" y="3097"/>
                  </a:lnTo>
                  <a:lnTo>
                    <a:pt x="4730" y="3118"/>
                  </a:lnTo>
                  <a:lnTo>
                    <a:pt x="4290" y="2825"/>
                  </a:lnTo>
                  <a:lnTo>
                    <a:pt x="4186" y="2867"/>
                  </a:lnTo>
                  <a:lnTo>
                    <a:pt x="4123" y="2888"/>
                  </a:lnTo>
                  <a:lnTo>
                    <a:pt x="4018" y="2804"/>
                  </a:lnTo>
                  <a:lnTo>
                    <a:pt x="4018" y="2720"/>
                  </a:lnTo>
                  <a:lnTo>
                    <a:pt x="3997" y="2699"/>
                  </a:lnTo>
                  <a:lnTo>
                    <a:pt x="4039" y="2574"/>
                  </a:lnTo>
                  <a:lnTo>
                    <a:pt x="3914" y="2469"/>
                  </a:lnTo>
                  <a:lnTo>
                    <a:pt x="3893" y="2386"/>
                  </a:lnTo>
                  <a:lnTo>
                    <a:pt x="3788" y="2365"/>
                  </a:lnTo>
                  <a:lnTo>
                    <a:pt x="3704" y="2281"/>
                  </a:lnTo>
                  <a:lnTo>
                    <a:pt x="3621" y="2260"/>
                  </a:lnTo>
                  <a:lnTo>
                    <a:pt x="3621" y="2176"/>
                  </a:lnTo>
                  <a:lnTo>
                    <a:pt x="3684" y="2135"/>
                  </a:lnTo>
                  <a:lnTo>
                    <a:pt x="3663" y="2072"/>
                  </a:lnTo>
                  <a:lnTo>
                    <a:pt x="3684" y="1988"/>
                  </a:lnTo>
                  <a:lnTo>
                    <a:pt x="3684" y="1779"/>
                  </a:lnTo>
                  <a:lnTo>
                    <a:pt x="3725" y="1737"/>
                  </a:lnTo>
                  <a:lnTo>
                    <a:pt x="3767" y="1549"/>
                  </a:lnTo>
                  <a:lnTo>
                    <a:pt x="3830" y="1549"/>
                  </a:lnTo>
                  <a:lnTo>
                    <a:pt x="3914" y="1528"/>
                  </a:lnTo>
                  <a:lnTo>
                    <a:pt x="3914" y="1319"/>
                  </a:lnTo>
                  <a:lnTo>
                    <a:pt x="3872" y="1298"/>
                  </a:lnTo>
                  <a:lnTo>
                    <a:pt x="3830" y="1130"/>
                  </a:lnTo>
                  <a:lnTo>
                    <a:pt x="3914" y="1130"/>
                  </a:lnTo>
                  <a:lnTo>
                    <a:pt x="4018" y="1088"/>
                  </a:lnTo>
                  <a:lnTo>
                    <a:pt x="4081" y="1047"/>
                  </a:lnTo>
                  <a:lnTo>
                    <a:pt x="4018" y="1026"/>
                  </a:lnTo>
                  <a:lnTo>
                    <a:pt x="3935" y="984"/>
                  </a:lnTo>
                  <a:lnTo>
                    <a:pt x="3809" y="1005"/>
                  </a:lnTo>
                  <a:lnTo>
                    <a:pt x="3725" y="984"/>
                  </a:lnTo>
                  <a:lnTo>
                    <a:pt x="3516" y="879"/>
                  </a:lnTo>
                  <a:lnTo>
                    <a:pt x="3453" y="837"/>
                  </a:lnTo>
                  <a:lnTo>
                    <a:pt x="3349" y="795"/>
                  </a:lnTo>
                  <a:lnTo>
                    <a:pt x="3286" y="670"/>
                  </a:lnTo>
                  <a:lnTo>
                    <a:pt x="3244" y="565"/>
                  </a:lnTo>
                  <a:lnTo>
                    <a:pt x="3140" y="565"/>
                  </a:lnTo>
                  <a:lnTo>
                    <a:pt x="3077" y="419"/>
                  </a:lnTo>
                  <a:lnTo>
                    <a:pt x="3098" y="314"/>
                  </a:lnTo>
                  <a:lnTo>
                    <a:pt x="3035" y="189"/>
                  </a:lnTo>
                  <a:lnTo>
                    <a:pt x="2930" y="168"/>
                  </a:lnTo>
                  <a:lnTo>
                    <a:pt x="2784" y="210"/>
                  </a:lnTo>
                  <a:lnTo>
                    <a:pt x="2679" y="168"/>
                  </a:lnTo>
                  <a:lnTo>
                    <a:pt x="2679" y="63"/>
                  </a:lnTo>
                  <a:lnTo>
                    <a:pt x="2616" y="0"/>
                  </a:lnTo>
                  <a:lnTo>
                    <a:pt x="2470" y="63"/>
                  </a:lnTo>
                  <a:lnTo>
                    <a:pt x="2261"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080;p43">
              <a:extLst>
                <a:ext uri="{FF2B5EF4-FFF2-40B4-BE49-F238E27FC236}">
                  <a16:creationId xmlns:a16="http://schemas.microsoft.com/office/drawing/2014/main" id="{2A32E81F-E9C9-4FB3-9E94-6F4A59F67231}"/>
                </a:ext>
              </a:extLst>
            </p:cNvPr>
            <p:cNvSpPr/>
            <p:nvPr/>
          </p:nvSpPr>
          <p:spPr>
            <a:xfrm>
              <a:off x="4345375" y="2791325"/>
              <a:ext cx="25125" cy="25650"/>
            </a:xfrm>
            <a:custGeom>
              <a:avLst/>
              <a:gdLst/>
              <a:ahLst/>
              <a:cxnLst/>
              <a:rect l="l" t="t" r="r" b="b"/>
              <a:pathLst>
                <a:path w="1005" h="1026" extrusionOk="0">
                  <a:moveTo>
                    <a:pt x="523" y="0"/>
                  </a:moveTo>
                  <a:lnTo>
                    <a:pt x="272" y="147"/>
                  </a:lnTo>
                  <a:lnTo>
                    <a:pt x="147" y="398"/>
                  </a:lnTo>
                  <a:lnTo>
                    <a:pt x="0" y="670"/>
                  </a:lnTo>
                  <a:lnTo>
                    <a:pt x="84" y="670"/>
                  </a:lnTo>
                  <a:lnTo>
                    <a:pt x="607" y="816"/>
                  </a:lnTo>
                  <a:lnTo>
                    <a:pt x="628" y="1025"/>
                  </a:lnTo>
                  <a:lnTo>
                    <a:pt x="1005" y="879"/>
                  </a:lnTo>
                  <a:lnTo>
                    <a:pt x="942" y="795"/>
                  </a:lnTo>
                  <a:lnTo>
                    <a:pt x="942" y="774"/>
                  </a:lnTo>
                  <a:lnTo>
                    <a:pt x="984" y="774"/>
                  </a:lnTo>
                  <a:lnTo>
                    <a:pt x="921" y="691"/>
                  </a:lnTo>
                  <a:lnTo>
                    <a:pt x="921" y="607"/>
                  </a:lnTo>
                  <a:lnTo>
                    <a:pt x="879" y="502"/>
                  </a:lnTo>
                  <a:lnTo>
                    <a:pt x="837" y="565"/>
                  </a:lnTo>
                  <a:lnTo>
                    <a:pt x="607" y="419"/>
                  </a:lnTo>
                  <a:lnTo>
                    <a:pt x="942" y="356"/>
                  </a:lnTo>
                  <a:lnTo>
                    <a:pt x="900" y="84"/>
                  </a:lnTo>
                  <a:lnTo>
                    <a:pt x="900" y="63"/>
                  </a:lnTo>
                  <a:lnTo>
                    <a:pt x="837" y="42"/>
                  </a:lnTo>
                  <a:lnTo>
                    <a:pt x="712" y="84"/>
                  </a:lnTo>
                  <a:lnTo>
                    <a:pt x="523"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081;p43">
              <a:extLst>
                <a:ext uri="{FF2B5EF4-FFF2-40B4-BE49-F238E27FC236}">
                  <a16:creationId xmlns:a16="http://schemas.microsoft.com/office/drawing/2014/main" id="{5AA90DBD-72B9-496D-A453-6D7BF82F0E40}"/>
                </a:ext>
              </a:extLst>
            </p:cNvPr>
            <p:cNvSpPr/>
            <p:nvPr/>
          </p:nvSpPr>
          <p:spPr>
            <a:xfrm>
              <a:off x="4136125" y="2704475"/>
              <a:ext cx="32475" cy="18350"/>
            </a:xfrm>
            <a:custGeom>
              <a:avLst/>
              <a:gdLst/>
              <a:ahLst/>
              <a:cxnLst/>
              <a:rect l="l" t="t" r="r" b="b"/>
              <a:pathLst>
                <a:path w="1299" h="734" extrusionOk="0">
                  <a:moveTo>
                    <a:pt x="1194" y="1"/>
                  </a:moveTo>
                  <a:lnTo>
                    <a:pt x="1005" y="105"/>
                  </a:lnTo>
                  <a:lnTo>
                    <a:pt x="775" y="210"/>
                  </a:lnTo>
                  <a:lnTo>
                    <a:pt x="608" y="210"/>
                  </a:lnTo>
                  <a:lnTo>
                    <a:pt x="482" y="168"/>
                  </a:lnTo>
                  <a:lnTo>
                    <a:pt x="378" y="168"/>
                  </a:lnTo>
                  <a:lnTo>
                    <a:pt x="378" y="231"/>
                  </a:lnTo>
                  <a:lnTo>
                    <a:pt x="357" y="315"/>
                  </a:lnTo>
                  <a:lnTo>
                    <a:pt x="273" y="336"/>
                  </a:lnTo>
                  <a:lnTo>
                    <a:pt x="147" y="294"/>
                  </a:lnTo>
                  <a:lnTo>
                    <a:pt x="85" y="377"/>
                  </a:lnTo>
                  <a:lnTo>
                    <a:pt x="1" y="398"/>
                  </a:lnTo>
                  <a:lnTo>
                    <a:pt x="1" y="524"/>
                  </a:lnTo>
                  <a:lnTo>
                    <a:pt x="85" y="629"/>
                  </a:lnTo>
                  <a:lnTo>
                    <a:pt x="210" y="712"/>
                  </a:lnTo>
                  <a:lnTo>
                    <a:pt x="378" y="691"/>
                  </a:lnTo>
                  <a:lnTo>
                    <a:pt x="461" y="733"/>
                  </a:lnTo>
                  <a:lnTo>
                    <a:pt x="503" y="691"/>
                  </a:lnTo>
                  <a:lnTo>
                    <a:pt x="629" y="649"/>
                  </a:lnTo>
                  <a:lnTo>
                    <a:pt x="775" y="545"/>
                  </a:lnTo>
                  <a:lnTo>
                    <a:pt x="838" y="503"/>
                  </a:lnTo>
                  <a:lnTo>
                    <a:pt x="1005" y="524"/>
                  </a:lnTo>
                  <a:lnTo>
                    <a:pt x="1005" y="419"/>
                  </a:lnTo>
                  <a:lnTo>
                    <a:pt x="984" y="315"/>
                  </a:lnTo>
                  <a:lnTo>
                    <a:pt x="1110" y="168"/>
                  </a:lnTo>
                  <a:lnTo>
                    <a:pt x="1235" y="85"/>
                  </a:lnTo>
                  <a:lnTo>
                    <a:pt x="1298" y="22"/>
                  </a:lnTo>
                  <a:lnTo>
                    <a:pt x="1256"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082;p43">
              <a:extLst>
                <a:ext uri="{FF2B5EF4-FFF2-40B4-BE49-F238E27FC236}">
                  <a16:creationId xmlns:a16="http://schemas.microsoft.com/office/drawing/2014/main" id="{C9C743FA-5035-4984-90EE-DEAB05F77EC7}"/>
                </a:ext>
              </a:extLst>
            </p:cNvPr>
            <p:cNvSpPr/>
            <p:nvPr/>
          </p:nvSpPr>
          <p:spPr>
            <a:xfrm>
              <a:off x="4184250" y="2677275"/>
              <a:ext cx="90000" cy="80075"/>
            </a:xfrm>
            <a:custGeom>
              <a:avLst/>
              <a:gdLst/>
              <a:ahLst/>
              <a:cxnLst/>
              <a:rect l="l" t="t" r="r" b="b"/>
              <a:pathLst>
                <a:path w="3600" h="3203" extrusionOk="0">
                  <a:moveTo>
                    <a:pt x="3370" y="1"/>
                  </a:moveTo>
                  <a:lnTo>
                    <a:pt x="3139" y="64"/>
                  </a:lnTo>
                  <a:lnTo>
                    <a:pt x="2846" y="43"/>
                  </a:lnTo>
                  <a:lnTo>
                    <a:pt x="2721" y="64"/>
                  </a:lnTo>
                  <a:lnTo>
                    <a:pt x="2574" y="64"/>
                  </a:lnTo>
                  <a:lnTo>
                    <a:pt x="2365" y="147"/>
                  </a:lnTo>
                  <a:lnTo>
                    <a:pt x="2302" y="231"/>
                  </a:lnTo>
                  <a:lnTo>
                    <a:pt x="2135" y="273"/>
                  </a:lnTo>
                  <a:lnTo>
                    <a:pt x="2114" y="336"/>
                  </a:lnTo>
                  <a:lnTo>
                    <a:pt x="1842" y="336"/>
                  </a:lnTo>
                  <a:lnTo>
                    <a:pt x="1675" y="273"/>
                  </a:lnTo>
                  <a:lnTo>
                    <a:pt x="1612" y="231"/>
                  </a:lnTo>
                  <a:lnTo>
                    <a:pt x="1507" y="210"/>
                  </a:lnTo>
                  <a:lnTo>
                    <a:pt x="1194" y="231"/>
                  </a:lnTo>
                  <a:lnTo>
                    <a:pt x="1110" y="273"/>
                  </a:lnTo>
                  <a:lnTo>
                    <a:pt x="1068" y="273"/>
                  </a:lnTo>
                  <a:lnTo>
                    <a:pt x="775" y="419"/>
                  </a:lnTo>
                  <a:lnTo>
                    <a:pt x="670" y="377"/>
                  </a:lnTo>
                  <a:lnTo>
                    <a:pt x="524" y="336"/>
                  </a:lnTo>
                  <a:lnTo>
                    <a:pt x="461" y="419"/>
                  </a:lnTo>
                  <a:lnTo>
                    <a:pt x="461" y="649"/>
                  </a:lnTo>
                  <a:lnTo>
                    <a:pt x="377" y="670"/>
                  </a:lnTo>
                  <a:lnTo>
                    <a:pt x="419" y="796"/>
                  </a:lnTo>
                  <a:lnTo>
                    <a:pt x="315" y="859"/>
                  </a:lnTo>
                  <a:lnTo>
                    <a:pt x="168" y="880"/>
                  </a:lnTo>
                  <a:lnTo>
                    <a:pt x="64" y="859"/>
                  </a:lnTo>
                  <a:lnTo>
                    <a:pt x="1" y="901"/>
                  </a:lnTo>
                  <a:lnTo>
                    <a:pt x="22" y="1068"/>
                  </a:lnTo>
                  <a:lnTo>
                    <a:pt x="105" y="1277"/>
                  </a:lnTo>
                  <a:lnTo>
                    <a:pt x="147" y="1403"/>
                  </a:lnTo>
                  <a:lnTo>
                    <a:pt x="126" y="1528"/>
                  </a:lnTo>
                  <a:lnTo>
                    <a:pt x="105" y="1779"/>
                  </a:lnTo>
                  <a:lnTo>
                    <a:pt x="336" y="1779"/>
                  </a:lnTo>
                  <a:lnTo>
                    <a:pt x="377" y="1905"/>
                  </a:lnTo>
                  <a:lnTo>
                    <a:pt x="482" y="1947"/>
                  </a:lnTo>
                  <a:lnTo>
                    <a:pt x="482" y="2114"/>
                  </a:lnTo>
                  <a:lnTo>
                    <a:pt x="545" y="2198"/>
                  </a:lnTo>
                  <a:lnTo>
                    <a:pt x="461" y="2219"/>
                  </a:lnTo>
                  <a:lnTo>
                    <a:pt x="419" y="2219"/>
                  </a:lnTo>
                  <a:lnTo>
                    <a:pt x="315" y="2302"/>
                  </a:lnTo>
                  <a:lnTo>
                    <a:pt x="252" y="2449"/>
                  </a:lnTo>
                  <a:lnTo>
                    <a:pt x="168" y="2574"/>
                  </a:lnTo>
                  <a:lnTo>
                    <a:pt x="147" y="2574"/>
                  </a:lnTo>
                  <a:lnTo>
                    <a:pt x="168" y="2616"/>
                  </a:lnTo>
                  <a:lnTo>
                    <a:pt x="252" y="2679"/>
                  </a:lnTo>
                  <a:lnTo>
                    <a:pt x="273" y="2888"/>
                  </a:lnTo>
                  <a:lnTo>
                    <a:pt x="252" y="2993"/>
                  </a:lnTo>
                  <a:lnTo>
                    <a:pt x="315" y="2993"/>
                  </a:lnTo>
                  <a:lnTo>
                    <a:pt x="482" y="3077"/>
                  </a:lnTo>
                  <a:lnTo>
                    <a:pt x="629" y="3181"/>
                  </a:lnTo>
                  <a:lnTo>
                    <a:pt x="649" y="3181"/>
                  </a:lnTo>
                  <a:lnTo>
                    <a:pt x="733" y="3202"/>
                  </a:lnTo>
                  <a:lnTo>
                    <a:pt x="1884" y="2512"/>
                  </a:lnTo>
                  <a:lnTo>
                    <a:pt x="2888" y="1779"/>
                  </a:lnTo>
                  <a:lnTo>
                    <a:pt x="2951" y="1696"/>
                  </a:lnTo>
                  <a:lnTo>
                    <a:pt x="3035" y="1570"/>
                  </a:lnTo>
                  <a:lnTo>
                    <a:pt x="3056" y="1403"/>
                  </a:lnTo>
                  <a:lnTo>
                    <a:pt x="2993" y="1298"/>
                  </a:lnTo>
                  <a:lnTo>
                    <a:pt x="3098" y="1089"/>
                  </a:lnTo>
                  <a:lnTo>
                    <a:pt x="3098" y="901"/>
                  </a:lnTo>
                  <a:lnTo>
                    <a:pt x="2993" y="691"/>
                  </a:lnTo>
                  <a:lnTo>
                    <a:pt x="2993" y="524"/>
                  </a:lnTo>
                  <a:lnTo>
                    <a:pt x="3098" y="336"/>
                  </a:lnTo>
                  <a:lnTo>
                    <a:pt x="3349" y="273"/>
                  </a:lnTo>
                  <a:lnTo>
                    <a:pt x="3474" y="168"/>
                  </a:lnTo>
                  <a:lnTo>
                    <a:pt x="3516" y="168"/>
                  </a:lnTo>
                  <a:lnTo>
                    <a:pt x="3600" y="43"/>
                  </a:lnTo>
                  <a:lnTo>
                    <a:pt x="3579" y="22"/>
                  </a:lnTo>
                  <a:lnTo>
                    <a:pt x="3516"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083;p43">
              <a:extLst>
                <a:ext uri="{FF2B5EF4-FFF2-40B4-BE49-F238E27FC236}">
                  <a16:creationId xmlns:a16="http://schemas.microsoft.com/office/drawing/2014/main" id="{F7F53C1F-E6EE-4D34-86C9-95E36EEE5348}"/>
                </a:ext>
              </a:extLst>
            </p:cNvPr>
            <p:cNvSpPr/>
            <p:nvPr/>
          </p:nvSpPr>
          <p:spPr>
            <a:xfrm>
              <a:off x="4165950" y="2741625"/>
              <a:ext cx="22000" cy="63850"/>
            </a:xfrm>
            <a:custGeom>
              <a:avLst/>
              <a:gdLst/>
              <a:ahLst/>
              <a:cxnLst/>
              <a:rect l="l" t="t" r="r" b="b"/>
              <a:pathLst>
                <a:path w="880" h="2554" extrusionOk="0">
                  <a:moveTo>
                    <a:pt x="837" y="0"/>
                  </a:moveTo>
                  <a:lnTo>
                    <a:pt x="754" y="105"/>
                  </a:lnTo>
                  <a:lnTo>
                    <a:pt x="565" y="147"/>
                  </a:lnTo>
                  <a:lnTo>
                    <a:pt x="524" y="105"/>
                  </a:lnTo>
                  <a:lnTo>
                    <a:pt x="377" y="252"/>
                  </a:lnTo>
                  <a:lnTo>
                    <a:pt x="335" y="670"/>
                  </a:lnTo>
                  <a:lnTo>
                    <a:pt x="168" y="1005"/>
                  </a:lnTo>
                  <a:lnTo>
                    <a:pt x="1" y="1235"/>
                  </a:lnTo>
                  <a:lnTo>
                    <a:pt x="63" y="1256"/>
                  </a:lnTo>
                  <a:lnTo>
                    <a:pt x="168" y="1444"/>
                  </a:lnTo>
                  <a:lnTo>
                    <a:pt x="231" y="1653"/>
                  </a:lnTo>
                  <a:lnTo>
                    <a:pt x="377" y="1884"/>
                  </a:lnTo>
                  <a:lnTo>
                    <a:pt x="524" y="2197"/>
                  </a:lnTo>
                  <a:lnTo>
                    <a:pt x="461" y="2344"/>
                  </a:lnTo>
                  <a:lnTo>
                    <a:pt x="545" y="2553"/>
                  </a:lnTo>
                  <a:lnTo>
                    <a:pt x="628" y="2448"/>
                  </a:lnTo>
                  <a:lnTo>
                    <a:pt x="628" y="2407"/>
                  </a:lnTo>
                  <a:lnTo>
                    <a:pt x="628" y="2344"/>
                  </a:lnTo>
                  <a:lnTo>
                    <a:pt x="670" y="2281"/>
                  </a:lnTo>
                  <a:lnTo>
                    <a:pt x="670" y="2156"/>
                  </a:lnTo>
                  <a:lnTo>
                    <a:pt x="733" y="1988"/>
                  </a:lnTo>
                  <a:lnTo>
                    <a:pt x="691" y="1842"/>
                  </a:lnTo>
                  <a:lnTo>
                    <a:pt x="754" y="1821"/>
                  </a:lnTo>
                  <a:lnTo>
                    <a:pt x="754" y="1674"/>
                  </a:lnTo>
                  <a:lnTo>
                    <a:pt x="775" y="1549"/>
                  </a:lnTo>
                  <a:lnTo>
                    <a:pt x="775" y="1465"/>
                  </a:lnTo>
                  <a:lnTo>
                    <a:pt x="775" y="1214"/>
                  </a:lnTo>
                  <a:lnTo>
                    <a:pt x="754" y="1235"/>
                  </a:lnTo>
                  <a:lnTo>
                    <a:pt x="670" y="1235"/>
                  </a:lnTo>
                  <a:lnTo>
                    <a:pt x="565" y="1298"/>
                  </a:lnTo>
                  <a:lnTo>
                    <a:pt x="524" y="1235"/>
                  </a:lnTo>
                  <a:lnTo>
                    <a:pt x="545" y="1047"/>
                  </a:lnTo>
                  <a:lnTo>
                    <a:pt x="545" y="796"/>
                  </a:lnTo>
                  <a:lnTo>
                    <a:pt x="524" y="712"/>
                  </a:lnTo>
                  <a:lnTo>
                    <a:pt x="545" y="565"/>
                  </a:lnTo>
                  <a:lnTo>
                    <a:pt x="670" y="565"/>
                  </a:lnTo>
                  <a:lnTo>
                    <a:pt x="691" y="670"/>
                  </a:lnTo>
                  <a:lnTo>
                    <a:pt x="754" y="670"/>
                  </a:lnTo>
                  <a:lnTo>
                    <a:pt x="837" y="607"/>
                  </a:lnTo>
                  <a:lnTo>
                    <a:pt x="837" y="524"/>
                  </a:lnTo>
                  <a:lnTo>
                    <a:pt x="796" y="482"/>
                  </a:lnTo>
                  <a:lnTo>
                    <a:pt x="775" y="377"/>
                  </a:lnTo>
                  <a:lnTo>
                    <a:pt x="837" y="210"/>
                  </a:lnTo>
                  <a:lnTo>
                    <a:pt x="858" y="63"/>
                  </a:lnTo>
                  <a:lnTo>
                    <a:pt x="879"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084;p43">
              <a:extLst>
                <a:ext uri="{FF2B5EF4-FFF2-40B4-BE49-F238E27FC236}">
                  <a16:creationId xmlns:a16="http://schemas.microsoft.com/office/drawing/2014/main" id="{6C29EDF1-D511-4E8B-896C-EC186027560A}"/>
                </a:ext>
              </a:extLst>
            </p:cNvPr>
            <p:cNvSpPr/>
            <p:nvPr/>
          </p:nvSpPr>
          <p:spPr>
            <a:xfrm>
              <a:off x="4185300" y="2741625"/>
              <a:ext cx="5775" cy="13100"/>
            </a:xfrm>
            <a:custGeom>
              <a:avLst/>
              <a:gdLst/>
              <a:ahLst/>
              <a:cxnLst/>
              <a:rect l="l" t="t" r="r" b="b"/>
              <a:pathLst>
                <a:path w="231" h="524" extrusionOk="0">
                  <a:moveTo>
                    <a:pt x="105" y="0"/>
                  </a:moveTo>
                  <a:lnTo>
                    <a:pt x="84" y="63"/>
                  </a:lnTo>
                  <a:lnTo>
                    <a:pt x="63" y="210"/>
                  </a:lnTo>
                  <a:lnTo>
                    <a:pt x="1" y="377"/>
                  </a:lnTo>
                  <a:lnTo>
                    <a:pt x="22" y="482"/>
                  </a:lnTo>
                  <a:lnTo>
                    <a:pt x="63" y="524"/>
                  </a:lnTo>
                  <a:lnTo>
                    <a:pt x="84" y="524"/>
                  </a:lnTo>
                  <a:lnTo>
                    <a:pt x="126" y="482"/>
                  </a:lnTo>
                  <a:lnTo>
                    <a:pt x="210" y="419"/>
                  </a:lnTo>
                  <a:lnTo>
                    <a:pt x="231" y="314"/>
                  </a:lnTo>
                  <a:lnTo>
                    <a:pt x="210" y="105"/>
                  </a:lnTo>
                  <a:lnTo>
                    <a:pt x="126" y="42"/>
                  </a:lnTo>
                  <a:lnTo>
                    <a:pt x="105"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085;p43">
              <a:extLst>
                <a:ext uri="{FF2B5EF4-FFF2-40B4-BE49-F238E27FC236}">
                  <a16:creationId xmlns:a16="http://schemas.microsoft.com/office/drawing/2014/main" id="{C9DAAF43-9252-4205-9756-3DD84C83C5B2}"/>
                </a:ext>
              </a:extLst>
            </p:cNvPr>
            <p:cNvSpPr/>
            <p:nvPr/>
          </p:nvSpPr>
          <p:spPr>
            <a:xfrm>
              <a:off x="4179025" y="2755750"/>
              <a:ext cx="7875" cy="18325"/>
            </a:xfrm>
            <a:custGeom>
              <a:avLst/>
              <a:gdLst/>
              <a:ahLst/>
              <a:cxnLst/>
              <a:rect l="l" t="t" r="r" b="b"/>
              <a:pathLst>
                <a:path w="315" h="733" extrusionOk="0">
                  <a:moveTo>
                    <a:pt x="22" y="0"/>
                  </a:moveTo>
                  <a:lnTo>
                    <a:pt x="1" y="147"/>
                  </a:lnTo>
                  <a:lnTo>
                    <a:pt x="22" y="231"/>
                  </a:lnTo>
                  <a:lnTo>
                    <a:pt x="22" y="482"/>
                  </a:lnTo>
                  <a:lnTo>
                    <a:pt x="1" y="670"/>
                  </a:lnTo>
                  <a:lnTo>
                    <a:pt x="42" y="733"/>
                  </a:lnTo>
                  <a:lnTo>
                    <a:pt x="147" y="670"/>
                  </a:lnTo>
                  <a:lnTo>
                    <a:pt x="231" y="670"/>
                  </a:lnTo>
                  <a:lnTo>
                    <a:pt x="252" y="649"/>
                  </a:lnTo>
                  <a:lnTo>
                    <a:pt x="273" y="440"/>
                  </a:lnTo>
                  <a:lnTo>
                    <a:pt x="273" y="356"/>
                  </a:lnTo>
                  <a:lnTo>
                    <a:pt x="314" y="210"/>
                  </a:lnTo>
                  <a:lnTo>
                    <a:pt x="314" y="147"/>
                  </a:lnTo>
                  <a:lnTo>
                    <a:pt x="314" y="63"/>
                  </a:lnTo>
                  <a:lnTo>
                    <a:pt x="314" y="42"/>
                  </a:lnTo>
                  <a:lnTo>
                    <a:pt x="231" y="105"/>
                  </a:lnTo>
                  <a:lnTo>
                    <a:pt x="168" y="105"/>
                  </a:lnTo>
                  <a:lnTo>
                    <a:pt x="147"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086;p43">
              <a:extLst>
                <a:ext uri="{FF2B5EF4-FFF2-40B4-BE49-F238E27FC236}">
                  <a16:creationId xmlns:a16="http://schemas.microsoft.com/office/drawing/2014/main" id="{B1DBF25F-22AB-42FA-BF08-51B1C8668DE4}"/>
                </a:ext>
              </a:extLst>
            </p:cNvPr>
            <p:cNvSpPr/>
            <p:nvPr/>
          </p:nvSpPr>
          <p:spPr>
            <a:xfrm>
              <a:off x="4179025" y="2721750"/>
              <a:ext cx="18850" cy="23550"/>
            </a:xfrm>
            <a:custGeom>
              <a:avLst/>
              <a:gdLst/>
              <a:ahLst/>
              <a:cxnLst/>
              <a:rect l="l" t="t" r="r" b="b"/>
              <a:pathLst>
                <a:path w="754" h="942" extrusionOk="0">
                  <a:moveTo>
                    <a:pt x="314" y="0"/>
                  </a:moveTo>
                  <a:lnTo>
                    <a:pt x="314" y="21"/>
                  </a:lnTo>
                  <a:lnTo>
                    <a:pt x="231" y="21"/>
                  </a:lnTo>
                  <a:lnTo>
                    <a:pt x="210" y="440"/>
                  </a:lnTo>
                  <a:lnTo>
                    <a:pt x="105" y="586"/>
                  </a:lnTo>
                  <a:lnTo>
                    <a:pt x="1" y="733"/>
                  </a:lnTo>
                  <a:lnTo>
                    <a:pt x="1" y="879"/>
                  </a:lnTo>
                  <a:lnTo>
                    <a:pt x="1" y="900"/>
                  </a:lnTo>
                  <a:lnTo>
                    <a:pt x="42" y="942"/>
                  </a:lnTo>
                  <a:lnTo>
                    <a:pt x="231" y="900"/>
                  </a:lnTo>
                  <a:lnTo>
                    <a:pt x="314" y="795"/>
                  </a:lnTo>
                  <a:lnTo>
                    <a:pt x="377" y="795"/>
                  </a:lnTo>
                  <a:lnTo>
                    <a:pt x="461" y="670"/>
                  </a:lnTo>
                  <a:lnTo>
                    <a:pt x="524" y="523"/>
                  </a:lnTo>
                  <a:lnTo>
                    <a:pt x="628" y="440"/>
                  </a:lnTo>
                  <a:lnTo>
                    <a:pt x="670" y="440"/>
                  </a:lnTo>
                  <a:lnTo>
                    <a:pt x="754" y="419"/>
                  </a:lnTo>
                  <a:lnTo>
                    <a:pt x="691" y="335"/>
                  </a:lnTo>
                  <a:lnTo>
                    <a:pt x="691" y="168"/>
                  </a:lnTo>
                  <a:lnTo>
                    <a:pt x="586" y="126"/>
                  </a:lnTo>
                  <a:lnTo>
                    <a:pt x="545"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087;p43">
              <a:extLst>
                <a:ext uri="{FF2B5EF4-FFF2-40B4-BE49-F238E27FC236}">
                  <a16:creationId xmlns:a16="http://schemas.microsoft.com/office/drawing/2014/main" id="{2CB8DE3A-6D17-45A2-B079-F7AE84E23328}"/>
                </a:ext>
              </a:extLst>
            </p:cNvPr>
            <p:cNvSpPr/>
            <p:nvPr/>
          </p:nvSpPr>
          <p:spPr>
            <a:xfrm>
              <a:off x="4180075" y="2740050"/>
              <a:ext cx="58075" cy="71700"/>
            </a:xfrm>
            <a:custGeom>
              <a:avLst/>
              <a:gdLst/>
              <a:ahLst/>
              <a:cxnLst/>
              <a:rect l="l" t="t" r="r" b="b"/>
              <a:pathLst>
                <a:path w="2323" h="2868" extrusionOk="0">
                  <a:moveTo>
                    <a:pt x="2051" y="1"/>
                  </a:moveTo>
                  <a:lnTo>
                    <a:pt x="900" y="691"/>
                  </a:lnTo>
                  <a:lnTo>
                    <a:pt x="816" y="670"/>
                  </a:lnTo>
                  <a:lnTo>
                    <a:pt x="796" y="670"/>
                  </a:lnTo>
                  <a:lnTo>
                    <a:pt x="649" y="566"/>
                  </a:lnTo>
                  <a:lnTo>
                    <a:pt x="482" y="482"/>
                  </a:lnTo>
                  <a:lnTo>
                    <a:pt x="419" y="482"/>
                  </a:lnTo>
                  <a:lnTo>
                    <a:pt x="335" y="545"/>
                  </a:lnTo>
                  <a:lnTo>
                    <a:pt x="293" y="587"/>
                  </a:lnTo>
                  <a:lnTo>
                    <a:pt x="272" y="587"/>
                  </a:lnTo>
                  <a:lnTo>
                    <a:pt x="272" y="670"/>
                  </a:lnTo>
                  <a:lnTo>
                    <a:pt x="272" y="691"/>
                  </a:lnTo>
                  <a:lnTo>
                    <a:pt x="272" y="775"/>
                  </a:lnTo>
                  <a:lnTo>
                    <a:pt x="272" y="838"/>
                  </a:lnTo>
                  <a:lnTo>
                    <a:pt x="231" y="984"/>
                  </a:lnTo>
                  <a:lnTo>
                    <a:pt x="231" y="1068"/>
                  </a:lnTo>
                  <a:lnTo>
                    <a:pt x="210" y="1528"/>
                  </a:lnTo>
                  <a:lnTo>
                    <a:pt x="210" y="1612"/>
                  </a:lnTo>
                  <a:lnTo>
                    <a:pt x="189" y="1737"/>
                  </a:lnTo>
                  <a:lnTo>
                    <a:pt x="189" y="1884"/>
                  </a:lnTo>
                  <a:lnTo>
                    <a:pt x="126" y="1905"/>
                  </a:lnTo>
                  <a:lnTo>
                    <a:pt x="168" y="2051"/>
                  </a:lnTo>
                  <a:lnTo>
                    <a:pt x="105" y="2219"/>
                  </a:lnTo>
                  <a:lnTo>
                    <a:pt x="105" y="2344"/>
                  </a:lnTo>
                  <a:lnTo>
                    <a:pt x="63" y="2407"/>
                  </a:lnTo>
                  <a:lnTo>
                    <a:pt x="63" y="2470"/>
                  </a:lnTo>
                  <a:lnTo>
                    <a:pt x="63" y="2553"/>
                  </a:lnTo>
                  <a:lnTo>
                    <a:pt x="0" y="2679"/>
                  </a:lnTo>
                  <a:lnTo>
                    <a:pt x="0" y="2721"/>
                  </a:lnTo>
                  <a:lnTo>
                    <a:pt x="189" y="2721"/>
                  </a:lnTo>
                  <a:lnTo>
                    <a:pt x="754" y="2867"/>
                  </a:lnTo>
                  <a:lnTo>
                    <a:pt x="1172" y="2449"/>
                  </a:lnTo>
                  <a:lnTo>
                    <a:pt x="1633" y="2407"/>
                  </a:lnTo>
                  <a:lnTo>
                    <a:pt x="1653" y="2219"/>
                  </a:lnTo>
                  <a:lnTo>
                    <a:pt x="1884" y="1926"/>
                  </a:lnTo>
                  <a:lnTo>
                    <a:pt x="1235" y="1214"/>
                  </a:lnTo>
                  <a:lnTo>
                    <a:pt x="2093" y="963"/>
                  </a:lnTo>
                  <a:lnTo>
                    <a:pt x="2302" y="754"/>
                  </a:lnTo>
                  <a:lnTo>
                    <a:pt x="2323" y="754"/>
                  </a:lnTo>
                  <a:lnTo>
                    <a:pt x="2051"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088;p43">
              <a:extLst>
                <a:ext uri="{FF2B5EF4-FFF2-40B4-BE49-F238E27FC236}">
                  <a16:creationId xmlns:a16="http://schemas.microsoft.com/office/drawing/2014/main" id="{84EC3784-E7CA-446C-8B1A-D687D62EC062}"/>
                </a:ext>
              </a:extLst>
            </p:cNvPr>
            <p:cNvSpPr/>
            <p:nvPr/>
          </p:nvSpPr>
          <p:spPr>
            <a:xfrm>
              <a:off x="4179025" y="2758875"/>
              <a:ext cx="299225" cy="252175"/>
            </a:xfrm>
            <a:custGeom>
              <a:avLst/>
              <a:gdLst/>
              <a:ahLst/>
              <a:cxnLst/>
              <a:rect l="l" t="t" r="r" b="b"/>
              <a:pathLst>
                <a:path w="11969" h="10087" extrusionOk="0">
                  <a:moveTo>
                    <a:pt x="2344" y="1"/>
                  </a:moveTo>
                  <a:lnTo>
                    <a:pt x="2135" y="210"/>
                  </a:lnTo>
                  <a:lnTo>
                    <a:pt x="1277" y="461"/>
                  </a:lnTo>
                  <a:lnTo>
                    <a:pt x="1926" y="1173"/>
                  </a:lnTo>
                  <a:lnTo>
                    <a:pt x="1695" y="1466"/>
                  </a:lnTo>
                  <a:lnTo>
                    <a:pt x="1675" y="1654"/>
                  </a:lnTo>
                  <a:lnTo>
                    <a:pt x="1214" y="1696"/>
                  </a:lnTo>
                  <a:lnTo>
                    <a:pt x="796" y="2114"/>
                  </a:lnTo>
                  <a:lnTo>
                    <a:pt x="231" y="1968"/>
                  </a:lnTo>
                  <a:lnTo>
                    <a:pt x="42" y="1968"/>
                  </a:lnTo>
                  <a:lnTo>
                    <a:pt x="42" y="2177"/>
                  </a:lnTo>
                  <a:lnTo>
                    <a:pt x="42" y="2407"/>
                  </a:lnTo>
                  <a:lnTo>
                    <a:pt x="1" y="2595"/>
                  </a:lnTo>
                  <a:lnTo>
                    <a:pt x="1" y="2637"/>
                  </a:lnTo>
                  <a:lnTo>
                    <a:pt x="63" y="2616"/>
                  </a:lnTo>
                  <a:lnTo>
                    <a:pt x="105" y="2637"/>
                  </a:lnTo>
                  <a:lnTo>
                    <a:pt x="168" y="2595"/>
                  </a:lnTo>
                  <a:lnTo>
                    <a:pt x="314" y="2658"/>
                  </a:lnTo>
                  <a:lnTo>
                    <a:pt x="273" y="2700"/>
                  </a:lnTo>
                  <a:lnTo>
                    <a:pt x="524" y="2972"/>
                  </a:lnTo>
                  <a:lnTo>
                    <a:pt x="545" y="3119"/>
                  </a:lnTo>
                  <a:lnTo>
                    <a:pt x="628" y="3139"/>
                  </a:lnTo>
                  <a:lnTo>
                    <a:pt x="628" y="3244"/>
                  </a:lnTo>
                  <a:lnTo>
                    <a:pt x="754" y="3349"/>
                  </a:lnTo>
                  <a:lnTo>
                    <a:pt x="838" y="3370"/>
                  </a:lnTo>
                  <a:lnTo>
                    <a:pt x="984" y="3663"/>
                  </a:lnTo>
                  <a:lnTo>
                    <a:pt x="984" y="3746"/>
                  </a:lnTo>
                  <a:lnTo>
                    <a:pt x="1047" y="3851"/>
                  </a:lnTo>
                  <a:lnTo>
                    <a:pt x="1110" y="3851"/>
                  </a:lnTo>
                  <a:lnTo>
                    <a:pt x="1151" y="3997"/>
                  </a:lnTo>
                  <a:lnTo>
                    <a:pt x="1193" y="4081"/>
                  </a:lnTo>
                  <a:lnTo>
                    <a:pt x="1319" y="4123"/>
                  </a:lnTo>
                  <a:lnTo>
                    <a:pt x="1423" y="4416"/>
                  </a:lnTo>
                  <a:lnTo>
                    <a:pt x="1528" y="4479"/>
                  </a:lnTo>
                  <a:lnTo>
                    <a:pt x="1570" y="4625"/>
                  </a:lnTo>
                  <a:lnTo>
                    <a:pt x="1528" y="4709"/>
                  </a:lnTo>
                  <a:lnTo>
                    <a:pt x="1528" y="4792"/>
                  </a:lnTo>
                  <a:lnTo>
                    <a:pt x="1633" y="4897"/>
                  </a:lnTo>
                  <a:lnTo>
                    <a:pt x="1633" y="4960"/>
                  </a:lnTo>
                  <a:lnTo>
                    <a:pt x="1716" y="5023"/>
                  </a:lnTo>
                  <a:lnTo>
                    <a:pt x="1821" y="4939"/>
                  </a:lnTo>
                  <a:lnTo>
                    <a:pt x="1926" y="5043"/>
                  </a:lnTo>
                  <a:lnTo>
                    <a:pt x="2114" y="5127"/>
                  </a:lnTo>
                  <a:lnTo>
                    <a:pt x="2260" y="5274"/>
                  </a:lnTo>
                  <a:lnTo>
                    <a:pt x="2323" y="5378"/>
                  </a:lnTo>
                  <a:lnTo>
                    <a:pt x="2344" y="5420"/>
                  </a:lnTo>
                  <a:lnTo>
                    <a:pt x="2365" y="5546"/>
                  </a:lnTo>
                  <a:lnTo>
                    <a:pt x="2428" y="5588"/>
                  </a:lnTo>
                  <a:lnTo>
                    <a:pt x="2470" y="5797"/>
                  </a:lnTo>
                  <a:lnTo>
                    <a:pt x="2574" y="5880"/>
                  </a:lnTo>
                  <a:lnTo>
                    <a:pt x="2637" y="6090"/>
                  </a:lnTo>
                  <a:lnTo>
                    <a:pt x="2658" y="6173"/>
                  </a:lnTo>
                  <a:lnTo>
                    <a:pt x="2616" y="6362"/>
                  </a:lnTo>
                  <a:lnTo>
                    <a:pt x="2574" y="6383"/>
                  </a:lnTo>
                  <a:lnTo>
                    <a:pt x="2616" y="6487"/>
                  </a:lnTo>
                  <a:lnTo>
                    <a:pt x="2658" y="6696"/>
                  </a:lnTo>
                  <a:lnTo>
                    <a:pt x="2679" y="6906"/>
                  </a:lnTo>
                  <a:lnTo>
                    <a:pt x="2783" y="7010"/>
                  </a:lnTo>
                  <a:lnTo>
                    <a:pt x="2825" y="7094"/>
                  </a:lnTo>
                  <a:lnTo>
                    <a:pt x="3097" y="7408"/>
                  </a:lnTo>
                  <a:lnTo>
                    <a:pt x="3202" y="7429"/>
                  </a:lnTo>
                  <a:lnTo>
                    <a:pt x="3307" y="7450"/>
                  </a:lnTo>
                  <a:lnTo>
                    <a:pt x="3390" y="7554"/>
                  </a:lnTo>
                  <a:lnTo>
                    <a:pt x="3474" y="7554"/>
                  </a:lnTo>
                  <a:lnTo>
                    <a:pt x="3620" y="7680"/>
                  </a:lnTo>
                  <a:lnTo>
                    <a:pt x="3620" y="7784"/>
                  </a:lnTo>
                  <a:lnTo>
                    <a:pt x="3788" y="7826"/>
                  </a:lnTo>
                  <a:lnTo>
                    <a:pt x="3767" y="7889"/>
                  </a:lnTo>
                  <a:lnTo>
                    <a:pt x="3830" y="7931"/>
                  </a:lnTo>
                  <a:lnTo>
                    <a:pt x="3976" y="8412"/>
                  </a:lnTo>
                  <a:lnTo>
                    <a:pt x="4102" y="8496"/>
                  </a:lnTo>
                  <a:lnTo>
                    <a:pt x="4102" y="8663"/>
                  </a:lnTo>
                  <a:lnTo>
                    <a:pt x="4541" y="9082"/>
                  </a:lnTo>
                  <a:lnTo>
                    <a:pt x="4604" y="9082"/>
                  </a:lnTo>
                  <a:lnTo>
                    <a:pt x="4646" y="9333"/>
                  </a:lnTo>
                  <a:lnTo>
                    <a:pt x="4834" y="9396"/>
                  </a:lnTo>
                  <a:lnTo>
                    <a:pt x="4939" y="9668"/>
                  </a:lnTo>
                  <a:lnTo>
                    <a:pt x="5043" y="9709"/>
                  </a:lnTo>
                  <a:lnTo>
                    <a:pt x="5127" y="9730"/>
                  </a:lnTo>
                  <a:lnTo>
                    <a:pt x="5169" y="9626"/>
                  </a:lnTo>
                  <a:lnTo>
                    <a:pt x="5336" y="9521"/>
                  </a:lnTo>
                  <a:lnTo>
                    <a:pt x="5232" y="9312"/>
                  </a:lnTo>
                  <a:lnTo>
                    <a:pt x="5294" y="9040"/>
                  </a:lnTo>
                  <a:lnTo>
                    <a:pt x="5462" y="8977"/>
                  </a:lnTo>
                  <a:lnTo>
                    <a:pt x="5650" y="9124"/>
                  </a:lnTo>
                  <a:lnTo>
                    <a:pt x="5985" y="9124"/>
                  </a:lnTo>
                  <a:lnTo>
                    <a:pt x="6487" y="9333"/>
                  </a:lnTo>
                  <a:lnTo>
                    <a:pt x="7010" y="9563"/>
                  </a:lnTo>
                  <a:lnTo>
                    <a:pt x="7031" y="10086"/>
                  </a:lnTo>
                  <a:lnTo>
                    <a:pt x="8077" y="8684"/>
                  </a:lnTo>
                  <a:lnTo>
                    <a:pt x="10253" y="8036"/>
                  </a:lnTo>
                  <a:lnTo>
                    <a:pt x="11885" y="7554"/>
                  </a:lnTo>
                  <a:lnTo>
                    <a:pt x="11969" y="6299"/>
                  </a:lnTo>
                  <a:lnTo>
                    <a:pt x="11843" y="5839"/>
                  </a:lnTo>
                  <a:lnTo>
                    <a:pt x="11655" y="5985"/>
                  </a:lnTo>
                  <a:lnTo>
                    <a:pt x="9960" y="5755"/>
                  </a:lnTo>
                  <a:lnTo>
                    <a:pt x="9835" y="5274"/>
                  </a:lnTo>
                  <a:lnTo>
                    <a:pt x="9688" y="5127"/>
                  </a:lnTo>
                  <a:lnTo>
                    <a:pt x="9688" y="4939"/>
                  </a:lnTo>
                  <a:lnTo>
                    <a:pt x="9688" y="4918"/>
                  </a:lnTo>
                  <a:lnTo>
                    <a:pt x="9667" y="4939"/>
                  </a:lnTo>
                  <a:lnTo>
                    <a:pt x="9625" y="4855"/>
                  </a:lnTo>
                  <a:lnTo>
                    <a:pt x="9625" y="4792"/>
                  </a:lnTo>
                  <a:lnTo>
                    <a:pt x="9667" y="4730"/>
                  </a:lnTo>
                  <a:lnTo>
                    <a:pt x="9563" y="4730"/>
                  </a:lnTo>
                  <a:lnTo>
                    <a:pt x="9563" y="4709"/>
                  </a:lnTo>
                  <a:lnTo>
                    <a:pt x="9458" y="4709"/>
                  </a:lnTo>
                  <a:lnTo>
                    <a:pt x="9270" y="4604"/>
                  </a:lnTo>
                  <a:lnTo>
                    <a:pt x="9249" y="4541"/>
                  </a:lnTo>
                  <a:lnTo>
                    <a:pt x="9228" y="4583"/>
                  </a:lnTo>
                  <a:lnTo>
                    <a:pt x="9123" y="4437"/>
                  </a:lnTo>
                  <a:lnTo>
                    <a:pt x="9102" y="4290"/>
                  </a:lnTo>
                  <a:lnTo>
                    <a:pt x="8809" y="3914"/>
                  </a:lnTo>
                  <a:lnTo>
                    <a:pt x="8726" y="3788"/>
                  </a:lnTo>
                  <a:lnTo>
                    <a:pt x="8809" y="3788"/>
                  </a:lnTo>
                  <a:lnTo>
                    <a:pt x="8809" y="3746"/>
                  </a:lnTo>
                  <a:lnTo>
                    <a:pt x="8705" y="3453"/>
                  </a:lnTo>
                  <a:lnTo>
                    <a:pt x="8705" y="3391"/>
                  </a:lnTo>
                  <a:lnTo>
                    <a:pt x="8621" y="3265"/>
                  </a:lnTo>
                  <a:lnTo>
                    <a:pt x="8579" y="3265"/>
                  </a:lnTo>
                  <a:lnTo>
                    <a:pt x="8391" y="3014"/>
                  </a:lnTo>
                  <a:lnTo>
                    <a:pt x="8307" y="3014"/>
                  </a:lnTo>
                  <a:lnTo>
                    <a:pt x="8224" y="2909"/>
                  </a:lnTo>
                  <a:lnTo>
                    <a:pt x="8224" y="2867"/>
                  </a:lnTo>
                  <a:lnTo>
                    <a:pt x="8286" y="2867"/>
                  </a:lnTo>
                  <a:lnTo>
                    <a:pt x="8307" y="2909"/>
                  </a:lnTo>
                  <a:lnTo>
                    <a:pt x="8286" y="2826"/>
                  </a:lnTo>
                  <a:lnTo>
                    <a:pt x="8182" y="2805"/>
                  </a:lnTo>
                  <a:lnTo>
                    <a:pt x="7973" y="2763"/>
                  </a:lnTo>
                  <a:lnTo>
                    <a:pt x="7868" y="2449"/>
                  </a:lnTo>
                  <a:lnTo>
                    <a:pt x="7805" y="2323"/>
                  </a:lnTo>
                  <a:lnTo>
                    <a:pt x="7742" y="2303"/>
                  </a:lnTo>
                  <a:lnTo>
                    <a:pt x="7742" y="2198"/>
                  </a:lnTo>
                  <a:lnTo>
                    <a:pt x="7701" y="2219"/>
                  </a:lnTo>
                  <a:lnTo>
                    <a:pt x="7659" y="2177"/>
                  </a:lnTo>
                  <a:lnTo>
                    <a:pt x="7282" y="2323"/>
                  </a:lnTo>
                  <a:lnTo>
                    <a:pt x="7261" y="2114"/>
                  </a:lnTo>
                  <a:lnTo>
                    <a:pt x="6738" y="1968"/>
                  </a:lnTo>
                  <a:lnTo>
                    <a:pt x="6654" y="1968"/>
                  </a:lnTo>
                  <a:lnTo>
                    <a:pt x="5566" y="1926"/>
                  </a:lnTo>
                  <a:lnTo>
                    <a:pt x="2867" y="43"/>
                  </a:lnTo>
                  <a:lnTo>
                    <a:pt x="2344"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089;p43">
              <a:extLst>
                <a:ext uri="{FF2B5EF4-FFF2-40B4-BE49-F238E27FC236}">
                  <a16:creationId xmlns:a16="http://schemas.microsoft.com/office/drawing/2014/main" id="{78677B10-FEEF-4EDF-B202-2C9DF8DE8A5F}"/>
                </a:ext>
              </a:extLst>
            </p:cNvPr>
            <p:cNvSpPr/>
            <p:nvPr/>
          </p:nvSpPr>
          <p:spPr>
            <a:xfrm>
              <a:off x="4409700" y="2852525"/>
              <a:ext cx="11025" cy="24075"/>
            </a:xfrm>
            <a:custGeom>
              <a:avLst/>
              <a:gdLst/>
              <a:ahLst/>
              <a:cxnLst/>
              <a:rect l="l" t="t" r="r" b="b"/>
              <a:pathLst>
                <a:path w="441" h="963" extrusionOk="0">
                  <a:moveTo>
                    <a:pt x="147" y="0"/>
                  </a:moveTo>
                  <a:lnTo>
                    <a:pt x="147" y="42"/>
                  </a:lnTo>
                  <a:lnTo>
                    <a:pt x="106" y="42"/>
                  </a:lnTo>
                  <a:lnTo>
                    <a:pt x="106" y="105"/>
                  </a:lnTo>
                  <a:lnTo>
                    <a:pt x="43" y="126"/>
                  </a:lnTo>
                  <a:lnTo>
                    <a:pt x="85" y="209"/>
                  </a:lnTo>
                  <a:lnTo>
                    <a:pt x="43" y="209"/>
                  </a:lnTo>
                  <a:lnTo>
                    <a:pt x="85" y="377"/>
                  </a:lnTo>
                  <a:lnTo>
                    <a:pt x="43" y="356"/>
                  </a:lnTo>
                  <a:lnTo>
                    <a:pt x="1" y="356"/>
                  </a:lnTo>
                  <a:lnTo>
                    <a:pt x="1" y="544"/>
                  </a:lnTo>
                  <a:lnTo>
                    <a:pt x="22" y="628"/>
                  </a:lnTo>
                  <a:lnTo>
                    <a:pt x="43" y="670"/>
                  </a:lnTo>
                  <a:lnTo>
                    <a:pt x="43" y="795"/>
                  </a:lnTo>
                  <a:lnTo>
                    <a:pt x="22" y="795"/>
                  </a:lnTo>
                  <a:lnTo>
                    <a:pt x="43" y="858"/>
                  </a:lnTo>
                  <a:lnTo>
                    <a:pt x="231" y="963"/>
                  </a:lnTo>
                  <a:lnTo>
                    <a:pt x="336" y="963"/>
                  </a:lnTo>
                  <a:lnTo>
                    <a:pt x="398" y="942"/>
                  </a:lnTo>
                  <a:lnTo>
                    <a:pt x="440" y="670"/>
                  </a:lnTo>
                  <a:lnTo>
                    <a:pt x="398" y="544"/>
                  </a:lnTo>
                  <a:lnTo>
                    <a:pt x="336" y="544"/>
                  </a:lnTo>
                  <a:lnTo>
                    <a:pt x="315" y="356"/>
                  </a:lnTo>
                  <a:lnTo>
                    <a:pt x="336" y="356"/>
                  </a:lnTo>
                  <a:lnTo>
                    <a:pt x="398" y="168"/>
                  </a:lnTo>
                  <a:lnTo>
                    <a:pt x="357" y="126"/>
                  </a:lnTo>
                  <a:lnTo>
                    <a:pt x="315" y="126"/>
                  </a:lnTo>
                  <a:lnTo>
                    <a:pt x="315" y="63"/>
                  </a:lnTo>
                  <a:lnTo>
                    <a:pt x="210"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090;p43">
              <a:extLst>
                <a:ext uri="{FF2B5EF4-FFF2-40B4-BE49-F238E27FC236}">
                  <a16:creationId xmlns:a16="http://schemas.microsoft.com/office/drawing/2014/main" id="{6C261B65-FFDA-49F2-8704-B43898A6AFCE}"/>
                </a:ext>
              </a:extLst>
            </p:cNvPr>
            <p:cNvSpPr/>
            <p:nvPr/>
          </p:nvSpPr>
          <p:spPr>
            <a:xfrm>
              <a:off x="4421225" y="2854100"/>
              <a:ext cx="69075" cy="54425"/>
            </a:xfrm>
            <a:custGeom>
              <a:avLst/>
              <a:gdLst/>
              <a:ahLst/>
              <a:cxnLst/>
              <a:rect l="l" t="t" r="r" b="b"/>
              <a:pathLst>
                <a:path w="2763" h="2177" extrusionOk="0">
                  <a:moveTo>
                    <a:pt x="2490" y="0"/>
                  </a:moveTo>
                  <a:lnTo>
                    <a:pt x="2490" y="84"/>
                  </a:lnTo>
                  <a:lnTo>
                    <a:pt x="2469" y="146"/>
                  </a:lnTo>
                  <a:lnTo>
                    <a:pt x="2093" y="356"/>
                  </a:lnTo>
                  <a:lnTo>
                    <a:pt x="2093" y="502"/>
                  </a:lnTo>
                  <a:lnTo>
                    <a:pt x="1779" y="795"/>
                  </a:lnTo>
                  <a:lnTo>
                    <a:pt x="1737" y="879"/>
                  </a:lnTo>
                  <a:lnTo>
                    <a:pt x="1779" y="900"/>
                  </a:lnTo>
                  <a:lnTo>
                    <a:pt x="1821" y="983"/>
                  </a:lnTo>
                  <a:lnTo>
                    <a:pt x="1653" y="1130"/>
                  </a:lnTo>
                  <a:lnTo>
                    <a:pt x="1611" y="1046"/>
                  </a:lnTo>
                  <a:lnTo>
                    <a:pt x="1549" y="1088"/>
                  </a:lnTo>
                  <a:lnTo>
                    <a:pt x="1465" y="1088"/>
                  </a:lnTo>
                  <a:lnTo>
                    <a:pt x="1507" y="1193"/>
                  </a:lnTo>
                  <a:lnTo>
                    <a:pt x="1444" y="1193"/>
                  </a:lnTo>
                  <a:lnTo>
                    <a:pt x="1423" y="1234"/>
                  </a:lnTo>
                  <a:lnTo>
                    <a:pt x="1256" y="1255"/>
                  </a:lnTo>
                  <a:lnTo>
                    <a:pt x="1130" y="1297"/>
                  </a:lnTo>
                  <a:lnTo>
                    <a:pt x="1088" y="1214"/>
                  </a:lnTo>
                  <a:lnTo>
                    <a:pt x="837" y="1214"/>
                  </a:lnTo>
                  <a:lnTo>
                    <a:pt x="628" y="1151"/>
                  </a:lnTo>
                  <a:lnTo>
                    <a:pt x="398" y="1339"/>
                  </a:lnTo>
                  <a:lnTo>
                    <a:pt x="314" y="1318"/>
                  </a:lnTo>
                  <a:lnTo>
                    <a:pt x="251" y="1318"/>
                  </a:lnTo>
                  <a:lnTo>
                    <a:pt x="147" y="1360"/>
                  </a:lnTo>
                  <a:lnTo>
                    <a:pt x="105" y="1109"/>
                  </a:lnTo>
                  <a:lnTo>
                    <a:pt x="63" y="1151"/>
                  </a:lnTo>
                  <a:lnTo>
                    <a:pt x="0" y="1130"/>
                  </a:lnTo>
                  <a:lnTo>
                    <a:pt x="0" y="1318"/>
                  </a:lnTo>
                  <a:lnTo>
                    <a:pt x="147" y="1465"/>
                  </a:lnTo>
                  <a:lnTo>
                    <a:pt x="272" y="1946"/>
                  </a:lnTo>
                  <a:lnTo>
                    <a:pt x="1967" y="2176"/>
                  </a:lnTo>
                  <a:lnTo>
                    <a:pt x="2155" y="2030"/>
                  </a:lnTo>
                  <a:lnTo>
                    <a:pt x="2658" y="502"/>
                  </a:lnTo>
                  <a:lnTo>
                    <a:pt x="2762" y="481"/>
                  </a:lnTo>
                  <a:lnTo>
                    <a:pt x="2762" y="314"/>
                  </a:lnTo>
                  <a:lnTo>
                    <a:pt x="2720" y="251"/>
                  </a:lnTo>
                  <a:lnTo>
                    <a:pt x="2678" y="272"/>
                  </a:lnTo>
                  <a:lnTo>
                    <a:pt x="2658" y="251"/>
                  </a:lnTo>
                  <a:lnTo>
                    <a:pt x="2595" y="209"/>
                  </a:lnTo>
                  <a:lnTo>
                    <a:pt x="2574" y="42"/>
                  </a:lnTo>
                  <a:lnTo>
                    <a:pt x="2490"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3091;p43">
              <a:extLst>
                <a:ext uri="{FF2B5EF4-FFF2-40B4-BE49-F238E27FC236}">
                  <a16:creationId xmlns:a16="http://schemas.microsoft.com/office/drawing/2014/main" id="{C9EA972D-11EE-4702-9159-374AFB133996}"/>
                </a:ext>
              </a:extLst>
            </p:cNvPr>
            <p:cNvSpPr/>
            <p:nvPr/>
          </p:nvSpPr>
          <p:spPr>
            <a:xfrm>
              <a:off x="4434300" y="2866125"/>
              <a:ext cx="108300" cy="133400"/>
            </a:xfrm>
            <a:custGeom>
              <a:avLst/>
              <a:gdLst/>
              <a:ahLst/>
              <a:cxnLst/>
              <a:rect l="l" t="t" r="r" b="b"/>
              <a:pathLst>
                <a:path w="4332" h="5336" extrusionOk="0">
                  <a:moveTo>
                    <a:pt x="2239" y="0"/>
                  </a:moveTo>
                  <a:lnTo>
                    <a:pt x="2135" y="21"/>
                  </a:lnTo>
                  <a:lnTo>
                    <a:pt x="1632" y="1549"/>
                  </a:lnTo>
                  <a:lnTo>
                    <a:pt x="1758" y="2009"/>
                  </a:lnTo>
                  <a:lnTo>
                    <a:pt x="1674" y="3264"/>
                  </a:lnTo>
                  <a:lnTo>
                    <a:pt x="42" y="3746"/>
                  </a:lnTo>
                  <a:lnTo>
                    <a:pt x="0" y="4018"/>
                  </a:lnTo>
                  <a:lnTo>
                    <a:pt x="523" y="4708"/>
                  </a:lnTo>
                  <a:lnTo>
                    <a:pt x="461" y="4938"/>
                  </a:lnTo>
                  <a:lnTo>
                    <a:pt x="795" y="5336"/>
                  </a:lnTo>
                  <a:lnTo>
                    <a:pt x="879" y="5315"/>
                  </a:lnTo>
                  <a:lnTo>
                    <a:pt x="900" y="5336"/>
                  </a:lnTo>
                  <a:lnTo>
                    <a:pt x="1005" y="5336"/>
                  </a:lnTo>
                  <a:lnTo>
                    <a:pt x="1088" y="5231"/>
                  </a:lnTo>
                  <a:lnTo>
                    <a:pt x="1214" y="5231"/>
                  </a:lnTo>
                  <a:lnTo>
                    <a:pt x="1423" y="5127"/>
                  </a:lnTo>
                  <a:lnTo>
                    <a:pt x="1528" y="5127"/>
                  </a:lnTo>
                  <a:lnTo>
                    <a:pt x="1632" y="5106"/>
                  </a:lnTo>
                  <a:lnTo>
                    <a:pt x="1716" y="5147"/>
                  </a:lnTo>
                  <a:lnTo>
                    <a:pt x="1779" y="5147"/>
                  </a:lnTo>
                  <a:lnTo>
                    <a:pt x="1925" y="4938"/>
                  </a:lnTo>
                  <a:lnTo>
                    <a:pt x="1925" y="4917"/>
                  </a:lnTo>
                  <a:lnTo>
                    <a:pt x="1946" y="4917"/>
                  </a:lnTo>
                  <a:lnTo>
                    <a:pt x="1946" y="4834"/>
                  </a:lnTo>
                  <a:lnTo>
                    <a:pt x="1883" y="4813"/>
                  </a:lnTo>
                  <a:lnTo>
                    <a:pt x="1925" y="4750"/>
                  </a:lnTo>
                  <a:lnTo>
                    <a:pt x="1883" y="4687"/>
                  </a:lnTo>
                  <a:lnTo>
                    <a:pt x="1967" y="4603"/>
                  </a:lnTo>
                  <a:lnTo>
                    <a:pt x="2030" y="4541"/>
                  </a:lnTo>
                  <a:lnTo>
                    <a:pt x="2239" y="4541"/>
                  </a:lnTo>
                  <a:lnTo>
                    <a:pt x="2365" y="4520"/>
                  </a:lnTo>
                  <a:lnTo>
                    <a:pt x="2448" y="4583"/>
                  </a:lnTo>
                  <a:lnTo>
                    <a:pt x="2553" y="4436"/>
                  </a:lnTo>
                  <a:lnTo>
                    <a:pt x="2595" y="4415"/>
                  </a:lnTo>
                  <a:lnTo>
                    <a:pt x="2595" y="4227"/>
                  </a:lnTo>
                  <a:lnTo>
                    <a:pt x="2804" y="3976"/>
                  </a:lnTo>
                  <a:lnTo>
                    <a:pt x="2930" y="3955"/>
                  </a:lnTo>
                  <a:lnTo>
                    <a:pt x="3013" y="3976"/>
                  </a:lnTo>
                  <a:lnTo>
                    <a:pt x="3076" y="3913"/>
                  </a:lnTo>
                  <a:lnTo>
                    <a:pt x="3348" y="3913"/>
                  </a:lnTo>
                  <a:lnTo>
                    <a:pt x="3390" y="3850"/>
                  </a:lnTo>
                  <a:lnTo>
                    <a:pt x="3327" y="3808"/>
                  </a:lnTo>
                  <a:lnTo>
                    <a:pt x="3285" y="3599"/>
                  </a:lnTo>
                  <a:lnTo>
                    <a:pt x="3306" y="3599"/>
                  </a:lnTo>
                  <a:lnTo>
                    <a:pt x="3244" y="3494"/>
                  </a:lnTo>
                  <a:lnTo>
                    <a:pt x="3223" y="3474"/>
                  </a:lnTo>
                  <a:lnTo>
                    <a:pt x="3244" y="3390"/>
                  </a:lnTo>
                  <a:lnTo>
                    <a:pt x="3244" y="3285"/>
                  </a:lnTo>
                  <a:lnTo>
                    <a:pt x="3348" y="3118"/>
                  </a:lnTo>
                  <a:lnTo>
                    <a:pt x="3432" y="3076"/>
                  </a:lnTo>
                  <a:lnTo>
                    <a:pt x="3390" y="3013"/>
                  </a:lnTo>
                  <a:lnTo>
                    <a:pt x="3411" y="3013"/>
                  </a:lnTo>
                  <a:lnTo>
                    <a:pt x="3495" y="2867"/>
                  </a:lnTo>
                  <a:lnTo>
                    <a:pt x="3536" y="2846"/>
                  </a:lnTo>
                  <a:lnTo>
                    <a:pt x="3599" y="2846"/>
                  </a:lnTo>
                  <a:lnTo>
                    <a:pt x="3557" y="2909"/>
                  </a:lnTo>
                  <a:lnTo>
                    <a:pt x="3536" y="2971"/>
                  </a:lnTo>
                  <a:lnTo>
                    <a:pt x="3620" y="3013"/>
                  </a:lnTo>
                  <a:lnTo>
                    <a:pt x="3662" y="3013"/>
                  </a:lnTo>
                  <a:lnTo>
                    <a:pt x="3746" y="2804"/>
                  </a:lnTo>
                  <a:lnTo>
                    <a:pt x="3808" y="2741"/>
                  </a:lnTo>
                  <a:lnTo>
                    <a:pt x="3871" y="2616"/>
                  </a:lnTo>
                  <a:lnTo>
                    <a:pt x="4018" y="2490"/>
                  </a:lnTo>
                  <a:lnTo>
                    <a:pt x="4227" y="2134"/>
                  </a:lnTo>
                  <a:lnTo>
                    <a:pt x="4248" y="2072"/>
                  </a:lnTo>
                  <a:lnTo>
                    <a:pt x="4248" y="1988"/>
                  </a:lnTo>
                  <a:lnTo>
                    <a:pt x="4290" y="1862"/>
                  </a:lnTo>
                  <a:lnTo>
                    <a:pt x="4332" y="1758"/>
                  </a:lnTo>
                  <a:lnTo>
                    <a:pt x="4269" y="1695"/>
                  </a:lnTo>
                  <a:lnTo>
                    <a:pt x="4164" y="1674"/>
                  </a:lnTo>
                  <a:lnTo>
                    <a:pt x="3955" y="1507"/>
                  </a:lnTo>
                  <a:lnTo>
                    <a:pt x="3913" y="1402"/>
                  </a:lnTo>
                  <a:lnTo>
                    <a:pt x="3808" y="1298"/>
                  </a:lnTo>
                  <a:lnTo>
                    <a:pt x="3767" y="1151"/>
                  </a:lnTo>
                  <a:lnTo>
                    <a:pt x="3599" y="942"/>
                  </a:lnTo>
                  <a:lnTo>
                    <a:pt x="3516" y="942"/>
                  </a:lnTo>
                  <a:lnTo>
                    <a:pt x="3390" y="963"/>
                  </a:lnTo>
                  <a:lnTo>
                    <a:pt x="3118" y="921"/>
                  </a:lnTo>
                  <a:lnTo>
                    <a:pt x="3013" y="942"/>
                  </a:lnTo>
                  <a:lnTo>
                    <a:pt x="2930" y="963"/>
                  </a:lnTo>
                  <a:lnTo>
                    <a:pt x="2804" y="921"/>
                  </a:lnTo>
                  <a:lnTo>
                    <a:pt x="2469" y="649"/>
                  </a:lnTo>
                  <a:lnTo>
                    <a:pt x="2469" y="565"/>
                  </a:lnTo>
                  <a:lnTo>
                    <a:pt x="2260" y="335"/>
                  </a:lnTo>
                  <a:lnTo>
                    <a:pt x="2239"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3092;p43">
              <a:extLst>
                <a:ext uri="{FF2B5EF4-FFF2-40B4-BE49-F238E27FC236}">
                  <a16:creationId xmlns:a16="http://schemas.microsoft.com/office/drawing/2014/main" id="{2AEDF6F1-753D-452A-A364-AA97FF7EF33A}"/>
                </a:ext>
              </a:extLst>
            </p:cNvPr>
            <p:cNvSpPr/>
            <p:nvPr/>
          </p:nvSpPr>
          <p:spPr>
            <a:xfrm>
              <a:off x="4483475" y="2847275"/>
              <a:ext cx="5775" cy="13125"/>
            </a:xfrm>
            <a:custGeom>
              <a:avLst/>
              <a:gdLst/>
              <a:ahLst/>
              <a:cxnLst/>
              <a:rect l="l" t="t" r="r" b="b"/>
              <a:pathLst>
                <a:path w="231" h="525" extrusionOk="0">
                  <a:moveTo>
                    <a:pt x="209" y="1"/>
                  </a:moveTo>
                  <a:lnTo>
                    <a:pt x="168" y="22"/>
                  </a:lnTo>
                  <a:lnTo>
                    <a:pt x="105" y="22"/>
                  </a:lnTo>
                  <a:lnTo>
                    <a:pt x="84" y="168"/>
                  </a:lnTo>
                  <a:lnTo>
                    <a:pt x="63" y="210"/>
                  </a:lnTo>
                  <a:lnTo>
                    <a:pt x="21" y="168"/>
                  </a:lnTo>
                  <a:lnTo>
                    <a:pt x="0" y="231"/>
                  </a:lnTo>
                  <a:lnTo>
                    <a:pt x="0" y="273"/>
                  </a:lnTo>
                  <a:lnTo>
                    <a:pt x="84" y="315"/>
                  </a:lnTo>
                  <a:lnTo>
                    <a:pt x="105" y="482"/>
                  </a:lnTo>
                  <a:lnTo>
                    <a:pt x="168" y="524"/>
                  </a:lnTo>
                  <a:lnTo>
                    <a:pt x="168" y="440"/>
                  </a:lnTo>
                  <a:lnTo>
                    <a:pt x="209" y="336"/>
                  </a:lnTo>
                  <a:lnTo>
                    <a:pt x="209" y="168"/>
                  </a:lnTo>
                  <a:lnTo>
                    <a:pt x="188" y="168"/>
                  </a:lnTo>
                  <a:lnTo>
                    <a:pt x="209" y="106"/>
                  </a:lnTo>
                  <a:lnTo>
                    <a:pt x="188" y="64"/>
                  </a:lnTo>
                  <a:lnTo>
                    <a:pt x="209" y="43"/>
                  </a:lnTo>
                  <a:lnTo>
                    <a:pt x="230" y="43"/>
                  </a:lnTo>
                  <a:lnTo>
                    <a:pt x="209"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093;p43">
              <a:extLst>
                <a:ext uri="{FF2B5EF4-FFF2-40B4-BE49-F238E27FC236}">
                  <a16:creationId xmlns:a16="http://schemas.microsoft.com/office/drawing/2014/main" id="{B742D436-AA63-4128-AA0E-112376DAA13A}"/>
                </a:ext>
              </a:extLst>
            </p:cNvPr>
            <p:cNvSpPr/>
            <p:nvPr/>
          </p:nvSpPr>
          <p:spPr>
            <a:xfrm>
              <a:off x="4300375" y="2959750"/>
              <a:ext cx="153825" cy="99925"/>
            </a:xfrm>
            <a:custGeom>
              <a:avLst/>
              <a:gdLst/>
              <a:ahLst/>
              <a:cxnLst/>
              <a:rect l="l" t="t" r="r" b="b"/>
              <a:pathLst>
                <a:path w="6153" h="3997" extrusionOk="0">
                  <a:moveTo>
                    <a:pt x="5399" y="1"/>
                  </a:moveTo>
                  <a:lnTo>
                    <a:pt x="3223" y="649"/>
                  </a:lnTo>
                  <a:lnTo>
                    <a:pt x="2177" y="2051"/>
                  </a:lnTo>
                  <a:lnTo>
                    <a:pt x="2156" y="1528"/>
                  </a:lnTo>
                  <a:lnTo>
                    <a:pt x="1633" y="1298"/>
                  </a:lnTo>
                  <a:lnTo>
                    <a:pt x="1131" y="1089"/>
                  </a:lnTo>
                  <a:lnTo>
                    <a:pt x="796" y="1089"/>
                  </a:lnTo>
                  <a:lnTo>
                    <a:pt x="608" y="942"/>
                  </a:lnTo>
                  <a:lnTo>
                    <a:pt x="440" y="1005"/>
                  </a:lnTo>
                  <a:lnTo>
                    <a:pt x="378" y="1277"/>
                  </a:lnTo>
                  <a:lnTo>
                    <a:pt x="482" y="1486"/>
                  </a:lnTo>
                  <a:lnTo>
                    <a:pt x="315" y="1591"/>
                  </a:lnTo>
                  <a:lnTo>
                    <a:pt x="273" y="1695"/>
                  </a:lnTo>
                  <a:lnTo>
                    <a:pt x="189" y="1674"/>
                  </a:lnTo>
                  <a:lnTo>
                    <a:pt x="85" y="1633"/>
                  </a:lnTo>
                  <a:lnTo>
                    <a:pt x="106" y="1737"/>
                  </a:lnTo>
                  <a:lnTo>
                    <a:pt x="168" y="2030"/>
                  </a:lnTo>
                  <a:lnTo>
                    <a:pt x="168" y="2218"/>
                  </a:lnTo>
                  <a:lnTo>
                    <a:pt x="85" y="2218"/>
                  </a:lnTo>
                  <a:lnTo>
                    <a:pt x="85" y="2260"/>
                  </a:lnTo>
                  <a:lnTo>
                    <a:pt x="1" y="2239"/>
                  </a:lnTo>
                  <a:lnTo>
                    <a:pt x="1" y="2239"/>
                  </a:lnTo>
                  <a:lnTo>
                    <a:pt x="22" y="2344"/>
                  </a:lnTo>
                  <a:lnTo>
                    <a:pt x="106" y="2344"/>
                  </a:lnTo>
                  <a:lnTo>
                    <a:pt x="106" y="2428"/>
                  </a:lnTo>
                  <a:lnTo>
                    <a:pt x="231" y="2616"/>
                  </a:lnTo>
                  <a:lnTo>
                    <a:pt x="315" y="3139"/>
                  </a:lnTo>
                  <a:lnTo>
                    <a:pt x="482" y="3265"/>
                  </a:lnTo>
                  <a:lnTo>
                    <a:pt x="482" y="3453"/>
                  </a:lnTo>
                  <a:lnTo>
                    <a:pt x="419" y="3474"/>
                  </a:lnTo>
                  <a:lnTo>
                    <a:pt x="482" y="3620"/>
                  </a:lnTo>
                  <a:lnTo>
                    <a:pt x="608" y="3767"/>
                  </a:lnTo>
                  <a:lnTo>
                    <a:pt x="608" y="3913"/>
                  </a:lnTo>
                  <a:lnTo>
                    <a:pt x="650" y="3997"/>
                  </a:lnTo>
                  <a:lnTo>
                    <a:pt x="796" y="3997"/>
                  </a:lnTo>
                  <a:lnTo>
                    <a:pt x="817" y="3934"/>
                  </a:lnTo>
                  <a:lnTo>
                    <a:pt x="963" y="3997"/>
                  </a:lnTo>
                  <a:lnTo>
                    <a:pt x="1068" y="3976"/>
                  </a:lnTo>
                  <a:lnTo>
                    <a:pt x="1173" y="3871"/>
                  </a:lnTo>
                  <a:lnTo>
                    <a:pt x="1319" y="3871"/>
                  </a:lnTo>
                  <a:lnTo>
                    <a:pt x="1361" y="3934"/>
                  </a:lnTo>
                  <a:lnTo>
                    <a:pt x="1466" y="3892"/>
                  </a:lnTo>
                  <a:lnTo>
                    <a:pt x="1570" y="3725"/>
                  </a:lnTo>
                  <a:lnTo>
                    <a:pt x="1633" y="3725"/>
                  </a:lnTo>
                  <a:lnTo>
                    <a:pt x="1696" y="3579"/>
                  </a:lnTo>
                  <a:lnTo>
                    <a:pt x="1842" y="3495"/>
                  </a:lnTo>
                  <a:lnTo>
                    <a:pt x="1905" y="3474"/>
                  </a:lnTo>
                  <a:lnTo>
                    <a:pt x="2010" y="3474"/>
                  </a:lnTo>
                  <a:lnTo>
                    <a:pt x="2051" y="3495"/>
                  </a:lnTo>
                  <a:lnTo>
                    <a:pt x="2198" y="3495"/>
                  </a:lnTo>
                  <a:lnTo>
                    <a:pt x="2219" y="3558"/>
                  </a:lnTo>
                  <a:lnTo>
                    <a:pt x="2365" y="3579"/>
                  </a:lnTo>
                  <a:lnTo>
                    <a:pt x="2616" y="3474"/>
                  </a:lnTo>
                  <a:lnTo>
                    <a:pt x="2826" y="3453"/>
                  </a:lnTo>
                  <a:lnTo>
                    <a:pt x="2909" y="3369"/>
                  </a:lnTo>
                  <a:lnTo>
                    <a:pt x="2930" y="3307"/>
                  </a:lnTo>
                  <a:lnTo>
                    <a:pt x="3119" y="3160"/>
                  </a:lnTo>
                  <a:lnTo>
                    <a:pt x="3223" y="3160"/>
                  </a:lnTo>
                  <a:lnTo>
                    <a:pt x="3307" y="3202"/>
                  </a:lnTo>
                  <a:lnTo>
                    <a:pt x="3370" y="3181"/>
                  </a:lnTo>
                  <a:lnTo>
                    <a:pt x="3432" y="3139"/>
                  </a:lnTo>
                  <a:lnTo>
                    <a:pt x="3453" y="3181"/>
                  </a:lnTo>
                  <a:lnTo>
                    <a:pt x="3537" y="3181"/>
                  </a:lnTo>
                  <a:lnTo>
                    <a:pt x="3725" y="3034"/>
                  </a:lnTo>
                  <a:lnTo>
                    <a:pt x="3830" y="2846"/>
                  </a:lnTo>
                  <a:lnTo>
                    <a:pt x="3935" y="2783"/>
                  </a:lnTo>
                  <a:lnTo>
                    <a:pt x="3997" y="2783"/>
                  </a:lnTo>
                  <a:lnTo>
                    <a:pt x="4625" y="2616"/>
                  </a:lnTo>
                  <a:lnTo>
                    <a:pt x="4688" y="2532"/>
                  </a:lnTo>
                  <a:lnTo>
                    <a:pt x="5043" y="2470"/>
                  </a:lnTo>
                  <a:lnTo>
                    <a:pt x="5253" y="2365"/>
                  </a:lnTo>
                  <a:lnTo>
                    <a:pt x="5399" y="2260"/>
                  </a:lnTo>
                  <a:lnTo>
                    <a:pt x="5629" y="2218"/>
                  </a:lnTo>
                  <a:lnTo>
                    <a:pt x="5608" y="2135"/>
                  </a:lnTo>
                  <a:lnTo>
                    <a:pt x="5629" y="2114"/>
                  </a:lnTo>
                  <a:lnTo>
                    <a:pt x="5567" y="2051"/>
                  </a:lnTo>
                  <a:lnTo>
                    <a:pt x="5608" y="1905"/>
                  </a:lnTo>
                  <a:lnTo>
                    <a:pt x="5776" y="1674"/>
                  </a:lnTo>
                  <a:lnTo>
                    <a:pt x="6027" y="1612"/>
                  </a:lnTo>
                  <a:lnTo>
                    <a:pt x="6152" y="1591"/>
                  </a:lnTo>
                  <a:lnTo>
                    <a:pt x="5818" y="1193"/>
                  </a:lnTo>
                  <a:lnTo>
                    <a:pt x="5880" y="963"/>
                  </a:lnTo>
                  <a:lnTo>
                    <a:pt x="5357" y="273"/>
                  </a:lnTo>
                  <a:lnTo>
                    <a:pt x="5399"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3094;p43">
              <a:extLst>
                <a:ext uri="{FF2B5EF4-FFF2-40B4-BE49-F238E27FC236}">
                  <a16:creationId xmlns:a16="http://schemas.microsoft.com/office/drawing/2014/main" id="{EAC09CD3-6384-4053-AE13-24B8527B4F5E}"/>
                </a:ext>
              </a:extLst>
            </p:cNvPr>
            <p:cNvSpPr/>
            <p:nvPr/>
          </p:nvSpPr>
          <p:spPr>
            <a:xfrm>
              <a:off x="4035700" y="2769350"/>
              <a:ext cx="180500" cy="151725"/>
            </a:xfrm>
            <a:custGeom>
              <a:avLst/>
              <a:gdLst/>
              <a:ahLst/>
              <a:cxnLst/>
              <a:rect l="l" t="t" r="r" b="b"/>
              <a:pathLst>
                <a:path w="7220" h="6069" extrusionOk="0">
                  <a:moveTo>
                    <a:pt x="503" y="0"/>
                  </a:moveTo>
                  <a:lnTo>
                    <a:pt x="210" y="21"/>
                  </a:lnTo>
                  <a:lnTo>
                    <a:pt x="147" y="21"/>
                  </a:lnTo>
                  <a:lnTo>
                    <a:pt x="126" y="126"/>
                  </a:lnTo>
                  <a:lnTo>
                    <a:pt x="84" y="356"/>
                  </a:lnTo>
                  <a:lnTo>
                    <a:pt x="126" y="523"/>
                  </a:lnTo>
                  <a:lnTo>
                    <a:pt x="126" y="649"/>
                  </a:lnTo>
                  <a:lnTo>
                    <a:pt x="42" y="858"/>
                  </a:lnTo>
                  <a:lnTo>
                    <a:pt x="1" y="1047"/>
                  </a:lnTo>
                  <a:lnTo>
                    <a:pt x="42" y="1193"/>
                  </a:lnTo>
                  <a:lnTo>
                    <a:pt x="126" y="1486"/>
                  </a:lnTo>
                  <a:lnTo>
                    <a:pt x="314" y="6068"/>
                  </a:lnTo>
                  <a:lnTo>
                    <a:pt x="7219" y="6005"/>
                  </a:lnTo>
                  <a:lnTo>
                    <a:pt x="7219" y="5985"/>
                  </a:lnTo>
                  <a:lnTo>
                    <a:pt x="7115" y="5964"/>
                  </a:lnTo>
                  <a:lnTo>
                    <a:pt x="6989" y="5796"/>
                  </a:lnTo>
                  <a:lnTo>
                    <a:pt x="6947" y="5754"/>
                  </a:lnTo>
                  <a:lnTo>
                    <a:pt x="6822" y="5692"/>
                  </a:lnTo>
                  <a:lnTo>
                    <a:pt x="6738" y="5566"/>
                  </a:lnTo>
                  <a:lnTo>
                    <a:pt x="6675" y="5587"/>
                  </a:lnTo>
                  <a:lnTo>
                    <a:pt x="6571" y="5587"/>
                  </a:lnTo>
                  <a:lnTo>
                    <a:pt x="6403" y="5461"/>
                  </a:lnTo>
                  <a:lnTo>
                    <a:pt x="6299" y="5169"/>
                  </a:lnTo>
                  <a:lnTo>
                    <a:pt x="6319" y="5106"/>
                  </a:lnTo>
                  <a:lnTo>
                    <a:pt x="6319" y="4938"/>
                  </a:lnTo>
                  <a:lnTo>
                    <a:pt x="6278" y="4855"/>
                  </a:lnTo>
                  <a:lnTo>
                    <a:pt x="6299" y="4813"/>
                  </a:lnTo>
                  <a:lnTo>
                    <a:pt x="6319" y="4855"/>
                  </a:lnTo>
                  <a:lnTo>
                    <a:pt x="6508" y="4855"/>
                  </a:lnTo>
                  <a:lnTo>
                    <a:pt x="6424" y="4792"/>
                  </a:lnTo>
                  <a:lnTo>
                    <a:pt x="6382" y="4792"/>
                  </a:lnTo>
                  <a:lnTo>
                    <a:pt x="6299" y="4624"/>
                  </a:lnTo>
                  <a:lnTo>
                    <a:pt x="6257" y="4604"/>
                  </a:lnTo>
                  <a:lnTo>
                    <a:pt x="6257" y="4645"/>
                  </a:lnTo>
                  <a:lnTo>
                    <a:pt x="6173" y="4583"/>
                  </a:lnTo>
                  <a:lnTo>
                    <a:pt x="6110" y="4415"/>
                  </a:lnTo>
                  <a:lnTo>
                    <a:pt x="5901" y="4080"/>
                  </a:lnTo>
                  <a:lnTo>
                    <a:pt x="5796" y="4018"/>
                  </a:lnTo>
                  <a:lnTo>
                    <a:pt x="5775" y="3871"/>
                  </a:lnTo>
                  <a:lnTo>
                    <a:pt x="5420" y="3327"/>
                  </a:lnTo>
                  <a:lnTo>
                    <a:pt x="5420" y="3223"/>
                  </a:lnTo>
                  <a:lnTo>
                    <a:pt x="5357" y="3118"/>
                  </a:lnTo>
                  <a:lnTo>
                    <a:pt x="5336" y="2867"/>
                  </a:lnTo>
                  <a:lnTo>
                    <a:pt x="5273" y="2825"/>
                  </a:lnTo>
                  <a:lnTo>
                    <a:pt x="5273" y="2741"/>
                  </a:lnTo>
                  <a:lnTo>
                    <a:pt x="5064" y="2532"/>
                  </a:lnTo>
                  <a:lnTo>
                    <a:pt x="5064" y="2448"/>
                  </a:lnTo>
                  <a:lnTo>
                    <a:pt x="5106" y="2344"/>
                  </a:lnTo>
                  <a:lnTo>
                    <a:pt x="5043" y="2281"/>
                  </a:lnTo>
                  <a:lnTo>
                    <a:pt x="4708" y="1988"/>
                  </a:lnTo>
                  <a:lnTo>
                    <a:pt x="4687" y="1884"/>
                  </a:lnTo>
                  <a:lnTo>
                    <a:pt x="4478" y="1653"/>
                  </a:lnTo>
                  <a:lnTo>
                    <a:pt x="4478" y="1507"/>
                  </a:lnTo>
                  <a:lnTo>
                    <a:pt x="4332" y="1360"/>
                  </a:lnTo>
                  <a:lnTo>
                    <a:pt x="4374" y="1277"/>
                  </a:lnTo>
                  <a:lnTo>
                    <a:pt x="4374" y="1193"/>
                  </a:lnTo>
                  <a:lnTo>
                    <a:pt x="4395" y="1151"/>
                  </a:lnTo>
                  <a:lnTo>
                    <a:pt x="4395" y="1193"/>
                  </a:lnTo>
                  <a:lnTo>
                    <a:pt x="4478" y="1193"/>
                  </a:lnTo>
                  <a:lnTo>
                    <a:pt x="4499" y="1339"/>
                  </a:lnTo>
                  <a:lnTo>
                    <a:pt x="4541" y="1402"/>
                  </a:lnTo>
                  <a:lnTo>
                    <a:pt x="4583" y="1465"/>
                  </a:lnTo>
                  <a:lnTo>
                    <a:pt x="4792" y="1674"/>
                  </a:lnTo>
                  <a:lnTo>
                    <a:pt x="4792" y="1779"/>
                  </a:lnTo>
                  <a:lnTo>
                    <a:pt x="4834" y="1884"/>
                  </a:lnTo>
                  <a:lnTo>
                    <a:pt x="5001" y="1967"/>
                  </a:lnTo>
                  <a:lnTo>
                    <a:pt x="5022" y="2072"/>
                  </a:lnTo>
                  <a:lnTo>
                    <a:pt x="5315" y="2344"/>
                  </a:lnTo>
                  <a:lnTo>
                    <a:pt x="5462" y="2428"/>
                  </a:lnTo>
                  <a:lnTo>
                    <a:pt x="5462" y="2490"/>
                  </a:lnTo>
                  <a:lnTo>
                    <a:pt x="5483" y="2407"/>
                  </a:lnTo>
                  <a:lnTo>
                    <a:pt x="5566" y="2323"/>
                  </a:lnTo>
                  <a:lnTo>
                    <a:pt x="5629" y="2114"/>
                  </a:lnTo>
                  <a:lnTo>
                    <a:pt x="5566" y="2072"/>
                  </a:lnTo>
                  <a:lnTo>
                    <a:pt x="5650" y="1904"/>
                  </a:lnTo>
                  <a:lnTo>
                    <a:pt x="5650" y="1779"/>
                  </a:lnTo>
                  <a:lnTo>
                    <a:pt x="5734" y="1465"/>
                  </a:lnTo>
                  <a:lnTo>
                    <a:pt x="5755" y="1444"/>
                  </a:lnTo>
                  <a:lnTo>
                    <a:pt x="5671" y="1235"/>
                  </a:lnTo>
                  <a:lnTo>
                    <a:pt x="5734" y="1088"/>
                  </a:lnTo>
                  <a:lnTo>
                    <a:pt x="5587" y="775"/>
                  </a:lnTo>
                  <a:lnTo>
                    <a:pt x="5441" y="544"/>
                  </a:lnTo>
                  <a:lnTo>
                    <a:pt x="5378" y="335"/>
                  </a:lnTo>
                  <a:lnTo>
                    <a:pt x="5273" y="147"/>
                  </a:lnTo>
                  <a:lnTo>
                    <a:pt x="5211" y="126"/>
                  </a:lnTo>
                  <a:lnTo>
                    <a:pt x="5127" y="231"/>
                  </a:lnTo>
                  <a:lnTo>
                    <a:pt x="4959" y="293"/>
                  </a:lnTo>
                  <a:lnTo>
                    <a:pt x="4604" y="231"/>
                  </a:lnTo>
                  <a:lnTo>
                    <a:pt x="4311" y="314"/>
                  </a:lnTo>
                  <a:lnTo>
                    <a:pt x="4102" y="147"/>
                  </a:lnTo>
                  <a:lnTo>
                    <a:pt x="4081" y="251"/>
                  </a:lnTo>
                  <a:lnTo>
                    <a:pt x="4164" y="398"/>
                  </a:lnTo>
                  <a:lnTo>
                    <a:pt x="4164" y="461"/>
                  </a:lnTo>
                  <a:lnTo>
                    <a:pt x="4081" y="335"/>
                  </a:lnTo>
                  <a:lnTo>
                    <a:pt x="3976" y="293"/>
                  </a:lnTo>
                  <a:lnTo>
                    <a:pt x="3955" y="189"/>
                  </a:lnTo>
                  <a:lnTo>
                    <a:pt x="3997" y="147"/>
                  </a:lnTo>
                  <a:lnTo>
                    <a:pt x="3955" y="105"/>
                  </a:lnTo>
                  <a:lnTo>
                    <a:pt x="3850" y="105"/>
                  </a:lnTo>
                  <a:lnTo>
                    <a:pt x="3746" y="84"/>
                  </a:lnTo>
                  <a:lnTo>
                    <a:pt x="3537" y="21"/>
                  </a:lnTo>
                  <a:lnTo>
                    <a:pt x="3495" y="42"/>
                  </a:lnTo>
                  <a:lnTo>
                    <a:pt x="3578" y="84"/>
                  </a:lnTo>
                  <a:lnTo>
                    <a:pt x="3599" y="105"/>
                  </a:lnTo>
                  <a:lnTo>
                    <a:pt x="3495" y="126"/>
                  </a:lnTo>
                  <a:lnTo>
                    <a:pt x="3390" y="105"/>
                  </a:lnTo>
                  <a:lnTo>
                    <a:pt x="3265" y="147"/>
                  </a:lnTo>
                  <a:lnTo>
                    <a:pt x="3223" y="126"/>
                  </a:lnTo>
                  <a:lnTo>
                    <a:pt x="3223" y="105"/>
                  </a:lnTo>
                  <a:lnTo>
                    <a:pt x="3348" y="84"/>
                  </a:lnTo>
                  <a:lnTo>
                    <a:pt x="3432" y="42"/>
                  </a:lnTo>
                  <a:lnTo>
                    <a:pt x="3327" y="42"/>
                  </a:lnTo>
                  <a:lnTo>
                    <a:pt x="3139" y="84"/>
                  </a:lnTo>
                  <a:lnTo>
                    <a:pt x="3076" y="126"/>
                  </a:lnTo>
                  <a:lnTo>
                    <a:pt x="2930" y="210"/>
                  </a:lnTo>
                  <a:lnTo>
                    <a:pt x="2846" y="231"/>
                  </a:lnTo>
                  <a:lnTo>
                    <a:pt x="2700" y="293"/>
                  </a:lnTo>
                  <a:lnTo>
                    <a:pt x="2595" y="419"/>
                  </a:lnTo>
                  <a:lnTo>
                    <a:pt x="2553" y="461"/>
                  </a:lnTo>
                  <a:lnTo>
                    <a:pt x="2386" y="461"/>
                  </a:lnTo>
                  <a:lnTo>
                    <a:pt x="2177" y="335"/>
                  </a:lnTo>
                  <a:lnTo>
                    <a:pt x="2009" y="314"/>
                  </a:lnTo>
                  <a:lnTo>
                    <a:pt x="1821" y="335"/>
                  </a:lnTo>
                  <a:lnTo>
                    <a:pt x="1674" y="231"/>
                  </a:lnTo>
                  <a:lnTo>
                    <a:pt x="1591" y="231"/>
                  </a:lnTo>
                  <a:lnTo>
                    <a:pt x="1507" y="251"/>
                  </a:lnTo>
                  <a:lnTo>
                    <a:pt x="1361" y="147"/>
                  </a:lnTo>
                  <a:lnTo>
                    <a:pt x="1172" y="105"/>
                  </a:lnTo>
                  <a:lnTo>
                    <a:pt x="733" y="84"/>
                  </a:lnTo>
                  <a:lnTo>
                    <a:pt x="503"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3095;p43">
              <a:extLst>
                <a:ext uri="{FF2B5EF4-FFF2-40B4-BE49-F238E27FC236}">
                  <a16:creationId xmlns:a16="http://schemas.microsoft.com/office/drawing/2014/main" id="{AFA63BA8-A897-4D8C-8724-BDF6A273D2E8}"/>
                </a:ext>
              </a:extLst>
            </p:cNvPr>
            <p:cNvSpPr/>
            <p:nvPr/>
          </p:nvSpPr>
          <p:spPr>
            <a:xfrm>
              <a:off x="4003800" y="2919475"/>
              <a:ext cx="238550" cy="273600"/>
            </a:xfrm>
            <a:custGeom>
              <a:avLst/>
              <a:gdLst/>
              <a:ahLst/>
              <a:cxnLst/>
              <a:rect l="l" t="t" r="r" b="b"/>
              <a:pathLst>
                <a:path w="9542" h="10944" extrusionOk="0">
                  <a:moveTo>
                    <a:pt x="8495" y="0"/>
                  </a:moveTo>
                  <a:lnTo>
                    <a:pt x="1590" y="63"/>
                  </a:lnTo>
                  <a:lnTo>
                    <a:pt x="1632" y="1193"/>
                  </a:lnTo>
                  <a:lnTo>
                    <a:pt x="1088" y="1235"/>
                  </a:lnTo>
                  <a:lnTo>
                    <a:pt x="1088" y="1444"/>
                  </a:lnTo>
                  <a:lnTo>
                    <a:pt x="1151" y="3725"/>
                  </a:lnTo>
                  <a:lnTo>
                    <a:pt x="1046" y="3746"/>
                  </a:lnTo>
                  <a:lnTo>
                    <a:pt x="942" y="3829"/>
                  </a:lnTo>
                  <a:lnTo>
                    <a:pt x="837" y="3767"/>
                  </a:lnTo>
                  <a:lnTo>
                    <a:pt x="691" y="3767"/>
                  </a:lnTo>
                  <a:lnTo>
                    <a:pt x="586" y="3850"/>
                  </a:lnTo>
                  <a:lnTo>
                    <a:pt x="586" y="3976"/>
                  </a:lnTo>
                  <a:lnTo>
                    <a:pt x="649" y="4060"/>
                  </a:lnTo>
                  <a:lnTo>
                    <a:pt x="586" y="4185"/>
                  </a:lnTo>
                  <a:lnTo>
                    <a:pt x="377" y="4457"/>
                  </a:lnTo>
                  <a:lnTo>
                    <a:pt x="335" y="4457"/>
                  </a:lnTo>
                  <a:lnTo>
                    <a:pt x="230" y="4541"/>
                  </a:lnTo>
                  <a:lnTo>
                    <a:pt x="251" y="4645"/>
                  </a:lnTo>
                  <a:lnTo>
                    <a:pt x="314" y="4687"/>
                  </a:lnTo>
                  <a:lnTo>
                    <a:pt x="251" y="4813"/>
                  </a:lnTo>
                  <a:lnTo>
                    <a:pt x="126" y="4897"/>
                  </a:lnTo>
                  <a:lnTo>
                    <a:pt x="105" y="4980"/>
                  </a:lnTo>
                  <a:lnTo>
                    <a:pt x="209" y="5022"/>
                  </a:lnTo>
                  <a:lnTo>
                    <a:pt x="230" y="5127"/>
                  </a:lnTo>
                  <a:lnTo>
                    <a:pt x="168" y="5231"/>
                  </a:lnTo>
                  <a:lnTo>
                    <a:pt x="0" y="5420"/>
                  </a:lnTo>
                  <a:lnTo>
                    <a:pt x="0" y="5545"/>
                  </a:lnTo>
                  <a:lnTo>
                    <a:pt x="63" y="5629"/>
                  </a:lnTo>
                  <a:lnTo>
                    <a:pt x="209" y="5524"/>
                  </a:lnTo>
                  <a:lnTo>
                    <a:pt x="251" y="5545"/>
                  </a:lnTo>
                  <a:lnTo>
                    <a:pt x="251" y="5629"/>
                  </a:lnTo>
                  <a:lnTo>
                    <a:pt x="209" y="5692"/>
                  </a:lnTo>
                  <a:lnTo>
                    <a:pt x="272" y="5734"/>
                  </a:lnTo>
                  <a:lnTo>
                    <a:pt x="230" y="5817"/>
                  </a:lnTo>
                  <a:lnTo>
                    <a:pt x="272" y="5922"/>
                  </a:lnTo>
                  <a:lnTo>
                    <a:pt x="272" y="6047"/>
                  </a:lnTo>
                  <a:lnTo>
                    <a:pt x="314" y="6152"/>
                  </a:lnTo>
                  <a:lnTo>
                    <a:pt x="544" y="6236"/>
                  </a:lnTo>
                  <a:lnTo>
                    <a:pt x="586" y="6319"/>
                  </a:lnTo>
                  <a:lnTo>
                    <a:pt x="544" y="6382"/>
                  </a:lnTo>
                  <a:lnTo>
                    <a:pt x="544" y="6466"/>
                  </a:lnTo>
                  <a:lnTo>
                    <a:pt x="523" y="6487"/>
                  </a:lnTo>
                  <a:lnTo>
                    <a:pt x="586" y="6570"/>
                  </a:lnTo>
                  <a:lnTo>
                    <a:pt x="586" y="6654"/>
                  </a:lnTo>
                  <a:lnTo>
                    <a:pt x="544" y="6675"/>
                  </a:lnTo>
                  <a:lnTo>
                    <a:pt x="670" y="6780"/>
                  </a:lnTo>
                  <a:lnTo>
                    <a:pt x="691" y="6863"/>
                  </a:lnTo>
                  <a:lnTo>
                    <a:pt x="858" y="7052"/>
                  </a:lnTo>
                  <a:lnTo>
                    <a:pt x="963" y="7282"/>
                  </a:lnTo>
                  <a:lnTo>
                    <a:pt x="984" y="7366"/>
                  </a:lnTo>
                  <a:lnTo>
                    <a:pt x="963" y="7491"/>
                  </a:lnTo>
                  <a:lnTo>
                    <a:pt x="942" y="7533"/>
                  </a:lnTo>
                  <a:lnTo>
                    <a:pt x="879" y="7638"/>
                  </a:lnTo>
                  <a:lnTo>
                    <a:pt x="879" y="7826"/>
                  </a:lnTo>
                  <a:lnTo>
                    <a:pt x="984" y="7910"/>
                  </a:lnTo>
                  <a:lnTo>
                    <a:pt x="1109" y="7910"/>
                  </a:lnTo>
                  <a:lnTo>
                    <a:pt x="1172" y="7847"/>
                  </a:lnTo>
                  <a:lnTo>
                    <a:pt x="1318" y="7847"/>
                  </a:lnTo>
                  <a:lnTo>
                    <a:pt x="1402" y="7889"/>
                  </a:lnTo>
                  <a:lnTo>
                    <a:pt x="1360" y="7951"/>
                  </a:lnTo>
                  <a:lnTo>
                    <a:pt x="1381" y="8098"/>
                  </a:lnTo>
                  <a:lnTo>
                    <a:pt x="1465" y="8140"/>
                  </a:lnTo>
                  <a:lnTo>
                    <a:pt x="1590" y="8223"/>
                  </a:lnTo>
                  <a:lnTo>
                    <a:pt x="1695" y="8223"/>
                  </a:lnTo>
                  <a:lnTo>
                    <a:pt x="1779" y="8265"/>
                  </a:lnTo>
                  <a:lnTo>
                    <a:pt x="1821" y="8349"/>
                  </a:lnTo>
                  <a:lnTo>
                    <a:pt x="1925" y="8412"/>
                  </a:lnTo>
                  <a:lnTo>
                    <a:pt x="2030" y="8412"/>
                  </a:lnTo>
                  <a:lnTo>
                    <a:pt x="2093" y="8475"/>
                  </a:lnTo>
                  <a:lnTo>
                    <a:pt x="2051" y="8558"/>
                  </a:lnTo>
                  <a:lnTo>
                    <a:pt x="1988" y="8621"/>
                  </a:lnTo>
                  <a:lnTo>
                    <a:pt x="1946" y="8663"/>
                  </a:lnTo>
                  <a:lnTo>
                    <a:pt x="1904" y="8726"/>
                  </a:lnTo>
                  <a:lnTo>
                    <a:pt x="2030" y="8830"/>
                  </a:lnTo>
                  <a:lnTo>
                    <a:pt x="2134" y="8851"/>
                  </a:lnTo>
                  <a:lnTo>
                    <a:pt x="2155" y="8830"/>
                  </a:lnTo>
                  <a:lnTo>
                    <a:pt x="2260" y="8872"/>
                  </a:lnTo>
                  <a:lnTo>
                    <a:pt x="2323" y="8851"/>
                  </a:lnTo>
                  <a:lnTo>
                    <a:pt x="2511" y="8977"/>
                  </a:lnTo>
                  <a:lnTo>
                    <a:pt x="2532" y="9039"/>
                  </a:lnTo>
                  <a:lnTo>
                    <a:pt x="2553" y="9207"/>
                  </a:lnTo>
                  <a:lnTo>
                    <a:pt x="2616" y="9270"/>
                  </a:lnTo>
                  <a:lnTo>
                    <a:pt x="2720" y="9291"/>
                  </a:lnTo>
                  <a:lnTo>
                    <a:pt x="2762" y="9353"/>
                  </a:lnTo>
                  <a:lnTo>
                    <a:pt x="2741" y="9458"/>
                  </a:lnTo>
                  <a:lnTo>
                    <a:pt x="2783" y="9521"/>
                  </a:lnTo>
                  <a:lnTo>
                    <a:pt x="2992" y="9563"/>
                  </a:lnTo>
                  <a:lnTo>
                    <a:pt x="3076" y="9625"/>
                  </a:lnTo>
                  <a:lnTo>
                    <a:pt x="3076" y="9688"/>
                  </a:lnTo>
                  <a:lnTo>
                    <a:pt x="3076" y="9876"/>
                  </a:lnTo>
                  <a:lnTo>
                    <a:pt x="3160" y="9918"/>
                  </a:lnTo>
                  <a:lnTo>
                    <a:pt x="3264" y="9981"/>
                  </a:lnTo>
                  <a:lnTo>
                    <a:pt x="3306" y="10044"/>
                  </a:lnTo>
                  <a:lnTo>
                    <a:pt x="3306" y="10086"/>
                  </a:lnTo>
                  <a:lnTo>
                    <a:pt x="3348" y="10190"/>
                  </a:lnTo>
                  <a:lnTo>
                    <a:pt x="3390" y="10232"/>
                  </a:lnTo>
                  <a:lnTo>
                    <a:pt x="3474" y="10253"/>
                  </a:lnTo>
                  <a:lnTo>
                    <a:pt x="3515" y="10337"/>
                  </a:lnTo>
                  <a:lnTo>
                    <a:pt x="3662" y="10420"/>
                  </a:lnTo>
                  <a:lnTo>
                    <a:pt x="3766" y="10462"/>
                  </a:lnTo>
                  <a:lnTo>
                    <a:pt x="3829" y="10441"/>
                  </a:lnTo>
                  <a:lnTo>
                    <a:pt x="3871" y="10399"/>
                  </a:lnTo>
                  <a:lnTo>
                    <a:pt x="3934" y="10337"/>
                  </a:lnTo>
                  <a:lnTo>
                    <a:pt x="4143" y="10337"/>
                  </a:lnTo>
                  <a:lnTo>
                    <a:pt x="4185" y="10399"/>
                  </a:lnTo>
                  <a:lnTo>
                    <a:pt x="4227" y="10399"/>
                  </a:lnTo>
                  <a:lnTo>
                    <a:pt x="4331" y="10337"/>
                  </a:lnTo>
                  <a:lnTo>
                    <a:pt x="4394" y="10295"/>
                  </a:lnTo>
                  <a:lnTo>
                    <a:pt x="4436" y="10211"/>
                  </a:lnTo>
                  <a:lnTo>
                    <a:pt x="4562" y="10211"/>
                  </a:lnTo>
                  <a:lnTo>
                    <a:pt x="4624" y="10232"/>
                  </a:lnTo>
                  <a:lnTo>
                    <a:pt x="4708" y="10399"/>
                  </a:lnTo>
                  <a:lnTo>
                    <a:pt x="4750" y="10462"/>
                  </a:lnTo>
                  <a:lnTo>
                    <a:pt x="4813" y="10525"/>
                  </a:lnTo>
                  <a:lnTo>
                    <a:pt x="4938" y="10567"/>
                  </a:lnTo>
                  <a:lnTo>
                    <a:pt x="5022" y="10630"/>
                  </a:lnTo>
                  <a:lnTo>
                    <a:pt x="5043" y="10734"/>
                  </a:lnTo>
                  <a:lnTo>
                    <a:pt x="5085" y="10755"/>
                  </a:lnTo>
                  <a:lnTo>
                    <a:pt x="5126" y="10839"/>
                  </a:lnTo>
                  <a:lnTo>
                    <a:pt x="5126" y="10923"/>
                  </a:lnTo>
                  <a:lnTo>
                    <a:pt x="5294" y="10923"/>
                  </a:lnTo>
                  <a:lnTo>
                    <a:pt x="5336" y="10944"/>
                  </a:lnTo>
                  <a:lnTo>
                    <a:pt x="5357" y="10923"/>
                  </a:lnTo>
                  <a:lnTo>
                    <a:pt x="5336" y="10860"/>
                  </a:lnTo>
                  <a:lnTo>
                    <a:pt x="5336" y="10776"/>
                  </a:lnTo>
                  <a:lnTo>
                    <a:pt x="5398" y="10713"/>
                  </a:lnTo>
                  <a:lnTo>
                    <a:pt x="5503" y="10755"/>
                  </a:lnTo>
                  <a:lnTo>
                    <a:pt x="5671" y="10818"/>
                  </a:lnTo>
                  <a:lnTo>
                    <a:pt x="5754" y="10776"/>
                  </a:lnTo>
                  <a:lnTo>
                    <a:pt x="5859" y="10818"/>
                  </a:lnTo>
                  <a:lnTo>
                    <a:pt x="5859" y="10923"/>
                  </a:lnTo>
                  <a:lnTo>
                    <a:pt x="6005" y="10944"/>
                  </a:lnTo>
                  <a:lnTo>
                    <a:pt x="6068" y="10944"/>
                  </a:lnTo>
                  <a:lnTo>
                    <a:pt x="6068" y="10860"/>
                  </a:lnTo>
                  <a:lnTo>
                    <a:pt x="6131" y="10776"/>
                  </a:lnTo>
                  <a:lnTo>
                    <a:pt x="6215" y="10818"/>
                  </a:lnTo>
                  <a:lnTo>
                    <a:pt x="6235" y="10776"/>
                  </a:lnTo>
                  <a:lnTo>
                    <a:pt x="6340" y="10776"/>
                  </a:lnTo>
                  <a:lnTo>
                    <a:pt x="6487" y="10734"/>
                  </a:lnTo>
                  <a:lnTo>
                    <a:pt x="6696" y="10713"/>
                  </a:lnTo>
                  <a:lnTo>
                    <a:pt x="6821" y="10755"/>
                  </a:lnTo>
                  <a:lnTo>
                    <a:pt x="6947" y="10713"/>
                  </a:lnTo>
                  <a:lnTo>
                    <a:pt x="7010" y="10609"/>
                  </a:lnTo>
                  <a:lnTo>
                    <a:pt x="7135" y="10525"/>
                  </a:lnTo>
                  <a:lnTo>
                    <a:pt x="7219" y="10420"/>
                  </a:lnTo>
                  <a:lnTo>
                    <a:pt x="7261" y="10399"/>
                  </a:lnTo>
                  <a:lnTo>
                    <a:pt x="7323" y="10337"/>
                  </a:lnTo>
                  <a:lnTo>
                    <a:pt x="7428" y="10232"/>
                  </a:lnTo>
                  <a:lnTo>
                    <a:pt x="7470" y="10232"/>
                  </a:lnTo>
                  <a:lnTo>
                    <a:pt x="7595" y="10023"/>
                  </a:lnTo>
                  <a:lnTo>
                    <a:pt x="7805" y="9814"/>
                  </a:lnTo>
                  <a:lnTo>
                    <a:pt x="7763" y="9604"/>
                  </a:lnTo>
                  <a:lnTo>
                    <a:pt x="7700" y="9563"/>
                  </a:lnTo>
                  <a:lnTo>
                    <a:pt x="7679" y="9353"/>
                  </a:lnTo>
                  <a:lnTo>
                    <a:pt x="7595" y="9249"/>
                  </a:lnTo>
                  <a:lnTo>
                    <a:pt x="7554" y="9144"/>
                  </a:lnTo>
                  <a:lnTo>
                    <a:pt x="7470" y="9060"/>
                  </a:lnTo>
                  <a:lnTo>
                    <a:pt x="7365" y="9060"/>
                  </a:lnTo>
                  <a:lnTo>
                    <a:pt x="7323" y="8998"/>
                  </a:lnTo>
                  <a:lnTo>
                    <a:pt x="7323" y="8956"/>
                  </a:lnTo>
                  <a:lnTo>
                    <a:pt x="7219" y="8893"/>
                  </a:lnTo>
                  <a:lnTo>
                    <a:pt x="7114" y="8726"/>
                  </a:lnTo>
                  <a:lnTo>
                    <a:pt x="7072" y="8684"/>
                  </a:lnTo>
                  <a:lnTo>
                    <a:pt x="7051" y="8621"/>
                  </a:lnTo>
                  <a:lnTo>
                    <a:pt x="6947" y="8516"/>
                  </a:lnTo>
                  <a:lnTo>
                    <a:pt x="6905" y="8433"/>
                  </a:lnTo>
                  <a:lnTo>
                    <a:pt x="6633" y="8433"/>
                  </a:lnTo>
                  <a:lnTo>
                    <a:pt x="6549" y="8412"/>
                  </a:lnTo>
                  <a:lnTo>
                    <a:pt x="6507" y="8328"/>
                  </a:lnTo>
                  <a:lnTo>
                    <a:pt x="6591" y="8203"/>
                  </a:lnTo>
                  <a:lnTo>
                    <a:pt x="6654" y="8161"/>
                  </a:lnTo>
                  <a:lnTo>
                    <a:pt x="6654" y="8035"/>
                  </a:lnTo>
                  <a:lnTo>
                    <a:pt x="6800" y="8056"/>
                  </a:lnTo>
                  <a:lnTo>
                    <a:pt x="6905" y="8035"/>
                  </a:lnTo>
                  <a:lnTo>
                    <a:pt x="6947" y="8098"/>
                  </a:lnTo>
                  <a:lnTo>
                    <a:pt x="7031" y="8098"/>
                  </a:lnTo>
                  <a:lnTo>
                    <a:pt x="7051" y="8035"/>
                  </a:lnTo>
                  <a:lnTo>
                    <a:pt x="7135" y="7951"/>
                  </a:lnTo>
                  <a:lnTo>
                    <a:pt x="7156" y="7700"/>
                  </a:lnTo>
                  <a:lnTo>
                    <a:pt x="7135" y="7470"/>
                  </a:lnTo>
                  <a:lnTo>
                    <a:pt x="7177" y="7303"/>
                  </a:lnTo>
                  <a:lnTo>
                    <a:pt x="7282" y="7177"/>
                  </a:lnTo>
                  <a:lnTo>
                    <a:pt x="7282" y="7052"/>
                  </a:lnTo>
                  <a:lnTo>
                    <a:pt x="7240" y="6968"/>
                  </a:lnTo>
                  <a:lnTo>
                    <a:pt x="7282" y="6863"/>
                  </a:lnTo>
                  <a:lnTo>
                    <a:pt x="7386" y="6696"/>
                  </a:lnTo>
                  <a:lnTo>
                    <a:pt x="7428" y="6633"/>
                  </a:lnTo>
                  <a:lnTo>
                    <a:pt x="7470" y="6633"/>
                  </a:lnTo>
                  <a:lnTo>
                    <a:pt x="7533" y="6654"/>
                  </a:lnTo>
                  <a:lnTo>
                    <a:pt x="7658" y="6215"/>
                  </a:lnTo>
                  <a:lnTo>
                    <a:pt x="7700" y="6026"/>
                  </a:lnTo>
                  <a:lnTo>
                    <a:pt x="7888" y="5922"/>
                  </a:lnTo>
                  <a:lnTo>
                    <a:pt x="7888" y="5817"/>
                  </a:lnTo>
                  <a:lnTo>
                    <a:pt x="8014" y="5608"/>
                  </a:lnTo>
                  <a:lnTo>
                    <a:pt x="8056" y="5503"/>
                  </a:lnTo>
                  <a:lnTo>
                    <a:pt x="8160" y="5482"/>
                  </a:lnTo>
                  <a:lnTo>
                    <a:pt x="8202" y="5482"/>
                  </a:lnTo>
                  <a:lnTo>
                    <a:pt x="8265" y="5294"/>
                  </a:lnTo>
                  <a:lnTo>
                    <a:pt x="8412" y="5022"/>
                  </a:lnTo>
                  <a:lnTo>
                    <a:pt x="8412" y="4813"/>
                  </a:lnTo>
                  <a:lnTo>
                    <a:pt x="8495" y="4666"/>
                  </a:lnTo>
                  <a:lnTo>
                    <a:pt x="8516" y="4604"/>
                  </a:lnTo>
                  <a:lnTo>
                    <a:pt x="8495" y="4604"/>
                  </a:lnTo>
                  <a:lnTo>
                    <a:pt x="8474" y="4478"/>
                  </a:lnTo>
                  <a:lnTo>
                    <a:pt x="8391" y="4248"/>
                  </a:lnTo>
                  <a:lnTo>
                    <a:pt x="8412" y="4122"/>
                  </a:lnTo>
                  <a:lnTo>
                    <a:pt x="8474" y="4039"/>
                  </a:lnTo>
                  <a:lnTo>
                    <a:pt x="8474" y="3934"/>
                  </a:lnTo>
                  <a:lnTo>
                    <a:pt x="8579" y="3809"/>
                  </a:lnTo>
                  <a:lnTo>
                    <a:pt x="8621" y="3516"/>
                  </a:lnTo>
                  <a:lnTo>
                    <a:pt x="8684" y="3327"/>
                  </a:lnTo>
                  <a:lnTo>
                    <a:pt x="8725" y="3285"/>
                  </a:lnTo>
                  <a:lnTo>
                    <a:pt x="8684" y="3223"/>
                  </a:lnTo>
                  <a:lnTo>
                    <a:pt x="8621" y="3202"/>
                  </a:lnTo>
                  <a:lnTo>
                    <a:pt x="8704" y="3076"/>
                  </a:lnTo>
                  <a:lnTo>
                    <a:pt x="8704" y="2930"/>
                  </a:lnTo>
                  <a:lnTo>
                    <a:pt x="8746" y="2909"/>
                  </a:lnTo>
                  <a:lnTo>
                    <a:pt x="8914" y="2909"/>
                  </a:lnTo>
                  <a:lnTo>
                    <a:pt x="8914" y="2825"/>
                  </a:lnTo>
                  <a:lnTo>
                    <a:pt x="8914" y="2783"/>
                  </a:lnTo>
                  <a:lnTo>
                    <a:pt x="8914" y="2721"/>
                  </a:lnTo>
                  <a:lnTo>
                    <a:pt x="9018" y="2700"/>
                  </a:lnTo>
                  <a:lnTo>
                    <a:pt x="9102" y="2658"/>
                  </a:lnTo>
                  <a:lnTo>
                    <a:pt x="9228" y="2658"/>
                  </a:lnTo>
                  <a:lnTo>
                    <a:pt x="9248" y="2574"/>
                  </a:lnTo>
                  <a:lnTo>
                    <a:pt x="9353" y="2553"/>
                  </a:lnTo>
                  <a:lnTo>
                    <a:pt x="9458" y="2490"/>
                  </a:lnTo>
                  <a:lnTo>
                    <a:pt x="9541" y="2386"/>
                  </a:lnTo>
                  <a:lnTo>
                    <a:pt x="9479" y="2386"/>
                  </a:lnTo>
                  <a:lnTo>
                    <a:pt x="9479" y="2302"/>
                  </a:lnTo>
                  <a:lnTo>
                    <a:pt x="9353" y="2239"/>
                  </a:lnTo>
                  <a:lnTo>
                    <a:pt x="9248" y="2239"/>
                  </a:lnTo>
                  <a:lnTo>
                    <a:pt x="9248" y="2135"/>
                  </a:lnTo>
                  <a:lnTo>
                    <a:pt x="8997" y="1946"/>
                  </a:lnTo>
                  <a:lnTo>
                    <a:pt x="8914" y="1946"/>
                  </a:lnTo>
                  <a:lnTo>
                    <a:pt x="8809" y="1737"/>
                  </a:lnTo>
                  <a:lnTo>
                    <a:pt x="8725" y="1507"/>
                  </a:lnTo>
                  <a:lnTo>
                    <a:pt x="8746" y="1256"/>
                  </a:lnTo>
                  <a:lnTo>
                    <a:pt x="8725" y="1047"/>
                  </a:lnTo>
                  <a:lnTo>
                    <a:pt x="8579" y="628"/>
                  </a:lnTo>
                  <a:lnTo>
                    <a:pt x="8579" y="524"/>
                  </a:lnTo>
                  <a:lnTo>
                    <a:pt x="8600" y="503"/>
                  </a:lnTo>
                  <a:lnTo>
                    <a:pt x="8621" y="565"/>
                  </a:lnTo>
                  <a:lnTo>
                    <a:pt x="8642" y="607"/>
                  </a:lnTo>
                  <a:lnTo>
                    <a:pt x="8684" y="607"/>
                  </a:lnTo>
                  <a:lnTo>
                    <a:pt x="8684" y="565"/>
                  </a:lnTo>
                  <a:lnTo>
                    <a:pt x="8579" y="419"/>
                  </a:lnTo>
                  <a:lnTo>
                    <a:pt x="8516" y="252"/>
                  </a:lnTo>
                  <a:lnTo>
                    <a:pt x="8495" y="210"/>
                  </a:lnTo>
                  <a:lnTo>
                    <a:pt x="8495" y="189"/>
                  </a:lnTo>
                  <a:lnTo>
                    <a:pt x="8495" y="168"/>
                  </a:lnTo>
                  <a:lnTo>
                    <a:pt x="8495" y="147"/>
                  </a:lnTo>
                  <a:lnTo>
                    <a:pt x="8474" y="84"/>
                  </a:lnTo>
                  <a:lnTo>
                    <a:pt x="8495" y="42"/>
                  </a:lnTo>
                  <a:lnTo>
                    <a:pt x="8495"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3096;p43">
              <a:extLst>
                <a:ext uri="{FF2B5EF4-FFF2-40B4-BE49-F238E27FC236}">
                  <a16:creationId xmlns:a16="http://schemas.microsoft.com/office/drawing/2014/main" id="{3F4CC0C4-8904-490C-A4B9-E2B4D3CCED61}"/>
                </a:ext>
              </a:extLst>
            </p:cNvPr>
            <p:cNvSpPr/>
            <p:nvPr/>
          </p:nvSpPr>
          <p:spPr>
            <a:xfrm>
              <a:off x="4166475" y="3025650"/>
              <a:ext cx="219725" cy="166900"/>
            </a:xfrm>
            <a:custGeom>
              <a:avLst/>
              <a:gdLst/>
              <a:ahLst/>
              <a:cxnLst/>
              <a:rect l="l" t="t" r="r" b="b"/>
              <a:pathLst>
                <a:path w="8789" h="6676" extrusionOk="0">
                  <a:moveTo>
                    <a:pt x="2511" y="1"/>
                  </a:moveTo>
                  <a:lnTo>
                    <a:pt x="2344" y="336"/>
                  </a:lnTo>
                  <a:lnTo>
                    <a:pt x="2239" y="336"/>
                  </a:lnTo>
                  <a:lnTo>
                    <a:pt x="2218" y="419"/>
                  </a:lnTo>
                  <a:lnTo>
                    <a:pt x="2093" y="398"/>
                  </a:lnTo>
                  <a:lnTo>
                    <a:pt x="2009" y="357"/>
                  </a:lnTo>
                  <a:lnTo>
                    <a:pt x="1988" y="419"/>
                  </a:lnTo>
                  <a:lnTo>
                    <a:pt x="1905" y="566"/>
                  </a:lnTo>
                  <a:lnTo>
                    <a:pt x="1905" y="775"/>
                  </a:lnTo>
                  <a:lnTo>
                    <a:pt x="1758" y="1047"/>
                  </a:lnTo>
                  <a:lnTo>
                    <a:pt x="1695" y="1235"/>
                  </a:lnTo>
                  <a:lnTo>
                    <a:pt x="1653" y="1235"/>
                  </a:lnTo>
                  <a:lnTo>
                    <a:pt x="1549" y="1256"/>
                  </a:lnTo>
                  <a:lnTo>
                    <a:pt x="1507" y="1361"/>
                  </a:lnTo>
                  <a:lnTo>
                    <a:pt x="1381" y="1570"/>
                  </a:lnTo>
                  <a:lnTo>
                    <a:pt x="1381" y="1675"/>
                  </a:lnTo>
                  <a:lnTo>
                    <a:pt x="1193" y="1779"/>
                  </a:lnTo>
                  <a:lnTo>
                    <a:pt x="1151" y="1968"/>
                  </a:lnTo>
                  <a:lnTo>
                    <a:pt x="1026" y="2407"/>
                  </a:lnTo>
                  <a:lnTo>
                    <a:pt x="963" y="2386"/>
                  </a:lnTo>
                  <a:lnTo>
                    <a:pt x="921" y="2386"/>
                  </a:lnTo>
                  <a:lnTo>
                    <a:pt x="879" y="2449"/>
                  </a:lnTo>
                  <a:lnTo>
                    <a:pt x="775" y="2616"/>
                  </a:lnTo>
                  <a:lnTo>
                    <a:pt x="733" y="2721"/>
                  </a:lnTo>
                  <a:lnTo>
                    <a:pt x="775" y="2805"/>
                  </a:lnTo>
                  <a:lnTo>
                    <a:pt x="775" y="2930"/>
                  </a:lnTo>
                  <a:lnTo>
                    <a:pt x="670" y="3056"/>
                  </a:lnTo>
                  <a:lnTo>
                    <a:pt x="628" y="3223"/>
                  </a:lnTo>
                  <a:lnTo>
                    <a:pt x="649" y="3453"/>
                  </a:lnTo>
                  <a:lnTo>
                    <a:pt x="628" y="3704"/>
                  </a:lnTo>
                  <a:lnTo>
                    <a:pt x="544" y="3788"/>
                  </a:lnTo>
                  <a:lnTo>
                    <a:pt x="524" y="3851"/>
                  </a:lnTo>
                  <a:lnTo>
                    <a:pt x="440" y="3851"/>
                  </a:lnTo>
                  <a:lnTo>
                    <a:pt x="398" y="3788"/>
                  </a:lnTo>
                  <a:lnTo>
                    <a:pt x="293" y="3809"/>
                  </a:lnTo>
                  <a:lnTo>
                    <a:pt x="147" y="3788"/>
                  </a:lnTo>
                  <a:lnTo>
                    <a:pt x="147" y="3914"/>
                  </a:lnTo>
                  <a:lnTo>
                    <a:pt x="84" y="3956"/>
                  </a:lnTo>
                  <a:lnTo>
                    <a:pt x="0" y="4081"/>
                  </a:lnTo>
                  <a:lnTo>
                    <a:pt x="42" y="4165"/>
                  </a:lnTo>
                  <a:lnTo>
                    <a:pt x="126" y="4186"/>
                  </a:lnTo>
                  <a:lnTo>
                    <a:pt x="398" y="4186"/>
                  </a:lnTo>
                  <a:lnTo>
                    <a:pt x="440" y="4269"/>
                  </a:lnTo>
                  <a:lnTo>
                    <a:pt x="544" y="4374"/>
                  </a:lnTo>
                  <a:lnTo>
                    <a:pt x="565" y="4437"/>
                  </a:lnTo>
                  <a:lnTo>
                    <a:pt x="607" y="4479"/>
                  </a:lnTo>
                  <a:lnTo>
                    <a:pt x="712" y="4646"/>
                  </a:lnTo>
                  <a:lnTo>
                    <a:pt x="816" y="4709"/>
                  </a:lnTo>
                  <a:lnTo>
                    <a:pt x="816" y="4751"/>
                  </a:lnTo>
                  <a:lnTo>
                    <a:pt x="858" y="4813"/>
                  </a:lnTo>
                  <a:lnTo>
                    <a:pt x="963" y="4813"/>
                  </a:lnTo>
                  <a:lnTo>
                    <a:pt x="1047" y="4897"/>
                  </a:lnTo>
                  <a:lnTo>
                    <a:pt x="1088" y="5002"/>
                  </a:lnTo>
                  <a:lnTo>
                    <a:pt x="1172" y="5106"/>
                  </a:lnTo>
                  <a:lnTo>
                    <a:pt x="1193" y="5316"/>
                  </a:lnTo>
                  <a:lnTo>
                    <a:pt x="1256" y="5357"/>
                  </a:lnTo>
                  <a:lnTo>
                    <a:pt x="1298" y="5567"/>
                  </a:lnTo>
                  <a:lnTo>
                    <a:pt x="1340" y="5525"/>
                  </a:lnTo>
                  <a:lnTo>
                    <a:pt x="1402" y="5629"/>
                  </a:lnTo>
                  <a:lnTo>
                    <a:pt x="1507" y="5588"/>
                  </a:lnTo>
                  <a:lnTo>
                    <a:pt x="1612" y="5629"/>
                  </a:lnTo>
                  <a:lnTo>
                    <a:pt x="1612" y="5964"/>
                  </a:lnTo>
                  <a:lnTo>
                    <a:pt x="1695" y="6069"/>
                  </a:lnTo>
                  <a:lnTo>
                    <a:pt x="1821" y="6090"/>
                  </a:lnTo>
                  <a:lnTo>
                    <a:pt x="1967" y="6048"/>
                  </a:lnTo>
                  <a:lnTo>
                    <a:pt x="2093" y="6090"/>
                  </a:lnTo>
                  <a:lnTo>
                    <a:pt x="2386" y="6069"/>
                  </a:lnTo>
                  <a:lnTo>
                    <a:pt x="2490" y="6152"/>
                  </a:lnTo>
                  <a:lnTo>
                    <a:pt x="2721" y="6383"/>
                  </a:lnTo>
                  <a:lnTo>
                    <a:pt x="2867" y="6466"/>
                  </a:lnTo>
                  <a:lnTo>
                    <a:pt x="2951" y="6571"/>
                  </a:lnTo>
                  <a:lnTo>
                    <a:pt x="3055" y="6613"/>
                  </a:lnTo>
                  <a:lnTo>
                    <a:pt x="3244" y="6613"/>
                  </a:lnTo>
                  <a:lnTo>
                    <a:pt x="3369" y="6676"/>
                  </a:lnTo>
                  <a:lnTo>
                    <a:pt x="3537" y="6634"/>
                  </a:lnTo>
                  <a:lnTo>
                    <a:pt x="3641" y="6676"/>
                  </a:lnTo>
                  <a:lnTo>
                    <a:pt x="3850" y="6676"/>
                  </a:lnTo>
                  <a:lnTo>
                    <a:pt x="3997" y="6424"/>
                  </a:lnTo>
                  <a:lnTo>
                    <a:pt x="4060" y="6362"/>
                  </a:lnTo>
                  <a:lnTo>
                    <a:pt x="4164" y="6299"/>
                  </a:lnTo>
                  <a:lnTo>
                    <a:pt x="4269" y="6299"/>
                  </a:lnTo>
                  <a:lnTo>
                    <a:pt x="4311" y="6278"/>
                  </a:lnTo>
                  <a:lnTo>
                    <a:pt x="4583" y="6257"/>
                  </a:lnTo>
                  <a:lnTo>
                    <a:pt x="4645" y="6278"/>
                  </a:lnTo>
                  <a:lnTo>
                    <a:pt x="4729" y="6404"/>
                  </a:lnTo>
                  <a:lnTo>
                    <a:pt x="4834" y="6466"/>
                  </a:lnTo>
                  <a:lnTo>
                    <a:pt x="5043" y="6424"/>
                  </a:lnTo>
                  <a:lnTo>
                    <a:pt x="5210" y="6424"/>
                  </a:lnTo>
                  <a:lnTo>
                    <a:pt x="5252" y="6320"/>
                  </a:lnTo>
                  <a:lnTo>
                    <a:pt x="5441" y="6257"/>
                  </a:lnTo>
                  <a:lnTo>
                    <a:pt x="5629" y="6215"/>
                  </a:lnTo>
                  <a:lnTo>
                    <a:pt x="5775" y="6152"/>
                  </a:lnTo>
                  <a:lnTo>
                    <a:pt x="5880" y="6069"/>
                  </a:lnTo>
                  <a:lnTo>
                    <a:pt x="5943" y="5964"/>
                  </a:lnTo>
                  <a:lnTo>
                    <a:pt x="6068" y="5880"/>
                  </a:lnTo>
                  <a:lnTo>
                    <a:pt x="6173" y="5880"/>
                  </a:lnTo>
                  <a:lnTo>
                    <a:pt x="6278" y="5797"/>
                  </a:lnTo>
                  <a:lnTo>
                    <a:pt x="7010" y="5797"/>
                  </a:lnTo>
                  <a:lnTo>
                    <a:pt x="8788" y="4018"/>
                  </a:lnTo>
                  <a:lnTo>
                    <a:pt x="8056" y="4018"/>
                  </a:lnTo>
                  <a:lnTo>
                    <a:pt x="6361" y="3495"/>
                  </a:lnTo>
                  <a:lnTo>
                    <a:pt x="6215" y="3370"/>
                  </a:lnTo>
                  <a:lnTo>
                    <a:pt x="6006" y="3349"/>
                  </a:lnTo>
                  <a:lnTo>
                    <a:pt x="5943" y="3160"/>
                  </a:lnTo>
                  <a:lnTo>
                    <a:pt x="5964" y="3014"/>
                  </a:lnTo>
                  <a:lnTo>
                    <a:pt x="5796" y="2930"/>
                  </a:lnTo>
                  <a:lnTo>
                    <a:pt x="5692" y="2616"/>
                  </a:lnTo>
                  <a:lnTo>
                    <a:pt x="5650" y="2386"/>
                  </a:lnTo>
                  <a:lnTo>
                    <a:pt x="5692" y="2323"/>
                  </a:lnTo>
                  <a:lnTo>
                    <a:pt x="5587" y="2282"/>
                  </a:lnTo>
                  <a:lnTo>
                    <a:pt x="5441" y="2303"/>
                  </a:lnTo>
                  <a:lnTo>
                    <a:pt x="5315" y="2386"/>
                  </a:lnTo>
                  <a:lnTo>
                    <a:pt x="5106" y="2386"/>
                  </a:lnTo>
                  <a:lnTo>
                    <a:pt x="5022" y="2323"/>
                  </a:lnTo>
                  <a:lnTo>
                    <a:pt x="5127" y="2198"/>
                  </a:lnTo>
                  <a:lnTo>
                    <a:pt x="5127" y="2093"/>
                  </a:lnTo>
                  <a:lnTo>
                    <a:pt x="5169" y="1989"/>
                  </a:lnTo>
                  <a:lnTo>
                    <a:pt x="5169" y="1821"/>
                  </a:lnTo>
                  <a:lnTo>
                    <a:pt x="5210" y="1717"/>
                  </a:lnTo>
                  <a:lnTo>
                    <a:pt x="5252" y="1591"/>
                  </a:lnTo>
                  <a:lnTo>
                    <a:pt x="5357" y="1570"/>
                  </a:lnTo>
                  <a:lnTo>
                    <a:pt x="5210" y="1361"/>
                  </a:lnTo>
                  <a:lnTo>
                    <a:pt x="5127" y="1361"/>
                  </a:lnTo>
                  <a:lnTo>
                    <a:pt x="5106" y="1277"/>
                  </a:lnTo>
                  <a:lnTo>
                    <a:pt x="5064" y="1173"/>
                  </a:lnTo>
                  <a:lnTo>
                    <a:pt x="4959" y="1026"/>
                  </a:lnTo>
                  <a:lnTo>
                    <a:pt x="4855" y="984"/>
                  </a:lnTo>
                  <a:lnTo>
                    <a:pt x="4687" y="838"/>
                  </a:lnTo>
                  <a:lnTo>
                    <a:pt x="4541" y="733"/>
                  </a:lnTo>
                  <a:lnTo>
                    <a:pt x="4520" y="671"/>
                  </a:lnTo>
                  <a:lnTo>
                    <a:pt x="4415" y="671"/>
                  </a:lnTo>
                  <a:lnTo>
                    <a:pt x="4394" y="629"/>
                  </a:lnTo>
                  <a:lnTo>
                    <a:pt x="4227" y="629"/>
                  </a:lnTo>
                  <a:lnTo>
                    <a:pt x="4185" y="524"/>
                  </a:lnTo>
                  <a:lnTo>
                    <a:pt x="3976" y="336"/>
                  </a:lnTo>
                  <a:lnTo>
                    <a:pt x="3871" y="315"/>
                  </a:lnTo>
                  <a:lnTo>
                    <a:pt x="3788" y="231"/>
                  </a:lnTo>
                  <a:lnTo>
                    <a:pt x="3662" y="210"/>
                  </a:lnTo>
                  <a:lnTo>
                    <a:pt x="3578" y="231"/>
                  </a:lnTo>
                  <a:lnTo>
                    <a:pt x="3557" y="252"/>
                  </a:lnTo>
                  <a:lnTo>
                    <a:pt x="3369" y="106"/>
                  </a:lnTo>
                  <a:lnTo>
                    <a:pt x="3265" y="106"/>
                  </a:lnTo>
                  <a:lnTo>
                    <a:pt x="3223" y="147"/>
                  </a:lnTo>
                  <a:lnTo>
                    <a:pt x="3139" y="85"/>
                  </a:lnTo>
                  <a:lnTo>
                    <a:pt x="3034" y="106"/>
                  </a:lnTo>
                  <a:lnTo>
                    <a:pt x="2930" y="189"/>
                  </a:lnTo>
                  <a:lnTo>
                    <a:pt x="2825" y="189"/>
                  </a:lnTo>
                  <a:lnTo>
                    <a:pt x="2595" y="106"/>
                  </a:lnTo>
                  <a:lnTo>
                    <a:pt x="2553" y="43"/>
                  </a:lnTo>
                  <a:lnTo>
                    <a:pt x="2511"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3097;p43">
              <a:extLst>
                <a:ext uri="{FF2B5EF4-FFF2-40B4-BE49-F238E27FC236}">
                  <a16:creationId xmlns:a16="http://schemas.microsoft.com/office/drawing/2014/main" id="{E183BAA1-D122-451A-9C2A-C44ED3804EE1}"/>
                </a:ext>
              </a:extLst>
            </p:cNvPr>
            <p:cNvSpPr/>
            <p:nvPr/>
          </p:nvSpPr>
          <p:spPr>
            <a:xfrm>
              <a:off x="4213550" y="2979100"/>
              <a:ext cx="96800" cy="85825"/>
            </a:xfrm>
            <a:custGeom>
              <a:avLst/>
              <a:gdLst/>
              <a:ahLst/>
              <a:cxnLst/>
              <a:rect l="l" t="t" r="r" b="b"/>
              <a:pathLst>
                <a:path w="3872" h="3433" extrusionOk="0">
                  <a:moveTo>
                    <a:pt x="1151" y="1"/>
                  </a:moveTo>
                  <a:lnTo>
                    <a:pt x="1068" y="105"/>
                  </a:lnTo>
                  <a:lnTo>
                    <a:pt x="963" y="168"/>
                  </a:lnTo>
                  <a:lnTo>
                    <a:pt x="858" y="189"/>
                  </a:lnTo>
                  <a:lnTo>
                    <a:pt x="838" y="273"/>
                  </a:lnTo>
                  <a:lnTo>
                    <a:pt x="712" y="273"/>
                  </a:lnTo>
                  <a:lnTo>
                    <a:pt x="628" y="315"/>
                  </a:lnTo>
                  <a:lnTo>
                    <a:pt x="524" y="336"/>
                  </a:lnTo>
                  <a:lnTo>
                    <a:pt x="524" y="398"/>
                  </a:lnTo>
                  <a:lnTo>
                    <a:pt x="524" y="440"/>
                  </a:lnTo>
                  <a:lnTo>
                    <a:pt x="524" y="524"/>
                  </a:lnTo>
                  <a:lnTo>
                    <a:pt x="356" y="524"/>
                  </a:lnTo>
                  <a:lnTo>
                    <a:pt x="314" y="545"/>
                  </a:lnTo>
                  <a:lnTo>
                    <a:pt x="314" y="691"/>
                  </a:lnTo>
                  <a:lnTo>
                    <a:pt x="231" y="817"/>
                  </a:lnTo>
                  <a:lnTo>
                    <a:pt x="294" y="838"/>
                  </a:lnTo>
                  <a:lnTo>
                    <a:pt x="335" y="900"/>
                  </a:lnTo>
                  <a:lnTo>
                    <a:pt x="294" y="942"/>
                  </a:lnTo>
                  <a:lnTo>
                    <a:pt x="231" y="1131"/>
                  </a:lnTo>
                  <a:lnTo>
                    <a:pt x="189" y="1424"/>
                  </a:lnTo>
                  <a:lnTo>
                    <a:pt x="84" y="1549"/>
                  </a:lnTo>
                  <a:lnTo>
                    <a:pt x="84" y="1654"/>
                  </a:lnTo>
                  <a:lnTo>
                    <a:pt x="22" y="1737"/>
                  </a:lnTo>
                  <a:lnTo>
                    <a:pt x="1" y="1863"/>
                  </a:lnTo>
                  <a:lnTo>
                    <a:pt x="84" y="2093"/>
                  </a:lnTo>
                  <a:lnTo>
                    <a:pt x="105" y="2219"/>
                  </a:lnTo>
                  <a:lnTo>
                    <a:pt x="126" y="2219"/>
                  </a:lnTo>
                  <a:lnTo>
                    <a:pt x="210" y="2260"/>
                  </a:lnTo>
                  <a:lnTo>
                    <a:pt x="335" y="2281"/>
                  </a:lnTo>
                  <a:lnTo>
                    <a:pt x="356" y="2198"/>
                  </a:lnTo>
                  <a:lnTo>
                    <a:pt x="461" y="2198"/>
                  </a:lnTo>
                  <a:lnTo>
                    <a:pt x="628" y="1863"/>
                  </a:lnTo>
                  <a:lnTo>
                    <a:pt x="670" y="1905"/>
                  </a:lnTo>
                  <a:lnTo>
                    <a:pt x="712" y="1968"/>
                  </a:lnTo>
                  <a:lnTo>
                    <a:pt x="942" y="2051"/>
                  </a:lnTo>
                  <a:lnTo>
                    <a:pt x="1047" y="2051"/>
                  </a:lnTo>
                  <a:lnTo>
                    <a:pt x="1151" y="1968"/>
                  </a:lnTo>
                  <a:lnTo>
                    <a:pt x="1256" y="1947"/>
                  </a:lnTo>
                  <a:lnTo>
                    <a:pt x="1340" y="2009"/>
                  </a:lnTo>
                  <a:lnTo>
                    <a:pt x="1382" y="1968"/>
                  </a:lnTo>
                  <a:lnTo>
                    <a:pt x="1486" y="1968"/>
                  </a:lnTo>
                  <a:lnTo>
                    <a:pt x="1674" y="2114"/>
                  </a:lnTo>
                  <a:lnTo>
                    <a:pt x="1695" y="2093"/>
                  </a:lnTo>
                  <a:lnTo>
                    <a:pt x="1779" y="2072"/>
                  </a:lnTo>
                  <a:lnTo>
                    <a:pt x="1905" y="2093"/>
                  </a:lnTo>
                  <a:lnTo>
                    <a:pt x="1988" y="2177"/>
                  </a:lnTo>
                  <a:lnTo>
                    <a:pt x="2093" y="2198"/>
                  </a:lnTo>
                  <a:lnTo>
                    <a:pt x="2302" y="2386"/>
                  </a:lnTo>
                  <a:lnTo>
                    <a:pt x="2344" y="2491"/>
                  </a:lnTo>
                  <a:lnTo>
                    <a:pt x="2511" y="2491"/>
                  </a:lnTo>
                  <a:lnTo>
                    <a:pt x="2532" y="2533"/>
                  </a:lnTo>
                  <a:lnTo>
                    <a:pt x="2637" y="2533"/>
                  </a:lnTo>
                  <a:lnTo>
                    <a:pt x="2658" y="2595"/>
                  </a:lnTo>
                  <a:lnTo>
                    <a:pt x="2804" y="2700"/>
                  </a:lnTo>
                  <a:lnTo>
                    <a:pt x="2972" y="2846"/>
                  </a:lnTo>
                  <a:lnTo>
                    <a:pt x="3076" y="2888"/>
                  </a:lnTo>
                  <a:lnTo>
                    <a:pt x="3181" y="3035"/>
                  </a:lnTo>
                  <a:lnTo>
                    <a:pt x="3223" y="3139"/>
                  </a:lnTo>
                  <a:lnTo>
                    <a:pt x="3244" y="3223"/>
                  </a:lnTo>
                  <a:lnTo>
                    <a:pt x="3327" y="3223"/>
                  </a:lnTo>
                  <a:lnTo>
                    <a:pt x="3474" y="3432"/>
                  </a:lnTo>
                  <a:lnTo>
                    <a:pt x="3599" y="3369"/>
                  </a:lnTo>
                  <a:lnTo>
                    <a:pt x="3662" y="3328"/>
                  </a:lnTo>
                  <a:lnTo>
                    <a:pt x="3746" y="3307"/>
                  </a:lnTo>
                  <a:lnTo>
                    <a:pt x="3871" y="3202"/>
                  </a:lnTo>
                  <a:lnTo>
                    <a:pt x="3809" y="3160"/>
                  </a:lnTo>
                  <a:lnTo>
                    <a:pt x="3809" y="3139"/>
                  </a:lnTo>
                  <a:lnTo>
                    <a:pt x="3767" y="3202"/>
                  </a:lnTo>
                  <a:lnTo>
                    <a:pt x="3683" y="3139"/>
                  </a:lnTo>
                  <a:lnTo>
                    <a:pt x="3641" y="3139"/>
                  </a:lnTo>
                  <a:lnTo>
                    <a:pt x="3579" y="3035"/>
                  </a:lnTo>
                  <a:lnTo>
                    <a:pt x="3599" y="3014"/>
                  </a:lnTo>
                  <a:lnTo>
                    <a:pt x="3537" y="2909"/>
                  </a:lnTo>
                  <a:lnTo>
                    <a:pt x="3453" y="2888"/>
                  </a:lnTo>
                  <a:lnTo>
                    <a:pt x="3348" y="2637"/>
                  </a:lnTo>
                  <a:lnTo>
                    <a:pt x="3327" y="2595"/>
                  </a:lnTo>
                  <a:lnTo>
                    <a:pt x="3327" y="2616"/>
                  </a:lnTo>
                  <a:lnTo>
                    <a:pt x="3265" y="2616"/>
                  </a:lnTo>
                  <a:lnTo>
                    <a:pt x="3181" y="2512"/>
                  </a:lnTo>
                  <a:lnTo>
                    <a:pt x="3055" y="2470"/>
                  </a:lnTo>
                  <a:lnTo>
                    <a:pt x="2972" y="2323"/>
                  </a:lnTo>
                  <a:lnTo>
                    <a:pt x="2804" y="2093"/>
                  </a:lnTo>
                  <a:lnTo>
                    <a:pt x="2742" y="2051"/>
                  </a:lnTo>
                  <a:lnTo>
                    <a:pt x="2595" y="2009"/>
                  </a:lnTo>
                  <a:lnTo>
                    <a:pt x="2532" y="1947"/>
                  </a:lnTo>
                  <a:lnTo>
                    <a:pt x="2428" y="1800"/>
                  </a:lnTo>
                  <a:lnTo>
                    <a:pt x="2344" y="1842"/>
                  </a:lnTo>
                  <a:lnTo>
                    <a:pt x="2218" y="1842"/>
                  </a:lnTo>
                  <a:lnTo>
                    <a:pt x="2177" y="1863"/>
                  </a:lnTo>
                  <a:lnTo>
                    <a:pt x="2114" y="1800"/>
                  </a:lnTo>
                  <a:lnTo>
                    <a:pt x="2009" y="1654"/>
                  </a:lnTo>
                  <a:lnTo>
                    <a:pt x="2072" y="1633"/>
                  </a:lnTo>
                  <a:lnTo>
                    <a:pt x="1967" y="1465"/>
                  </a:lnTo>
                  <a:lnTo>
                    <a:pt x="1905" y="1486"/>
                  </a:lnTo>
                  <a:lnTo>
                    <a:pt x="1905" y="1591"/>
                  </a:lnTo>
                  <a:lnTo>
                    <a:pt x="1926" y="1591"/>
                  </a:lnTo>
                  <a:lnTo>
                    <a:pt x="1926" y="1758"/>
                  </a:lnTo>
                  <a:lnTo>
                    <a:pt x="1821" y="1737"/>
                  </a:lnTo>
                  <a:lnTo>
                    <a:pt x="1800" y="1549"/>
                  </a:lnTo>
                  <a:lnTo>
                    <a:pt x="1758" y="1444"/>
                  </a:lnTo>
                  <a:lnTo>
                    <a:pt x="1674" y="1424"/>
                  </a:lnTo>
                  <a:lnTo>
                    <a:pt x="1674" y="1361"/>
                  </a:lnTo>
                  <a:lnTo>
                    <a:pt x="1654" y="1214"/>
                  </a:lnTo>
                  <a:lnTo>
                    <a:pt x="1591" y="1172"/>
                  </a:lnTo>
                  <a:lnTo>
                    <a:pt x="1507" y="754"/>
                  </a:lnTo>
                  <a:lnTo>
                    <a:pt x="1277" y="126"/>
                  </a:lnTo>
                  <a:lnTo>
                    <a:pt x="1151"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3098;p43">
              <a:extLst>
                <a:ext uri="{FF2B5EF4-FFF2-40B4-BE49-F238E27FC236}">
                  <a16:creationId xmlns:a16="http://schemas.microsoft.com/office/drawing/2014/main" id="{D16BAE8C-2A30-4F30-A067-B2DD02FB6228}"/>
                </a:ext>
              </a:extLst>
            </p:cNvPr>
            <p:cNvSpPr/>
            <p:nvPr/>
          </p:nvSpPr>
          <p:spPr>
            <a:xfrm>
              <a:off x="4292025" y="3059150"/>
              <a:ext cx="21975" cy="26175"/>
            </a:xfrm>
            <a:custGeom>
              <a:avLst/>
              <a:gdLst/>
              <a:ahLst/>
              <a:cxnLst/>
              <a:rect l="l" t="t" r="r" b="b"/>
              <a:pathLst>
                <a:path w="879" h="1047" extrusionOk="0">
                  <a:moveTo>
                    <a:pt x="732" y="0"/>
                  </a:moveTo>
                  <a:lnTo>
                    <a:pt x="607" y="105"/>
                  </a:lnTo>
                  <a:lnTo>
                    <a:pt x="523" y="126"/>
                  </a:lnTo>
                  <a:lnTo>
                    <a:pt x="460" y="167"/>
                  </a:lnTo>
                  <a:lnTo>
                    <a:pt x="230" y="251"/>
                  </a:lnTo>
                  <a:lnTo>
                    <a:pt x="188" y="377"/>
                  </a:lnTo>
                  <a:lnTo>
                    <a:pt x="147" y="481"/>
                  </a:lnTo>
                  <a:lnTo>
                    <a:pt x="147" y="649"/>
                  </a:lnTo>
                  <a:lnTo>
                    <a:pt x="105" y="753"/>
                  </a:lnTo>
                  <a:lnTo>
                    <a:pt x="105" y="858"/>
                  </a:lnTo>
                  <a:lnTo>
                    <a:pt x="0" y="983"/>
                  </a:lnTo>
                  <a:lnTo>
                    <a:pt x="84" y="1046"/>
                  </a:lnTo>
                  <a:lnTo>
                    <a:pt x="293" y="1046"/>
                  </a:lnTo>
                  <a:lnTo>
                    <a:pt x="419" y="963"/>
                  </a:lnTo>
                  <a:lnTo>
                    <a:pt x="565" y="942"/>
                  </a:lnTo>
                  <a:lnTo>
                    <a:pt x="670" y="983"/>
                  </a:lnTo>
                  <a:lnTo>
                    <a:pt x="670" y="963"/>
                  </a:lnTo>
                  <a:lnTo>
                    <a:pt x="837" y="732"/>
                  </a:lnTo>
                  <a:lnTo>
                    <a:pt x="816" y="670"/>
                  </a:lnTo>
                  <a:lnTo>
                    <a:pt x="649" y="670"/>
                  </a:lnTo>
                  <a:lnTo>
                    <a:pt x="565" y="732"/>
                  </a:lnTo>
                  <a:lnTo>
                    <a:pt x="523" y="691"/>
                  </a:lnTo>
                  <a:lnTo>
                    <a:pt x="460" y="628"/>
                  </a:lnTo>
                  <a:lnTo>
                    <a:pt x="565" y="628"/>
                  </a:lnTo>
                  <a:lnTo>
                    <a:pt x="649" y="544"/>
                  </a:lnTo>
                  <a:lnTo>
                    <a:pt x="732" y="544"/>
                  </a:lnTo>
                  <a:lnTo>
                    <a:pt x="837" y="419"/>
                  </a:lnTo>
                  <a:lnTo>
                    <a:pt x="879" y="377"/>
                  </a:lnTo>
                  <a:lnTo>
                    <a:pt x="858" y="230"/>
                  </a:lnTo>
                  <a:lnTo>
                    <a:pt x="879" y="147"/>
                  </a:lnTo>
                  <a:lnTo>
                    <a:pt x="858" y="147"/>
                  </a:lnTo>
                  <a:lnTo>
                    <a:pt x="732" y="21"/>
                  </a:lnTo>
                  <a:lnTo>
                    <a:pt x="732"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3099;p43">
              <a:extLst>
                <a:ext uri="{FF2B5EF4-FFF2-40B4-BE49-F238E27FC236}">
                  <a16:creationId xmlns:a16="http://schemas.microsoft.com/office/drawing/2014/main" id="{C1670E36-C838-4739-B562-6FD787B9D8C5}"/>
                </a:ext>
              </a:extLst>
            </p:cNvPr>
            <p:cNvSpPr/>
            <p:nvPr/>
          </p:nvSpPr>
          <p:spPr>
            <a:xfrm>
              <a:off x="4282600" y="3069600"/>
              <a:ext cx="148050" cy="196175"/>
            </a:xfrm>
            <a:custGeom>
              <a:avLst/>
              <a:gdLst/>
              <a:ahLst/>
              <a:cxnLst/>
              <a:rect l="l" t="t" r="r" b="b"/>
              <a:pathLst>
                <a:path w="5922" h="7847" extrusionOk="0">
                  <a:moveTo>
                    <a:pt x="5587" y="1"/>
                  </a:moveTo>
                  <a:lnTo>
                    <a:pt x="5587" y="21"/>
                  </a:lnTo>
                  <a:lnTo>
                    <a:pt x="5545" y="21"/>
                  </a:lnTo>
                  <a:lnTo>
                    <a:pt x="5482" y="105"/>
                  </a:lnTo>
                  <a:lnTo>
                    <a:pt x="5441" y="210"/>
                  </a:lnTo>
                  <a:lnTo>
                    <a:pt x="5420" y="168"/>
                  </a:lnTo>
                  <a:lnTo>
                    <a:pt x="5315" y="273"/>
                  </a:lnTo>
                  <a:lnTo>
                    <a:pt x="5127" y="314"/>
                  </a:lnTo>
                  <a:lnTo>
                    <a:pt x="5127" y="335"/>
                  </a:lnTo>
                  <a:lnTo>
                    <a:pt x="5085" y="314"/>
                  </a:lnTo>
                  <a:lnTo>
                    <a:pt x="4897" y="335"/>
                  </a:lnTo>
                  <a:lnTo>
                    <a:pt x="4792" y="419"/>
                  </a:lnTo>
                  <a:lnTo>
                    <a:pt x="4499" y="461"/>
                  </a:lnTo>
                  <a:lnTo>
                    <a:pt x="4457" y="461"/>
                  </a:lnTo>
                  <a:lnTo>
                    <a:pt x="4394" y="440"/>
                  </a:lnTo>
                  <a:lnTo>
                    <a:pt x="4227" y="440"/>
                  </a:lnTo>
                  <a:lnTo>
                    <a:pt x="4060" y="524"/>
                  </a:lnTo>
                  <a:lnTo>
                    <a:pt x="3913" y="524"/>
                  </a:lnTo>
                  <a:lnTo>
                    <a:pt x="3830" y="545"/>
                  </a:lnTo>
                  <a:lnTo>
                    <a:pt x="3704" y="482"/>
                  </a:lnTo>
                  <a:lnTo>
                    <a:pt x="3599" y="524"/>
                  </a:lnTo>
                  <a:lnTo>
                    <a:pt x="3244" y="733"/>
                  </a:lnTo>
                  <a:lnTo>
                    <a:pt x="3076" y="754"/>
                  </a:lnTo>
                  <a:lnTo>
                    <a:pt x="2972" y="691"/>
                  </a:lnTo>
                  <a:lnTo>
                    <a:pt x="2909" y="733"/>
                  </a:lnTo>
                  <a:lnTo>
                    <a:pt x="2762" y="733"/>
                  </a:lnTo>
                  <a:lnTo>
                    <a:pt x="2700" y="691"/>
                  </a:lnTo>
                  <a:lnTo>
                    <a:pt x="2658" y="691"/>
                  </a:lnTo>
                  <a:lnTo>
                    <a:pt x="2469" y="858"/>
                  </a:lnTo>
                  <a:lnTo>
                    <a:pt x="2365" y="858"/>
                  </a:lnTo>
                  <a:lnTo>
                    <a:pt x="2239" y="942"/>
                  </a:lnTo>
                  <a:lnTo>
                    <a:pt x="2177" y="1005"/>
                  </a:lnTo>
                  <a:lnTo>
                    <a:pt x="1988" y="1047"/>
                  </a:lnTo>
                  <a:lnTo>
                    <a:pt x="1863" y="984"/>
                  </a:lnTo>
                  <a:lnTo>
                    <a:pt x="1716" y="858"/>
                  </a:lnTo>
                  <a:lnTo>
                    <a:pt x="1653" y="858"/>
                  </a:lnTo>
                  <a:lnTo>
                    <a:pt x="1633" y="754"/>
                  </a:lnTo>
                  <a:lnTo>
                    <a:pt x="1256" y="377"/>
                  </a:lnTo>
                  <a:lnTo>
                    <a:pt x="1235" y="356"/>
                  </a:lnTo>
                  <a:lnTo>
                    <a:pt x="1214" y="314"/>
                  </a:lnTo>
                  <a:lnTo>
                    <a:pt x="1047" y="545"/>
                  </a:lnTo>
                  <a:lnTo>
                    <a:pt x="1005" y="628"/>
                  </a:lnTo>
                  <a:lnTo>
                    <a:pt x="1047" y="858"/>
                  </a:lnTo>
                  <a:lnTo>
                    <a:pt x="1151" y="1172"/>
                  </a:lnTo>
                  <a:lnTo>
                    <a:pt x="1319" y="1256"/>
                  </a:lnTo>
                  <a:lnTo>
                    <a:pt x="1298" y="1402"/>
                  </a:lnTo>
                  <a:lnTo>
                    <a:pt x="1361" y="1591"/>
                  </a:lnTo>
                  <a:lnTo>
                    <a:pt x="1570" y="1612"/>
                  </a:lnTo>
                  <a:lnTo>
                    <a:pt x="1716" y="1737"/>
                  </a:lnTo>
                  <a:lnTo>
                    <a:pt x="3411" y="2260"/>
                  </a:lnTo>
                  <a:lnTo>
                    <a:pt x="4143" y="2260"/>
                  </a:lnTo>
                  <a:lnTo>
                    <a:pt x="2365" y="4039"/>
                  </a:lnTo>
                  <a:lnTo>
                    <a:pt x="1633" y="4039"/>
                  </a:lnTo>
                  <a:lnTo>
                    <a:pt x="1528" y="4122"/>
                  </a:lnTo>
                  <a:lnTo>
                    <a:pt x="1423" y="4122"/>
                  </a:lnTo>
                  <a:lnTo>
                    <a:pt x="1298" y="4206"/>
                  </a:lnTo>
                  <a:lnTo>
                    <a:pt x="1235" y="4311"/>
                  </a:lnTo>
                  <a:lnTo>
                    <a:pt x="1130" y="4394"/>
                  </a:lnTo>
                  <a:lnTo>
                    <a:pt x="984" y="4457"/>
                  </a:lnTo>
                  <a:lnTo>
                    <a:pt x="796" y="4499"/>
                  </a:lnTo>
                  <a:lnTo>
                    <a:pt x="607" y="4562"/>
                  </a:lnTo>
                  <a:lnTo>
                    <a:pt x="565" y="4666"/>
                  </a:lnTo>
                  <a:lnTo>
                    <a:pt x="0" y="5169"/>
                  </a:lnTo>
                  <a:lnTo>
                    <a:pt x="0" y="7449"/>
                  </a:lnTo>
                  <a:lnTo>
                    <a:pt x="419" y="7847"/>
                  </a:lnTo>
                  <a:lnTo>
                    <a:pt x="419" y="7805"/>
                  </a:lnTo>
                  <a:lnTo>
                    <a:pt x="900" y="7261"/>
                  </a:lnTo>
                  <a:lnTo>
                    <a:pt x="942" y="7156"/>
                  </a:lnTo>
                  <a:lnTo>
                    <a:pt x="1089" y="7031"/>
                  </a:lnTo>
                  <a:lnTo>
                    <a:pt x="1193" y="7010"/>
                  </a:lnTo>
                  <a:lnTo>
                    <a:pt x="1235" y="6926"/>
                  </a:lnTo>
                  <a:lnTo>
                    <a:pt x="1298" y="6905"/>
                  </a:lnTo>
                  <a:lnTo>
                    <a:pt x="1633" y="6529"/>
                  </a:lnTo>
                  <a:lnTo>
                    <a:pt x="1716" y="6508"/>
                  </a:lnTo>
                  <a:lnTo>
                    <a:pt x="2093" y="6089"/>
                  </a:lnTo>
                  <a:lnTo>
                    <a:pt x="2302" y="5922"/>
                  </a:lnTo>
                  <a:lnTo>
                    <a:pt x="2469" y="5817"/>
                  </a:lnTo>
                  <a:lnTo>
                    <a:pt x="2658" y="5796"/>
                  </a:lnTo>
                  <a:lnTo>
                    <a:pt x="2930" y="5566"/>
                  </a:lnTo>
                  <a:lnTo>
                    <a:pt x="3558" y="4980"/>
                  </a:lnTo>
                  <a:lnTo>
                    <a:pt x="3871" y="4625"/>
                  </a:lnTo>
                  <a:lnTo>
                    <a:pt x="4060" y="4436"/>
                  </a:lnTo>
                  <a:lnTo>
                    <a:pt x="4081" y="4311"/>
                  </a:lnTo>
                  <a:lnTo>
                    <a:pt x="4478" y="3788"/>
                  </a:lnTo>
                  <a:lnTo>
                    <a:pt x="4478" y="3683"/>
                  </a:lnTo>
                  <a:lnTo>
                    <a:pt x="4687" y="3390"/>
                  </a:lnTo>
                  <a:lnTo>
                    <a:pt x="4708" y="3202"/>
                  </a:lnTo>
                  <a:lnTo>
                    <a:pt x="5022" y="2574"/>
                  </a:lnTo>
                  <a:lnTo>
                    <a:pt x="5106" y="2532"/>
                  </a:lnTo>
                  <a:lnTo>
                    <a:pt x="5064" y="2449"/>
                  </a:lnTo>
                  <a:lnTo>
                    <a:pt x="5064" y="2365"/>
                  </a:lnTo>
                  <a:lnTo>
                    <a:pt x="5190" y="2239"/>
                  </a:lnTo>
                  <a:lnTo>
                    <a:pt x="5231" y="2239"/>
                  </a:lnTo>
                  <a:lnTo>
                    <a:pt x="5315" y="2135"/>
                  </a:lnTo>
                  <a:lnTo>
                    <a:pt x="5441" y="1842"/>
                  </a:lnTo>
                  <a:lnTo>
                    <a:pt x="5650" y="1591"/>
                  </a:lnTo>
                  <a:lnTo>
                    <a:pt x="5650" y="1423"/>
                  </a:lnTo>
                  <a:lnTo>
                    <a:pt x="5692" y="1381"/>
                  </a:lnTo>
                  <a:lnTo>
                    <a:pt x="5713" y="1214"/>
                  </a:lnTo>
                  <a:lnTo>
                    <a:pt x="5650" y="1151"/>
                  </a:lnTo>
                  <a:lnTo>
                    <a:pt x="5734" y="1005"/>
                  </a:lnTo>
                  <a:lnTo>
                    <a:pt x="5796" y="984"/>
                  </a:lnTo>
                  <a:lnTo>
                    <a:pt x="5859" y="984"/>
                  </a:lnTo>
                  <a:lnTo>
                    <a:pt x="5901" y="1005"/>
                  </a:lnTo>
                  <a:lnTo>
                    <a:pt x="5922" y="1005"/>
                  </a:lnTo>
                  <a:lnTo>
                    <a:pt x="5901" y="942"/>
                  </a:lnTo>
                  <a:lnTo>
                    <a:pt x="5838" y="942"/>
                  </a:lnTo>
                  <a:lnTo>
                    <a:pt x="5859" y="963"/>
                  </a:lnTo>
                  <a:lnTo>
                    <a:pt x="5796" y="963"/>
                  </a:lnTo>
                  <a:lnTo>
                    <a:pt x="5817" y="879"/>
                  </a:lnTo>
                  <a:lnTo>
                    <a:pt x="5817" y="775"/>
                  </a:lnTo>
                  <a:lnTo>
                    <a:pt x="5754" y="691"/>
                  </a:lnTo>
                  <a:lnTo>
                    <a:pt x="5817" y="586"/>
                  </a:lnTo>
                  <a:lnTo>
                    <a:pt x="5859" y="545"/>
                  </a:lnTo>
                  <a:lnTo>
                    <a:pt x="5859" y="482"/>
                  </a:lnTo>
                  <a:lnTo>
                    <a:pt x="5796" y="482"/>
                  </a:lnTo>
                  <a:lnTo>
                    <a:pt x="5754" y="440"/>
                  </a:lnTo>
                  <a:lnTo>
                    <a:pt x="5796" y="377"/>
                  </a:lnTo>
                  <a:lnTo>
                    <a:pt x="5796" y="314"/>
                  </a:lnTo>
                  <a:lnTo>
                    <a:pt x="5838" y="210"/>
                  </a:lnTo>
                  <a:lnTo>
                    <a:pt x="5901" y="126"/>
                  </a:lnTo>
                  <a:lnTo>
                    <a:pt x="5859" y="105"/>
                  </a:lnTo>
                  <a:lnTo>
                    <a:pt x="5796" y="105"/>
                  </a:lnTo>
                  <a:lnTo>
                    <a:pt x="5650" y="42"/>
                  </a:lnTo>
                  <a:lnTo>
                    <a:pt x="5587"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3100;p43">
              <a:extLst>
                <a:ext uri="{FF2B5EF4-FFF2-40B4-BE49-F238E27FC236}">
                  <a16:creationId xmlns:a16="http://schemas.microsoft.com/office/drawing/2014/main" id="{BD2AD530-B301-442C-AA3A-94E838B9C0A0}"/>
                </a:ext>
              </a:extLst>
            </p:cNvPr>
            <p:cNvSpPr/>
            <p:nvPr/>
          </p:nvSpPr>
          <p:spPr>
            <a:xfrm>
              <a:off x="4175375" y="3163750"/>
              <a:ext cx="121375" cy="147025"/>
            </a:xfrm>
            <a:custGeom>
              <a:avLst/>
              <a:gdLst/>
              <a:ahLst/>
              <a:cxnLst/>
              <a:rect l="l" t="t" r="r" b="b"/>
              <a:pathLst>
                <a:path w="4855" h="5881" extrusionOk="0">
                  <a:moveTo>
                    <a:pt x="984" y="1"/>
                  </a:moveTo>
                  <a:lnTo>
                    <a:pt x="942" y="43"/>
                  </a:lnTo>
                  <a:lnTo>
                    <a:pt x="732" y="252"/>
                  </a:lnTo>
                  <a:lnTo>
                    <a:pt x="607" y="461"/>
                  </a:lnTo>
                  <a:lnTo>
                    <a:pt x="565" y="461"/>
                  </a:lnTo>
                  <a:lnTo>
                    <a:pt x="460" y="566"/>
                  </a:lnTo>
                  <a:lnTo>
                    <a:pt x="398" y="628"/>
                  </a:lnTo>
                  <a:lnTo>
                    <a:pt x="356" y="649"/>
                  </a:lnTo>
                  <a:lnTo>
                    <a:pt x="272" y="754"/>
                  </a:lnTo>
                  <a:lnTo>
                    <a:pt x="293" y="733"/>
                  </a:lnTo>
                  <a:lnTo>
                    <a:pt x="356" y="796"/>
                  </a:lnTo>
                  <a:lnTo>
                    <a:pt x="377" y="963"/>
                  </a:lnTo>
                  <a:lnTo>
                    <a:pt x="419" y="984"/>
                  </a:lnTo>
                  <a:lnTo>
                    <a:pt x="419" y="1089"/>
                  </a:lnTo>
                  <a:lnTo>
                    <a:pt x="502" y="1089"/>
                  </a:lnTo>
                  <a:lnTo>
                    <a:pt x="523" y="1214"/>
                  </a:lnTo>
                  <a:lnTo>
                    <a:pt x="523" y="1361"/>
                  </a:lnTo>
                  <a:lnTo>
                    <a:pt x="670" y="1486"/>
                  </a:lnTo>
                  <a:lnTo>
                    <a:pt x="732" y="1633"/>
                  </a:lnTo>
                  <a:lnTo>
                    <a:pt x="816" y="1696"/>
                  </a:lnTo>
                  <a:lnTo>
                    <a:pt x="900" y="1737"/>
                  </a:lnTo>
                  <a:lnTo>
                    <a:pt x="837" y="1800"/>
                  </a:lnTo>
                  <a:lnTo>
                    <a:pt x="921" y="1884"/>
                  </a:lnTo>
                  <a:lnTo>
                    <a:pt x="942" y="2009"/>
                  </a:lnTo>
                  <a:lnTo>
                    <a:pt x="942" y="2114"/>
                  </a:lnTo>
                  <a:lnTo>
                    <a:pt x="816" y="2261"/>
                  </a:lnTo>
                  <a:lnTo>
                    <a:pt x="816" y="2365"/>
                  </a:lnTo>
                  <a:lnTo>
                    <a:pt x="774" y="2512"/>
                  </a:lnTo>
                  <a:lnTo>
                    <a:pt x="565" y="2512"/>
                  </a:lnTo>
                  <a:lnTo>
                    <a:pt x="565" y="2553"/>
                  </a:lnTo>
                  <a:lnTo>
                    <a:pt x="502" y="2616"/>
                  </a:lnTo>
                  <a:lnTo>
                    <a:pt x="460" y="2721"/>
                  </a:lnTo>
                  <a:lnTo>
                    <a:pt x="377" y="2784"/>
                  </a:lnTo>
                  <a:lnTo>
                    <a:pt x="293" y="2930"/>
                  </a:lnTo>
                  <a:lnTo>
                    <a:pt x="188" y="3056"/>
                  </a:lnTo>
                  <a:lnTo>
                    <a:pt x="168" y="3202"/>
                  </a:lnTo>
                  <a:lnTo>
                    <a:pt x="0" y="3767"/>
                  </a:lnTo>
                  <a:lnTo>
                    <a:pt x="188" y="3767"/>
                  </a:lnTo>
                  <a:lnTo>
                    <a:pt x="2281" y="4981"/>
                  </a:lnTo>
                  <a:lnTo>
                    <a:pt x="2406" y="5169"/>
                  </a:lnTo>
                  <a:lnTo>
                    <a:pt x="2385" y="5253"/>
                  </a:lnTo>
                  <a:lnTo>
                    <a:pt x="2406" y="5294"/>
                  </a:lnTo>
                  <a:lnTo>
                    <a:pt x="2469" y="5378"/>
                  </a:lnTo>
                  <a:lnTo>
                    <a:pt x="3181" y="5880"/>
                  </a:lnTo>
                  <a:lnTo>
                    <a:pt x="3222" y="5880"/>
                  </a:lnTo>
                  <a:lnTo>
                    <a:pt x="3327" y="5818"/>
                  </a:lnTo>
                  <a:lnTo>
                    <a:pt x="3536" y="5546"/>
                  </a:lnTo>
                  <a:lnTo>
                    <a:pt x="3641" y="5357"/>
                  </a:lnTo>
                  <a:lnTo>
                    <a:pt x="3641" y="5232"/>
                  </a:lnTo>
                  <a:lnTo>
                    <a:pt x="3725" y="5085"/>
                  </a:lnTo>
                  <a:lnTo>
                    <a:pt x="3829" y="4939"/>
                  </a:lnTo>
                  <a:lnTo>
                    <a:pt x="3808" y="4918"/>
                  </a:lnTo>
                  <a:lnTo>
                    <a:pt x="3808" y="4855"/>
                  </a:lnTo>
                  <a:lnTo>
                    <a:pt x="3871" y="4750"/>
                  </a:lnTo>
                  <a:lnTo>
                    <a:pt x="3871" y="4730"/>
                  </a:lnTo>
                  <a:lnTo>
                    <a:pt x="3955" y="4709"/>
                  </a:lnTo>
                  <a:lnTo>
                    <a:pt x="4122" y="4709"/>
                  </a:lnTo>
                  <a:lnTo>
                    <a:pt x="4227" y="4541"/>
                  </a:lnTo>
                  <a:lnTo>
                    <a:pt x="4436" y="4458"/>
                  </a:lnTo>
                  <a:lnTo>
                    <a:pt x="4394" y="4416"/>
                  </a:lnTo>
                  <a:lnTo>
                    <a:pt x="4457" y="4332"/>
                  </a:lnTo>
                  <a:lnTo>
                    <a:pt x="4499" y="4332"/>
                  </a:lnTo>
                  <a:lnTo>
                    <a:pt x="4687" y="4102"/>
                  </a:lnTo>
                  <a:lnTo>
                    <a:pt x="4708" y="4081"/>
                  </a:lnTo>
                  <a:lnTo>
                    <a:pt x="4289" y="3683"/>
                  </a:lnTo>
                  <a:lnTo>
                    <a:pt x="4289" y="1403"/>
                  </a:lnTo>
                  <a:lnTo>
                    <a:pt x="4854" y="900"/>
                  </a:lnTo>
                  <a:lnTo>
                    <a:pt x="4687" y="900"/>
                  </a:lnTo>
                  <a:lnTo>
                    <a:pt x="4478" y="942"/>
                  </a:lnTo>
                  <a:lnTo>
                    <a:pt x="4373" y="880"/>
                  </a:lnTo>
                  <a:lnTo>
                    <a:pt x="4289" y="754"/>
                  </a:lnTo>
                  <a:lnTo>
                    <a:pt x="4227" y="733"/>
                  </a:lnTo>
                  <a:lnTo>
                    <a:pt x="3955" y="754"/>
                  </a:lnTo>
                  <a:lnTo>
                    <a:pt x="3913" y="775"/>
                  </a:lnTo>
                  <a:lnTo>
                    <a:pt x="3808" y="775"/>
                  </a:lnTo>
                  <a:lnTo>
                    <a:pt x="3704" y="838"/>
                  </a:lnTo>
                  <a:lnTo>
                    <a:pt x="3641" y="900"/>
                  </a:lnTo>
                  <a:lnTo>
                    <a:pt x="3494" y="1152"/>
                  </a:lnTo>
                  <a:lnTo>
                    <a:pt x="3285" y="1152"/>
                  </a:lnTo>
                  <a:lnTo>
                    <a:pt x="3181" y="1110"/>
                  </a:lnTo>
                  <a:lnTo>
                    <a:pt x="3013" y="1152"/>
                  </a:lnTo>
                  <a:lnTo>
                    <a:pt x="2888" y="1089"/>
                  </a:lnTo>
                  <a:lnTo>
                    <a:pt x="2699" y="1089"/>
                  </a:lnTo>
                  <a:lnTo>
                    <a:pt x="2595" y="1047"/>
                  </a:lnTo>
                  <a:lnTo>
                    <a:pt x="2511" y="942"/>
                  </a:lnTo>
                  <a:lnTo>
                    <a:pt x="2365" y="859"/>
                  </a:lnTo>
                  <a:lnTo>
                    <a:pt x="2134" y="628"/>
                  </a:lnTo>
                  <a:lnTo>
                    <a:pt x="2030" y="545"/>
                  </a:lnTo>
                  <a:lnTo>
                    <a:pt x="1737" y="566"/>
                  </a:lnTo>
                  <a:lnTo>
                    <a:pt x="1611" y="524"/>
                  </a:lnTo>
                  <a:lnTo>
                    <a:pt x="1465" y="566"/>
                  </a:lnTo>
                  <a:lnTo>
                    <a:pt x="1339" y="545"/>
                  </a:lnTo>
                  <a:lnTo>
                    <a:pt x="1256" y="440"/>
                  </a:lnTo>
                  <a:lnTo>
                    <a:pt x="1256" y="105"/>
                  </a:lnTo>
                  <a:lnTo>
                    <a:pt x="1151" y="64"/>
                  </a:lnTo>
                  <a:lnTo>
                    <a:pt x="1046" y="105"/>
                  </a:lnTo>
                  <a:lnTo>
                    <a:pt x="984"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3101;p43">
              <a:extLst>
                <a:ext uri="{FF2B5EF4-FFF2-40B4-BE49-F238E27FC236}">
                  <a16:creationId xmlns:a16="http://schemas.microsoft.com/office/drawing/2014/main" id="{B195D079-ADC6-424D-A907-C1A8DD5856CA}"/>
                </a:ext>
              </a:extLst>
            </p:cNvPr>
            <p:cNvSpPr/>
            <p:nvPr/>
          </p:nvSpPr>
          <p:spPr>
            <a:xfrm>
              <a:off x="4145025" y="3258950"/>
              <a:ext cx="11000" cy="25"/>
            </a:xfrm>
            <a:custGeom>
              <a:avLst/>
              <a:gdLst/>
              <a:ahLst/>
              <a:cxnLst/>
              <a:rect l="l" t="t" r="r" b="b"/>
              <a:pathLst>
                <a:path w="440" h="1" extrusionOk="0">
                  <a:moveTo>
                    <a:pt x="1" y="1"/>
                  </a:moveTo>
                  <a:lnTo>
                    <a:pt x="210" y="1"/>
                  </a:lnTo>
                  <a:lnTo>
                    <a:pt x="440" y="1"/>
                  </a:lnTo>
                  <a:lnTo>
                    <a:pt x="22"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3102;p43">
              <a:extLst>
                <a:ext uri="{FF2B5EF4-FFF2-40B4-BE49-F238E27FC236}">
                  <a16:creationId xmlns:a16="http://schemas.microsoft.com/office/drawing/2014/main" id="{48FFD8CB-8F96-4A8A-A2F1-8A4A86E2CD1C}"/>
                </a:ext>
              </a:extLst>
            </p:cNvPr>
            <p:cNvSpPr/>
            <p:nvPr/>
          </p:nvSpPr>
          <p:spPr>
            <a:xfrm>
              <a:off x="4115200" y="3182075"/>
              <a:ext cx="83725" cy="82675"/>
            </a:xfrm>
            <a:custGeom>
              <a:avLst/>
              <a:gdLst/>
              <a:ahLst/>
              <a:cxnLst/>
              <a:rect l="l" t="t" r="r" b="b"/>
              <a:pathLst>
                <a:path w="3349" h="3307" extrusionOk="0">
                  <a:moveTo>
                    <a:pt x="2700" y="0"/>
                  </a:moveTo>
                  <a:lnTo>
                    <a:pt x="2679" y="21"/>
                  </a:lnTo>
                  <a:lnTo>
                    <a:pt x="2554" y="105"/>
                  </a:lnTo>
                  <a:lnTo>
                    <a:pt x="2491" y="209"/>
                  </a:lnTo>
                  <a:lnTo>
                    <a:pt x="2365" y="251"/>
                  </a:lnTo>
                  <a:lnTo>
                    <a:pt x="2240" y="209"/>
                  </a:lnTo>
                  <a:lnTo>
                    <a:pt x="2031" y="230"/>
                  </a:lnTo>
                  <a:lnTo>
                    <a:pt x="1884" y="272"/>
                  </a:lnTo>
                  <a:lnTo>
                    <a:pt x="1779" y="272"/>
                  </a:lnTo>
                  <a:lnTo>
                    <a:pt x="1759" y="314"/>
                  </a:lnTo>
                  <a:lnTo>
                    <a:pt x="1675" y="272"/>
                  </a:lnTo>
                  <a:lnTo>
                    <a:pt x="1612" y="356"/>
                  </a:lnTo>
                  <a:lnTo>
                    <a:pt x="1612" y="440"/>
                  </a:lnTo>
                  <a:lnTo>
                    <a:pt x="1549" y="440"/>
                  </a:lnTo>
                  <a:lnTo>
                    <a:pt x="1403" y="419"/>
                  </a:lnTo>
                  <a:lnTo>
                    <a:pt x="1403" y="314"/>
                  </a:lnTo>
                  <a:lnTo>
                    <a:pt x="1298" y="272"/>
                  </a:lnTo>
                  <a:lnTo>
                    <a:pt x="1215" y="314"/>
                  </a:lnTo>
                  <a:lnTo>
                    <a:pt x="1047" y="251"/>
                  </a:lnTo>
                  <a:lnTo>
                    <a:pt x="942" y="209"/>
                  </a:lnTo>
                  <a:lnTo>
                    <a:pt x="880" y="272"/>
                  </a:lnTo>
                  <a:lnTo>
                    <a:pt x="880" y="356"/>
                  </a:lnTo>
                  <a:lnTo>
                    <a:pt x="901" y="419"/>
                  </a:lnTo>
                  <a:lnTo>
                    <a:pt x="880" y="440"/>
                  </a:lnTo>
                  <a:lnTo>
                    <a:pt x="838" y="544"/>
                  </a:lnTo>
                  <a:lnTo>
                    <a:pt x="796" y="628"/>
                  </a:lnTo>
                  <a:lnTo>
                    <a:pt x="796" y="774"/>
                  </a:lnTo>
                  <a:lnTo>
                    <a:pt x="775" y="984"/>
                  </a:lnTo>
                  <a:lnTo>
                    <a:pt x="733" y="1109"/>
                  </a:lnTo>
                  <a:lnTo>
                    <a:pt x="817" y="1172"/>
                  </a:lnTo>
                  <a:lnTo>
                    <a:pt x="880" y="1256"/>
                  </a:lnTo>
                  <a:lnTo>
                    <a:pt x="922" y="1318"/>
                  </a:lnTo>
                  <a:lnTo>
                    <a:pt x="901" y="1402"/>
                  </a:lnTo>
                  <a:lnTo>
                    <a:pt x="608" y="1800"/>
                  </a:lnTo>
                  <a:lnTo>
                    <a:pt x="419" y="2009"/>
                  </a:lnTo>
                  <a:lnTo>
                    <a:pt x="378" y="2092"/>
                  </a:lnTo>
                  <a:lnTo>
                    <a:pt x="147" y="2511"/>
                  </a:lnTo>
                  <a:lnTo>
                    <a:pt x="106" y="2553"/>
                  </a:lnTo>
                  <a:lnTo>
                    <a:pt x="106" y="2720"/>
                  </a:lnTo>
                  <a:lnTo>
                    <a:pt x="85" y="2929"/>
                  </a:lnTo>
                  <a:lnTo>
                    <a:pt x="1" y="3139"/>
                  </a:lnTo>
                  <a:lnTo>
                    <a:pt x="43" y="3264"/>
                  </a:lnTo>
                  <a:lnTo>
                    <a:pt x="1" y="3285"/>
                  </a:lnTo>
                  <a:lnTo>
                    <a:pt x="43" y="3306"/>
                  </a:lnTo>
                  <a:lnTo>
                    <a:pt x="106" y="3285"/>
                  </a:lnTo>
                  <a:lnTo>
                    <a:pt x="210" y="3201"/>
                  </a:lnTo>
                  <a:lnTo>
                    <a:pt x="273" y="3243"/>
                  </a:lnTo>
                  <a:lnTo>
                    <a:pt x="315" y="3285"/>
                  </a:lnTo>
                  <a:lnTo>
                    <a:pt x="398" y="3285"/>
                  </a:lnTo>
                  <a:lnTo>
                    <a:pt x="461" y="3243"/>
                  </a:lnTo>
                  <a:lnTo>
                    <a:pt x="461" y="3160"/>
                  </a:lnTo>
                  <a:lnTo>
                    <a:pt x="566" y="3160"/>
                  </a:lnTo>
                  <a:lnTo>
                    <a:pt x="566" y="3180"/>
                  </a:lnTo>
                  <a:lnTo>
                    <a:pt x="608" y="3139"/>
                  </a:lnTo>
                  <a:lnTo>
                    <a:pt x="670" y="3139"/>
                  </a:lnTo>
                  <a:lnTo>
                    <a:pt x="712" y="3076"/>
                  </a:lnTo>
                  <a:lnTo>
                    <a:pt x="1633" y="3076"/>
                  </a:lnTo>
                  <a:lnTo>
                    <a:pt x="2407" y="3034"/>
                  </a:lnTo>
                  <a:lnTo>
                    <a:pt x="2575" y="2469"/>
                  </a:lnTo>
                  <a:lnTo>
                    <a:pt x="2595" y="2323"/>
                  </a:lnTo>
                  <a:lnTo>
                    <a:pt x="2700" y="2197"/>
                  </a:lnTo>
                  <a:lnTo>
                    <a:pt x="2784" y="2051"/>
                  </a:lnTo>
                  <a:lnTo>
                    <a:pt x="2867" y="1988"/>
                  </a:lnTo>
                  <a:lnTo>
                    <a:pt x="2909" y="1883"/>
                  </a:lnTo>
                  <a:lnTo>
                    <a:pt x="2972" y="1820"/>
                  </a:lnTo>
                  <a:lnTo>
                    <a:pt x="2972" y="1779"/>
                  </a:lnTo>
                  <a:lnTo>
                    <a:pt x="3181" y="1779"/>
                  </a:lnTo>
                  <a:lnTo>
                    <a:pt x="3223" y="1632"/>
                  </a:lnTo>
                  <a:lnTo>
                    <a:pt x="3223" y="1528"/>
                  </a:lnTo>
                  <a:lnTo>
                    <a:pt x="3349" y="1381"/>
                  </a:lnTo>
                  <a:lnTo>
                    <a:pt x="3349" y="1276"/>
                  </a:lnTo>
                  <a:lnTo>
                    <a:pt x="3328" y="1151"/>
                  </a:lnTo>
                  <a:lnTo>
                    <a:pt x="3244" y="1067"/>
                  </a:lnTo>
                  <a:lnTo>
                    <a:pt x="3307" y="1004"/>
                  </a:lnTo>
                  <a:lnTo>
                    <a:pt x="3223" y="963"/>
                  </a:lnTo>
                  <a:lnTo>
                    <a:pt x="3139" y="900"/>
                  </a:lnTo>
                  <a:lnTo>
                    <a:pt x="3077" y="753"/>
                  </a:lnTo>
                  <a:lnTo>
                    <a:pt x="2930" y="628"/>
                  </a:lnTo>
                  <a:lnTo>
                    <a:pt x="2930" y="481"/>
                  </a:lnTo>
                  <a:lnTo>
                    <a:pt x="2909" y="356"/>
                  </a:lnTo>
                  <a:lnTo>
                    <a:pt x="2826" y="356"/>
                  </a:lnTo>
                  <a:lnTo>
                    <a:pt x="2826" y="251"/>
                  </a:lnTo>
                  <a:lnTo>
                    <a:pt x="2784" y="230"/>
                  </a:lnTo>
                  <a:lnTo>
                    <a:pt x="2763" y="63"/>
                  </a:lnTo>
                  <a:lnTo>
                    <a:pt x="2700"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3103;p43">
              <a:extLst>
                <a:ext uri="{FF2B5EF4-FFF2-40B4-BE49-F238E27FC236}">
                  <a16:creationId xmlns:a16="http://schemas.microsoft.com/office/drawing/2014/main" id="{5B2330E4-2E24-41F8-9CB8-9986B40D6C29}"/>
                </a:ext>
              </a:extLst>
            </p:cNvPr>
            <p:cNvSpPr/>
            <p:nvPr/>
          </p:nvSpPr>
          <p:spPr>
            <a:xfrm>
              <a:off x="3898125" y="3081625"/>
              <a:ext cx="188350" cy="127150"/>
            </a:xfrm>
            <a:custGeom>
              <a:avLst/>
              <a:gdLst/>
              <a:ahLst/>
              <a:cxnLst/>
              <a:rect l="l" t="t" r="r" b="b"/>
              <a:pathLst>
                <a:path w="7534" h="5086" extrusionOk="0">
                  <a:moveTo>
                    <a:pt x="4750" y="1"/>
                  </a:moveTo>
                  <a:lnTo>
                    <a:pt x="4708" y="64"/>
                  </a:lnTo>
                  <a:lnTo>
                    <a:pt x="4583" y="147"/>
                  </a:lnTo>
                  <a:lnTo>
                    <a:pt x="4499" y="84"/>
                  </a:lnTo>
                  <a:lnTo>
                    <a:pt x="4374" y="84"/>
                  </a:lnTo>
                  <a:lnTo>
                    <a:pt x="4269" y="168"/>
                  </a:lnTo>
                  <a:lnTo>
                    <a:pt x="4123" y="252"/>
                  </a:lnTo>
                  <a:lnTo>
                    <a:pt x="4081" y="315"/>
                  </a:lnTo>
                  <a:lnTo>
                    <a:pt x="4123" y="398"/>
                  </a:lnTo>
                  <a:lnTo>
                    <a:pt x="4039" y="419"/>
                  </a:lnTo>
                  <a:lnTo>
                    <a:pt x="3934" y="587"/>
                  </a:lnTo>
                  <a:lnTo>
                    <a:pt x="3872" y="587"/>
                  </a:lnTo>
                  <a:lnTo>
                    <a:pt x="3830" y="566"/>
                  </a:lnTo>
                  <a:lnTo>
                    <a:pt x="3746" y="670"/>
                  </a:lnTo>
                  <a:lnTo>
                    <a:pt x="3746" y="733"/>
                  </a:lnTo>
                  <a:lnTo>
                    <a:pt x="3662" y="796"/>
                  </a:lnTo>
                  <a:lnTo>
                    <a:pt x="3641" y="900"/>
                  </a:lnTo>
                  <a:lnTo>
                    <a:pt x="3662" y="984"/>
                  </a:lnTo>
                  <a:lnTo>
                    <a:pt x="3641" y="1089"/>
                  </a:lnTo>
                  <a:lnTo>
                    <a:pt x="3537" y="1131"/>
                  </a:lnTo>
                  <a:lnTo>
                    <a:pt x="3432" y="1214"/>
                  </a:lnTo>
                  <a:lnTo>
                    <a:pt x="3202" y="1235"/>
                  </a:lnTo>
                  <a:lnTo>
                    <a:pt x="3035" y="1256"/>
                  </a:lnTo>
                  <a:lnTo>
                    <a:pt x="2909" y="1235"/>
                  </a:lnTo>
                  <a:lnTo>
                    <a:pt x="2804" y="1193"/>
                  </a:lnTo>
                  <a:lnTo>
                    <a:pt x="2679" y="1214"/>
                  </a:lnTo>
                  <a:lnTo>
                    <a:pt x="2595" y="1193"/>
                  </a:lnTo>
                  <a:lnTo>
                    <a:pt x="2511" y="1235"/>
                  </a:lnTo>
                  <a:lnTo>
                    <a:pt x="2491" y="1340"/>
                  </a:lnTo>
                  <a:lnTo>
                    <a:pt x="2595" y="1445"/>
                  </a:lnTo>
                  <a:lnTo>
                    <a:pt x="2658" y="1445"/>
                  </a:lnTo>
                  <a:lnTo>
                    <a:pt x="2679" y="1528"/>
                  </a:lnTo>
                  <a:lnTo>
                    <a:pt x="2511" y="1633"/>
                  </a:lnTo>
                  <a:lnTo>
                    <a:pt x="2449" y="1737"/>
                  </a:lnTo>
                  <a:lnTo>
                    <a:pt x="2281" y="1737"/>
                  </a:lnTo>
                  <a:lnTo>
                    <a:pt x="1947" y="1821"/>
                  </a:lnTo>
                  <a:lnTo>
                    <a:pt x="1821" y="1926"/>
                  </a:lnTo>
                  <a:lnTo>
                    <a:pt x="1633" y="1968"/>
                  </a:lnTo>
                  <a:lnTo>
                    <a:pt x="1507" y="2072"/>
                  </a:lnTo>
                  <a:lnTo>
                    <a:pt x="1403" y="2093"/>
                  </a:lnTo>
                  <a:lnTo>
                    <a:pt x="1340" y="2051"/>
                  </a:lnTo>
                  <a:lnTo>
                    <a:pt x="1298" y="1926"/>
                  </a:lnTo>
                  <a:lnTo>
                    <a:pt x="1235" y="1863"/>
                  </a:lnTo>
                  <a:lnTo>
                    <a:pt x="1151" y="1926"/>
                  </a:lnTo>
                  <a:lnTo>
                    <a:pt x="1151" y="2051"/>
                  </a:lnTo>
                  <a:lnTo>
                    <a:pt x="1110" y="2177"/>
                  </a:lnTo>
                  <a:lnTo>
                    <a:pt x="942" y="2177"/>
                  </a:lnTo>
                  <a:lnTo>
                    <a:pt x="838" y="2198"/>
                  </a:lnTo>
                  <a:lnTo>
                    <a:pt x="733" y="2198"/>
                  </a:lnTo>
                  <a:lnTo>
                    <a:pt x="712" y="2072"/>
                  </a:lnTo>
                  <a:lnTo>
                    <a:pt x="670" y="2030"/>
                  </a:lnTo>
                  <a:lnTo>
                    <a:pt x="670" y="2051"/>
                  </a:lnTo>
                  <a:lnTo>
                    <a:pt x="566" y="2198"/>
                  </a:lnTo>
                  <a:lnTo>
                    <a:pt x="461" y="2240"/>
                  </a:lnTo>
                  <a:lnTo>
                    <a:pt x="398" y="2365"/>
                  </a:lnTo>
                  <a:lnTo>
                    <a:pt x="294" y="2553"/>
                  </a:lnTo>
                  <a:lnTo>
                    <a:pt x="252" y="2679"/>
                  </a:lnTo>
                  <a:lnTo>
                    <a:pt x="147" y="2867"/>
                  </a:lnTo>
                  <a:lnTo>
                    <a:pt x="63" y="2867"/>
                  </a:lnTo>
                  <a:lnTo>
                    <a:pt x="1" y="2930"/>
                  </a:lnTo>
                  <a:lnTo>
                    <a:pt x="42" y="3077"/>
                  </a:lnTo>
                  <a:lnTo>
                    <a:pt x="84" y="3223"/>
                  </a:lnTo>
                  <a:lnTo>
                    <a:pt x="63" y="3349"/>
                  </a:lnTo>
                  <a:lnTo>
                    <a:pt x="84" y="3516"/>
                  </a:lnTo>
                  <a:lnTo>
                    <a:pt x="105" y="3641"/>
                  </a:lnTo>
                  <a:lnTo>
                    <a:pt x="105" y="3872"/>
                  </a:lnTo>
                  <a:lnTo>
                    <a:pt x="168" y="3934"/>
                  </a:lnTo>
                  <a:lnTo>
                    <a:pt x="314" y="4018"/>
                  </a:lnTo>
                  <a:lnTo>
                    <a:pt x="419" y="4123"/>
                  </a:lnTo>
                  <a:lnTo>
                    <a:pt x="461" y="4248"/>
                  </a:lnTo>
                  <a:lnTo>
                    <a:pt x="607" y="4458"/>
                  </a:lnTo>
                  <a:lnTo>
                    <a:pt x="691" y="4604"/>
                  </a:lnTo>
                  <a:lnTo>
                    <a:pt x="775" y="4688"/>
                  </a:lnTo>
                  <a:lnTo>
                    <a:pt x="942" y="4813"/>
                  </a:lnTo>
                  <a:lnTo>
                    <a:pt x="942" y="4960"/>
                  </a:lnTo>
                  <a:lnTo>
                    <a:pt x="942" y="5022"/>
                  </a:lnTo>
                  <a:lnTo>
                    <a:pt x="984" y="5085"/>
                  </a:lnTo>
                  <a:lnTo>
                    <a:pt x="1005" y="5085"/>
                  </a:lnTo>
                  <a:lnTo>
                    <a:pt x="1256" y="4667"/>
                  </a:lnTo>
                  <a:lnTo>
                    <a:pt x="1403" y="4499"/>
                  </a:lnTo>
                  <a:lnTo>
                    <a:pt x="1507" y="4478"/>
                  </a:lnTo>
                  <a:lnTo>
                    <a:pt x="1549" y="4437"/>
                  </a:lnTo>
                  <a:lnTo>
                    <a:pt x="1779" y="4332"/>
                  </a:lnTo>
                  <a:lnTo>
                    <a:pt x="1884" y="4353"/>
                  </a:lnTo>
                  <a:lnTo>
                    <a:pt x="1947" y="4290"/>
                  </a:lnTo>
                  <a:lnTo>
                    <a:pt x="2135" y="4290"/>
                  </a:lnTo>
                  <a:lnTo>
                    <a:pt x="2156" y="4353"/>
                  </a:lnTo>
                  <a:lnTo>
                    <a:pt x="2260" y="4395"/>
                  </a:lnTo>
                  <a:lnTo>
                    <a:pt x="2302" y="4374"/>
                  </a:lnTo>
                  <a:lnTo>
                    <a:pt x="2386" y="4353"/>
                  </a:lnTo>
                  <a:lnTo>
                    <a:pt x="2386" y="4269"/>
                  </a:lnTo>
                  <a:lnTo>
                    <a:pt x="2407" y="4185"/>
                  </a:lnTo>
                  <a:lnTo>
                    <a:pt x="2470" y="4144"/>
                  </a:lnTo>
                  <a:lnTo>
                    <a:pt x="2365" y="4018"/>
                  </a:lnTo>
                  <a:lnTo>
                    <a:pt x="2365" y="3955"/>
                  </a:lnTo>
                  <a:lnTo>
                    <a:pt x="2449" y="3955"/>
                  </a:lnTo>
                  <a:lnTo>
                    <a:pt x="2491" y="3913"/>
                  </a:lnTo>
                  <a:lnTo>
                    <a:pt x="2491" y="3851"/>
                  </a:lnTo>
                  <a:lnTo>
                    <a:pt x="2553" y="3767"/>
                  </a:lnTo>
                  <a:lnTo>
                    <a:pt x="2553" y="3704"/>
                  </a:lnTo>
                  <a:lnTo>
                    <a:pt x="2595" y="3662"/>
                  </a:lnTo>
                  <a:lnTo>
                    <a:pt x="2679" y="3662"/>
                  </a:lnTo>
                  <a:lnTo>
                    <a:pt x="2763" y="3558"/>
                  </a:lnTo>
                  <a:lnTo>
                    <a:pt x="2867" y="3600"/>
                  </a:lnTo>
                  <a:lnTo>
                    <a:pt x="2867" y="3537"/>
                  </a:lnTo>
                  <a:lnTo>
                    <a:pt x="2930" y="3537"/>
                  </a:lnTo>
                  <a:lnTo>
                    <a:pt x="3014" y="3600"/>
                  </a:lnTo>
                  <a:lnTo>
                    <a:pt x="3076" y="3621"/>
                  </a:lnTo>
                  <a:lnTo>
                    <a:pt x="3244" y="3746"/>
                  </a:lnTo>
                  <a:lnTo>
                    <a:pt x="3327" y="3767"/>
                  </a:lnTo>
                  <a:lnTo>
                    <a:pt x="3495" y="3913"/>
                  </a:lnTo>
                  <a:lnTo>
                    <a:pt x="3516" y="3955"/>
                  </a:lnTo>
                  <a:lnTo>
                    <a:pt x="3641" y="3934"/>
                  </a:lnTo>
                  <a:lnTo>
                    <a:pt x="3767" y="4018"/>
                  </a:lnTo>
                  <a:lnTo>
                    <a:pt x="3913" y="4018"/>
                  </a:lnTo>
                  <a:lnTo>
                    <a:pt x="3976" y="4039"/>
                  </a:lnTo>
                  <a:lnTo>
                    <a:pt x="4060" y="3976"/>
                  </a:lnTo>
                  <a:lnTo>
                    <a:pt x="4144" y="3976"/>
                  </a:lnTo>
                  <a:lnTo>
                    <a:pt x="4248" y="4039"/>
                  </a:lnTo>
                  <a:lnTo>
                    <a:pt x="4374" y="4060"/>
                  </a:lnTo>
                  <a:lnTo>
                    <a:pt x="4436" y="4081"/>
                  </a:lnTo>
                  <a:lnTo>
                    <a:pt x="4562" y="4060"/>
                  </a:lnTo>
                  <a:lnTo>
                    <a:pt x="4583" y="4018"/>
                  </a:lnTo>
                  <a:lnTo>
                    <a:pt x="4541" y="3955"/>
                  </a:lnTo>
                  <a:lnTo>
                    <a:pt x="4499" y="3913"/>
                  </a:lnTo>
                  <a:lnTo>
                    <a:pt x="4604" y="3809"/>
                  </a:lnTo>
                  <a:lnTo>
                    <a:pt x="4688" y="3704"/>
                  </a:lnTo>
                  <a:lnTo>
                    <a:pt x="4792" y="3704"/>
                  </a:lnTo>
                  <a:lnTo>
                    <a:pt x="4897" y="3725"/>
                  </a:lnTo>
                  <a:lnTo>
                    <a:pt x="4980" y="3809"/>
                  </a:lnTo>
                  <a:lnTo>
                    <a:pt x="5064" y="3767"/>
                  </a:lnTo>
                  <a:lnTo>
                    <a:pt x="5294" y="3746"/>
                  </a:lnTo>
                  <a:lnTo>
                    <a:pt x="5336" y="3704"/>
                  </a:lnTo>
                  <a:lnTo>
                    <a:pt x="5420" y="3641"/>
                  </a:lnTo>
                  <a:lnTo>
                    <a:pt x="5650" y="3537"/>
                  </a:lnTo>
                  <a:lnTo>
                    <a:pt x="5734" y="3558"/>
                  </a:lnTo>
                  <a:lnTo>
                    <a:pt x="5755" y="3600"/>
                  </a:lnTo>
                  <a:lnTo>
                    <a:pt x="5796" y="3600"/>
                  </a:lnTo>
                  <a:lnTo>
                    <a:pt x="5817" y="3662"/>
                  </a:lnTo>
                  <a:lnTo>
                    <a:pt x="5859" y="3662"/>
                  </a:lnTo>
                  <a:lnTo>
                    <a:pt x="5943" y="3621"/>
                  </a:lnTo>
                  <a:lnTo>
                    <a:pt x="6068" y="3621"/>
                  </a:lnTo>
                  <a:lnTo>
                    <a:pt x="6152" y="3600"/>
                  </a:lnTo>
                  <a:lnTo>
                    <a:pt x="6236" y="3600"/>
                  </a:lnTo>
                  <a:lnTo>
                    <a:pt x="6320" y="3495"/>
                  </a:lnTo>
                  <a:lnTo>
                    <a:pt x="6278" y="3453"/>
                  </a:lnTo>
                  <a:lnTo>
                    <a:pt x="6278" y="3411"/>
                  </a:lnTo>
                  <a:lnTo>
                    <a:pt x="6361" y="3411"/>
                  </a:lnTo>
                  <a:lnTo>
                    <a:pt x="6445" y="3453"/>
                  </a:lnTo>
                  <a:lnTo>
                    <a:pt x="6633" y="3453"/>
                  </a:lnTo>
                  <a:lnTo>
                    <a:pt x="6675" y="3495"/>
                  </a:lnTo>
                  <a:lnTo>
                    <a:pt x="6759" y="3516"/>
                  </a:lnTo>
                  <a:lnTo>
                    <a:pt x="6843" y="3558"/>
                  </a:lnTo>
                  <a:lnTo>
                    <a:pt x="7073" y="3558"/>
                  </a:lnTo>
                  <a:lnTo>
                    <a:pt x="7094" y="3600"/>
                  </a:lnTo>
                  <a:lnTo>
                    <a:pt x="7282" y="3516"/>
                  </a:lnTo>
                  <a:lnTo>
                    <a:pt x="7408" y="3516"/>
                  </a:lnTo>
                  <a:lnTo>
                    <a:pt x="7512" y="3558"/>
                  </a:lnTo>
                  <a:lnTo>
                    <a:pt x="7533" y="3600"/>
                  </a:lnTo>
                  <a:lnTo>
                    <a:pt x="7533" y="3558"/>
                  </a:lnTo>
                  <a:lnTo>
                    <a:pt x="7491" y="3495"/>
                  </a:lnTo>
                  <a:lnTo>
                    <a:pt x="7387" y="3432"/>
                  </a:lnTo>
                  <a:lnTo>
                    <a:pt x="7303" y="3390"/>
                  </a:lnTo>
                  <a:lnTo>
                    <a:pt x="7303" y="3202"/>
                  </a:lnTo>
                  <a:lnTo>
                    <a:pt x="7303" y="3139"/>
                  </a:lnTo>
                  <a:lnTo>
                    <a:pt x="7219" y="3077"/>
                  </a:lnTo>
                  <a:lnTo>
                    <a:pt x="7010" y="3035"/>
                  </a:lnTo>
                  <a:lnTo>
                    <a:pt x="6968" y="2972"/>
                  </a:lnTo>
                  <a:lnTo>
                    <a:pt x="6989" y="2867"/>
                  </a:lnTo>
                  <a:lnTo>
                    <a:pt x="6947" y="2805"/>
                  </a:lnTo>
                  <a:lnTo>
                    <a:pt x="6843" y="2784"/>
                  </a:lnTo>
                  <a:lnTo>
                    <a:pt x="6780" y="2721"/>
                  </a:lnTo>
                  <a:lnTo>
                    <a:pt x="6759" y="2553"/>
                  </a:lnTo>
                  <a:lnTo>
                    <a:pt x="6738" y="2491"/>
                  </a:lnTo>
                  <a:lnTo>
                    <a:pt x="6550" y="2365"/>
                  </a:lnTo>
                  <a:lnTo>
                    <a:pt x="6487" y="2386"/>
                  </a:lnTo>
                  <a:lnTo>
                    <a:pt x="6382" y="2344"/>
                  </a:lnTo>
                  <a:lnTo>
                    <a:pt x="6361" y="2365"/>
                  </a:lnTo>
                  <a:lnTo>
                    <a:pt x="6257" y="2344"/>
                  </a:lnTo>
                  <a:lnTo>
                    <a:pt x="6131" y="2240"/>
                  </a:lnTo>
                  <a:lnTo>
                    <a:pt x="6173" y="2177"/>
                  </a:lnTo>
                  <a:lnTo>
                    <a:pt x="6215" y="2135"/>
                  </a:lnTo>
                  <a:lnTo>
                    <a:pt x="6278" y="2072"/>
                  </a:lnTo>
                  <a:lnTo>
                    <a:pt x="6320" y="1989"/>
                  </a:lnTo>
                  <a:lnTo>
                    <a:pt x="6257" y="1926"/>
                  </a:lnTo>
                  <a:lnTo>
                    <a:pt x="6152" y="1926"/>
                  </a:lnTo>
                  <a:lnTo>
                    <a:pt x="6048" y="1863"/>
                  </a:lnTo>
                  <a:lnTo>
                    <a:pt x="6006" y="1779"/>
                  </a:lnTo>
                  <a:lnTo>
                    <a:pt x="5922" y="1737"/>
                  </a:lnTo>
                  <a:lnTo>
                    <a:pt x="5817" y="1737"/>
                  </a:lnTo>
                  <a:lnTo>
                    <a:pt x="5692" y="1654"/>
                  </a:lnTo>
                  <a:lnTo>
                    <a:pt x="5608" y="1612"/>
                  </a:lnTo>
                  <a:lnTo>
                    <a:pt x="5587" y="1465"/>
                  </a:lnTo>
                  <a:lnTo>
                    <a:pt x="5629" y="1403"/>
                  </a:lnTo>
                  <a:lnTo>
                    <a:pt x="5545" y="1361"/>
                  </a:lnTo>
                  <a:lnTo>
                    <a:pt x="5399" y="1361"/>
                  </a:lnTo>
                  <a:lnTo>
                    <a:pt x="5336" y="1424"/>
                  </a:lnTo>
                  <a:lnTo>
                    <a:pt x="5211" y="1424"/>
                  </a:lnTo>
                  <a:lnTo>
                    <a:pt x="5106" y="1340"/>
                  </a:lnTo>
                  <a:lnTo>
                    <a:pt x="5106" y="1152"/>
                  </a:lnTo>
                  <a:lnTo>
                    <a:pt x="5169" y="1047"/>
                  </a:lnTo>
                  <a:lnTo>
                    <a:pt x="5190" y="1005"/>
                  </a:lnTo>
                  <a:lnTo>
                    <a:pt x="5211" y="880"/>
                  </a:lnTo>
                  <a:lnTo>
                    <a:pt x="5190" y="796"/>
                  </a:lnTo>
                  <a:lnTo>
                    <a:pt x="5085" y="566"/>
                  </a:lnTo>
                  <a:lnTo>
                    <a:pt x="4918" y="377"/>
                  </a:lnTo>
                  <a:lnTo>
                    <a:pt x="4897" y="294"/>
                  </a:lnTo>
                  <a:lnTo>
                    <a:pt x="4771" y="189"/>
                  </a:lnTo>
                  <a:lnTo>
                    <a:pt x="4813" y="168"/>
                  </a:lnTo>
                  <a:lnTo>
                    <a:pt x="4813" y="84"/>
                  </a:lnTo>
                  <a:lnTo>
                    <a:pt x="4750"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3104;p43">
              <a:extLst>
                <a:ext uri="{FF2B5EF4-FFF2-40B4-BE49-F238E27FC236}">
                  <a16:creationId xmlns:a16="http://schemas.microsoft.com/office/drawing/2014/main" id="{9C0E0A43-BAA9-4675-A4C2-A2F01EAACEA4}"/>
                </a:ext>
              </a:extLst>
            </p:cNvPr>
            <p:cNvSpPr/>
            <p:nvPr/>
          </p:nvSpPr>
          <p:spPr>
            <a:xfrm>
              <a:off x="3821225" y="2747900"/>
              <a:ext cx="223400" cy="207700"/>
            </a:xfrm>
            <a:custGeom>
              <a:avLst/>
              <a:gdLst/>
              <a:ahLst/>
              <a:cxnLst/>
              <a:rect l="l" t="t" r="r" b="b"/>
              <a:pathLst>
                <a:path w="8936" h="8308" extrusionOk="0">
                  <a:moveTo>
                    <a:pt x="1068" y="1"/>
                  </a:moveTo>
                  <a:lnTo>
                    <a:pt x="1047" y="42"/>
                  </a:lnTo>
                  <a:lnTo>
                    <a:pt x="1089" y="252"/>
                  </a:lnTo>
                  <a:lnTo>
                    <a:pt x="1152" y="314"/>
                  </a:lnTo>
                  <a:lnTo>
                    <a:pt x="1026" y="482"/>
                  </a:lnTo>
                  <a:lnTo>
                    <a:pt x="670" y="691"/>
                  </a:lnTo>
                  <a:lnTo>
                    <a:pt x="670" y="775"/>
                  </a:lnTo>
                  <a:lnTo>
                    <a:pt x="566" y="900"/>
                  </a:lnTo>
                  <a:lnTo>
                    <a:pt x="440" y="900"/>
                  </a:lnTo>
                  <a:lnTo>
                    <a:pt x="357" y="963"/>
                  </a:lnTo>
                  <a:lnTo>
                    <a:pt x="357" y="1047"/>
                  </a:lnTo>
                  <a:lnTo>
                    <a:pt x="336" y="1109"/>
                  </a:lnTo>
                  <a:lnTo>
                    <a:pt x="398" y="1298"/>
                  </a:lnTo>
                  <a:lnTo>
                    <a:pt x="398" y="1423"/>
                  </a:lnTo>
                  <a:lnTo>
                    <a:pt x="357" y="1465"/>
                  </a:lnTo>
                  <a:lnTo>
                    <a:pt x="357" y="1507"/>
                  </a:lnTo>
                  <a:lnTo>
                    <a:pt x="336" y="1570"/>
                  </a:lnTo>
                  <a:lnTo>
                    <a:pt x="294" y="1674"/>
                  </a:lnTo>
                  <a:lnTo>
                    <a:pt x="189" y="1716"/>
                  </a:lnTo>
                  <a:lnTo>
                    <a:pt x="147" y="1737"/>
                  </a:lnTo>
                  <a:lnTo>
                    <a:pt x="85" y="1737"/>
                  </a:lnTo>
                  <a:lnTo>
                    <a:pt x="22" y="1800"/>
                  </a:lnTo>
                  <a:lnTo>
                    <a:pt x="22" y="2009"/>
                  </a:lnTo>
                  <a:lnTo>
                    <a:pt x="85" y="2030"/>
                  </a:lnTo>
                  <a:lnTo>
                    <a:pt x="147" y="2156"/>
                  </a:lnTo>
                  <a:lnTo>
                    <a:pt x="147" y="2553"/>
                  </a:lnTo>
                  <a:lnTo>
                    <a:pt x="189" y="2762"/>
                  </a:lnTo>
                  <a:lnTo>
                    <a:pt x="189" y="2825"/>
                  </a:lnTo>
                  <a:lnTo>
                    <a:pt x="189" y="3139"/>
                  </a:lnTo>
                  <a:lnTo>
                    <a:pt x="252" y="3286"/>
                  </a:lnTo>
                  <a:lnTo>
                    <a:pt x="210" y="3599"/>
                  </a:lnTo>
                  <a:lnTo>
                    <a:pt x="189" y="3662"/>
                  </a:lnTo>
                  <a:lnTo>
                    <a:pt x="231" y="3788"/>
                  </a:lnTo>
                  <a:lnTo>
                    <a:pt x="252" y="3997"/>
                  </a:lnTo>
                  <a:lnTo>
                    <a:pt x="210" y="4081"/>
                  </a:lnTo>
                  <a:lnTo>
                    <a:pt x="85" y="4185"/>
                  </a:lnTo>
                  <a:lnTo>
                    <a:pt x="43" y="4227"/>
                  </a:lnTo>
                  <a:lnTo>
                    <a:pt x="1" y="4290"/>
                  </a:lnTo>
                  <a:lnTo>
                    <a:pt x="85" y="4353"/>
                  </a:lnTo>
                  <a:lnTo>
                    <a:pt x="210" y="4541"/>
                  </a:lnTo>
                  <a:lnTo>
                    <a:pt x="315" y="4771"/>
                  </a:lnTo>
                  <a:lnTo>
                    <a:pt x="357" y="4813"/>
                  </a:lnTo>
                  <a:lnTo>
                    <a:pt x="398" y="4938"/>
                  </a:lnTo>
                  <a:lnTo>
                    <a:pt x="357" y="5022"/>
                  </a:lnTo>
                  <a:lnTo>
                    <a:pt x="398" y="5169"/>
                  </a:lnTo>
                  <a:lnTo>
                    <a:pt x="440" y="5252"/>
                  </a:lnTo>
                  <a:lnTo>
                    <a:pt x="461" y="5357"/>
                  </a:lnTo>
                  <a:lnTo>
                    <a:pt x="545" y="5441"/>
                  </a:lnTo>
                  <a:lnTo>
                    <a:pt x="984" y="5441"/>
                  </a:lnTo>
                  <a:lnTo>
                    <a:pt x="1089" y="5503"/>
                  </a:lnTo>
                  <a:lnTo>
                    <a:pt x="1173" y="5650"/>
                  </a:lnTo>
                  <a:lnTo>
                    <a:pt x="1277" y="5880"/>
                  </a:lnTo>
                  <a:lnTo>
                    <a:pt x="1340" y="5922"/>
                  </a:lnTo>
                  <a:lnTo>
                    <a:pt x="1403" y="6006"/>
                  </a:lnTo>
                  <a:lnTo>
                    <a:pt x="1486" y="6089"/>
                  </a:lnTo>
                  <a:lnTo>
                    <a:pt x="2491" y="6319"/>
                  </a:lnTo>
                  <a:lnTo>
                    <a:pt x="2595" y="6424"/>
                  </a:lnTo>
                  <a:lnTo>
                    <a:pt x="3118" y="6215"/>
                  </a:lnTo>
                  <a:lnTo>
                    <a:pt x="3746" y="5964"/>
                  </a:lnTo>
                  <a:lnTo>
                    <a:pt x="8391" y="8307"/>
                  </a:lnTo>
                  <a:lnTo>
                    <a:pt x="8391" y="8098"/>
                  </a:lnTo>
                  <a:lnTo>
                    <a:pt x="8935" y="8056"/>
                  </a:lnTo>
                  <a:lnTo>
                    <a:pt x="8705" y="2344"/>
                  </a:lnTo>
                  <a:lnTo>
                    <a:pt x="8621" y="2051"/>
                  </a:lnTo>
                  <a:lnTo>
                    <a:pt x="8580" y="1905"/>
                  </a:lnTo>
                  <a:lnTo>
                    <a:pt x="8621" y="1716"/>
                  </a:lnTo>
                  <a:lnTo>
                    <a:pt x="8705" y="1507"/>
                  </a:lnTo>
                  <a:lnTo>
                    <a:pt x="8705" y="1381"/>
                  </a:lnTo>
                  <a:lnTo>
                    <a:pt x="8663" y="1214"/>
                  </a:lnTo>
                  <a:lnTo>
                    <a:pt x="8705" y="984"/>
                  </a:lnTo>
                  <a:lnTo>
                    <a:pt x="8726" y="879"/>
                  </a:lnTo>
                  <a:lnTo>
                    <a:pt x="8684" y="733"/>
                  </a:lnTo>
                  <a:lnTo>
                    <a:pt x="8600" y="649"/>
                  </a:lnTo>
                  <a:lnTo>
                    <a:pt x="8496" y="628"/>
                  </a:lnTo>
                  <a:lnTo>
                    <a:pt x="8391" y="649"/>
                  </a:lnTo>
                  <a:lnTo>
                    <a:pt x="7994" y="586"/>
                  </a:lnTo>
                  <a:lnTo>
                    <a:pt x="7931" y="524"/>
                  </a:lnTo>
                  <a:lnTo>
                    <a:pt x="7764" y="524"/>
                  </a:lnTo>
                  <a:lnTo>
                    <a:pt x="7575" y="461"/>
                  </a:lnTo>
                  <a:lnTo>
                    <a:pt x="7533" y="377"/>
                  </a:lnTo>
                  <a:lnTo>
                    <a:pt x="7575" y="356"/>
                  </a:lnTo>
                  <a:lnTo>
                    <a:pt x="7554" y="314"/>
                  </a:lnTo>
                  <a:lnTo>
                    <a:pt x="7324" y="168"/>
                  </a:lnTo>
                  <a:lnTo>
                    <a:pt x="7199" y="168"/>
                  </a:lnTo>
                  <a:lnTo>
                    <a:pt x="7010" y="126"/>
                  </a:lnTo>
                  <a:lnTo>
                    <a:pt x="6948" y="105"/>
                  </a:lnTo>
                  <a:lnTo>
                    <a:pt x="6885" y="147"/>
                  </a:lnTo>
                  <a:lnTo>
                    <a:pt x="6780" y="63"/>
                  </a:lnTo>
                  <a:lnTo>
                    <a:pt x="6717" y="63"/>
                  </a:lnTo>
                  <a:lnTo>
                    <a:pt x="6529" y="168"/>
                  </a:lnTo>
                  <a:lnTo>
                    <a:pt x="6257" y="210"/>
                  </a:lnTo>
                  <a:lnTo>
                    <a:pt x="6006" y="314"/>
                  </a:lnTo>
                  <a:lnTo>
                    <a:pt x="5880" y="440"/>
                  </a:lnTo>
                  <a:lnTo>
                    <a:pt x="5839" y="586"/>
                  </a:lnTo>
                  <a:lnTo>
                    <a:pt x="5776" y="670"/>
                  </a:lnTo>
                  <a:lnTo>
                    <a:pt x="5755" y="963"/>
                  </a:lnTo>
                  <a:lnTo>
                    <a:pt x="5859" y="1109"/>
                  </a:lnTo>
                  <a:lnTo>
                    <a:pt x="5943" y="1361"/>
                  </a:lnTo>
                  <a:lnTo>
                    <a:pt x="5880" y="1486"/>
                  </a:lnTo>
                  <a:lnTo>
                    <a:pt x="5734" y="1633"/>
                  </a:lnTo>
                  <a:lnTo>
                    <a:pt x="5692" y="1695"/>
                  </a:lnTo>
                  <a:lnTo>
                    <a:pt x="5525" y="1842"/>
                  </a:lnTo>
                  <a:lnTo>
                    <a:pt x="5378" y="1905"/>
                  </a:lnTo>
                  <a:lnTo>
                    <a:pt x="5148" y="1800"/>
                  </a:lnTo>
                  <a:lnTo>
                    <a:pt x="4918" y="1612"/>
                  </a:lnTo>
                  <a:lnTo>
                    <a:pt x="4730" y="1486"/>
                  </a:lnTo>
                  <a:lnTo>
                    <a:pt x="4479" y="1319"/>
                  </a:lnTo>
                  <a:lnTo>
                    <a:pt x="4060" y="1172"/>
                  </a:lnTo>
                  <a:lnTo>
                    <a:pt x="3872" y="1151"/>
                  </a:lnTo>
                  <a:lnTo>
                    <a:pt x="3788" y="1172"/>
                  </a:lnTo>
                  <a:lnTo>
                    <a:pt x="3579" y="1172"/>
                  </a:lnTo>
                  <a:lnTo>
                    <a:pt x="3390" y="1068"/>
                  </a:lnTo>
                  <a:lnTo>
                    <a:pt x="3223" y="733"/>
                  </a:lnTo>
                  <a:lnTo>
                    <a:pt x="3223" y="545"/>
                  </a:lnTo>
                  <a:lnTo>
                    <a:pt x="3056" y="356"/>
                  </a:lnTo>
                  <a:lnTo>
                    <a:pt x="2700" y="314"/>
                  </a:lnTo>
                  <a:lnTo>
                    <a:pt x="2512" y="168"/>
                  </a:lnTo>
                  <a:lnTo>
                    <a:pt x="2198" y="168"/>
                  </a:lnTo>
                  <a:lnTo>
                    <a:pt x="2010" y="105"/>
                  </a:lnTo>
                  <a:lnTo>
                    <a:pt x="1591" y="168"/>
                  </a:lnTo>
                  <a:lnTo>
                    <a:pt x="1298" y="126"/>
                  </a:lnTo>
                  <a:lnTo>
                    <a:pt x="1194" y="21"/>
                  </a:lnTo>
                  <a:lnTo>
                    <a:pt x="1068"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3105;p43">
              <a:extLst>
                <a:ext uri="{FF2B5EF4-FFF2-40B4-BE49-F238E27FC236}">
                  <a16:creationId xmlns:a16="http://schemas.microsoft.com/office/drawing/2014/main" id="{C52345BA-12F3-46E1-AF61-58A710BD7AA9}"/>
                </a:ext>
              </a:extLst>
            </p:cNvPr>
            <p:cNvSpPr/>
            <p:nvPr/>
          </p:nvSpPr>
          <p:spPr>
            <a:xfrm>
              <a:off x="3792975" y="2679900"/>
              <a:ext cx="57050" cy="111450"/>
            </a:xfrm>
            <a:custGeom>
              <a:avLst/>
              <a:gdLst/>
              <a:ahLst/>
              <a:cxnLst/>
              <a:rect l="l" t="t" r="r" b="b"/>
              <a:pathLst>
                <a:path w="2282" h="4458" extrusionOk="0">
                  <a:moveTo>
                    <a:pt x="1235" y="0"/>
                  </a:moveTo>
                  <a:lnTo>
                    <a:pt x="1110" y="21"/>
                  </a:lnTo>
                  <a:lnTo>
                    <a:pt x="1110" y="105"/>
                  </a:lnTo>
                  <a:lnTo>
                    <a:pt x="1026" y="21"/>
                  </a:lnTo>
                  <a:lnTo>
                    <a:pt x="859" y="42"/>
                  </a:lnTo>
                  <a:lnTo>
                    <a:pt x="650" y="147"/>
                  </a:lnTo>
                  <a:lnTo>
                    <a:pt x="524" y="272"/>
                  </a:lnTo>
                  <a:lnTo>
                    <a:pt x="503" y="356"/>
                  </a:lnTo>
                  <a:lnTo>
                    <a:pt x="524" y="440"/>
                  </a:lnTo>
                  <a:lnTo>
                    <a:pt x="503" y="586"/>
                  </a:lnTo>
                  <a:lnTo>
                    <a:pt x="503" y="775"/>
                  </a:lnTo>
                  <a:lnTo>
                    <a:pt x="399" y="1047"/>
                  </a:lnTo>
                  <a:lnTo>
                    <a:pt x="440" y="1193"/>
                  </a:lnTo>
                  <a:lnTo>
                    <a:pt x="503" y="1298"/>
                  </a:lnTo>
                  <a:lnTo>
                    <a:pt x="524" y="1319"/>
                  </a:lnTo>
                  <a:lnTo>
                    <a:pt x="482" y="1381"/>
                  </a:lnTo>
                  <a:lnTo>
                    <a:pt x="419" y="1465"/>
                  </a:lnTo>
                  <a:lnTo>
                    <a:pt x="503" y="1528"/>
                  </a:lnTo>
                  <a:lnTo>
                    <a:pt x="440" y="1591"/>
                  </a:lnTo>
                  <a:lnTo>
                    <a:pt x="419" y="1800"/>
                  </a:lnTo>
                  <a:lnTo>
                    <a:pt x="336" y="1842"/>
                  </a:lnTo>
                  <a:lnTo>
                    <a:pt x="294" y="1925"/>
                  </a:lnTo>
                  <a:lnTo>
                    <a:pt x="210" y="1946"/>
                  </a:lnTo>
                  <a:lnTo>
                    <a:pt x="85" y="2114"/>
                  </a:lnTo>
                  <a:lnTo>
                    <a:pt x="1" y="2365"/>
                  </a:lnTo>
                  <a:lnTo>
                    <a:pt x="64" y="2407"/>
                  </a:lnTo>
                  <a:lnTo>
                    <a:pt x="106" y="2553"/>
                  </a:lnTo>
                  <a:lnTo>
                    <a:pt x="85" y="2616"/>
                  </a:lnTo>
                  <a:lnTo>
                    <a:pt x="168" y="2741"/>
                  </a:lnTo>
                  <a:lnTo>
                    <a:pt x="210" y="2741"/>
                  </a:lnTo>
                  <a:lnTo>
                    <a:pt x="399" y="2888"/>
                  </a:lnTo>
                  <a:lnTo>
                    <a:pt x="419" y="3034"/>
                  </a:lnTo>
                  <a:lnTo>
                    <a:pt x="545" y="3076"/>
                  </a:lnTo>
                  <a:lnTo>
                    <a:pt x="608" y="3139"/>
                  </a:lnTo>
                  <a:lnTo>
                    <a:pt x="712" y="3160"/>
                  </a:lnTo>
                  <a:lnTo>
                    <a:pt x="838" y="3306"/>
                  </a:lnTo>
                  <a:lnTo>
                    <a:pt x="1215" y="4457"/>
                  </a:lnTo>
                  <a:lnTo>
                    <a:pt x="1277" y="4457"/>
                  </a:lnTo>
                  <a:lnTo>
                    <a:pt x="1319" y="4436"/>
                  </a:lnTo>
                  <a:lnTo>
                    <a:pt x="1424" y="4394"/>
                  </a:lnTo>
                  <a:lnTo>
                    <a:pt x="1466" y="4290"/>
                  </a:lnTo>
                  <a:lnTo>
                    <a:pt x="1487" y="4227"/>
                  </a:lnTo>
                  <a:lnTo>
                    <a:pt x="1487" y="4185"/>
                  </a:lnTo>
                  <a:lnTo>
                    <a:pt x="1528" y="4143"/>
                  </a:lnTo>
                  <a:lnTo>
                    <a:pt x="1528" y="4018"/>
                  </a:lnTo>
                  <a:lnTo>
                    <a:pt x="1466" y="3829"/>
                  </a:lnTo>
                  <a:lnTo>
                    <a:pt x="1487" y="3767"/>
                  </a:lnTo>
                  <a:lnTo>
                    <a:pt x="1487" y="3683"/>
                  </a:lnTo>
                  <a:lnTo>
                    <a:pt x="1570" y="3620"/>
                  </a:lnTo>
                  <a:lnTo>
                    <a:pt x="1696" y="3620"/>
                  </a:lnTo>
                  <a:lnTo>
                    <a:pt x="1800" y="3495"/>
                  </a:lnTo>
                  <a:lnTo>
                    <a:pt x="1800" y="3411"/>
                  </a:lnTo>
                  <a:lnTo>
                    <a:pt x="2156" y="3202"/>
                  </a:lnTo>
                  <a:lnTo>
                    <a:pt x="2282" y="3034"/>
                  </a:lnTo>
                  <a:lnTo>
                    <a:pt x="2219" y="2972"/>
                  </a:lnTo>
                  <a:lnTo>
                    <a:pt x="2177" y="2762"/>
                  </a:lnTo>
                  <a:lnTo>
                    <a:pt x="2198" y="2721"/>
                  </a:lnTo>
                  <a:lnTo>
                    <a:pt x="2156" y="2679"/>
                  </a:lnTo>
                  <a:lnTo>
                    <a:pt x="1968" y="2574"/>
                  </a:lnTo>
                  <a:lnTo>
                    <a:pt x="1947" y="2532"/>
                  </a:lnTo>
                  <a:lnTo>
                    <a:pt x="1947" y="2448"/>
                  </a:lnTo>
                  <a:lnTo>
                    <a:pt x="1863" y="2407"/>
                  </a:lnTo>
                  <a:lnTo>
                    <a:pt x="1842" y="2428"/>
                  </a:lnTo>
                  <a:lnTo>
                    <a:pt x="1842" y="2469"/>
                  </a:lnTo>
                  <a:lnTo>
                    <a:pt x="1779" y="2511"/>
                  </a:lnTo>
                  <a:lnTo>
                    <a:pt x="1696" y="2469"/>
                  </a:lnTo>
                  <a:lnTo>
                    <a:pt x="1675" y="2365"/>
                  </a:lnTo>
                  <a:lnTo>
                    <a:pt x="1591" y="2407"/>
                  </a:lnTo>
                  <a:lnTo>
                    <a:pt x="1424" y="2260"/>
                  </a:lnTo>
                  <a:lnTo>
                    <a:pt x="1340" y="2114"/>
                  </a:lnTo>
                  <a:lnTo>
                    <a:pt x="1382" y="1925"/>
                  </a:lnTo>
                  <a:lnTo>
                    <a:pt x="1675" y="1737"/>
                  </a:lnTo>
                  <a:lnTo>
                    <a:pt x="1842" y="1570"/>
                  </a:lnTo>
                  <a:lnTo>
                    <a:pt x="1884" y="1507"/>
                  </a:lnTo>
                  <a:lnTo>
                    <a:pt x="1842" y="1465"/>
                  </a:lnTo>
                  <a:lnTo>
                    <a:pt x="1884" y="1381"/>
                  </a:lnTo>
                  <a:lnTo>
                    <a:pt x="1863" y="1298"/>
                  </a:lnTo>
                  <a:lnTo>
                    <a:pt x="1842" y="1277"/>
                  </a:lnTo>
                  <a:lnTo>
                    <a:pt x="1842" y="1088"/>
                  </a:lnTo>
                  <a:lnTo>
                    <a:pt x="1654" y="1005"/>
                  </a:lnTo>
                  <a:lnTo>
                    <a:pt x="1528" y="837"/>
                  </a:lnTo>
                  <a:lnTo>
                    <a:pt x="1549" y="670"/>
                  </a:lnTo>
                  <a:lnTo>
                    <a:pt x="1675" y="586"/>
                  </a:lnTo>
                  <a:lnTo>
                    <a:pt x="1696" y="482"/>
                  </a:lnTo>
                  <a:lnTo>
                    <a:pt x="1800" y="314"/>
                  </a:lnTo>
                  <a:lnTo>
                    <a:pt x="1800" y="210"/>
                  </a:lnTo>
                  <a:lnTo>
                    <a:pt x="1759" y="147"/>
                  </a:lnTo>
                  <a:lnTo>
                    <a:pt x="1549" y="335"/>
                  </a:lnTo>
                  <a:lnTo>
                    <a:pt x="1487" y="419"/>
                  </a:lnTo>
                  <a:lnTo>
                    <a:pt x="1424" y="377"/>
                  </a:lnTo>
                  <a:lnTo>
                    <a:pt x="1340" y="168"/>
                  </a:lnTo>
                  <a:lnTo>
                    <a:pt x="1277" y="168"/>
                  </a:lnTo>
                  <a:lnTo>
                    <a:pt x="1277" y="63"/>
                  </a:lnTo>
                  <a:lnTo>
                    <a:pt x="1235"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3106;p43">
              <a:extLst>
                <a:ext uri="{FF2B5EF4-FFF2-40B4-BE49-F238E27FC236}">
                  <a16:creationId xmlns:a16="http://schemas.microsoft.com/office/drawing/2014/main" id="{41BCC55A-453C-4218-BC47-E984907A6AD2}"/>
                </a:ext>
              </a:extLst>
            </p:cNvPr>
            <p:cNvSpPr/>
            <p:nvPr/>
          </p:nvSpPr>
          <p:spPr>
            <a:xfrm>
              <a:off x="3568575" y="2683550"/>
              <a:ext cx="289825" cy="280400"/>
            </a:xfrm>
            <a:custGeom>
              <a:avLst/>
              <a:gdLst/>
              <a:ahLst/>
              <a:cxnLst/>
              <a:rect l="l" t="t" r="r" b="b"/>
              <a:pathLst>
                <a:path w="11593" h="11216" extrusionOk="0">
                  <a:moveTo>
                    <a:pt x="8307" y="1"/>
                  </a:moveTo>
                  <a:lnTo>
                    <a:pt x="8161" y="22"/>
                  </a:lnTo>
                  <a:lnTo>
                    <a:pt x="8140" y="106"/>
                  </a:lnTo>
                  <a:lnTo>
                    <a:pt x="8035" y="126"/>
                  </a:lnTo>
                  <a:lnTo>
                    <a:pt x="7994" y="210"/>
                  </a:lnTo>
                  <a:lnTo>
                    <a:pt x="7910" y="189"/>
                  </a:lnTo>
                  <a:lnTo>
                    <a:pt x="7805" y="189"/>
                  </a:lnTo>
                  <a:lnTo>
                    <a:pt x="7701" y="294"/>
                  </a:lnTo>
                  <a:lnTo>
                    <a:pt x="7575" y="294"/>
                  </a:lnTo>
                  <a:lnTo>
                    <a:pt x="7491" y="168"/>
                  </a:lnTo>
                  <a:lnTo>
                    <a:pt x="7324" y="168"/>
                  </a:lnTo>
                  <a:lnTo>
                    <a:pt x="7261" y="126"/>
                  </a:lnTo>
                  <a:lnTo>
                    <a:pt x="7115" y="168"/>
                  </a:lnTo>
                  <a:lnTo>
                    <a:pt x="6989" y="126"/>
                  </a:lnTo>
                  <a:lnTo>
                    <a:pt x="6947" y="168"/>
                  </a:lnTo>
                  <a:lnTo>
                    <a:pt x="6843" y="106"/>
                  </a:lnTo>
                  <a:lnTo>
                    <a:pt x="6759" y="126"/>
                  </a:lnTo>
                  <a:lnTo>
                    <a:pt x="6696" y="273"/>
                  </a:lnTo>
                  <a:lnTo>
                    <a:pt x="6571" y="273"/>
                  </a:lnTo>
                  <a:lnTo>
                    <a:pt x="6466" y="210"/>
                  </a:lnTo>
                  <a:lnTo>
                    <a:pt x="6320" y="336"/>
                  </a:lnTo>
                  <a:lnTo>
                    <a:pt x="6236" y="336"/>
                  </a:lnTo>
                  <a:lnTo>
                    <a:pt x="6110" y="273"/>
                  </a:lnTo>
                  <a:lnTo>
                    <a:pt x="5964" y="315"/>
                  </a:lnTo>
                  <a:lnTo>
                    <a:pt x="5629" y="315"/>
                  </a:lnTo>
                  <a:lnTo>
                    <a:pt x="5336" y="524"/>
                  </a:lnTo>
                  <a:lnTo>
                    <a:pt x="5190" y="545"/>
                  </a:lnTo>
                  <a:lnTo>
                    <a:pt x="5106" y="545"/>
                  </a:lnTo>
                  <a:lnTo>
                    <a:pt x="4981" y="629"/>
                  </a:lnTo>
                  <a:lnTo>
                    <a:pt x="4960" y="712"/>
                  </a:lnTo>
                  <a:lnTo>
                    <a:pt x="4897" y="817"/>
                  </a:lnTo>
                  <a:lnTo>
                    <a:pt x="4813" y="817"/>
                  </a:lnTo>
                  <a:lnTo>
                    <a:pt x="4792" y="796"/>
                  </a:lnTo>
                  <a:lnTo>
                    <a:pt x="4709" y="796"/>
                  </a:lnTo>
                  <a:lnTo>
                    <a:pt x="4646" y="817"/>
                  </a:lnTo>
                  <a:lnTo>
                    <a:pt x="4604" y="859"/>
                  </a:lnTo>
                  <a:lnTo>
                    <a:pt x="4457" y="901"/>
                  </a:lnTo>
                  <a:lnTo>
                    <a:pt x="4332" y="942"/>
                  </a:lnTo>
                  <a:lnTo>
                    <a:pt x="4248" y="1026"/>
                  </a:lnTo>
                  <a:lnTo>
                    <a:pt x="4227" y="1068"/>
                  </a:lnTo>
                  <a:lnTo>
                    <a:pt x="4123" y="1214"/>
                  </a:lnTo>
                  <a:lnTo>
                    <a:pt x="3934" y="1256"/>
                  </a:lnTo>
                  <a:lnTo>
                    <a:pt x="3767" y="1256"/>
                  </a:lnTo>
                  <a:lnTo>
                    <a:pt x="3830" y="1340"/>
                  </a:lnTo>
                  <a:lnTo>
                    <a:pt x="3851" y="1382"/>
                  </a:lnTo>
                  <a:lnTo>
                    <a:pt x="3913" y="1486"/>
                  </a:lnTo>
                  <a:lnTo>
                    <a:pt x="3934" y="1591"/>
                  </a:lnTo>
                  <a:lnTo>
                    <a:pt x="3955" y="1633"/>
                  </a:lnTo>
                  <a:lnTo>
                    <a:pt x="3955" y="1800"/>
                  </a:lnTo>
                  <a:lnTo>
                    <a:pt x="3955" y="2051"/>
                  </a:lnTo>
                  <a:lnTo>
                    <a:pt x="3976" y="2114"/>
                  </a:lnTo>
                  <a:lnTo>
                    <a:pt x="4039" y="2575"/>
                  </a:lnTo>
                  <a:lnTo>
                    <a:pt x="4123" y="2721"/>
                  </a:lnTo>
                  <a:lnTo>
                    <a:pt x="4144" y="2847"/>
                  </a:lnTo>
                  <a:lnTo>
                    <a:pt x="4227" y="2847"/>
                  </a:lnTo>
                  <a:lnTo>
                    <a:pt x="4269" y="2909"/>
                  </a:lnTo>
                  <a:lnTo>
                    <a:pt x="4353" y="2930"/>
                  </a:lnTo>
                  <a:lnTo>
                    <a:pt x="4395" y="2951"/>
                  </a:lnTo>
                  <a:lnTo>
                    <a:pt x="4332" y="3119"/>
                  </a:lnTo>
                  <a:lnTo>
                    <a:pt x="4353" y="3160"/>
                  </a:lnTo>
                  <a:lnTo>
                    <a:pt x="4269" y="3265"/>
                  </a:lnTo>
                  <a:lnTo>
                    <a:pt x="3600" y="3265"/>
                  </a:lnTo>
                  <a:lnTo>
                    <a:pt x="3453" y="3307"/>
                  </a:lnTo>
                  <a:lnTo>
                    <a:pt x="3307" y="3516"/>
                  </a:lnTo>
                  <a:lnTo>
                    <a:pt x="3202" y="3621"/>
                  </a:lnTo>
                  <a:lnTo>
                    <a:pt x="3118" y="3746"/>
                  </a:lnTo>
                  <a:lnTo>
                    <a:pt x="3139" y="3935"/>
                  </a:lnTo>
                  <a:lnTo>
                    <a:pt x="3097" y="4060"/>
                  </a:lnTo>
                  <a:lnTo>
                    <a:pt x="2700" y="4311"/>
                  </a:lnTo>
                  <a:lnTo>
                    <a:pt x="2072" y="4688"/>
                  </a:lnTo>
                  <a:lnTo>
                    <a:pt x="1612" y="4939"/>
                  </a:lnTo>
                  <a:lnTo>
                    <a:pt x="1361" y="5002"/>
                  </a:lnTo>
                  <a:lnTo>
                    <a:pt x="1152" y="5002"/>
                  </a:lnTo>
                  <a:lnTo>
                    <a:pt x="1047" y="5043"/>
                  </a:lnTo>
                  <a:lnTo>
                    <a:pt x="880" y="5043"/>
                  </a:lnTo>
                  <a:lnTo>
                    <a:pt x="587" y="5106"/>
                  </a:lnTo>
                  <a:lnTo>
                    <a:pt x="398" y="5211"/>
                  </a:lnTo>
                  <a:lnTo>
                    <a:pt x="294" y="5357"/>
                  </a:lnTo>
                  <a:lnTo>
                    <a:pt x="43" y="5546"/>
                  </a:lnTo>
                  <a:lnTo>
                    <a:pt x="43" y="6048"/>
                  </a:lnTo>
                  <a:lnTo>
                    <a:pt x="1" y="6194"/>
                  </a:lnTo>
                  <a:lnTo>
                    <a:pt x="2093" y="7617"/>
                  </a:lnTo>
                  <a:lnTo>
                    <a:pt x="5901" y="10128"/>
                  </a:lnTo>
                  <a:lnTo>
                    <a:pt x="5943" y="10379"/>
                  </a:lnTo>
                  <a:lnTo>
                    <a:pt x="6069" y="10484"/>
                  </a:lnTo>
                  <a:lnTo>
                    <a:pt x="6278" y="10484"/>
                  </a:lnTo>
                  <a:lnTo>
                    <a:pt x="6445" y="10546"/>
                  </a:lnTo>
                  <a:lnTo>
                    <a:pt x="6550" y="10672"/>
                  </a:lnTo>
                  <a:lnTo>
                    <a:pt x="6696" y="10735"/>
                  </a:lnTo>
                  <a:lnTo>
                    <a:pt x="6801" y="10797"/>
                  </a:lnTo>
                  <a:lnTo>
                    <a:pt x="6801" y="10902"/>
                  </a:lnTo>
                  <a:lnTo>
                    <a:pt x="6738" y="11090"/>
                  </a:lnTo>
                  <a:lnTo>
                    <a:pt x="6780" y="11174"/>
                  </a:lnTo>
                  <a:lnTo>
                    <a:pt x="6906" y="11216"/>
                  </a:lnTo>
                  <a:lnTo>
                    <a:pt x="7178" y="11195"/>
                  </a:lnTo>
                  <a:lnTo>
                    <a:pt x="7408" y="11111"/>
                  </a:lnTo>
                  <a:lnTo>
                    <a:pt x="8266" y="10902"/>
                  </a:lnTo>
                  <a:lnTo>
                    <a:pt x="8998" y="10253"/>
                  </a:lnTo>
                  <a:lnTo>
                    <a:pt x="11592" y="8663"/>
                  </a:lnTo>
                  <a:lnTo>
                    <a:pt x="11509" y="8580"/>
                  </a:lnTo>
                  <a:lnTo>
                    <a:pt x="11446" y="8496"/>
                  </a:lnTo>
                  <a:lnTo>
                    <a:pt x="11383" y="8454"/>
                  </a:lnTo>
                  <a:lnTo>
                    <a:pt x="11279" y="8224"/>
                  </a:lnTo>
                  <a:lnTo>
                    <a:pt x="11195" y="8077"/>
                  </a:lnTo>
                  <a:lnTo>
                    <a:pt x="11090" y="8015"/>
                  </a:lnTo>
                  <a:lnTo>
                    <a:pt x="10651" y="8015"/>
                  </a:lnTo>
                  <a:lnTo>
                    <a:pt x="10567" y="7931"/>
                  </a:lnTo>
                  <a:lnTo>
                    <a:pt x="10546" y="7826"/>
                  </a:lnTo>
                  <a:lnTo>
                    <a:pt x="10504" y="7743"/>
                  </a:lnTo>
                  <a:lnTo>
                    <a:pt x="10463" y="7596"/>
                  </a:lnTo>
                  <a:lnTo>
                    <a:pt x="10504" y="7512"/>
                  </a:lnTo>
                  <a:lnTo>
                    <a:pt x="10463" y="7387"/>
                  </a:lnTo>
                  <a:lnTo>
                    <a:pt x="10421" y="7345"/>
                  </a:lnTo>
                  <a:lnTo>
                    <a:pt x="10316" y="7115"/>
                  </a:lnTo>
                  <a:lnTo>
                    <a:pt x="10191" y="6927"/>
                  </a:lnTo>
                  <a:lnTo>
                    <a:pt x="10107" y="6864"/>
                  </a:lnTo>
                  <a:lnTo>
                    <a:pt x="10149" y="6801"/>
                  </a:lnTo>
                  <a:lnTo>
                    <a:pt x="10191" y="6759"/>
                  </a:lnTo>
                  <a:lnTo>
                    <a:pt x="10316" y="6655"/>
                  </a:lnTo>
                  <a:lnTo>
                    <a:pt x="10358" y="6571"/>
                  </a:lnTo>
                  <a:lnTo>
                    <a:pt x="10337" y="6362"/>
                  </a:lnTo>
                  <a:lnTo>
                    <a:pt x="10295" y="6236"/>
                  </a:lnTo>
                  <a:lnTo>
                    <a:pt x="10316" y="6173"/>
                  </a:lnTo>
                  <a:lnTo>
                    <a:pt x="10358" y="5860"/>
                  </a:lnTo>
                  <a:lnTo>
                    <a:pt x="10295" y="5713"/>
                  </a:lnTo>
                  <a:lnTo>
                    <a:pt x="10295" y="5399"/>
                  </a:lnTo>
                  <a:lnTo>
                    <a:pt x="10295" y="5336"/>
                  </a:lnTo>
                  <a:lnTo>
                    <a:pt x="10253" y="5127"/>
                  </a:lnTo>
                  <a:lnTo>
                    <a:pt x="10253" y="4730"/>
                  </a:lnTo>
                  <a:lnTo>
                    <a:pt x="10191" y="4604"/>
                  </a:lnTo>
                  <a:lnTo>
                    <a:pt x="10128" y="4583"/>
                  </a:lnTo>
                  <a:lnTo>
                    <a:pt x="10128" y="4374"/>
                  </a:lnTo>
                  <a:lnTo>
                    <a:pt x="10191" y="4311"/>
                  </a:lnTo>
                  <a:lnTo>
                    <a:pt x="9814" y="3160"/>
                  </a:lnTo>
                  <a:lnTo>
                    <a:pt x="9688" y="3014"/>
                  </a:lnTo>
                  <a:lnTo>
                    <a:pt x="9584" y="2993"/>
                  </a:lnTo>
                  <a:lnTo>
                    <a:pt x="9521" y="2930"/>
                  </a:lnTo>
                  <a:lnTo>
                    <a:pt x="9395" y="2888"/>
                  </a:lnTo>
                  <a:lnTo>
                    <a:pt x="9375" y="2742"/>
                  </a:lnTo>
                  <a:lnTo>
                    <a:pt x="9186" y="2595"/>
                  </a:lnTo>
                  <a:lnTo>
                    <a:pt x="9144" y="2595"/>
                  </a:lnTo>
                  <a:lnTo>
                    <a:pt x="9061" y="2470"/>
                  </a:lnTo>
                  <a:lnTo>
                    <a:pt x="9082" y="2407"/>
                  </a:lnTo>
                  <a:lnTo>
                    <a:pt x="9040" y="2261"/>
                  </a:lnTo>
                  <a:lnTo>
                    <a:pt x="8977" y="2219"/>
                  </a:lnTo>
                  <a:lnTo>
                    <a:pt x="9061" y="1968"/>
                  </a:lnTo>
                  <a:lnTo>
                    <a:pt x="9186" y="1800"/>
                  </a:lnTo>
                  <a:lnTo>
                    <a:pt x="9270" y="1779"/>
                  </a:lnTo>
                  <a:lnTo>
                    <a:pt x="9312" y="1696"/>
                  </a:lnTo>
                  <a:lnTo>
                    <a:pt x="9395" y="1654"/>
                  </a:lnTo>
                  <a:lnTo>
                    <a:pt x="9416" y="1445"/>
                  </a:lnTo>
                  <a:lnTo>
                    <a:pt x="9479" y="1382"/>
                  </a:lnTo>
                  <a:lnTo>
                    <a:pt x="9395" y="1319"/>
                  </a:lnTo>
                  <a:lnTo>
                    <a:pt x="9458" y="1235"/>
                  </a:lnTo>
                  <a:lnTo>
                    <a:pt x="9500" y="1173"/>
                  </a:lnTo>
                  <a:lnTo>
                    <a:pt x="9479" y="1152"/>
                  </a:lnTo>
                  <a:lnTo>
                    <a:pt x="9416" y="1047"/>
                  </a:lnTo>
                  <a:lnTo>
                    <a:pt x="9375" y="901"/>
                  </a:lnTo>
                  <a:lnTo>
                    <a:pt x="9479" y="629"/>
                  </a:lnTo>
                  <a:lnTo>
                    <a:pt x="9479" y="440"/>
                  </a:lnTo>
                  <a:lnTo>
                    <a:pt x="9500" y="294"/>
                  </a:lnTo>
                  <a:lnTo>
                    <a:pt x="9479" y="210"/>
                  </a:lnTo>
                  <a:lnTo>
                    <a:pt x="9500" y="126"/>
                  </a:lnTo>
                  <a:lnTo>
                    <a:pt x="9479" y="106"/>
                  </a:lnTo>
                  <a:lnTo>
                    <a:pt x="9291" y="126"/>
                  </a:lnTo>
                  <a:lnTo>
                    <a:pt x="9207" y="106"/>
                  </a:lnTo>
                  <a:lnTo>
                    <a:pt x="8977" y="189"/>
                  </a:lnTo>
                  <a:lnTo>
                    <a:pt x="8851" y="85"/>
                  </a:lnTo>
                  <a:lnTo>
                    <a:pt x="8684" y="22"/>
                  </a:lnTo>
                  <a:lnTo>
                    <a:pt x="8684" y="85"/>
                  </a:lnTo>
                  <a:lnTo>
                    <a:pt x="8579" y="189"/>
                  </a:lnTo>
                  <a:lnTo>
                    <a:pt x="8370" y="168"/>
                  </a:lnTo>
                  <a:lnTo>
                    <a:pt x="8370" y="64"/>
                  </a:lnTo>
                  <a:lnTo>
                    <a:pt x="8307"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3107;p43">
              <a:extLst>
                <a:ext uri="{FF2B5EF4-FFF2-40B4-BE49-F238E27FC236}">
                  <a16:creationId xmlns:a16="http://schemas.microsoft.com/office/drawing/2014/main" id="{845999FD-99A4-428D-9648-AE372AB2140D}"/>
                </a:ext>
              </a:extLst>
            </p:cNvPr>
            <p:cNvSpPr/>
            <p:nvPr/>
          </p:nvSpPr>
          <p:spPr>
            <a:xfrm>
              <a:off x="3511050" y="2702400"/>
              <a:ext cx="167400" cy="132350"/>
            </a:xfrm>
            <a:custGeom>
              <a:avLst/>
              <a:gdLst/>
              <a:ahLst/>
              <a:cxnLst/>
              <a:rect l="l" t="t" r="r" b="b"/>
              <a:pathLst>
                <a:path w="6696" h="5294" extrusionOk="0">
                  <a:moveTo>
                    <a:pt x="4269" y="0"/>
                  </a:moveTo>
                  <a:lnTo>
                    <a:pt x="4164" y="42"/>
                  </a:lnTo>
                  <a:lnTo>
                    <a:pt x="4122" y="84"/>
                  </a:lnTo>
                  <a:lnTo>
                    <a:pt x="4038" y="84"/>
                  </a:lnTo>
                  <a:lnTo>
                    <a:pt x="3913" y="188"/>
                  </a:lnTo>
                  <a:lnTo>
                    <a:pt x="3871" y="502"/>
                  </a:lnTo>
                  <a:lnTo>
                    <a:pt x="3766" y="691"/>
                  </a:lnTo>
                  <a:lnTo>
                    <a:pt x="3745" y="921"/>
                  </a:lnTo>
                  <a:lnTo>
                    <a:pt x="3662" y="1046"/>
                  </a:lnTo>
                  <a:lnTo>
                    <a:pt x="3411" y="1318"/>
                  </a:lnTo>
                  <a:lnTo>
                    <a:pt x="3327" y="1318"/>
                  </a:lnTo>
                  <a:lnTo>
                    <a:pt x="3222" y="1402"/>
                  </a:lnTo>
                  <a:lnTo>
                    <a:pt x="2992" y="1465"/>
                  </a:lnTo>
                  <a:lnTo>
                    <a:pt x="2825" y="1632"/>
                  </a:lnTo>
                  <a:lnTo>
                    <a:pt x="2783" y="1632"/>
                  </a:lnTo>
                  <a:lnTo>
                    <a:pt x="2553" y="1779"/>
                  </a:lnTo>
                  <a:lnTo>
                    <a:pt x="2406" y="1841"/>
                  </a:lnTo>
                  <a:lnTo>
                    <a:pt x="2344" y="1967"/>
                  </a:lnTo>
                  <a:lnTo>
                    <a:pt x="2072" y="2155"/>
                  </a:lnTo>
                  <a:lnTo>
                    <a:pt x="2155" y="2365"/>
                  </a:lnTo>
                  <a:lnTo>
                    <a:pt x="2155" y="2490"/>
                  </a:lnTo>
                  <a:lnTo>
                    <a:pt x="1925" y="2699"/>
                  </a:lnTo>
                  <a:lnTo>
                    <a:pt x="1758" y="3013"/>
                  </a:lnTo>
                  <a:lnTo>
                    <a:pt x="1758" y="3118"/>
                  </a:lnTo>
                  <a:lnTo>
                    <a:pt x="1862" y="3327"/>
                  </a:lnTo>
                  <a:lnTo>
                    <a:pt x="1779" y="3536"/>
                  </a:lnTo>
                  <a:lnTo>
                    <a:pt x="1841" y="3599"/>
                  </a:lnTo>
                  <a:lnTo>
                    <a:pt x="1883" y="3662"/>
                  </a:lnTo>
                  <a:lnTo>
                    <a:pt x="1862" y="3829"/>
                  </a:lnTo>
                  <a:lnTo>
                    <a:pt x="1507" y="4248"/>
                  </a:lnTo>
                  <a:lnTo>
                    <a:pt x="1444" y="4394"/>
                  </a:lnTo>
                  <a:lnTo>
                    <a:pt x="1297" y="4582"/>
                  </a:lnTo>
                  <a:lnTo>
                    <a:pt x="1109" y="4603"/>
                  </a:lnTo>
                  <a:lnTo>
                    <a:pt x="712" y="4959"/>
                  </a:lnTo>
                  <a:lnTo>
                    <a:pt x="147" y="5064"/>
                  </a:lnTo>
                  <a:lnTo>
                    <a:pt x="0" y="5273"/>
                  </a:lnTo>
                  <a:lnTo>
                    <a:pt x="2344" y="5294"/>
                  </a:lnTo>
                  <a:lnTo>
                    <a:pt x="2344" y="4792"/>
                  </a:lnTo>
                  <a:lnTo>
                    <a:pt x="2595" y="4603"/>
                  </a:lnTo>
                  <a:lnTo>
                    <a:pt x="2699" y="4457"/>
                  </a:lnTo>
                  <a:lnTo>
                    <a:pt x="2888" y="4352"/>
                  </a:lnTo>
                  <a:lnTo>
                    <a:pt x="3181" y="4289"/>
                  </a:lnTo>
                  <a:lnTo>
                    <a:pt x="3348" y="4289"/>
                  </a:lnTo>
                  <a:lnTo>
                    <a:pt x="3453" y="4248"/>
                  </a:lnTo>
                  <a:lnTo>
                    <a:pt x="3662" y="4248"/>
                  </a:lnTo>
                  <a:lnTo>
                    <a:pt x="3913" y="4185"/>
                  </a:lnTo>
                  <a:lnTo>
                    <a:pt x="4373" y="3934"/>
                  </a:lnTo>
                  <a:lnTo>
                    <a:pt x="5001" y="3557"/>
                  </a:lnTo>
                  <a:lnTo>
                    <a:pt x="5398" y="3306"/>
                  </a:lnTo>
                  <a:lnTo>
                    <a:pt x="5440" y="3181"/>
                  </a:lnTo>
                  <a:lnTo>
                    <a:pt x="5419" y="2992"/>
                  </a:lnTo>
                  <a:lnTo>
                    <a:pt x="5503" y="2867"/>
                  </a:lnTo>
                  <a:lnTo>
                    <a:pt x="5608" y="2762"/>
                  </a:lnTo>
                  <a:lnTo>
                    <a:pt x="5754" y="2553"/>
                  </a:lnTo>
                  <a:lnTo>
                    <a:pt x="5901" y="2511"/>
                  </a:lnTo>
                  <a:lnTo>
                    <a:pt x="6570" y="2511"/>
                  </a:lnTo>
                  <a:lnTo>
                    <a:pt x="6654" y="2406"/>
                  </a:lnTo>
                  <a:lnTo>
                    <a:pt x="6633" y="2365"/>
                  </a:lnTo>
                  <a:lnTo>
                    <a:pt x="6696" y="2197"/>
                  </a:lnTo>
                  <a:lnTo>
                    <a:pt x="6654" y="2176"/>
                  </a:lnTo>
                  <a:lnTo>
                    <a:pt x="6570" y="2155"/>
                  </a:lnTo>
                  <a:lnTo>
                    <a:pt x="6528" y="2093"/>
                  </a:lnTo>
                  <a:lnTo>
                    <a:pt x="6445" y="2093"/>
                  </a:lnTo>
                  <a:lnTo>
                    <a:pt x="6424" y="1967"/>
                  </a:lnTo>
                  <a:lnTo>
                    <a:pt x="6340" y="1821"/>
                  </a:lnTo>
                  <a:lnTo>
                    <a:pt x="6277" y="1360"/>
                  </a:lnTo>
                  <a:lnTo>
                    <a:pt x="6256" y="1297"/>
                  </a:lnTo>
                  <a:lnTo>
                    <a:pt x="6256" y="1046"/>
                  </a:lnTo>
                  <a:lnTo>
                    <a:pt x="6256" y="879"/>
                  </a:lnTo>
                  <a:lnTo>
                    <a:pt x="6235" y="837"/>
                  </a:lnTo>
                  <a:lnTo>
                    <a:pt x="6214" y="732"/>
                  </a:lnTo>
                  <a:lnTo>
                    <a:pt x="6152" y="628"/>
                  </a:lnTo>
                  <a:lnTo>
                    <a:pt x="6131" y="586"/>
                  </a:lnTo>
                  <a:lnTo>
                    <a:pt x="6068" y="502"/>
                  </a:lnTo>
                  <a:lnTo>
                    <a:pt x="6005" y="523"/>
                  </a:lnTo>
                  <a:lnTo>
                    <a:pt x="5691" y="502"/>
                  </a:lnTo>
                  <a:lnTo>
                    <a:pt x="5608" y="419"/>
                  </a:lnTo>
                  <a:lnTo>
                    <a:pt x="5587" y="314"/>
                  </a:lnTo>
                  <a:lnTo>
                    <a:pt x="5524" y="293"/>
                  </a:lnTo>
                  <a:lnTo>
                    <a:pt x="5419" y="398"/>
                  </a:lnTo>
                  <a:lnTo>
                    <a:pt x="5231" y="460"/>
                  </a:lnTo>
                  <a:lnTo>
                    <a:pt x="5064" y="398"/>
                  </a:lnTo>
                  <a:lnTo>
                    <a:pt x="4959" y="398"/>
                  </a:lnTo>
                  <a:lnTo>
                    <a:pt x="4854" y="460"/>
                  </a:lnTo>
                  <a:lnTo>
                    <a:pt x="4666" y="481"/>
                  </a:lnTo>
                  <a:lnTo>
                    <a:pt x="4541" y="460"/>
                  </a:lnTo>
                  <a:lnTo>
                    <a:pt x="4373" y="293"/>
                  </a:lnTo>
                  <a:lnTo>
                    <a:pt x="4331" y="251"/>
                  </a:lnTo>
                  <a:lnTo>
                    <a:pt x="4290" y="147"/>
                  </a:lnTo>
                  <a:lnTo>
                    <a:pt x="4290" y="84"/>
                  </a:lnTo>
                  <a:lnTo>
                    <a:pt x="4290" y="42"/>
                  </a:lnTo>
                  <a:lnTo>
                    <a:pt x="4269"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3108;p43">
              <a:extLst>
                <a:ext uri="{FF2B5EF4-FFF2-40B4-BE49-F238E27FC236}">
                  <a16:creationId xmlns:a16="http://schemas.microsoft.com/office/drawing/2014/main" id="{75BAB958-13F7-480B-B08A-0C7093E1C9C1}"/>
                </a:ext>
              </a:extLst>
            </p:cNvPr>
            <p:cNvSpPr/>
            <p:nvPr/>
          </p:nvSpPr>
          <p:spPr>
            <a:xfrm>
              <a:off x="3450875" y="2834200"/>
              <a:ext cx="118775" cy="95225"/>
            </a:xfrm>
            <a:custGeom>
              <a:avLst/>
              <a:gdLst/>
              <a:ahLst/>
              <a:cxnLst/>
              <a:rect l="l" t="t" r="r" b="b"/>
              <a:pathLst>
                <a:path w="4751" h="3809" extrusionOk="0">
                  <a:moveTo>
                    <a:pt x="2407" y="1"/>
                  </a:moveTo>
                  <a:lnTo>
                    <a:pt x="2177" y="315"/>
                  </a:lnTo>
                  <a:lnTo>
                    <a:pt x="2177" y="524"/>
                  </a:lnTo>
                  <a:lnTo>
                    <a:pt x="2072" y="545"/>
                  </a:lnTo>
                  <a:lnTo>
                    <a:pt x="1675" y="754"/>
                  </a:lnTo>
                  <a:lnTo>
                    <a:pt x="1633" y="859"/>
                  </a:lnTo>
                  <a:lnTo>
                    <a:pt x="1466" y="942"/>
                  </a:lnTo>
                  <a:lnTo>
                    <a:pt x="1528" y="1089"/>
                  </a:lnTo>
                  <a:lnTo>
                    <a:pt x="1194" y="1612"/>
                  </a:lnTo>
                  <a:lnTo>
                    <a:pt x="1152" y="1779"/>
                  </a:lnTo>
                  <a:lnTo>
                    <a:pt x="901" y="2030"/>
                  </a:lnTo>
                  <a:lnTo>
                    <a:pt x="796" y="2093"/>
                  </a:lnTo>
                  <a:lnTo>
                    <a:pt x="671" y="2365"/>
                  </a:lnTo>
                  <a:lnTo>
                    <a:pt x="671" y="2470"/>
                  </a:lnTo>
                  <a:lnTo>
                    <a:pt x="461" y="2763"/>
                  </a:lnTo>
                  <a:lnTo>
                    <a:pt x="419" y="2847"/>
                  </a:lnTo>
                  <a:lnTo>
                    <a:pt x="503" y="2888"/>
                  </a:lnTo>
                  <a:lnTo>
                    <a:pt x="398" y="2930"/>
                  </a:lnTo>
                  <a:lnTo>
                    <a:pt x="210" y="3265"/>
                  </a:lnTo>
                  <a:lnTo>
                    <a:pt x="147" y="3286"/>
                  </a:lnTo>
                  <a:lnTo>
                    <a:pt x="64" y="3370"/>
                  </a:lnTo>
                  <a:lnTo>
                    <a:pt x="85" y="3495"/>
                  </a:lnTo>
                  <a:lnTo>
                    <a:pt x="1" y="3621"/>
                  </a:lnTo>
                  <a:lnTo>
                    <a:pt x="43" y="3809"/>
                  </a:lnTo>
                  <a:lnTo>
                    <a:pt x="2344" y="3809"/>
                  </a:lnTo>
                  <a:lnTo>
                    <a:pt x="2303" y="2742"/>
                  </a:lnTo>
                  <a:lnTo>
                    <a:pt x="2386" y="2575"/>
                  </a:lnTo>
                  <a:lnTo>
                    <a:pt x="2512" y="2512"/>
                  </a:lnTo>
                  <a:lnTo>
                    <a:pt x="2658" y="2470"/>
                  </a:lnTo>
                  <a:lnTo>
                    <a:pt x="2867" y="2470"/>
                  </a:lnTo>
                  <a:lnTo>
                    <a:pt x="2888" y="963"/>
                  </a:lnTo>
                  <a:lnTo>
                    <a:pt x="4709" y="984"/>
                  </a:lnTo>
                  <a:lnTo>
                    <a:pt x="4709" y="168"/>
                  </a:lnTo>
                  <a:lnTo>
                    <a:pt x="4751" y="22"/>
                  </a:lnTo>
                  <a:lnTo>
                    <a:pt x="2407"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3109;p43">
              <a:extLst>
                <a:ext uri="{FF2B5EF4-FFF2-40B4-BE49-F238E27FC236}">
                  <a16:creationId xmlns:a16="http://schemas.microsoft.com/office/drawing/2014/main" id="{E993308F-B8B1-4D52-8A73-6763D7A816F9}"/>
                </a:ext>
              </a:extLst>
            </p:cNvPr>
            <p:cNvSpPr/>
            <p:nvPr/>
          </p:nvSpPr>
          <p:spPr>
            <a:xfrm>
              <a:off x="3450374" y="2838399"/>
              <a:ext cx="170551" cy="187799"/>
            </a:xfrm>
            <a:custGeom>
              <a:avLst/>
              <a:gdLst/>
              <a:ahLst/>
              <a:cxnLst/>
              <a:rect l="l" t="t" r="r" b="b"/>
              <a:pathLst>
                <a:path w="6822" h="7512" extrusionOk="0">
                  <a:moveTo>
                    <a:pt x="4729" y="0"/>
                  </a:moveTo>
                  <a:lnTo>
                    <a:pt x="4729" y="816"/>
                  </a:lnTo>
                  <a:lnTo>
                    <a:pt x="2908" y="795"/>
                  </a:lnTo>
                  <a:lnTo>
                    <a:pt x="2887" y="2302"/>
                  </a:lnTo>
                  <a:lnTo>
                    <a:pt x="2678" y="2302"/>
                  </a:lnTo>
                  <a:lnTo>
                    <a:pt x="2532" y="2344"/>
                  </a:lnTo>
                  <a:lnTo>
                    <a:pt x="2406" y="2407"/>
                  </a:lnTo>
                  <a:lnTo>
                    <a:pt x="2323" y="2574"/>
                  </a:lnTo>
                  <a:lnTo>
                    <a:pt x="2364" y="3641"/>
                  </a:lnTo>
                  <a:lnTo>
                    <a:pt x="63" y="3641"/>
                  </a:lnTo>
                  <a:lnTo>
                    <a:pt x="63" y="3662"/>
                  </a:lnTo>
                  <a:lnTo>
                    <a:pt x="0" y="3808"/>
                  </a:lnTo>
                  <a:lnTo>
                    <a:pt x="0" y="4039"/>
                  </a:lnTo>
                  <a:lnTo>
                    <a:pt x="126" y="3871"/>
                  </a:lnTo>
                  <a:lnTo>
                    <a:pt x="188" y="4018"/>
                  </a:lnTo>
                  <a:lnTo>
                    <a:pt x="209" y="4039"/>
                  </a:lnTo>
                  <a:lnTo>
                    <a:pt x="293" y="3976"/>
                  </a:lnTo>
                  <a:lnTo>
                    <a:pt x="439" y="4248"/>
                  </a:lnTo>
                  <a:lnTo>
                    <a:pt x="398" y="4331"/>
                  </a:lnTo>
                  <a:lnTo>
                    <a:pt x="418" y="4436"/>
                  </a:lnTo>
                  <a:lnTo>
                    <a:pt x="398" y="4645"/>
                  </a:lnTo>
                  <a:lnTo>
                    <a:pt x="314" y="4645"/>
                  </a:lnTo>
                  <a:lnTo>
                    <a:pt x="230" y="4687"/>
                  </a:lnTo>
                  <a:lnTo>
                    <a:pt x="418" y="4917"/>
                  </a:lnTo>
                  <a:lnTo>
                    <a:pt x="523" y="5524"/>
                  </a:lnTo>
                  <a:lnTo>
                    <a:pt x="481" y="5943"/>
                  </a:lnTo>
                  <a:lnTo>
                    <a:pt x="335" y="6131"/>
                  </a:lnTo>
                  <a:lnTo>
                    <a:pt x="272" y="6487"/>
                  </a:lnTo>
                  <a:lnTo>
                    <a:pt x="209" y="6738"/>
                  </a:lnTo>
                  <a:lnTo>
                    <a:pt x="314" y="6654"/>
                  </a:lnTo>
                  <a:lnTo>
                    <a:pt x="398" y="6654"/>
                  </a:lnTo>
                  <a:lnTo>
                    <a:pt x="523" y="6549"/>
                  </a:lnTo>
                  <a:lnTo>
                    <a:pt x="837" y="6487"/>
                  </a:lnTo>
                  <a:lnTo>
                    <a:pt x="1130" y="6382"/>
                  </a:lnTo>
                  <a:lnTo>
                    <a:pt x="1235" y="6382"/>
                  </a:lnTo>
                  <a:lnTo>
                    <a:pt x="1486" y="6466"/>
                  </a:lnTo>
                  <a:lnTo>
                    <a:pt x="1653" y="6487"/>
                  </a:lnTo>
                  <a:lnTo>
                    <a:pt x="1779" y="6654"/>
                  </a:lnTo>
                  <a:lnTo>
                    <a:pt x="1779" y="6738"/>
                  </a:lnTo>
                  <a:lnTo>
                    <a:pt x="1862" y="6759"/>
                  </a:lnTo>
                  <a:lnTo>
                    <a:pt x="1946" y="6696"/>
                  </a:lnTo>
                  <a:lnTo>
                    <a:pt x="1988" y="6738"/>
                  </a:lnTo>
                  <a:lnTo>
                    <a:pt x="2071" y="6738"/>
                  </a:lnTo>
                  <a:lnTo>
                    <a:pt x="2113" y="6780"/>
                  </a:lnTo>
                  <a:lnTo>
                    <a:pt x="2155" y="6905"/>
                  </a:lnTo>
                  <a:lnTo>
                    <a:pt x="2281" y="7010"/>
                  </a:lnTo>
                  <a:lnTo>
                    <a:pt x="2281" y="7156"/>
                  </a:lnTo>
                  <a:lnTo>
                    <a:pt x="2406" y="7177"/>
                  </a:lnTo>
                  <a:lnTo>
                    <a:pt x="2427" y="7303"/>
                  </a:lnTo>
                  <a:lnTo>
                    <a:pt x="2532" y="7324"/>
                  </a:lnTo>
                  <a:lnTo>
                    <a:pt x="2699" y="7428"/>
                  </a:lnTo>
                  <a:lnTo>
                    <a:pt x="2720" y="7512"/>
                  </a:lnTo>
                  <a:lnTo>
                    <a:pt x="2846" y="7407"/>
                  </a:lnTo>
                  <a:lnTo>
                    <a:pt x="3034" y="7407"/>
                  </a:lnTo>
                  <a:lnTo>
                    <a:pt x="3097" y="7261"/>
                  </a:lnTo>
                  <a:lnTo>
                    <a:pt x="3097" y="7177"/>
                  </a:lnTo>
                  <a:lnTo>
                    <a:pt x="3097" y="6947"/>
                  </a:lnTo>
                  <a:lnTo>
                    <a:pt x="3264" y="6884"/>
                  </a:lnTo>
                  <a:lnTo>
                    <a:pt x="3411" y="6884"/>
                  </a:lnTo>
                  <a:lnTo>
                    <a:pt x="3431" y="7052"/>
                  </a:lnTo>
                  <a:lnTo>
                    <a:pt x="3515" y="7219"/>
                  </a:lnTo>
                  <a:lnTo>
                    <a:pt x="3578" y="7282"/>
                  </a:lnTo>
                  <a:lnTo>
                    <a:pt x="3724" y="6989"/>
                  </a:lnTo>
                  <a:lnTo>
                    <a:pt x="3996" y="6863"/>
                  </a:lnTo>
                  <a:lnTo>
                    <a:pt x="4143" y="6905"/>
                  </a:lnTo>
                  <a:lnTo>
                    <a:pt x="4164" y="7093"/>
                  </a:lnTo>
                  <a:lnTo>
                    <a:pt x="4206" y="7156"/>
                  </a:lnTo>
                  <a:lnTo>
                    <a:pt x="4310" y="7052"/>
                  </a:lnTo>
                  <a:lnTo>
                    <a:pt x="4394" y="7052"/>
                  </a:lnTo>
                  <a:lnTo>
                    <a:pt x="4457" y="7114"/>
                  </a:lnTo>
                  <a:lnTo>
                    <a:pt x="4520" y="7156"/>
                  </a:lnTo>
                  <a:lnTo>
                    <a:pt x="6570" y="7156"/>
                  </a:lnTo>
                  <a:lnTo>
                    <a:pt x="6758" y="6633"/>
                  </a:lnTo>
                  <a:lnTo>
                    <a:pt x="6570" y="6528"/>
                  </a:lnTo>
                  <a:lnTo>
                    <a:pt x="6131" y="1423"/>
                  </a:lnTo>
                  <a:lnTo>
                    <a:pt x="6821" y="1423"/>
                  </a:lnTo>
                  <a:lnTo>
                    <a:pt x="4729"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3110;p43">
              <a:extLst>
                <a:ext uri="{FF2B5EF4-FFF2-40B4-BE49-F238E27FC236}">
                  <a16:creationId xmlns:a16="http://schemas.microsoft.com/office/drawing/2014/main" id="{4A75DA13-CFDF-4E63-BB77-D6CCB817F4CA}"/>
                </a:ext>
              </a:extLst>
            </p:cNvPr>
            <p:cNvSpPr/>
            <p:nvPr/>
          </p:nvSpPr>
          <p:spPr>
            <a:xfrm>
              <a:off x="3518375" y="2873975"/>
              <a:ext cx="235400" cy="218150"/>
            </a:xfrm>
            <a:custGeom>
              <a:avLst/>
              <a:gdLst/>
              <a:ahLst/>
              <a:cxnLst/>
              <a:rect l="l" t="t" r="r" b="b"/>
              <a:pathLst>
                <a:path w="9416" h="8726" extrusionOk="0">
                  <a:moveTo>
                    <a:pt x="3411" y="0"/>
                  </a:moveTo>
                  <a:lnTo>
                    <a:pt x="3850" y="5105"/>
                  </a:lnTo>
                  <a:lnTo>
                    <a:pt x="4038" y="5210"/>
                  </a:lnTo>
                  <a:lnTo>
                    <a:pt x="3850" y="5733"/>
                  </a:lnTo>
                  <a:lnTo>
                    <a:pt x="1800" y="5733"/>
                  </a:lnTo>
                  <a:lnTo>
                    <a:pt x="1737" y="5691"/>
                  </a:lnTo>
                  <a:lnTo>
                    <a:pt x="1674" y="5629"/>
                  </a:lnTo>
                  <a:lnTo>
                    <a:pt x="1590" y="5629"/>
                  </a:lnTo>
                  <a:lnTo>
                    <a:pt x="1486" y="5733"/>
                  </a:lnTo>
                  <a:lnTo>
                    <a:pt x="1444" y="5670"/>
                  </a:lnTo>
                  <a:lnTo>
                    <a:pt x="1423" y="5482"/>
                  </a:lnTo>
                  <a:lnTo>
                    <a:pt x="1276" y="5440"/>
                  </a:lnTo>
                  <a:lnTo>
                    <a:pt x="1004" y="5566"/>
                  </a:lnTo>
                  <a:lnTo>
                    <a:pt x="858" y="5859"/>
                  </a:lnTo>
                  <a:lnTo>
                    <a:pt x="795" y="5796"/>
                  </a:lnTo>
                  <a:lnTo>
                    <a:pt x="711" y="5629"/>
                  </a:lnTo>
                  <a:lnTo>
                    <a:pt x="691" y="5461"/>
                  </a:lnTo>
                  <a:lnTo>
                    <a:pt x="544" y="5461"/>
                  </a:lnTo>
                  <a:lnTo>
                    <a:pt x="377" y="5524"/>
                  </a:lnTo>
                  <a:lnTo>
                    <a:pt x="377" y="5754"/>
                  </a:lnTo>
                  <a:lnTo>
                    <a:pt x="377" y="5838"/>
                  </a:lnTo>
                  <a:lnTo>
                    <a:pt x="314" y="5984"/>
                  </a:lnTo>
                  <a:lnTo>
                    <a:pt x="126" y="5984"/>
                  </a:lnTo>
                  <a:lnTo>
                    <a:pt x="0" y="6089"/>
                  </a:lnTo>
                  <a:lnTo>
                    <a:pt x="84" y="6173"/>
                  </a:lnTo>
                  <a:lnTo>
                    <a:pt x="84" y="6277"/>
                  </a:lnTo>
                  <a:lnTo>
                    <a:pt x="105" y="6361"/>
                  </a:lnTo>
                  <a:lnTo>
                    <a:pt x="63" y="6591"/>
                  </a:lnTo>
                  <a:lnTo>
                    <a:pt x="84" y="6675"/>
                  </a:lnTo>
                  <a:lnTo>
                    <a:pt x="209" y="6800"/>
                  </a:lnTo>
                  <a:lnTo>
                    <a:pt x="272" y="6926"/>
                  </a:lnTo>
                  <a:lnTo>
                    <a:pt x="335" y="7010"/>
                  </a:lnTo>
                  <a:lnTo>
                    <a:pt x="398" y="6989"/>
                  </a:lnTo>
                  <a:lnTo>
                    <a:pt x="481" y="7030"/>
                  </a:lnTo>
                  <a:lnTo>
                    <a:pt x="502" y="7114"/>
                  </a:lnTo>
                  <a:lnTo>
                    <a:pt x="586" y="7219"/>
                  </a:lnTo>
                  <a:lnTo>
                    <a:pt x="586" y="7261"/>
                  </a:lnTo>
                  <a:lnTo>
                    <a:pt x="523" y="7344"/>
                  </a:lnTo>
                  <a:lnTo>
                    <a:pt x="544" y="7428"/>
                  </a:lnTo>
                  <a:lnTo>
                    <a:pt x="691" y="7512"/>
                  </a:lnTo>
                  <a:lnTo>
                    <a:pt x="691" y="7616"/>
                  </a:lnTo>
                  <a:lnTo>
                    <a:pt x="649" y="7679"/>
                  </a:lnTo>
                  <a:lnTo>
                    <a:pt x="732" y="7721"/>
                  </a:lnTo>
                  <a:lnTo>
                    <a:pt x="837" y="7658"/>
                  </a:lnTo>
                  <a:lnTo>
                    <a:pt x="921" y="7679"/>
                  </a:lnTo>
                  <a:lnTo>
                    <a:pt x="1046" y="7784"/>
                  </a:lnTo>
                  <a:lnTo>
                    <a:pt x="1214" y="7784"/>
                  </a:lnTo>
                  <a:lnTo>
                    <a:pt x="1318" y="7721"/>
                  </a:lnTo>
                  <a:lnTo>
                    <a:pt x="1381" y="7679"/>
                  </a:lnTo>
                  <a:lnTo>
                    <a:pt x="1486" y="7533"/>
                  </a:lnTo>
                  <a:lnTo>
                    <a:pt x="1632" y="7533"/>
                  </a:lnTo>
                  <a:lnTo>
                    <a:pt x="1779" y="7616"/>
                  </a:lnTo>
                  <a:lnTo>
                    <a:pt x="1800" y="7554"/>
                  </a:lnTo>
                  <a:lnTo>
                    <a:pt x="1904" y="7533"/>
                  </a:lnTo>
                  <a:lnTo>
                    <a:pt x="1946" y="7574"/>
                  </a:lnTo>
                  <a:lnTo>
                    <a:pt x="2072" y="7679"/>
                  </a:lnTo>
                  <a:lnTo>
                    <a:pt x="2113" y="7826"/>
                  </a:lnTo>
                  <a:lnTo>
                    <a:pt x="2092" y="7972"/>
                  </a:lnTo>
                  <a:lnTo>
                    <a:pt x="2155" y="8035"/>
                  </a:lnTo>
                  <a:lnTo>
                    <a:pt x="2281" y="8056"/>
                  </a:lnTo>
                  <a:lnTo>
                    <a:pt x="2281" y="8098"/>
                  </a:lnTo>
                  <a:lnTo>
                    <a:pt x="2176" y="8265"/>
                  </a:lnTo>
                  <a:lnTo>
                    <a:pt x="2113" y="8411"/>
                  </a:lnTo>
                  <a:lnTo>
                    <a:pt x="2113" y="8411"/>
                  </a:lnTo>
                  <a:lnTo>
                    <a:pt x="2218" y="8390"/>
                  </a:lnTo>
                  <a:lnTo>
                    <a:pt x="2281" y="8307"/>
                  </a:lnTo>
                  <a:lnTo>
                    <a:pt x="2364" y="8307"/>
                  </a:lnTo>
                  <a:lnTo>
                    <a:pt x="2364" y="8411"/>
                  </a:lnTo>
                  <a:lnTo>
                    <a:pt x="2385" y="8495"/>
                  </a:lnTo>
                  <a:lnTo>
                    <a:pt x="2385" y="8558"/>
                  </a:lnTo>
                  <a:lnTo>
                    <a:pt x="2532" y="8579"/>
                  </a:lnTo>
                  <a:lnTo>
                    <a:pt x="2595" y="8621"/>
                  </a:lnTo>
                  <a:lnTo>
                    <a:pt x="2595" y="8704"/>
                  </a:lnTo>
                  <a:lnTo>
                    <a:pt x="2783" y="8600"/>
                  </a:lnTo>
                  <a:lnTo>
                    <a:pt x="2846" y="8600"/>
                  </a:lnTo>
                  <a:lnTo>
                    <a:pt x="2992" y="8683"/>
                  </a:lnTo>
                  <a:lnTo>
                    <a:pt x="3222" y="8683"/>
                  </a:lnTo>
                  <a:lnTo>
                    <a:pt x="3264" y="8662"/>
                  </a:lnTo>
                  <a:lnTo>
                    <a:pt x="3264" y="8600"/>
                  </a:lnTo>
                  <a:lnTo>
                    <a:pt x="3452" y="8558"/>
                  </a:lnTo>
                  <a:lnTo>
                    <a:pt x="3620" y="8579"/>
                  </a:lnTo>
                  <a:lnTo>
                    <a:pt x="3578" y="8621"/>
                  </a:lnTo>
                  <a:lnTo>
                    <a:pt x="3620" y="8683"/>
                  </a:lnTo>
                  <a:lnTo>
                    <a:pt x="3787" y="8725"/>
                  </a:lnTo>
                  <a:lnTo>
                    <a:pt x="3892" y="8579"/>
                  </a:lnTo>
                  <a:lnTo>
                    <a:pt x="3976" y="8516"/>
                  </a:lnTo>
                  <a:lnTo>
                    <a:pt x="3997" y="8390"/>
                  </a:lnTo>
                  <a:lnTo>
                    <a:pt x="3976" y="8307"/>
                  </a:lnTo>
                  <a:lnTo>
                    <a:pt x="3976" y="8181"/>
                  </a:lnTo>
                  <a:lnTo>
                    <a:pt x="4080" y="8160"/>
                  </a:lnTo>
                  <a:lnTo>
                    <a:pt x="4059" y="7993"/>
                  </a:lnTo>
                  <a:lnTo>
                    <a:pt x="4038" y="7888"/>
                  </a:lnTo>
                  <a:lnTo>
                    <a:pt x="4143" y="7826"/>
                  </a:lnTo>
                  <a:lnTo>
                    <a:pt x="4269" y="7679"/>
                  </a:lnTo>
                  <a:lnTo>
                    <a:pt x="4457" y="7407"/>
                  </a:lnTo>
                  <a:lnTo>
                    <a:pt x="4561" y="7219"/>
                  </a:lnTo>
                  <a:lnTo>
                    <a:pt x="4582" y="7135"/>
                  </a:lnTo>
                  <a:lnTo>
                    <a:pt x="4708" y="6926"/>
                  </a:lnTo>
                  <a:lnTo>
                    <a:pt x="4792" y="6905"/>
                  </a:lnTo>
                  <a:lnTo>
                    <a:pt x="4813" y="6821"/>
                  </a:lnTo>
                  <a:lnTo>
                    <a:pt x="4980" y="6800"/>
                  </a:lnTo>
                  <a:lnTo>
                    <a:pt x="5043" y="6821"/>
                  </a:lnTo>
                  <a:lnTo>
                    <a:pt x="5336" y="6738"/>
                  </a:lnTo>
                  <a:lnTo>
                    <a:pt x="5398" y="6612"/>
                  </a:lnTo>
                  <a:lnTo>
                    <a:pt x="5712" y="6403"/>
                  </a:lnTo>
                  <a:lnTo>
                    <a:pt x="6152" y="6173"/>
                  </a:lnTo>
                  <a:lnTo>
                    <a:pt x="6277" y="6047"/>
                  </a:lnTo>
                  <a:lnTo>
                    <a:pt x="6465" y="5942"/>
                  </a:lnTo>
                  <a:lnTo>
                    <a:pt x="6758" y="5901"/>
                  </a:lnTo>
                  <a:lnTo>
                    <a:pt x="6884" y="5880"/>
                  </a:lnTo>
                  <a:lnTo>
                    <a:pt x="7072" y="5942"/>
                  </a:lnTo>
                  <a:lnTo>
                    <a:pt x="7177" y="5942"/>
                  </a:lnTo>
                  <a:lnTo>
                    <a:pt x="7198" y="5984"/>
                  </a:lnTo>
                  <a:lnTo>
                    <a:pt x="7219" y="5963"/>
                  </a:lnTo>
                  <a:lnTo>
                    <a:pt x="7344" y="5984"/>
                  </a:lnTo>
                  <a:lnTo>
                    <a:pt x="7742" y="5963"/>
                  </a:lnTo>
                  <a:lnTo>
                    <a:pt x="7867" y="5963"/>
                  </a:lnTo>
                  <a:lnTo>
                    <a:pt x="8035" y="5880"/>
                  </a:lnTo>
                  <a:lnTo>
                    <a:pt x="8390" y="5880"/>
                  </a:lnTo>
                  <a:lnTo>
                    <a:pt x="8558" y="5775"/>
                  </a:lnTo>
                  <a:lnTo>
                    <a:pt x="8746" y="5775"/>
                  </a:lnTo>
                  <a:lnTo>
                    <a:pt x="8893" y="5670"/>
                  </a:lnTo>
                  <a:lnTo>
                    <a:pt x="9186" y="5524"/>
                  </a:lnTo>
                  <a:lnTo>
                    <a:pt x="9227" y="5377"/>
                  </a:lnTo>
                  <a:lnTo>
                    <a:pt x="9269" y="5210"/>
                  </a:lnTo>
                  <a:lnTo>
                    <a:pt x="9332" y="5126"/>
                  </a:lnTo>
                  <a:lnTo>
                    <a:pt x="9395" y="4624"/>
                  </a:lnTo>
                  <a:lnTo>
                    <a:pt x="9416" y="3494"/>
                  </a:lnTo>
                  <a:lnTo>
                    <a:pt x="9186" y="3578"/>
                  </a:lnTo>
                  <a:lnTo>
                    <a:pt x="8914" y="3599"/>
                  </a:lnTo>
                  <a:lnTo>
                    <a:pt x="8788" y="3557"/>
                  </a:lnTo>
                  <a:lnTo>
                    <a:pt x="8746" y="3473"/>
                  </a:lnTo>
                  <a:lnTo>
                    <a:pt x="8809" y="3285"/>
                  </a:lnTo>
                  <a:lnTo>
                    <a:pt x="8809" y="3180"/>
                  </a:lnTo>
                  <a:lnTo>
                    <a:pt x="8704" y="3118"/>
                  </a:lnTo>
                  <a:lnTo>
                    <a:pt x="8558" y="3055"/>
                  </a:lnTo>
                  <a:lnTo>
                    <a:pt x="8453" y="2929"/>
                  </a:lnTo>
                  <a:lnTo>
                    <a:pt x="8286" y="2867"/>
                  </a:lnTo>
                  <a:lnTo>
                    <a:pt x="8077" y="2867"/>
                  </a:lnTo>
                  <a:lnTo>
                    <a:pt x="7951" y="2762"/>
                  </a:lnTo>
                  <a:lnTo>
                    <a:pt x="7909" y="2511"/>
                  </a:lnTo>
                  <a:lnTo>
                    <a:pt x="4101"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3111;p43">
              <a:extLst>
                <a:ext uri="{FF2B5EF4-FFF2-40B4-BE49-F238E27FC236}">
                  <a16:creationId xmlns:a16="http://schemas.microsoft.com/office/drawing/2014/main" id="{FE5627A9-2CE1-4A4A-BACB-8728FE51FF6D}"/>
                </a:ext>
              </a:extLst>
            </p:cNvPr>
            <p:cNvSpPr/>
            <p:nvPr/>
          </p:nvSpPr>
          <p:spPr>
            <a:xfrm>
              <a:off x="3617750" y="3020950"/>
              <a:ext cx="108825" cy="79025"/>
            </a:xfrm>
            <a:custGeom>
              <a:avLst/>
              <a:gdLst/>
              <a:ahLst/>
              <a:cxnLst/>
              <a:rect l="l" t="t" r="r" b="b"/>
              <a:pathLst>
                <a:path w="4353" h="3161" extrusionOk="0">
                  <a:moveTo>
                    <a:pt x="2909" y="1"/>
                  </a:moveTo>
                  <a:lnTo>
                    <a:pt x="2783" y="22"/>
                  </a:lnTo>
                  <a:lnTo>
                    <a:pt x="2490" y="63"/>
                  </a:lnTo>
                  <a:lnTo>
                    <a:pt x="2302" y="168"/>
                  </a:lnTo>
                  <a:lnTo>
                    <a:pt x="2177" y="294"/>
                  </a:lnTo>
                  <a:lnTo>
                    <a:pt x="1737" y="524"/>
                  </a:lnTo>
                  <a:lnTo>
                    <a:pt x="1423" y="733"/>
                  </a:lnTo>
                  <a:lnTo>
                    <a:pt x="1361" y="859"/>
                  </a:lnTo>
                  <a:lnTo>
                    <a:pt x="1068" y="942"/>
                  </a:lnTo>
                  <a:lnTo>
                    <a:pt x="1005" y="921"/>
                  </a:lnTo>
                  <a:lnTo>
                    <a:pt x="838" y="942"/>
                  </a:lnTo>
                  <a:lnTo>
                    <a:pt x="817" y="1026"/>
                  </a:lnTo>
                  <a:lnTo>
                    <a:pt x="733" y="1047"/>
                  </a:lnTo>
                  <a:lnTo>
                    <a:pt x="607" y="1256"/>
                  </a:lnTo>
                  <a:lnTo>
                    <a:pt x="586" y="1340"/>
                  </a:lnTo>
                  <a:lnTo>
                    <a:pt x="482" y="1528"/>
                  </a:lnTo>
                  <a:lnTo>
                    <a:pt x="294" y="1800"/>
                  </a:lnTo>
                  <a:lnTo>
                    <a:pt x="168" y="1947"/>
                  </a:lnTo>
                  <a:lnTo>
                    <a:pt x="63" y="2009"/>
                  </a:lnTo>
                  <a:lnTo>
                    <a:pt x="84" y="2114"/>
                  </a:lnTo>
                  <a:lnTo>
                    <a:pt x="105" y="2281"/>
                  </a:lnTo>
                  <a:lnTo>
                    <a:pt x="1" y="2302"/>
                  </a:lnTo>
                  <a:lnTo>
                    <a:pt x="1" y="2428"/>
                  </a:lnTo>
                  <a:lnTo>
                    <a:pt x="22" y="2511"/>
                  </a:lnTo>
                  <a:lnTo>
                    <a:pt x="1" y="2637"/>
                  </a:lnTo>
                  <a:lnTo>
                    <a:pt x="22" y="2637"/>
                  </a:lnTo>
                  <a:lnTo>
                    <a:pt x="189" y="2783"/>
                  </a:lnTo>
                  <a:lnTo>
                    <a:pt x="398" y="2888"/>
                  </a:lnTo>
                  <a:lnTo>
                    <a:pt x="503" y="2888"/>
                  </a:lnTo>
                  <a:lnTo>
                    <a:pt x="545" y="2930"/>
                  </a:lnTo>
                  <a:lnTo>
                    <a:pt x="649" y="2930"/>
                  </a:lnTo>
                  <a:lnTo>
                    <a:pt x="754" y="2993"/>
                  </a:lnTo>
                  <a:lnTo>
                    <a:pt x="838" y="3097"/>
                  </a:lnTo>
                  <a:lnTo>
                    <a:pt x="1026" y="3160"/>
                  </a:lnTo>
                  <a:lnTo>
                    <a:pt x="1151" y="3139"/>
                  </a:lnTo>
                  <a:lnTo>
                    <a:pt x="1256" y="3055"/>
                  </a:lnTo>
                  <a:lnTo>
                    <a:pt x="1340" y="3055"/>
                  </a:lnTo>
                  <a:lnTo>
                    <a:pt x="1423" y="3139"/>
                  </a:lnTo>
                  <a:lnTo>
                    <a:pt x="1549" y="3139"/>
                  </a:lnTo>
                  <a:lnTo>
                    <a:pt x="1549" y="2993"/>
                  </a:lnTo>
                  <a:lnTo>
                    <a:pt x="1465" y="2825"/>
                  </a:lnTo>
                  <a:lnTo>
                    <a:pt x="1423" y="2783"/>
                  </a:lnTo>
                  <a:lnTo>
                    <a:pt x="1361" y="2595"/>
                  </a:lnTo>
                  <a:lnTo>
                    <a:pt x="1382" y="2470"/>
                  </a:lnTo>
                  <a:lnTo>
                    <a:pt x="1591" y="2428"/>
                  </a:lnTo>
                  <a:lnTo>
                    <a:pt x="2365" y="2428"/>
                  </a:lnTo>
                  <a:lnTo>
                    <a:pt x="2574" y="2386"/>
                  </a:lnTo>
                  <a:lnTo>
                    <a:pt x="2721" y="2386"/>
                  </a:lnTo>
                  <a:lnTo>
                    <a:pt x="2846" y="2323"/>
                  </a:lnTo>
                  <a:lnTo>
                    <a:pt x="2930" y="2323"/>
                  </a:lnTo>
                  <a:lnTo>
                    <a:pt x="3537" y="2491"/>
                  </a:lnTo>
                  <a:lnTo>
                    <a:pt x="3558" y="2428"/>
                  </a:lnTo>
                  <a:lnTo>
                    <a:pt x="3683" y="2386"/>
                  </a:lnTo>
                  <a:lnTo>
                    <a:pt x="3683" y="2281"/>
                  </a:lnTo>
                  <a:lnTo>
                    <a:pt x="3767" y="2198"/>
                  </a:lnTo>
                  <a:lnTo>
                    <a:pt x="3767" y="2093"/>
                  </a:lnTo>
                  <a:lnTo>
                    <a:pt x="3871" y="2051"/>
                  </a:lnTo>
                  <a:lnTo>
                    <a:pt x="3955" y="2072"/>
                  </a:lnTo>
                  <a:lnTo>
                    <a:pt x="4143" y="1967"/>
                  </a:lnTo>
                  <a:lnTo>
                    <a:pt x="4206" y="1967"/>
                  </a:lnTo>
                  <a:lnTo>
                    <a:pt x="4353" y="1800"/>
                  </a:lnTo>
                  <a:lnTo>
                    <a:pt x="4353" y="1737"/>
                  </a:lnTo>
                  <a:lnTo>
                    <a:pt x="4311" y="1737"/>
                  </a:lnTo>
                  <a:lnTo>
                    <a:pt x="4185" y="1570"/>
                  </a:lnTo>
                  <a:lnTo>
                    <a:pt x="4248" y="1465"/>
                  </a:lnTo>
                  <a:lnTo>
                    <a:pt x="4248" y="1361"/>
                  </a:lnTo>
                  <a:lnTo>
                    <a:pt x="4185" y="1319"/>
                  </a:lnTo>
                  <a:lnTo>
                    <a:pt x="4185" y="1256"/>
                  </a:lnTo>
                  <a:lnTo>
                    <a:pt x="4102" y="1214"/>
                  </a:lnTo>
                  <a:lnTo>
                    <a:pt x="3871" y="1340"/>
                  </a:lnTo>
                  <a:lnTo>
                    <a:pt x="3662" y="1214"/>
                  </a:lnTo>
                  <a:lnTo>
                    <a:pt x="3662" y="963"/>
                  </a:lnTo>
                  <a:lnTo>
                    <a:pt x="3118" y="607"/>
                  </a:lnTo>
                  <a:lnTo>
                    <a:pt x="3118" y="419"/>
                  </a:lnTo>
                  <a:lnTo>
                    <a:pt x="3202" y="314"/>
                  </a:lnTo>
                  <a:lnTo>
                    <a:pt x="3202" y="168"/>
                  </a:lnTo>
                  <a:lnTo>
                    <a:pt x="3223" y="105"/>
                  </a:lnTo>
                  <a:lnTo>
                    <a:pt x="3202" y="63"/>
                  </a:lnTo>
                  <a:lnTo>
                    <a:pt x="3097" y="63"/>
                  </a:lnTo>
                  <a:lnTo>
                    <a:pt x="2909"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3112;p43">
              <a:extLst>
                <a:ext uri="{FF2B5EF4-FFF2-40B4-BE49-F238E27FC236}">
                  <a16:creationId xmlns:a16="http://schemas.microsoft.com/office/drawing/2014/main" id="{04EBD7B4-16BB-44C6-93B0-625EF091170B}"/>
                </a:ext>
              </a:extLst>
            </p:cNvPr>
            <p:cNvSpPr/>
            <p:nvPr/>
          </p:nvSpPr>
          <p:spPr>
            <a:xfrm>
              <a:off x="3442525" y="2997925"/>
              <a:ext cx="93125" cy="68050"/>
            </a:xfrm>
            <a:custGeom>
              <a:avLst/>
              <a:gdLst/>
              <a:ahLst/>
              <a:cxnLst/>
              <a:rect l="l" t="t" r="r" b="b"/>
              <a:pathLst>
                <a:path w="3725" h="2722" extrusionOk="0">
                  <a:moveTo>
                    <a:pt x="1444" y="1"/>
                  </a:moveTo>
                  <a:lnTo>
                    <a:pt x="1151" y="106"/>
                  </a:lnTo>
                  <a:lnTo>
                    <a:pt x="837" y="168"/>
                  </a:lnTo>
                  <a:lnTo>
                    <a:pt x="712" y="273"/>
                  </a:lnTo>
                  <a:lnTo>
                    <a:pt x="628" y="273"/>
                  </a:lnTo>
                  <a:lnTo>
                    <a:pt x="523" y="357"/>
                  </a:lnTo>
                  <a:lnTo>
                    <a:pt x="502" y="524"/>
                  </a:lnTo>
                  <a:lnTo>
                    <a:pt x="377" y="817"/>
                  </a:lnTo>
                  <a:lnTo>
                    <a:pt x="0" y="1131"/>
                  </a:lnTo>
                  <a:lnTo>
                    <a:pt x="188" y="1298"/>
                  </a:lnTo>
                  <a:lnTo>
                    <a:pt x="314" y="1528"/>
                  </a:lnTo>
                  <a:lnTo>
                    <a:pt x="419" y="1528"/>
                  </a:lnTo>
                  <a:lnTo>
                    <a:pt x="419" y="1654"/>
                  </a:lnTo>
                  <a:lnTo>
                    <a:pt x="398" y="1654"/>
                  </a:lnTo>
                  <a:lnTo>
                    <a:pt x="523" y="1759"/>
                  </a:lnTo>
                  <a:lnTo>
                    <a:pt x="440" y="1821"/>
                  </a:lnTo>
                  <a:lnTo>
                    <a:pt x="481" y="1863"/>
                  </a:lnTo>
                  <a:lnTo>
                    <a:pt x="732" y="1863"/>
                  </a:lnTo>
                  <a:lnTo>
                    <a:pt x="795" y="1842"/>
                  </a:lnTo>
                  <a:lnTo>
                    <a:pt x="900" y="1842"/>
                  </a:lnTo>
                  <a:lnTo>
                    <a:pt x="1109" y="1675"/>
                  </a:lnTo>
                  <a:lnTo>
                    <a:pt x="1256" y="1612"/>
                  </a:lnTo>
                  <a:lnTo>
                    <a:pt x="1360" y="1633"/>
                  </a:lnTo>
                  <a:lnTo>
                    <a:pt x="1486" y="1633"/>
                  </a:lnTo>
                  <a:lnTo>
                    <a:pt x="1674" y="1759"/>
                  </a:lnTo>
                  <a:lnTo>
                    <a:pt x="1779" y="1759"/>
                  </a:lnTo>
                  <a:lnTo>
                    <a:pt x="2051" y="1926"/>
                  </a:lnTo>
                  <a:lnTo>
                    <a:pt x="2093" y="1884"/>
                  </a:lnTo>
                  <a:lnTo>
                    <a:pt x="2155" y="1968"/>
                  </a:lnTo>
                  <a:lnTo>
                    <a:pt x="2093" y="2052"/>
                  </a:lnTo>
                  <a:lnTo>
                    <a:pt x="1967" y="2052"/>
                  </a:lnTo>
                  <a:lnTo>
                    <a:pt x="1779" y="1968"/>
                  </a:lnTo>
                  <a:lnTo>
                    <a:pt x="1632" y="1926"/>
                  </a:lnTo>
                  <a:lnTo>
                    <a:pt x="1528" y="1926"/>
                  </a:lnTo>
                  <a:lnTo>
                    <a:pt x="1381" y="1821"/>
                  </a:lnTo>
                  <a:lnTo>
                    <a:pt x="1318" y="1842"/>
                  </a:lnTo>
                  <a:lnTo>
                    <a:pt x="1235" y="1926"/>
                  </a:lnTo>
                  <a:lnTo>
                    <a:pt x="1214" y="1884"/>
                  </a:lnTo>
                  <a:lnTo>
                    <a:pt x="1130" y="1863"/>
                  </a:lnTo>
                  <a:lnTo>
                    <a:pt x="1005" y="1947"/>
                  </a:lnTo>
                  <a:lnTo>
                    <a:pt x="900" y="1968"/>
                  </a:lnTo>
                  <a:lnTo>
                    <a:pt x="795" y="2093"/>
                  </a:lnTo>
                  <a:lnTo>
                    <a:pt x="419" y="2093"/>
                  </a:lnTo>
                  <a:lnTo>
                    <a:pt x="377" y="2156"/>
                  </a:lnTo>
                  <a:lnTo>
                    <a:pt x="377" y="2282"/>
                  </a:lnTo>
                  <a:lnTo>
                    <a:pt x="314" y="2344"/>
                  </a:lnTo>
                  <a:lnTo>
                    <a:pt x="335" y="2386"/>
                  </a:lnTo>
                  <a:lnTo>
                    <a:pt x="481" y="2303"/>
                  </a:lnTo>
                  <a:lnTo>
                    <a:pt x="691" y="2386"/>
                  </a:lnTo>
                  <a:lnTo>
                    <a:pt x="544" y="2470"/>
                  </a:lnTo>
                  <a:lnTo>
                    <a:pt x="502" y="2449"/>
                  </a:lnTo>
                  <a:lnTo>
                    <a:pt x="398" y="2407"/>
                  </a:lnTo>
                  <a:lnTo>
                    <a:pt x="398" y="2407"/>
                  </a:lnTo>
                  <a:lnTo>
                    <a:pt x="440" y="2470"/>
                  </a:lnTo>
                  <a:lnTo>
                    <a:pt x="419" y="2575"/>
                  </a:lnTo>
                  <a:lnTo>
                    <a:pt x="586" y="2616"/>
                  </a:lnTo>
                  <a:lnTo>
                    <a:pt x="753" y="2512"/>
                  </a:lnTo>
                  <a:lnTo>
                    <a:pt x="1151" y="2554"/>
                  </a:lnTo>
                  <a:lnTo>
                    <a:pt x="1256" y="2407"/>
                  </a:lnTo>
                  <a:lnTo>
                    <a:pt x="1465" y="2344"/>
                  </a:lnTo>
                  <a:lnTo>
                    <a:pt x="1988" y="2344"/>
                  </a:lnTo>
                  <a:lnTo>
                    <a:pt x="2113" y="2386"/>
                  </a:lnTo>
                  <a:lnTo>
                    <a:pt x="2113" y="2365"/>
                  </a:lnTo>
                  <a:lnTo>
                    <a:pt x="2260" y="2344"/>
                  </a:lnTo>
                  <a:lnTo>
                    <a:pt x="2595" y="2365"/>
                  </a:lnTo>
                  <a:lnTo>
                    <a:pt x="2825" y="2470"/>
                  </a:lnTo>
                  <a:lnTo>
                    <a:pt x="2929" y="2554"/>
                  </a:lnTo>
                  <a:lnTo>
                    <a:pt x="3118" y="2554"/>
                  </a:lnTo>
                  <a:lnTo>
                    <a:pt x="3306" y="2616"/>
                  </a:lnTo>
                  <a:lnTo>
                    <a:pt x="3411" y="2554"/>
                  </a:lnTo>
                  <a:lnTo>
                    <a:pt x="3515" y="2575"/>
                  </a:lnTo>
                  <a:lnTo>
                    <a:pt x="3557" y="2616"/>
                  </a:lnTo>
                  <a:lnTo>
                    <a:pt x="3683" y="2616"/>
                  </a:lnTo>
                  <a:lnTo>
                    <a:pt x="3683" y="2721"/>
                  </a:lnTo>
                  <a:lnTo>
                    <a:pt x="3725" y="2658"/>
                  </a:lnTo>
                  <a:lnTo>
                    <a:pt x="3725" y="2554"/>
                  </a:lnTo>
                  <a:lnTo>
                    <a:pt x="3578" y="2470"/>
                  </a:lnTo>
                  <a:lnTo>
                    <a:pt x="3557" y="2386"/>
                  </a:lnTo>
                  <a:lnTo>
                    <a:pt x="3620" y="2303"/>
                  </a:lnTo>
                  <a:lnTo>
                    <a:pt x="3620" y="2261"/>
                  </a:lnTo>
                  <a:lnTo>
                    <a:pt x="3536" y="2156"/>
                  </a:lnTo>
                  <a:lnTo>
                    <a:pt x="3515" y="2072"/>
                  </a:lnTo>
                  <a:lnTo>
                    <a:pt x="3432" y="2031"/>
                  </a:lnTo>
                  <a:lnTo>
                    <a:pt x="3369" y="2052"/>
                  </a:lnTo>
                  <a:lnTo>
                    <a:pt x="3306" y="1968"/>
                  </a:lnTo>
                  <a:lnTo>
                    <a:pt x="3243" y="1842"/>
                  </a:lnTo>
                  <a:lnTo>
                    <a:pt x="3118" y="1717"/>
                  </a:lnTo>
                  <a:lnTo>
                    <a:pt x="3097" y="1633"/>
                  </a:lnTo>
                  <a:lnTo>
                    <a:pt x="3139" y="1403"/>
                  </a:lnTo>
                  <a:lnTo>
                    <a:pt x="3118" y="1319"/>
                  </a:lnTo>
                  <a:lnTo>
                    <a:pt x="3118" y="1215"/>
                  </a:lnTo>
                  <a:lnTo>
                    <a:pt x="3034" y="1131"/>
                  </a:lnTo>
                  <a:lnTo>
                    <a:pt x="3013" y="1047"/>
                  </a:lnTo>
                  <a:lnTo>
                    <a:pt x="2846" y="943"/>
                  </a:lnTo>
                  <a:lnTo>
                    <a:pt x="2741" y="922"/>
                  </a:lnTo>
                  <a:lnTo>
                    <a:pt x="2720" y="796"/>
                  </a:lnTo>
                  <a:lnTo>
                    <a:pt x="2595" y="775"/>
                  </a:lnTo>
                  <a:lnTo>
                    <a:pt x="2595" y="629"/>
                  </a:lnTo>
                  <a:lnTo>
                    <a:pt x="2469" y="524"/>
                  </a:lnTo>
                  <a:lnTo>
                    <a:pt x="2427" y="399"/>
                  </a:lnTo>
                  <a:lnTo>
                    <a:pt x="2385" y="357"/>
                  </a:lnTo>
                  <a:lnTo>
                    <a:pt x="2302" y="357"/>
                  </a:lnTo>
                  <a:lnTo>
                    <a:pt x="2260" y="315"/>
                  </a:lnTo>
                  <a:lnTo>
                    <a:pt x="2176" y="378"/>
                  </a:lnTo>
                  <a:lnTo>
                    <a:pt x="2093" y="357"/>
                  </a:lnTo>
                  <a:lnTo>
                    <a:pt x="2093" y="273"/>
                  </a:lnTo>
                  <a:lnTo>
                    <a:pt x="1967" y="106"/>
                  </a:lnTo>
                  <a:lnTo>
                    <a:pt x="1800" y="85"/>
                  </a:lnTo>
                  <a:lnTo>
                    <a:pt x="1549"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3113;p43">
              <a:extLst>
                <a:ext uri="{FF2B5EF4-FFF2-40B4-BE49-F238E27FC236}">
                  <a16:creationId xmlns:a16="http://schemas.microsoft.com/office/drawing/2014/main" id="{D21F2CD6-7BC4-47BF-9DBB-EE16C9A62C73}"/>
                </a:ext>
              </a:extLst>
            </p:cNvPr>
            <p:cNvSpPr/>
            <p:nvPr/>
          </p:nvSpPr>
          <p:spPr>
            <a:xfrm>
              <a:off x="3452975" y="3056525"/>
              <a:ext cx="44500" cy="26700"/>
            </a:xfrm>
            <a:custGeom>
              <a:avLst/>
              <a:gdLst/>
              <a:ahLst/>
              <a:cxnLst/>
              <a:rect l="l" t="t" r="r" b="b"/>
              <a:pathLst>
                <a:path w="1780" h="1068" extrusionOk="0">
                  <a:moveTo>
                    <a:pt x="1047" y="0"/>
                  </a:moveTo>
                  <a:lnTo>
                    <a:pt x="838" y="63"/>
                  </a:lnTo>
                  <a:lnTo>
                    <a:pt x="733" y="210"/>
                  </a:lnTo>
                  <a:lnTo>
                    <a:pt x="335" y="168"/>
                  </a:lnTo>
                  <a:lnTo>
                    <a:pt x="168" y="272"/>
                  </a:lnTo>
                  <a:lnTo>
                    <a:pt x="1" y="231"/>
                  </a:lnTo>
                  <a:lnTo>
                    <a:pt x="1" y="231"/>
                  </a:lnTo>
                  <a:lnTo>
                    <a:pt x="63" y="314"/>
                  </a:lnTo>
                  <a:lnTo>
                    <a:pt x="273" y="335"/>
                  </a:lnTo>
                  <a:lnTo>
                    <a:pt x="335" y="335"/>
                  </a:lnTo>
                  <a:lnTo>
                    <a:pt x="231" y="419"/>
                  </a:lnTo>
                  <a:lnTo>
                    <a:pt x="335" y="524"/>
                  </a:lnTo>
                  <a:lnTo>
                    <a:pt x="440" y="524"/>
                  </a:lnTo>
                  <a:lnTo>
                    <a:pt x="482" y="586"/>
                  </a:lnTo>
                  <a:lnTo>
                    <a:pt x="545" y="586"/>
                  </a:lnTo>
                  <a:lnTo>
                    <a:pt x="691" y="544"/>
                  </a:lnTo>
                  <a:lnTo>
                    <a:pt x="838" y="524"/>
                  </a:lnTo>
                  <a:lnTo>
                    <a:pt x="1005" y="586"/>
                  </a:lnTo>
                  <a:lnTo>
                    <a:pt x="942" y="649"/>
                  </a:lnTo>
                  <a:lnTo>
                    <a:pt x="649" y="649"/>
                  </a:lnTo>
                  <a:lnTo>
                    <a:pt x="691" y="691"/>
                  </a:lnTo>
                  <a:lnTo>
                    <a:pt x="796" y="691"/>
                  </a:lnTo>
                  <a:lnTo>
                    <a:pt x="838" y="754"/>
                  </a:lnTo>
                  <a:lnTo>
                    <a:pt x="817" y="796"/>
                  </a:lnTo>
                  <a:lnTo>
                    <a:pt x="859" y="796"/>
                  </a:lnTo>
                  <a:lnTo>
                    <a:pt x="733" y="963"/>
                  </a:lnTo>
                  <a:lnTo>
                    <a:pt x="963" y="942"/>
                  </a:lnTo>
                  <a:lnTo>
                    <a:pt x="963" y="1047"/>
                  </a:lnTo>
                  <a:lnTo>
                    <a:pt x="1005" y="1068"/>
                  </a:lnTo>
                  <a:lnTo>
                    <a:pt x="1131" y="1047"/>
                  </a:lnTo>
                  <a:lnTo>
                    <a:pt x="1214" y="879"/>
                  </a:lnTo>
                  <a:lnTo>
                    <a:pt x="1319" y="858"/>
                  </a:lnTo>
                  <a:lnTo>
                    <a:pt x="1465" y="775"/>
                  </a:lnTo>
                  <a:lnTo>
                    <a:pt x="1675" y="733"/>
                  </a:lnTo>
                  <a:lnTo>
                    <a:pt x="1758" y="670"/>
                  </a:lnTo>
                  <a:lnTo>
                    <a:pt x="1779" y="565"/>
                  </a:lnTo>
                  <a:lnTo>
                    <a:pt x="1695" y="482"/>
                  </a:lnTo>
                  <a:lnTo>
                    <a:pt x="1695" y="314"/>
                  </a:lnTo>
                  <a:lnTo>
                    <a:pt x="1737" y="210"/>
                  </a:lnTo>
                  <a:lnTo>
                    <a:pt x="1695" y="42"/>
                  </a:lnTo>
                  <a:lnTo>
                    <a:pt x="1570"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 name="Google Shape;3114;p43">
              <a:extLst>
                <a:ext uri="{FF2B5EF4-FFF2-40B4-BE49-F238E27FC236}">
                  <a16:creationId xmlns:a16="http://schemas.microsoft.com/office/drawing/2014/main" id="{1FEC91A5-8C9E-4266-82F3-8762B23E6227}"/>
                </a:ext>
              </a:extLst>
            </p:cNvPr>
            <p:cNvGrpSpPr/>
            <p:nvPr/>
          </p:nvGrpSpPr>
          <p:grpSpPr>
            <a:xfrm>
              <a:off x="3450375" y="3038225"/>
              <a:ext cx="132875" cy="99400"/>
              <a:chOff x="3450375" y="3038225"/>
              <a:chExt cx="132875" cy="99400"/>
            </a:xfrm>
          </p:grpSpPr>
          <p:sp>
            <p:nvSpPr>
              <p:cNvPr id="226" name="Google Shape;3115;p43">
                <a:extLst>
                  <a:ext uri="{FF2B5EF4-FFF2-40B4-BE49-F238E27FC236}">
                    <a16:creationId xmlns:a16="http://schemas.microsoft.com/office/drawing/2014/main" id="{8D4E6F87-72BA-495A-A9B9-5822FAFF4372}"/>
                  </a:ext>
                </a:extLst>
              </p:cNvPr>
              <p:cNvSpPr/>
              <p:nvPr/>
            </p:nvSpPr>
            <p:spPr>
              <a:xfrm>
                <a:off x="3450375" y="3038225"/>
                <a:ext cx="46050" cy="13625"/>
              </a:xfrm>
              <a:custGeom>
                <a:avLst/>
                <a:gdLst/>
                <a:ahLst/>
                <a:cxnLst/>
                <a:rect l="l" t="t" r="r" b="b"/>
                <a:pathLst>
                  <a:path w="1842" h="545" extrusionOk="0">
                    <a:moveTo>
                      <a:pt x="942" y="0"/>
                    </a:moveTo>
                    <a:lnTo>
                      <a:pt x="795" y="63"/>
                    </a:lnTo>
                    <a:lnTo>
                      <a:pt x="586" y="230"/>
                    </a:lnTo>
                    <a:lnTo>
                      <a:pt x="481" y="230"/>
                    </a:lnTo>
                    <a:lnTo>
                      <a:pt x="418" y="251"/>
                    </a:lnTo>
                    <a:lnTo>
                      <a:pt x="167" y="251"/>
                    </a:lnTo>
                    <a:lnTo>
                      <a:pt x="188" y="335"/>
                    </a:lnTo>
                    <a:lnTo>
                      <a:pt x="314" y="419"/>
                    </a:lnTo>
                    <a:lnTo>
                      <a:pt x="439" y="377"/>
                    </a:lnTo>
                    <a:lnTo>
                      <a:pt x="439" y="377"/>
                    </a:lnTo>
                    <a:lnTo>
                      <a:pt x="377" y="460"/>
                    </a:lnTo>
                    <a:lnTo>
                      <a:pt x="209" y="460"/>
                    </a:lnTo>
                    <a:lnTo>
                      <a:pt x="105" y="314"/>
                    </a:lnTo>
                    <a:lnTo>
                      <a:pt x="0" y="419"/>
                    </a:lnTo>
                    <a:lnTo>
                      <a:pt x="63" y="481"/>
                    </a:lnTo>
                    <a:lnTo>
                      <a:pt x="63" y="544"/>
                    </a:lnTo>
                    <a:lnTo>
                      <a:pt x="105" y="481"/>
                    </a:lnTo>
                    <a:lnTo>
                      <a:pt x="481" y="481"/>
                    </a:lnTo>
                    <a:lnTo>
                      <a:pt x="586" y="356"/>
                    </a:lnTo>
                    <a:lnTo>
                      <a:pt x="691" y="335"/>
                    </a:lnTo>
                    <a:lnTo>
                      <a:pt x="816" y="251"/>
                    </a:lnTo>
                    <a:lnTo>
                      <a:pt x="900" y="272"/>
                    </a:lnTo>
                    <a:lnTo>
                      <a:pt x="921" y="314"/>
                    </a:lnTo>
                    <a:lnTo>
                      <a:pt x="1004" y="230"/>
                    </a:lnTo>
                    <a:lnTo>
                      <a:pt x="1067" y="209"/>
                    </a:lnTo>
                    <a:lnTo>
                      <a:pt x="1214" y="314"/>
                    </a:lnTo>
                    <a:lnTo>
                      <a:pt x="1318" y="314"/>
                    </a:lnTo>
                    <a:lnTo>
                      <a:pt x="1465" y="356"/>
                    </a:lnTo>
                    <a:lnTo>
                      <a:pt x="1653" y="440"/>
                    </a:lnTo>
                    <a:lnTo>
                      <a:pt x="1779" y="440"/>
                    </a:lnTo>
                    <a:lnTo>
                      <a:pt x="1841" y="356"/>
                    </a:lnTo>
                    <a:lnTo>
                      <a:pt x="1779" y="272"/>
                    </a:lnTo>
                    <a:lnTo>
                      <a:pt x="1737" y="314"/>
                    </a:lnTo>
                    <a:lnTo>
                      <a:pt x="1465" y="147"/>
                    </a:lnTo>
                    <a:lnTo>
                      <a:pt x="1360" y="147"/>
                    </a:lnTo>
                    <a:lnTo>
                      <a:pt x="1172" y="21"/>
                    </a:lnTo>
                    <a:lnTo>
                      <a:pt x="1046" y="21"/>
                    </a:lnTo>
                    <a:lnTo>
                      <a:pt x="942"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3116;p43">
                <a:extLst>
                  <a:ext uri="{FF2B5EF4-FFF2-40B4-BE49-F238E27FC236}">
                    <a16:creationId xmlns:a16="http://schemas.microsoft.com/office/drawing/2014/main" id="{66F46BB1-FCFA-4013-948B-D4F2EC9406DD}"/>
                  </a:ext>
                </a:extLst>
              </p:cNvPr>
              <p:cNvSpPr/>
              <p:nvPr/>
            </p:nvSpPr>
            <p:spPr>
              <a:xfrm>
                <a:off x="3481225" y="3056525"/>
                <a:ext cx="102025" cy="81100"/>
              </a:xfrm>
              <a:custGeom>
                <a:avLst/>
                <a:gdLst/>
                <a:ahLst/>
                <a:cxnLst/>
                <a:rect l="l" t="t" r="r" b="b"/>
                <a:pathLst>
                  <a:path w="4081" h="3244" extrusionOk="0">
                    <a:moveTo>
                      <a:pt x="712" y="0"/>
                    </a:moveTo>
                    <a:lnTo>
                      <a:pt x="565" y="21"/>
                    </a:lnTo>
                    <a:lnTo>
                      <a:pt x="565" y="42"/>
                    </a:lnTo>
                    <a:lnTo>
                      <a:pt x="607" y="210"/>
                    </a:lnTo>
                    <a:lnTo>
                      <a:pt x="565" y="314"/>
                    </a:lnTo>
                    <a:lnTo>
                      <a:pt x="565" y="482"/>
                    </a:lnTo>
                    <a:lnTo>
                      <a:pt x="649" y="565"/>
                    </a:lnTo>
                    <a:lnTo>
                      <a:pt x="628" y="670"/>
                    </a:lnTo>
                    <a:lnTo>
                      <a:pt x="545" y="733"/>
                    </a:lnTo>
                    <a:lnTo>
                      <a:pt x="335" y="775"/>
                    </a:lnTo>
                    <a:lnTo>
                      <a:pt x="189" y="858"/>
                    </a:lnTo>
                    <a:lnTo>
                      <a:pt x="84" y="879"/>
                    </a:lnTo>
                    <a:lnTo>
                      <a:pt x="1" y="1046"/>
                    </a:lnTo>
                    <a:lnTo>
                      <a:pt x="21" y="1005"/>
                    </a:lnTo>
                    <a:lnTo>
                      <a:pt x="105" y="1109"/>
                    </a:lnTo>
                    <a:lnTo>
                      <a:pt x="42" y="1319"/>
                    </a:lnTo>
                    <a:lnTo>
                      <a:pt x="189" y="1507"/>
                    </a:lnTo>
                    <a:lnTo>
                      <a:pt x="314" y="1528"/>
                    </a:lnTo>
                    <a:lnTo>
                      <a:pt x="398" y="1570"/>
                    </a:lnTo>
                    <a:lnTo>
                      <a:pt x="440" y="1486"/>
                    </a:lnTo>
                    <a:lnTo>
                      <a:pt x="545" y="1528"/>
                    </a:lnTo>
                    <a:lnTo>
                      <a:pt x="503" y="1570"/>
                    </a:lnTo>
                    <a:lnTo>
                      <a:pt x="503" y="1674"/>
                    </a:lnTo>
                    <a:lnTo>
                      <a:pt x="545" y="1716"/>
                    </a:lnTo>
                    <a:lnTo>
                      <a:pt x="670" y="1716"/>
                    </a:lnTo>
                    <a:lnTo>
                      <a:pt x="733" y="1904"/>
                    </a:lnTo>
                    <a:lnTo>
                      <a:pt x="879" y="1988"/>
                    </a:lnTo>
                    <a:lnTo>
                      <a:pt x="963" y="2051"/>
                    </a:lnTo>
                    <a:lnTo>
                      <a:pt x="1047" y="2030"/>
                    </a:lnTo>
                    <a:lnTo>
                      <a:pt x="1235" y="1946"/>
                    </a:lnTo>
                    <a:lnTo>
                      <a:pt x="1235" y="1884"/>
                    </a:lnTo>
                    <a:lnTo>
                      <a:pt x="1381" y="1716"/>
                    </a:lnTo>
                    <a:lnTo>
                      <a:pt x="1486" y="1632"/>
                    </a:lnTo>
                    <a:lnTo>
                      <a:pt x="1612" y="1570"/>
                    </a:lnTo>
                    <a:lnTo>
                      <a:pt x="2114" y="1570"/>
                    </a:lnTo>
                    <a:lnTo>
                      <a:pt x="2197" y="1716"/>
                    </a:lnTo>
                    <a:lnTo>
                      <a:pt x="2239" y="1821"/>
                    </a:lnTo>
                    <a:lnTo>
                      <a:pt x="2407" y="2093"/>
                    </a:lnTo>
                    <a:lnTo>
                      <a:pt x="2386" y="2156"/>
                    </a:lnTo>
                    <a:lnTo>
                      <a:pt x="2490" y="2260"/>
                    </a:lnTo>
                    <a:lnTo>
                      <a:pt x="2490" y="2365"/>
                    </a:lnTo>
                    <a:lnTo>
                      <a:pt x="2407" y="2407"/>
                    </a:lnTo>
                    <a:lnTo>
                      <a:pt x="2407" y="2511"/>
                    </a:lnTo>
                    <a:lnTo>
                      <a:pt x="2449" y="2532"/>
                    </a:lnTo>
                    <a:lnTo>
                      <a:pt x="2449" y="2574"/>
                    </a:lnTo>
                    <a:lnTo>
                      <a:pt x="2595" y="2532"/>
                    </a:lnTo>
                    <a:lnTo>
                      <a:pt x="2637" y="2532"/>
                    </a:lnTo>
                    <a:lnTo>
                      <a:pt x="2867" y="2449"/>
                    </a:lnTo>
                    <a:lnTo>
                      <a:pt x="3014" y="2511"/>
                    </a:lnTo>
                    <a:lnTo>
                      <a:pt x="3055" y="2637"/>
                    </a:lnTo>
                    <a:lnTo>
                      <a:pt x="3181" y="2721"/>
                    </a:lnTo>
                    <a:lnTo>
                      <a:pt x="3160" y="2930"/>
                    </a:lnTo>
                    <a:lnTo>
                      <a:pt x="3139" y="3055"/>
                    </a:lnTo>
                    <a:lnTo>
                      <a:pt x="3286" y="3202"/>
                    </a:lnTo>
                    <a:lnTo>
                      <a:pt x="3369" y="3202"/>
                    </a:lnTo>
                    <a:lnTo>
                      <a:pt x="3537" y="3076"/>
                    </a:lnTo>
                    <a:lnTo>
                      <a:pt x="3578" y="3076"/>
                    </a:lnTo>
                    <a:lnTo>
                      <a:pt x="3683" y="3181"/>
                    </a:lnTo>
                    <a:lnTo>
                      <a:pt x="3704" y="3244"/>
                    </a:lnTo>
                    <a:lnTo>
                      <a:pt x="3704" y="3202"/>
                    </a:lnTo>
                    <a:lnTo>
                      <a:pt x="3809" y="3181"/>
                    </a:lnTo>
                    <a:lnTo>
                      <a:pt x="3976" y="2846"/>
                    </a:lnTo>
                    <a:lnTo>
                      <a:pt x="3976" y="2721"/>
                    </a:lnTo>
                    <a:lnTo>
                      <a:pt x="3955" y="2658"/>
                    </a:lnTo>
                    <a:lnTo>
                      <a:pt x="3850" y="2553"/>
                    </a:lnTo>
                    <a:lnTo>
                      <a:pt x="3850" y="2469"/>
                    </a:lnTo>
                    <a:lnTo>
                      <a:pt x="3913" y="2428"/>
                    </a:lnTo>
                    <a:lnTo>
                      <a:pt x="3997" y="2449"/>
                    </a:lnTo>
                    <a:lnTo>
                      <a:pt x="4018" y="2365"/>
                    </a:lnTo>
                    <a:lnTo>
                      <a:pt x="3955" y="2239"/>
                    </a:lnTo>
                    <a:lnTo>
                      <a:pt x="3871" y="2218"/>
                    </a:lnTo>
                    <a:lnTo>
                      <a:pt x="3871" y="2009"/>
                    </a:lnTo>
                    <a:lnTo>
                      <a:pt x="3892" y="1925"/>
                    </a:lnTo>
                    <a:lnTo>
                      <a:pt x="3871" y="1674"/>
                    </a:lnTo>
                    <a:lnTo>
                      <a:pt x="3809" y="1612"/>
                    </a:lnTo>
                    <a:lnTo>
                      <a:pt x="3809" y="1507"/>
                    </a:lnTo>
                    <a:lnTo>
                      <a:pt x="4060" y="1423"/>
                    </a:lnTo>
                    <a:lnTo>
                      <a:pt x="4081" y="1402"/>
                    </a:lnTo>
                    <a:lnTo>
                      <a:pt x="4081" y="1319"/>
                    </a:lnTo>
                    <a:lnTo>
                      <a:pt x="4018" y="1277"/>
                    </a:lnTo>
                    <a:lnTo>
                      <a:pt x="3871" y="1256"/>
                    </a:lnTo>
                    <a:lnTo>
                      <a:pt x="3871" y="1193"/>
                    </a:lnTo>
                    <a:lnTo>
                      <a:pt x="3850" y="1109"/>
                    </a:lnTo>
                    <a:lnTo>
                      <a:pt x="3850" y="1005"/>
                    </a:lnTo>
                    <a:lnTo>
                      <a:pt x="3767" y="1005"/>
                    </a:lnTo>
                    <a:lnTo>
                      <a:pt x="3704" y="1088"/>
                    </a:lnTo>
                    <a:lnTo>
                      <a:pt x="3599" y="1109"/>
                    </a:lnTo>
                    <a:lnTo>
                      <a:pt x="3599" y="1109"/>
                    </a:lnTo>
                    <a:lnTo>
                      <a:pt x="3662" y="963"/>
                    </a:lnTo>
                    <a:lnTo>
                      <a:pt x="3767" y="796"/>
                    </a:lnTo>
                    <a:lnTo>
                      <a:pt x="3767" y="754"/>
                    </a:lnTo>
                    <a:lnTo>
                      <a:pt x="3641" y="733"/>
                    </a:lnTo>
                    <a:lnTo>
                      <a:pt x="3578" y="670"/>
                    </a:lnTo>
                    <a:lnTo>
                      <a:pt x="3599" y="524"/>
                    </a:lnTo>
                    <a:lnTo>
                      <a:pt x="3558" y="377"/>
                    </a:lnTo>
                    <a:lnTo>
                      <a:pt x="3432" y="272"/>
                    </a:lnTo>
                    <a:lnTo>
                      <a:pt x="3390" y="231"/>
                    </a:lnTo>
                    <a:lnTo>
                      <a:pt x="3286" y="252"/>
                    </a:lnTo>
                    <a:lnTo>
                      <a:pt x="3265" y="314"/>
                    </a:lnTo>
                    <a:lnTo>
                      <a:pt x="3118" y="231"/>
                    </a:lnTo>
                    <a:lnTo>
                      <a:pt x="2972" y="231"/>
                    </a:lnTo>
                    <a:lnTo>
                      <a:pt x="2867" y="377"/>
                    </a:lnTo>
                    <a:lnTo>
                      <a:pt x="2804" y="419"/>
                    </a:lnTo>
                    <a:lnTo>
                      <a:pt x="2700" y="482"/>
                    </a:lnTo>
                    <a:lnTo>
                      <a:pt x="2532" y="482"/>
                    </a:lnTo>
                    <a:lnTo>
                      <a:pt x="2407" y="377"/>
                    </a:lnTo>
                    <a:lnTo>
                      <a:pt x="2323" y="356"/>
                    </a:lnTo>
                    <a:lnTo>
                      <a:pt x="2218" y="419"/>
                    </a:lnTo>
                    <a:lnTo>
                      <a:pt x="2135" y="377"/>
                    </a:lnTo>
                    <a:lnTo>
                      <a:pt x="2135" y="272"/>
                    </a:lnTo>
                    <a:lnTo>
                      <a:pt x="2009" y="272"/>
                    </a:lnTo>
                    <a:lnTo>
                      <a:pt x="1967" y="231"/>
                    </a:lnTo>
                    <a:lnTo>
                      <a:pt x="1863" y="210"/>
                    </a:lnTo>
                    <a:lnTo>
                      <a:pt x="1758" y="272"/>
                    </a:lnTo>
                    <a:lnTo>
                      <a:pt x="1570" y="210"/>
                    </a:lnTo>
                    <a:lnTo>
                      <a:pt x="1381" y="210"/>
                    </a:lnTo>
                    <a:lnTo>
                      <a:pt x="1277" y="126"/>
                    </a:lnTo>
                    <a:lnTo>
                      <a:pt x="1047" y="21"/>
                    </a:lnTo>
                    <a:lnTo>
                      <a:pt x="712"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 name="Google Shape;3117;p43">
              <a:extLst>
                <a:ext uri="{FF2B5EF4-FFF2-40B4-BE49-F238E27FC236}">
                  <a16:creationId xmlns:a16="http://schemas.microsoft.com/office/drawing/2014/main" id="{310ED14B-291E-4F95-ACF9-C98F518816C3}"/>
                </a:ext>
              </a:extLst>
            </p:cNvPr>
            <p:cNvSpPr/>
            <p:nvPr/>
          </p:nvSpPr>
          <p:spPr>
            <a:xfrm>
              <a:off x="3503200" y="3095750"/>
              <a:ext cx="40300" cy="48150"/>
            </a:xfrm>
            <a:custGeom>
              <a:avLst/>
              <a:gdLst/>
              <a:ahLst/>
              <a:cxnLst/>
              <a:rect l="l" t="t" r="r" b="b"/>
              <a:pathLst>
                <a:path w="1612" h="1926" extrusionOk="0">
                  <a:moveTo>
                    <a:pt x="733" y="1"/>
                  </a:moveTo>
                  <a:lnTo>
                    <a:pt x="607" y="63"/>
                  </a:lnTo>
                  <a:lnTo>
                    <a:pt x="502" y="147"/>
                  </a:lnTo>
                  <a:lnTo>
                    <a:pt x="356" y="315"/>
                  </a:lnTo>
                  <a:lnTo>
                    <a:pt x="356" y="377"/>
                  </a:lnTo>
                  <a:lnTo>
                    <a:pt x="168" y="461"/>
                  </a:lnTo>
                  <a:lnTo>
                    <a:pt x="84" y="482"/>
                  </a:lnTo>
                  <a:lnTo>
                    <a:pt x="42" y="587"/>
                  </a:lnTo>
                  <a:lnTo>
                    <a:pt x="0" y="670"/>
                  </a:lnTo>
                  <a:lnTo>
                    <a:pt x="105" y="733"/>
                  </a:lnTo>
                  <a:lnTo>
                    <a:pt x="42" y="880"/>
                  </a:lnTo>
                  <a:lnTo>
                    <a:pt x="63" y="963"/>
                  </a:lnTo>
                  <a:lnTo>
                    <a:pt x="168" y="984"/>
                  </a:lnTo>
                  <a:lnTo>
                    <a:pt x="251" y="1172"/>
                  </a:lnTo>
                  <a:lnTo>
                    <a:pt x="251" y="1298"/>
                  </a:lnTo>
                  <a:lnTo>
                    <a:pt x="377" y="1424"/>
                  </a:lnTo>
                  <a:lnTo>
                    <a:pt x="482" y="1382"/>
                  </a:lnTo>
                  <a:lnTo>
                    <a:pt x="482" y="1403"/>
                  </a:lnTo>
                  <a:lnTo>
                    <a:pt x="419" y="1507"/>
                  </a:lnTo>
                  <a:lnTo>
                    <a:pt x="502" y="1591"/>
                  </a:lnTo>
                  <a:lnTo>
                    <a:pt x="586" y="1675"/>
                  </a:lnTo>
                  <a:lnTo>
                    <a:pt x="565" y="1737"/>
                  </a:lnTo>
                  <a:lnTo>
                    <a:pt x="691" y="1779"/>
                  </a:lnTo>
                  <a:lnTo>
                    <a:pt x="1005" y="1926"/>
                  </a:lnTo>
                  <a:lnTo>
                    <a:pt x="1046" y="1926"/>
                  </a:lnTo>
                  <a:lnTo>
                    <a:pt x="1088" y="1842"/>
                  </a:lnTo>
                  <a:lnTo>
                    <a:pt x="1151" y="1696"/>
                  </a:lnTo>
                  <a:lnTo>
                    <a:pt x="1298" y="1633"/>
                  </a:lnTo>
                  <a:lnTo>
                    <a:pt x="1402" y="1507"/>
                  </a:lnTo>
                  <a:lnTo>
                    <a:pt x="1402" y="1403"/>
                  </a:lnTo>
                  <a:lnTo>
                    <a:pt x="1444" y="1256"/>
                  </a:lnTo>
                  <a:lnTo>
                    <a:pt x="1528" y="1214"/>
                  </a:lnTo>
                  <a:lnTo>
                    <a:pt x="1528" y="1152"/>
                  </a:lnTo>
                  <a:lnTo>
                    <a:pt x="1549" y="1005"/>
                  </a:lnTo>
                  <a:lnTo>
                    <a:pt x="1570" y="1005"/>
                  </a:lnTo>
                  <a:lnTo>
                    <a:pt x="1570" y="963"/>
                  </a:lnTo>
                  <a:lnTo>
                    <a:pt x="1528" y="942"/>
                  </a:lnTo>
                  <a:lnTo>
                    <a:pt x="1528" y="838"/>
                  </a:lnTo>
                  <a:lnTo>
                    <a:pt x="1611" y="796"/>
                  </a:lnTo>
                  <a:lnTo>
                    <a:pt x="1611" y="691"/>
                  </a:lnTo>
                  <a:lnTo>
                    <a:pt x="1507" y="587"/>
                  </a:lnTo>
                  <a:lnTo>
                    <a:pt x="1528" y="524"/>
                  </a:lnTo>
                  <a:lnTo>
                    <a:pt x="1360" y="252"/>
                  </a:lnTo>
                  <a:lnTo>
                    <a:pt x="1318" y="147"/>
                  </a:lnTo>
                  <a:lnTo>
                    <a:pt x="1235"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3118;p43">
              <a:extLst>
                <a:ext uri="{FF2B5EF4-FFF2-40B4-BE49-F238E27FC236}">
                  <a16:creationId xmlns:a16="http://schemas.microsoft.com/office/drawing/2014/main" id="{A47BEF46-B787-4047-87E6-8E861EBE0C0C}"/>
                </a:ext>
              </a:extLst>
            </p:cNvPr>
            <p:cNvSpPr/>
            <p:nvPr/>
          </p:nvSpPr>
          <p:spPr>
            <a:xfrm>
              <a:off x="3529350" y="3117725"/>
              <a:ext cx="58600" cy="62800"/>
            </a:xfrm>
            <a:custGeom>
              <a:avLst/>
              <a:gdLst/>
              <a:ahLst/>
              <a:cxnLst/>
              <a:rect l="l" t="t" r="r" b="b"/>
              <a:pathLst>
                <a:path w="2344" h="2512" extrusionOk="0">
                  <a:moveTo>
                    <a:pt x="942" y="1"/>
                  </a:moveTo>
                  <a:lnTo>
                    <a:pt x="712" y="84"/>
                  </a:lnTo>
                  <a:lnTo>
                    <a:pt x="670" y="84"/>
                  </a:lnTo>
                  <a:lnTo>
                    <a:pt x="524" y="126"/>
                  </a:lnTo>
                  <a:lnTo>
                    <a:pt x="503" y="126"/>
                  </a:lnTo>
                  <a:lnTo>
                    <a:pt x="482" y="273"/>
                  </a:lnTo>
                  <a:lnTo>
                    <a:pt x="482" y="335"/>
                  </a:lnTo>
                  <a:lnTo>
                    <a:pt x="398" y="377"/>
                  </a:lnTo>
                  <a:lnTo>
                    <a:pt x="356" y="524"/>
                  </a:lnTo>
                  <a:lnTo>
                    <a:pt x="356" y="628"/>
                  </a:lnTo>
                  <a:lnTo>
                    <a:pt x="252" y="754"/>
                  </a:lnTo>
                  <a:lnTo>
                    <a:pt x="105" y="817"/>
                  </a:lnTo>
                  <a:lnTo>
                    <a:pt x="42" y="963"/>
                  </a:lnTo>
                  <a:lnTo>
                    <a:pt x="0" y="1047"/>
                  </a:lnTo>
                  <a:lnTo>
                    <a:pt x="168" y="1047"/>
                  </a:lnTo>
                  <a:lnTo>
                    <a:pt x="252" y="1109"/>
                  </a:lnTo>
                  <a:lnTo>
                    <a:pt x="210" y="1172"/>
                  </a:lnTo>
                  <a:lnTo>
                    <a:pt x="293" y="1235"/>
                  </a:lnTo>
                  <a:lnTo>
                    <a:pt x="461" y="1444"/>
                  </a:lnTo>
                  <a:lnTo>
                    <a:pt x="524" y="1444"/>
                  </a:lnTo>
                  <a:lnTo>
                    <a:pt x="775" y="1591"/>
                  </a:lnTo>
                  <a:lnTo>
                    <a:pt x="796" y="1591"/>
                  </a:lnTo>
                  <a:lnTo>
                    <a:pt x="1130" y="1967"/>
                  </a:lnTo>
                  <a:lnTo>
                    <a:pt x="1256" y="1988"/>
                  </a:lnTo>
                  <a:lnTo>
                    <a:pt x="1716" y="2302"/>
                  </a:lnTo>
                  <a:lnTo>
                    <a:pt x="2260" y="2511"/>
                  </a:lnTo>
                  <a:lnTo>
                    <a:pt x="2260" y="2386"/>
                  </a:lnTo>
                  <a:lnTo>
                    <a:pt x="2197" y="2281"/>
                  </a:lnTo>
                  <a:lnTo>
                    <a:pt x="2260" y="2156"/>
                  </a:lnTo>
                  <a:lnTo>
                    <a:pt x="2239" y="2072"/>
                  </a:lnTo>
                  <a:lnTo>
                    <a:pt x="2260" y="1967"/>
                  </a:lnTo>
                  <a:lnTo>
                    <a:pt x="2302" y="1884"/>
                  </a:lnTo>
                  <a:lnTo>
                    <a:pt x="2260" y="1800"/>
                  </a:lnTo>
                  <a:lnTo>
                    <a:pt x="2344" y="1758"/>
                  </a:lnTo>
                  <a:lnTo>
                    <a:pt x="2302" y="1653"/>
                  </a:lnTo>
                  <a:lnTo>
                    <a:pt x="2239" y="1633"/>
                  </a:lnTo>
                  <a:lnTo>
                    <a:pt x="2156" y="1570"/>
                  </a:lnTo>
                  <a:lnTo>
                    <a:pt x="2093" y="1465"/>
                  </a:lnTo>
                  <a:lnTo>
                    <a:pt x="2030" y="1444"/>
                  </a:lnTo>
                  <a:lnTo>
                    <a:pt x="1967" y="1444"/>
                  </a:lnTo>
                  <a:lnTo>
                    <a:pt x="1884" y="1361"/>
                  </a:lnTo>
                  <a:lnTo>
                    <a:pt x="1779" y="1361"/>
                  </a:lnTo>
                  <a:lnTo>
                    <a:pt x="1758" y="1381"/>
                  </a:lnTo>
                  <a:lnTo>
                    <a:pt x="1653" y="1361"/>
                  </a:lnTo>
                  <a:lnTo>
                    <a:pt x="1633" y="1256"/>
                  </a:lnTo>
                  <a:lnTo>
                    <a:pt x="1716" y="1151"/>
                  </a:lnTo>
                  <a:lnTo>
                    <a:pt x="1821" y="942"/>
                  </a:lnTo>
                  <a:lnTo>
                    <a:pt x="1758" y="837"/>
                  </a:lnTo>
                  <a:lnTo>
                    <a:pt x="1779" y="796"/>
                  </a:lnTo>
                  <a:lnTo>
                    <a:pt x="1758" y="733"/>
                  </a:lnTo>
                  <a:lnTo>
                    <a:pt x="1653" y="628"/>
                  </a:lnTo>
                  <a:lnTo>
                    <a:pt x="1612" y="628"/>
                  </a:lnTo>
                  <a:lnTo>
                    <a:pt x="1444" y="754"/>
                  </a:lnTo>
                  <a:lnTo>
                    <a:pt x="1361" y="754"/>
                  </a:lnTo>
                  <a:lnTo>
                    <a:pt x="1214" y="607"/>
                  </a:lnTo>
                  <a:lnTo>
                    <a:pt x="1235" y="482"/>
                  </a:lnTo>
                  <a:lnTo>
                    <a:pt x="1256" y="273"/>
                  </a:lnTo>
                  <a:lnTo>
                    <a:pt x="1130" y="189"/>
                  </a:lnTo>
                  <a:lnTo>
                    <a:pt x="1089" y="63"/>
                  </a:lnTo>
                  <a:lnTo>
                    <a:pt x="942"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3119;p43">
              <a:extLst>
                <a:ext uri="{FF2B5EF4-FFF2-40B4-BE49-F238E27FC236}">
                  <a16:creationId xmlns:a16="http://schemas.microsoft.com/office/drawing/2014/main" id="{7AD4DA59-6A8D-45E7-80B0-A52F206777F7}"/>
                </a:ext>
              </a:extLst>
            </p:cNvPr>
            <p:cNvSpPr/>
            <p:nvPr/>
          </p:nvSpPr>
          <p:spPr>
            <a:xfrm>
              <a:off x="3570150" y="3086875"/>
              <a:ext cx="89475" cy="94175"/>
            </a:xfrm>
            <a:custGeom>
              <a:avLst/>
              <a:gdLst/>
              <a:ahLst/>
              <a:cxnLst/>
              <a:rect l="l" t="t" r="r" b="b"/>
              <a:pathLst>
                <a:path w="3579" h="3767" extrusionOk="0">
                  <a:moveTo>
                    <a:pt x="1905" y="0"/>
                  </a:moveTo>
                  <a:lnTo>
                    <a:pt x="1821" y="63"/>
                  </a:lnTo>
                  <a:lnTo>
                    <a:pt x="1716" y="209"/>
                  </a:lnTo>
                  <a:lnTo>
                    <a:pt x="1549" y="167"/>
                  </a:lnTo>
                  <a:lnTo>
                    <a:pt x="1507" y="105"/>
                  </a:lnTo>
                  <a:lnTo>
                    <a:pt x="1549" y="63"/>
                  </a:lnTo>
                  <a:lnTo>
                    <a:pt x="1381" y="42"/>
                  </a:lnTo>
                  <a:lnTo>
                    <a:pt x="1193" y="84"/>
                  </a:lnTo>
                  <a:lnTo>
                    <a:pt x="1193" y="146"/>
                  </a:lnTo>
                  <a:lnTo>
                    <a:pt x="1151" y="167"/>
                  </a:lnTo>
                  <a:lnTo>
                    <a:pt x="921" y="167"/>
                  </a:lnTo>
                  <a:lnTo>
                    <a:pt x="775" y="84"/>
                  </a:lnTo>
                  <a:lnTo>
                    <a:pt x="712" y="84"/>
                  </a:lnTo>
                  <a:lnTo>
                    <a:pt x="503" y="209"/>
                  </a:lnTo>
                  <a:lnTo>
                    <a:pt x="252" y="293"/>
                  </a:lnTo>
                  <a:lnTo>
                    <a:pt x="252" y="398"/>
                  </a:lnTo>
                  <a:lnTo>
                    <a:pt x="314" y="460"/>
                  </a:lnTo>
                  <a:lnTo>
                    <a:pt x="335" y="711"/>
                  </a:lnTo>
                  <a:lnTo>
                    <a:pt x="314" y="795"/>
                  </a:lnTo>
                  <a:lnTo>
                    <a:pt x="314" y="1004"/>
                  </a:lnTo>
                  <a:lnTo>
                    <a:pt x="398" y="1025"/>
                  </a:lnTo>
                  <a:lnTo>
                    <a:pt x="461" y="1151"/>
                  </a:lnTo>
                  <a:lnTo>
                    <a:pt x="440" y="1235"/>
                  </a:lnTo>
                  <a:lnTo>
                    <a:pt x="356" y="1214"/>
                  </a:lnTo>
                  <a:lnTo>
                    <a:pt x="293" y="1255"/>
                  </a:lnTo>
                  <a:lnTo>
                    <a:pt x="293" y="1339"/>
                  </a:lnTo>
                  <a:lnTo>
                    <a:pt x="398" y="1444"/>
                  </a:lnTo>
                  <a:lnTo>
                    <a:pt x="419" y="1507"/>
                  </a:lnTo>
                  <a:lnTo>
                    <a:pt x="419" y="1632"/>
                  </a:lnTo>
                  <a:lnTo>
                    <a:pt x="252" y="1967"/>
                  </a:lnTo>
                  <a:lnTo>
                    <a:pt x="147" y="1988"/>
                  </a:lnTo>
                  <a:lnTo>
                    <a:pt x="147" y="2030"/>
                  </a:lnTo>
                  <a:lnTo>
                    <a:pt x="126" y="2071"/>
                  </a:lnTo>
                  <a:lnTo>
                    <a:pt x="189" y="2176"/>
                  </a:lnTo>
                  <a:lnTo>
                    <a:pt x="84" y="2385"/>
                  </a:lnTo>
                  <a:lnTo>
                    <a:pt x="1" y="2490"/>
                  </a:lnTo>
                  <a:lnTo>
                    <a:pt x="21" y="2595"/>
                  </a:lnTo>
                  <a:lnTo>
                    <a:pt x="126" y="2615"/>
                  </a:lnTo>
                  <a:lnTo>
                    <a:pt x="147" y="2595"/>
                  </a:lnTo>
                  <a:lnTo>
                    <a:pt x="252" y="2595"/>
                  </a:lnTo>
                  <a:lnTo>
                    <a:pt x="335" y="2678"/>
                  </a:lnTo>
                  <a:lnTo>
                    <a:pt x="398" y="2678"/>
                  </a:lnTo>
                  <a:lnTo>
                    <a:pt x="461" y="2699"/>
                  </a:lnTo>
                  <a:lnTo>
                    <a:pt x="524" y="2804"/>
                  </a:lnTo>
                  <a:lnTo>
                    <a:pt x="607" y="2867"/>
                  </a:lnTo>
                  <a:lnTo>
                    <a:pt x="670" y="2887"/>
                  </a:lnTo>
                  <a:lnTo>
                    <a:pt x="712" y="2992"/>
                  </a:lnTo>
                  <a:lnTo>
                    <a:pt x="628" y="3034"/>
                  </a:lnTo>
                  <a:lnTo>
                    <a:pt x="670" y="3118"/>
                  </a:lnTo>
                  <a:lnTo>
                    <a:pt x="628" y="3201"/>
                  </a:lnTo>
                  <a:lnTo>
                    <a:pt x="607" y="3306"/>
                  </a:lnTo>
                  <a:lnTo>
                    <a:pt x="628" y="3390"/>
                  </a:lnTo>
                  <a:lnTo>
                    <a:pt x="565" y="3515"/>
                  </a:lnTo>
                  <a:lnTo>
                    <a:pt x="628" y="3620"/>
                  </a:lnTo>
                  <a:lnTo>
                    <a:pt x="628" y="3745"/>
                  </a:lnTo>
                  <a:lnTo>
                    <a:pt x="712" y="3766"/>
                  </a:lnTo>
                  <a:lnTo>
                    <a:pt x="879" y="3599"/>
                  </a:lnTo>
                  <a:lnTo>
                    <a:pt x="1026" y="3599"/>
                  </a:lnTo>
                  <a:lnTo>
                    <a:pt x="1068" y="3536"/>
                  </a:lnTo>
                  <a:lnTo>
                    <a:pt x="1465" y="3390"/>
                  </a:lnTo>
                  <a:lnTo>
                    <a:pt x="1465" y="3327"/>
                  </a:lnTo>
                  <a:lnTo>
                    <a:pt x="1674" y="3306"/>
                  </a:lnTo>
                  <a:lnTo>
                    <a:pt x="2449" y="3306"/>
                  </a:lnTo>
                  <a:lnTo>
                    <a:pt x="2742" y="3201"/>
                  </a:lnTo>
                  <a:lnTo>
                    <a:pt x="3014" y="3327"/>
                  </a:lnTo>
                  <a:lnTo>
                    <a:pt x="3034" y="3201"/>
                  </a:lnTo>
                  <a:lnTo>
                    <a:pt x="3139" y="3180"/>
                  </a:lnTo>
                  <a:lnTo>
                    <a:pt x="3223" y="3306"/>
                  </a:lnTo>
                  <a:lnTo>
                    <a:pt x="3244" y="3285"/>
                  </a:lnTo>
                  <a:lnTo>
                    <a:pt x="3348" y="3285"/>
                  </a:lnTo>
                  <a:lnTo>
                    <a:pt x="3453" y="3243"/>
                  </a:lnTo>
                  <a:lnTo>
                    <a:pt x="3453" y="3097"/>
                  </a:lnTo>
                  <a:lnTo>
                    <a:pt x="3390" y="2992"/>
                  </a:lnTo>
                  <a:lnTo>
                    <a:pt x="3265" y="2971"/>
                  </a:lnTo>
                  <a:lnTo>
                    <a:pt x="3244" y="2804"/>
                  </a:lnTo>
                  <a:lnTo>
                    <a:pt x="3160" y="2595"/>
                  </a:lnTo>
                  <a:lnTo>
                    <a:pt x="3076" y="2511"/>
                  </a:lnTo>
                  <a:lnTo>
                    <a:pt x="3118" y="2469"/>
                  </a:lnTo>
                  <a:lnTo>
                    <a:pt x="3139" y="2448"/>
                  </a:lnTo>
                  <a:lnTo>
                    <a:pt x="3139" y="2176"/>
                  </a:lnTo>
                  <a:lnTo>
                    <a:pt x="3181" y="2092"/>
                  </a:lnTo>
                  <a:lnTo>
                    <a:pt x="3223" y="1967"/>
                  </a:lnTo>
                  <a:lnTo>
                    <a:pt x="3244" y="1883"/>
                  </a:lnTo>
                  <a:lnTo>
                    <a:pt x="3244" y="1758"/>
                  </a:lnTo>
                  <a:lnTo>
                    <a:pt x="3432" y="1507"/>
                  </a:lnTo>
                  <a:lnTo>
                    <a:pt x="3537" y="1423"/>
                  </a:lnTo>
                  <a:lnTo>
                    <a:pt x="3537" y="1318"/>
                  </a:lnTo>
                  <a:lnTo>
                    <a:pt x="3578" y="1193"/>
                  </a:lnTo>
                  <a:lnTo>
                    <a:pt x="3537" y="1025"/>
                  </a:lnTo>
                  <a:lnTo>
                    <a:pt x="3453" y="942"/>
                  </a:lnTo>
                  <a:lnTo>
                    <a:pt x="3453" y="879"/>
                  </a:lnTo>
                  <a:lnTo>
                    <a:pt x="3390" y="732"/>
                  </a:lnTo>
                  <a:lnTo>
                    <a:pt x="3453" y="565"/>
                  </a:lnTo>
                  <a:lnTo>
                    <a:pt x="3453" y="502"/>
                  </a:lnTo>
                  <a:lnTo>
                    <a:pt x="3327" y="502"/>
                  </a:lnTo>
                  <a:lnTo>
                    <a:pt x="3244" y="418"/>
                  </a:lnTo>
                  <a:lnTo>
                    <a:pt x="3160" y="418"/>
                  </a:lnTo>
                  <a:lnTo>
                    <a:pt x="3055" y="502"/>
                  </a:lnTo>
                  <a:lnTo>
                    <a:pt x="2930" y="523"/>
                  </a:lnTo>
                  <a:lnTo>
                    <a:pt x="2742" y="460"/>
                  </a:lnTo>
                  <a:lnTo>
                    <a:pt x="2658" y="356"/>
                  </a:lnTo>
                  <a:lnTo>
                    <a:pt x="2553" y="293"/>
                  </a:lnTo>
                  <a:lnTo>
                    <a:pt x="2449" y="293"/>
                  </a:lnTo>
                  <a:lnTo>
                    <a:pt x="2407" y="251"/>
                  </a:lnTo>
                  <a:lnTo>
                    <a:pt x="2302" y="251"/>
                  </a:lnTo>
                  <a:lnTo>
                    <a:pt x="2093" y="146"/>
                  </a:lnTo>
                  <a:lnTo>
                    <a:pt x="1926"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3120;p43">
              <a:extLst>
                <a:ext uri="{FF2B5EF4-FFF2-40B4-BE49-F238E27FC236}">
                  <a16:creationId xmlns:a16="http://schemas.microsoft.com/office/drawing/2014/main" id="{5DA32C6D-3522-4AAD-A55D-6B9E0E83865E}"/>
                </a:ext>
              </a:extLst>
            </p:cNvPr>
            <p:cNvSpPr/>
            <p:nvPr/>
          </p:nvSpPr>
          <p:spPr>
            <a:xfrm>
              <a:off x="3647050" y="3079025"/>
              <a:ext cx="61225" cy="95750"/>
            </a:xfrm>
            <a:custGeom>
              <a:avLst/>
              <a:gdLst/>
              <a:ahLst/>
              <a:cxnLst/>
              <a:rect l="l" t="t" r="r" b="b"/>
              <a:pathLst>
                <a:path w="2449" h="3830" extrusionOk="0">
                  <a:moveTo>
                    <a:pt x="1674" y="0"/>
                  </a:moveTo>
                  <a:lnTo>
                    <a:pt x="1549" y="63"/>
                  </a:lnTo>
                  <a:lnTo>
                    <a:pt x="1402" y="63"/>
                  </a:lnTo>
                  <a:lnTo>
                    <a:pt x="1193" y="105"/>
                  </a:lnTo>
                  <a:lnTo>
                    <a:pt x="419" y="105"/>
                  </a:lnTo>
                  <a:lnTo>
                    <a:pt x="210" y="147"/>
                  </a:lnTo>
                  <a:lnTo>
                    <a:pt x="189" y="272"/>
                  </a:lnTo>
                  <a:lnTo>
                    <a:pt x="251" y="460"/>
                  </a:lnTo>
                  <a:lnTo>
                    <a:pt x="293" y="502"/>
                  </a:lnTo>
                  <a:lnTo>
                    <a:pt x="377" y="670"/>
                  </a:lnTo>
                  <a:lnTo>
                    <a:pt x="377" y="816"/>
                  </a:lnTo>
                  <a:lnTo>
                    <a:pt x="377" y="879"/>
                  </a:lnTo>
                  <a:lnTo>
                    <a:pt x="314" y="1046"/>
                  </a:lnTo>
                  <a:lnTo>
                    <a:pt x="377" y="1193"/>
                  </a:lnTo>
                  <a:lnTo>
                    <a:pt x="377" y="1256"/>
                  </a:lnTo>
                  <a:lnTo>
                    <a:pt x="461" y="1339"/>
                  </a:lnTo>
                  <a:lnTo>
                    <a:pt x="502" y="1507"/>
                  </a:lnTo>
                  <a:lnTo>
                    <a:pt x="461" y="1632"/>
                  </a:lnTo>
                  <a:lnTo>
                    <a:pt x="461" y="1737"/>
                  </a:lnTo>
                  <a:lnTo>
                    <a:pt x="356" y="1821"/>
                  </a:lnTo>
                  <a:lnTo>
                    <a:pt x="168" y="2072"/>
                  </a:lnTo>
                  <a:lnTo>
                    <a:pt x="168" y="2197"/>
                  </a:lnTo>
                  <a:lnTo>
                    <a:pt x="147" y="2281"/>
                  </a:lnTo>
                  <a:lnTo>
                    <a:pt x="105" y="2406"/>
                  </a:lnTo>
                  <a:lnTo>
                    <a:pt x="63" y="2490"/>
                  </a:lnTo>
                  <a:lnTo>
                    <a:pt x="63" y="2762"/>
                  </a:lnTo>
                  <a:lnTo>
                    <a:pt x="42" y="2783"/>
                  </a:lnTo>
                  <a:lnTo>
                    <a:pt x="0" y="2825"/>
                  </a:lnTo>
                  <a:lnTo>
                    <a:pt x="84" y="2909"/>
                  </a:lnTo>
                  <a:lnTo>
                    <a:pt x="168" y="3118"/>
                  </a:lnTo>
                  <a:lnTo>
                    <a:pt x="189" y="3285"/>
                  </a:lnTo>
                  <a:lnTo>
                    <a:pt x="314" y="3306"/>
                  </a:lnTo>
                  <a:lnTo>
                    <a:pt x="377" y="3411"/>
                  </a:lnTo>
                  <a:lnTo>
                    <a:pt x="377" y="3557"/>
                  </a:lnTo>
                  <a:lnTo>
                    <a:pt x="272" y="3599"/>
                  </a:lnTo>
                  <a:lnTo>
                    <a:pt x="168" y="3599"/>
                  </a:lnTo>
                  <a:lnTo>
                    <a:pt x="147" y="3620"/>
                  </a:lnTo>
                  <a:lnTo>
                    <a:pt x="168" y="3662"/>
                  </a:lnTo>
                  <a:lnTo>
                    <a:pt x="482" y="3725"/>
                  </a:lnTo>
                  <a:lnTo>
                    <a:pt x="712" y="3829"/>
                  </a:lnTo>
                  <a:lnTo>
                    <a:pt x="1214" y="3599"/>
                  </a:lnTo>
                  <a:lnTo>
                    <a:pt x="1549" y="3557"/>
                  </a:lnTo>
                  <a:lnTo>
                    <a:pt x="1863" y="3306"/>
                  </a:lnTo>
                  <a:lnTo>
                    <a:pt x="2135" y="3181"/>
                  </a:lnTo>
                  <a:lnTo>
                    <a:pt x="2448" y="3118"/>
                  </a:lnTo>
                  <a:lnTo>
                    <a:pt x="2386" y="3034"/>
                  </a:lnTo>
                  <a:lnTo>
                    <a:pt x="2302" y="2971"/>
                  </a:lnTo>
                  <a:lnTo>
                    <a:pt x="2260" y="2929"/>
                  </a:lnTo>
                  <a:lnTo>
                    <a:pt x="2197" y="2804"/>
                  </a:lnTo>
                  <a:lnTo>
                    <a:pt x="2176" y="2657"/>
                  </a:lnTo>
                  <a:lnTo>
                    <a:pt x="2197" y="2490"/>
                  </a:lnTo>
                  <a:lnTo>
                    <a:pt x="2197" y="2448"/>
                  </a:lnTo>
                  <a:lnTo>
                    <a:pt x="2260" y="2302"/>
                  </a:lnTo>
                  <a:lnTo>
                    <a:pt x="2260" y="1967"/>
                  </a:lnTo>
                  <a:lnTo>
                    <a:pt x="2197" y="1883"/>
                  </a:lnTo>
                  <a:lnTo>
                    <a:pt x="2239" y="1674"/>
                  </a:lnTo>
                  <a:lnTo>
                    <a:pt x="2176" y="1611"/>
                  </a:lnTo>
                  <a:lnTo>
                    <a:pt x="2239" y="1528"/>
                  </a:lnTo>
                  <a:lnTo>
                    <a:pt x="2197" y="1423"/>
                  </a:lnTo>
                  <a:lnTo>
                    <a:pt x="2155" y="1360"/>
                  </a:lnTo>
                  <a:lnTo>
                    <a:pt x="2176" y="1297"/>
                  </a:lnTo>
                  <a:lnTo>
                    <a:pt x="2197" y="1214"/>
                  </a:lnTo>
                  <a:lnTo>
                    <a:pt x="2197" y="1004"/>
                  </a:lnTo>
                  <a:lnTo>
                    <a:pt x="2155" y="1004"/>
                  </a:lnTo>
                  <a:lnTo>
                    <a:pt x="2093" y="942"/>
                  </a:lnTo>
                  <a:lnTo>
                    <a:pt x="2093" y="732"/>
                  </a:lnTo>
                  <a:lnTo>
                    <a:pt x="2135" y="586"/>
                  </a:lnTo>
                  <a:lnTo>
                    <a:pt x="1988" y="502"/>
                  </a:lnTo>
                  <a:lnTo>
                    <a:pt x="1946" y="419"/>
                  </a:lnTo>
                  <a:lnTo>
                    <a:pt x="1821" y="293"/>
                  </a:lnTo>
                  <a:lnTo>
                    <a:pt x="1821" y="209"/>
                  </a:lnTo>
                  <a:lnTo>
                    <a:pt x="1758" y="168"/>
                  </a:lnTo>
                  <a:lnTo>
                    <a:pt x="1716"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3121;p43">
              <a:extLst>
                <a:ext uri="{FF2B5EF4-FFF2-40B4-BE49-F238E27FC236}">
                  <a16:creationId xmlns:a16="http://schemas.microsoft.com/office/drawing/2014/main" id="{79262B6F-8F26-4BB4-9A28-E99EB06AF212}"/>
                </a:ext>
              </a:extLst>
            </p:cNvPr>
            <p:cNvSpPr/>
            <p:nvPr/>
          </p:nvSpPr>
          <p:spPr>
            <a:xfrm>
              <a:off x="3689950" y="3079025"/>
              <a:ext cx="29300" cy="77950"/>
            </a:xfrm>
            <a:custGeom>
              <a:avLst/>
              <a:gdLst/>
              <a:ahLst/>
              <a:cxnLst/>
              <a:rect l="l" t="t" r="r" b="b"/>
              <a:pathLst>
                <a:path w="1172" h="3118" extrusionOk="0">
                  <a:moveTo>
                    <a:pt x="0" y="0"/>
                  </a:moveTo>
                  <a:lnTo>
                    <a:pt x="42" y="168"/>
                  </a:lnTo>
                  <a:lnTo>
                    <a:pt x="105" y="209"/>
                  </a:lnTo>
                  <a:lnTo>
                    <a:pt x="105" y="293"/>
                  </a:lnTo>
                  <a:lnTo>
                    <a:pt x="230" y="419"/>
                  </a:lnTo>
                  <a:lnTo>
                    <a:pt x="272" y="502"/>
                  </a:lnTo>
                  <a:lnTo>
                    <a:pt x="419" y="586"/>
                  </a:lnTo>
                  <a:lnTo>
                    <a:pt x="377" y="732"/>
                  </a:lnTo>
                  <a:lnTo>
                    <a:pt x="377" y="942"/>
                  </a:lnTo>
                  <a:lnTo>
                    <a:pt x="439" y="1004"/>
                  </a:lnTo>
                  <a:lnTo>
                    <a:pt x="481" y="1004"/>
                  </a:lnTo>
                  <a:lnTo>
                    <a:pt x="481" y="1214"/>
                  </a:lnTo>
                  <a:lnTo>
                    <a:pt x="460" y="1297"/>
                  </a:lnTo>
                  <a:lnTo>
                    <a:pt x="439" y="1360"/>
                  </a:lnTo>
                  <a:lnTo>
                    <a:pt x="481" y="1423"/>
                  </a:lnTo>
                  <a:lnTo>
                    <a:pt x="523" y="1528"/>
                  </a:lnTo>
                  <a:lnTo>
                    <a:pt x="460" y="1611"/>
                  </a:lnTo>
                  <a:lnTo>
                    <a:pt x="523" y="1674"/>
                  </a:lnTo>
                  <a:lnTo>
                    <a:pt x="481" y="1883"/>
                  </a:lnTo>
                  <a:lnTo>
                    <a:pt x="544" y="1967"/>
                  </a:lnTo>
                  <a:lnTo>
                    <a:pt x="544" y="2302"/>
                  </a:lnTo>
                  <a:lnTo>
                    <a:pt x="481" y="2448"/>
                  </a:lnTo>
                  <a:lnTo>
                    <a:pt x="481" y="2490"/>
                  </a:lnTo>
                  <a:lnTo>
                    <a:pt x="460" y="2657"/>
                  </a:lnTo>
                  <a:lnTo>
                    <a:pt x="481" y="2804"/>
                  </a:lnTo>
                  <a:lnTo>
                    <a:pt x="544" y="2929"/>
                  </a:lnTo>
                  <a:lnTo>
                    <a:pt x="586" y="2971"/>
                  </a:lnTo>
                  <a:lnTo>
                    <a:pt x="670" y="3034"/>
                  </a:lnTo>
                  <a:lnTo>
                    <a:pt x="732" y="3118"/>
                  </a:lnTo>
                  <a:lnTo>
                    <a:pt x="774" y="3118"/>
                  </a:lnTo>
                  <a:lnTo>
                    <a:pt x="1088" y="2929"/>
                  </a:lnTo>
                  <a:lnTo>
                    <a:pt x="1151" y="2929"/>
                  </a:lnTo>
                  <a:lnTo>
                    <a:pt x="1172" y="2825"/>
                  </a:lnTo>
                  <a:lnTo>
                    <a:pt x="1088" y="2699"/>
                  </a:lnTo>
                  <a:lnTo>
                    <a:pt x="1088" y="2553"/>
                  </a:lnTo>
                  <a:lnTo>
                    <a:pt x="1046" y="2385"/>
                  </a:lnTo>
                  <a:lnTo>
                    <a:pt x="1067" y="1716"/>
                  </a:lnTo>
                  <a:lnTo>
                    <a:pt x="1067" y="1611"/>
                  </a:lnTo>
                  <a:lnTo>
                    <a:pt x="1109" y="1528"/>
                  </a:lnTo>
                  <a:lnTo>
                    <a:pt x="1109" y="1402"/>
                  </a:lnTo>
                  <a:lnTo>
                    <a:pt x="1088" y="1297"/>
                  </a:lnTo>
                  <a:lnTo>
                    <a:pt x="1088" y="1130"/>
                  </a:lnTo>
                  <a:lnTo>
                    <a:pt x="1046" y="900"/>
                  </a:lnTo>
                  <a:lnTo>
                    <a:pt x="900" y="586"/>
                  </a:lnTo>
                  <a:lnTo>
                    <a:pt x="858" y="565"/>
                  </a:lnTo>
                  <a:lnTo>
                    <a:pt x="774" y="481"/>
                  </a:lnTo>
                  <a:lnTo>
                    <a:pt x="649" y="398"/>
                  </a:lnTo>
                  <a:lnTo>
                    <a:pt x="628" y="209"/>
                  </a:lnTo>
                  <a:lnTo>
                    <a:pt x="649" y="168"/>
                  </a:lnTo>
                  <a:lnTo>
                    <a:pt x="42"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3122;p43">
              <a:extLst>
                <a:ext uri="{FF2B5EF4-FFF2-40B4-BE49-F238E27FC236}">
                  <a16:creationId xmlns:a16="http://schemas.microsoft.com/office/drawing/2014/main" id="{DC9FD817-8CC2-4C85-8BC7-69B9B028BF49}"/>
                </a:ext>
              </a:extLst>
            </p:cNvPr>
            <p:cNvSpPr/>
            <p:nvPr/>
          </p:nvSpPr>
          <p:spPr>
            <a:xfrm>
              <a:off x="3705625" y="3059150"/>
              <a:ext cx="45025" cy="94175"/>
            </a:xfrm>
            <a:custGeom>
              <a:avLst/>
              <a:gdLst/>
              <a:ahLst/>
              <a:cxnLst/>
              <a:rect l="l" t="t" r="r" b="b"/>
              <a:pathLst>
                <a:path w="1801" h="3767" extrusionOk="0">
                  <a:moveTo>
                    <a:pt x="1047" y="0"/>
                  </a:moveTo>
                  <a:lnTo>
                    <a:pt x="984" y="105"/>
                  </a:lnTo>
                  <a:lnTo>
                    <a:pt x="1005" y="147"/>
                  </a:lnTo>
                  <a:lnTo>
                    <a:pt x="900" y="209"/>
                  </a:lnTo>
                  <a:lnTo>
                    <a:pt x="838" y="209"/>
                  </a:lnTo>
                  <a:lnTo>
                    <a:pt x="838" y="272"/>
                  </a:lnTo>
                  <a:lnTo>
                    <a:pt x="691" y="439"/>
                  </a:lnTo>
                  <a:lnTo>
                    <a:pt x="628" y="439"/>
                  </a:lnTo>
                  <a:lnTo>
                    <a:pt x="440" y="544"/>
                  </a:lnTo>
                  <a:lnTo>
                    <a:pt x="356" y="523"/>
                  </a:lnTo>
                  <a:lnTo>
                    <a:pt x="252" y="565"/>
                  </a:lnTo>
                  <a:lnTo>
                    <a:pt x="252" y="670"/>
                  </a:lnTo>
                  <a:lnTo>
                    <a:pt x="168" y="753"/>
                  </a:lnTo>
                  <a:lnTo>
                    <a:pt x="168" y="858"/>
                  </a:lnTo>
                  <a:lnTo>
                    <a:pt x="43" y="900"/>
                  </a:lnTo>
                  <a:lnTo>
                    <a:pt x="22" y="963"/>
                  </a:lnTo>
                  <a:lnTo>
                    <a:pt x="1" y="1004"/>
                  </a:lnTo>
                  <a:lnTo>
                    <a:pt x="22" y="1193"/>
                  </a:lnTo>
                  <a:lnTo>
                    <a:pt x="147" y="1276"/>
                  </a:lnTo>
                  <a:lnTo>
                    <a:pt x="231" y="1360"/>
                  </a:lnTo>
                  <a:lnTo>
                    <a:pt x="273" y="1381"/>
                  </a:lnTo>
                  <a:lnTo>
                    <a:pt x="419" y="1695"/>
                  </a:lnTo>
                  <a:lnTo>
                    <a:pt x="461" y="1925"/>
                  </a:lnTo>
                  <a:lnTo>
                    <a:pt x="461" y="2092"/>
                  </a:lnTo>
                  <a:lnTo>
                    <a:pt x="482" y="2197"/>
                  </a:lnTo>
                  <a:lnTo>
                    <a:pt x="482" y="2323"/>
                  </a:lnTo>
                  <a:lnTo>
                    <a:pt x="440" y="2406"/>
                  </a:lnTo>
                  <a:lnTo>
                    <a:pt x="440" y="2511"/>
                  </a:lnTo>
                  <a:lnTo>
                    <a:pt x="419" y="3180"/>
                  </a:lnTo>
                  <a:lnTo>
                    <a:pt x="461" y="3348"/>
                  </a:lnTo>
                  <a:lnTo>
                    <a:pt x="461" y="3494"/>
                  </a:lnTo>
                  <a:lnTo>
                    <a:pt x="545" y="3620"/>
                  </a:lnTo>
                  <a:lnTo>
                    <a:pt x="524" y="3724"/>
                  </a:lnTo>
                  <a:lnTo>
                    <a:pt x="733" y="3766"/>
                  </a:lnTo>
                  <a:lnTo>
                    <a:pt x="1110" y="3620"/>
                  </a:lnTo>
                  <a:lnTo>
                    <a:pt x="1152" y="3620"/>
                  </a:lnTo>
                  <a:lnTo>
                    <a:pt x="1110" y="3515"/>
                  </a:lnTo>
                  <a:lnTo>
                    <a:pt x="1152" y="3243"/>
                  </a:lnTo>
                  <a:lnTo>
                    <a:pt x="1110" y="3139"/>
                  </a:lnTo>
                  <a:lnTo>
                    <a:pt x="1152" y="3055"/>
                  </a:lnTo>
                  <a:lnTo>
                    <a:pt x="1110" y="2825"/>
                  </a:lnTo>
                  <a:lnTo>
                    <a:pt x="1110" y="2720"/>
                  </a:lnTo>
                  <a:lnTo>
                    <a:pt x="1110" y="2657"/>
                  </a:lnTo>
                  <a:lnTo>
                    <a:pt x="1089" y="2616"/>
                  </a:lnTo>
                  <a:lnTo>
                    <a:pt x="1110" y="2553"/>
                  </a:lnTo>
                  <a:lnTo>
                    <a:pt x="1089" y="2469"/>
                  </a:lnTo>
                  <a:lnTo>
                    <a:pt x="1089" y="2427"/>
                  </a:lnTo>
                  <a:lnTo>
                    <a:pt x="1089" y="2302"/>
                  </a:lnTo>
                  <a:lnTo>
                    <a:pt x="1110" y="2218"/>
                  </a:lnTo>
                  <a:lnTo>
                    <a:pt x="1110" y="2113"/>
                  </a:lnTo>
                  <a:lnTo>
                    <a:pt x="1152" y="2051"/>
                  </a:lnTo>
                  <a:lnTo>
                    <a:pt x="1256" y="2009"/>
                  </a:lnTo>
                  <a:lnTo>
                    <a:pt x="1298" y="2009"/>
                  </a:lnTo>
                  <a:lnTo>
                    <a:pt x="1361" y="1946"/>
                  </a:lnTo>
                  <a:lnTo>
                    <a:pt x="1403" y="1841"/>
                  </a:lnTo>
                  <a:lnTo>
                    <a:pt x="1486" y="1716"/>
                  </a:lnTo>
                  <a:lnTo>
                    <a:pt x="1528" y="1611"/>
                  </a:lnTo>
                  <a:lnTo>
                    <a:pt x="1612" y="1569"/>
                  </a:lnTo>
                  <a:lnTo>
                    <a:pt x="1696" y="1569"/>
                  </a:lnTo>
                  <a:lnTo>
                    <a:pt x="1716" y="1507"/>
                  </a:lnTo>
                  <a:lnTo>
                    <a:pt x="1591" y="1381"/>
                  </a:lnTo>
                  <a:lnTo>
                    <a:pt x="1591" y="1318"/>
                  </a:lnTo>
                  <a:lnTo>
                    <a:pt x="1633" y="1255"/>
                  </a:lnTo>
                  <a:lnTo>
                    <a:pt x="1779" y="1255"/>
                  </a:lnTo>
                  <a:lnTo>
                    <a:pt x="1800" y="1172"/>
                  </a:lnTo>
                  <a:lnTo>
                    <a:pt x="1737" y="963"/>
                  </a:lnTo>
                  <a:lnTo>
                    <a:pt x="1716" y="837"/>
                  </a:lnTo>
                  <a:lnTo>
                    <a:pt x="1570" y="691"/>
                  </a:lnTo>
                  <a:lnTo>
                    <a:pt x="1528" y="628"/>
                  </a:lnTo>
                  <a:lnTo>
                    <a:pt x="1570" y="481"/>
                  </a:lnTo>
                  <a:lnTo>
                    <a:pt x="1591" y="481"/>
                  </a:lnTo>
                  <a:lnTo>
                    <a:pt x="1465" y="314"/>
                  </a:lnTo>
                  <a:lnTo>
                    <a:pt x="1319" y="272"/>
                  </a:lnTo>
                  <a:lnTo>
                    <a:pt x="1214" y="147"/>
                  </a:lnTo>
                  <a:lnTo>
                    <a:pt x="1047"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3123;p43">
              <a:extLst>
                <a:ext uri="{FF2B5EF4-FFF2-40B4-BE49-F238E27FC236}">
                  <a16:creationId xmlns:a16="http://schemas.microsoft.com/office/drawing/2014/main" id="{912D7A04-7B16-4D86-BB78-5B9EE3BAAB1A}"/>
                </a:ext>
              </a:extLst>
            </p:cNvPr>
            <p:cNvSpPr/>
            <p:nvPr/>
          </p:nvSpPr>
          <p:spPr>
            <a:xfrm>
              <a:off x="3881925" y="2896975"/>
              <a:ext cx="150650" cy="239600"/>
            </a:xfrm>
            <a:custGeom>
              <a:avLst/>
              <a:gdLst/>
              <a:ahLst/>
              <a:cxnLst/>
              <a:rect l="l" t="t" r="r" b="b"/>
              <a:pathLst>
                <a:path w="6026" h="9584" extrusionOk="0">
                  <a:moveTo>
                    <a:pt x="1318" y="1"/>
                  </a:moveTo>
                  <a:lnTo>
                    <a:pt x="690" y="252"/>
                  </a:lnTo>
                  <a:lnTo>
                    <a:pt x="732" y="336"/>
                  </a:lnTo>
                  <a:lnTo>
                    <a:pt x="1025" y="1110"/>
                  </a:lnTo>
                  <a:lnTo>
                    <a:pt x="1004" y="1277"/>
                  </a:lnTo>
                  <a:lnTo>
                    <a:pt x="962" y="1361"/>
                  </a:lnTo>
                  <a:lnTo>
                    <a:pt x="1360" y="1821"/>
                  </a:lnTo>
                  <a:lnTo>
                    <a:pt x="1339" y="2030"/>
                  </a:lnTo>
                  <a:lnTo>
                    <a:pt x="1255" y="2114"/>
                  </a:lnTo>
                  <a:lnTo>
                    <a:pt x="1109" y="3202"/>
                  </a:lnTo>
                  <a:lnTo>
                    <a:pt x="1130" y="4039"/>
                  </a:lnTo>
                  <a:lnTo>
                    <a:pt x="167" y="5022"/>
                  </a:lnTo>
                  <a:lnTo>
                    <a:pt x="126" y="5085"/>
                  </a:lnTo>
                  <a:lnTo>
                    <a:pt x="0" y="5085"/>
                  </a:lnTo>
                  <a:lnTo>
                    <a:pt x="0" y="5169"/>
                  </a:lnTo>
                  <a:lnTo>
                    <a:pt x="21" y="5901"/>
                  </a:lnTo>
                  <a:lnTo>
                    <a:pt x="105" y="5922"/>
                  </a:lnTo>
                  <a:lnTo>
                    <a:pt x="272" y="6131"/>
                  </a:lnTo>
                  <a:lnTo>
                    <a:pt x="335" y="6278"/>
                  </a:lnTo>
                  <a:lnTo>
                    <a:pt x="628" y="6424"/>
                  </a:lnTo>
                  <a:lnTo>
                    <a:pt x="753" y="6529"/>
                  </a:lnTo>
                  <a:lnTo>
                    <a:pt x="795" y="6717"/>
                  </a:lnTo>
                  <a:lnTo>
                    <a:pt x="837" y="6759"/>
                  </a:lnTo>
                  <a:lnTo>
                    <a:pt x="858" y="6864"/>
                  </a:lnTo>
                  <a:lnTo>
                    <a:pt x="942" y="7031"/>
                  </a:lnTo>
                  <a:lnTo>
                    <a:pt x="942" y="7115"/>
                  </a:lnTo>
                  <a:lnTo>
                    <a:pt x="921" y="7157"/>
                  </a:lnTo>
                  <a:lnTo>
                    <a:pt x="900" y="7219"/>
                  </a:lnTo>
                  <a:lnTo>
                    <a:pt x="962" y="7282"/>
                  </a:lnTo>
                  <a:lnTo>
                    <a:pt x="921" y="7429"/>
                  </a:lnTo>
                  <a:lnTo>
                    <a:pt x="837" y="7491"/>
                  </a:lnTo>
                  <a:lnTo>
                    <a:pt x="858" y="7596"/>
                  </a:lnTo>
                  <a:lnTo>
                    <a:pt x="962" y="7763"/>
                  </a:lnTo>
                  <a:lnTo>
                    <a:pt x="1046" y="7805"/>
                  </a:lnTo>
                  <a:lnTo>
                    <a:pt x="1067" y="7910"/>
                  </a:lnTo>
                  <a:lnTo>
                    <a:pt x="1234" y="8056"/>
                  </a:lnTo>
                  <a:lnTo>
                    <a:pt x="1276" y="8077"/>
                  </a:lnTo>
                  <a:lnTo>
                    <a:pt x="1234" y="8119"/>
                  </a:lnTo>
                  <a:lnTo>
                    <a:pt x="1151" y="8098"/>
                  </a:lnTo>
                  <a:lnTo>
                    <a:pt x="1067" y="8077"/>
                  </a:lnTo>
                  <a:lnTo>
                    <a:pt x="942" y="8056"/>
                  </a:lnTo>
                  <a:lnTo>
                    <a:pt x="900" y="8077"/>
                  </a:lnTo>
                  <a:lnTo>
                    <a:pt x="795" y="8056"/>
                  </a:lnTo>
                  <a:lnTo>
                    <a:pt x="690" y="8077"/>
                  </a:lnTo>
                  <a:lnTo>
                    <a:pt x="628" y="8056"/>
                  </a:lnTo>
                  <a:lnTo>
                    <a:pt x="439" y="8056"/>
                  </a:lnTo>
                  <a:lnTo>
                    <a:pt x="439" y="8161"/>
                  </a:lnTo>
                  <a:lnTo>
                    <a:pt x="418" y="8203"/>
                  </a:lnTo>
                  <a:lnTo>
                    <a:pt x="418" y="8307"/>
                  </a:lnTo>
                  <a:lnTo>
                    <a:pt x="418" y="8370"/>
                  </a:lnTo>
                  <a:lnTo>
                    <a:pt x="502" y="8412"/>
                  </a:lnTo>
                  <a:lnTo>
                    <a:pt x="502" y="8496"/>
                  </a:lnTo>
                  <a:lnTo>
                    <a:pt x="607" y="8517"/>
                  </a:lnTo>
                  <a:lnTo>
                    <a:pt x="816" y="8705"/>
                  </a:lnTo>
                  <a:lnTo>
                    <a:pt x="1025" y="8914"/>
                  </a:lnTo>
                  <a:lnTo>
                    <a:pt x="1109" y="8998"/>
                  </a:lnTo>
                  <a:lnTo>
                    <a:pt x="1214" y="9144"/>
                  </a:lnTo>
                  <a:lnTo>
                    <a:pt x="1276" y="9312"/>
                  </a:lnTo>
                  <a:lnTo>
                    <a:pt x="1318" y="9416"/>
                  </a:lnTo>
                  <a:lnTo>
                    <a:pt x="1360" y="9458"/>
                  </a:lnTo>
                  <a:lnTo>
                    <a:pt x="1381" y="9584"/>
                  </a:lnTo>
                  <a:lnTo>
                    <a:pt x="1486" y="9584"/>
                  </a:lnTo>
                  <a:lnTo>
                    <a:pt x="1590" y="9563"/>
                  </a:lnTo>
                  <a:lnTo>
                    <a:pt x="1758" y="9563"/>
                  </a:lnTo>
                  <a:lnTo>
                    <a:pt x="1799" y="9437"/>
                  </a:lnTo>
                  <a:lnTo>
                    <a:pt x="1799" y="9312"/>
                  </a:lnTo>
                  <a:lnTo>
                    <a:pt x="1883" y="9249"/>
                  </a:lnTo>
                  <a:lnTo>
                    <a:pt x="1946" y="9312"/>
                  </a:lnTo>
                  <a:lnTo>
                    <a:pt x="1988" y="9437"/>
                  </a:lnTo>
                  <a:lnTo>
                    <a:pt x="2051" y="9479"/>
                  </a:lnTo>
                  <a:lnTo>
                    <a:pt x="2155" y="9458"/>
                  </a:lnTo>
                  <a:lnTo>
                    <a:pt x="2281" y="9354"/>
                  </a:lnTo>
                  <a:lnTo>
                    <a:pt x="2469" y="9312"/>
                  </a:lnTo>
                  <a:lnTo>
                    <a:pt x="2595" y="9207"/>
                  </a:lnTo>
                  <a:lnTo>
                    <a:pt x="2929" y="9123"/>
                  </a:lnTo>
                  <a:lnTo>
                    <a:pt x="3097" y="9123"/>
                  </a:lnTo>
                  <a:lnTo>
                    <a:pt x="3159" y="9019"/>
                  </a:lnTo>
                  <a:lnTo>
                    <a:pt x="3327" y="8914"/>
                  </a:lnTo>
                  <a:lnTo>
                    <a:pt x="3306" y="8831"/>
                  </a:lnTo>
                  <a:lnTo>
                    <a:pt x="3243" y="8831"/>
                  </a:lnTo>
                  <a:lnTo>
                    <a:pt x="3139" y="8726"/>
                  </a:lnTo>
                  <a:lnTo>
                    <a:pt x="3159" y="8621"/>
                  </a:lnTo>
                  <a:lnTo>
                    <a:pt x="3243" y="8579"/>
                  </a:lnTo>
                  <a:lnTo>
                    <a:pt x="3327" y="8600"/>
                  </a:lnTo>
                  <a:lnTo>
                    <a:pt x="3452" y="8579"/>
                  </a:lnTo>
                  <a:lnTo>
                    <a:pt x="3557" y="8621"/>
                  </a:lnTo>
                  <a:lnTo>
                    <a:pt x="3683" y="8642"/>
                  </a:lnTo>
                  <a:lnTo>
                    <a:pt x="3850" y="8621"/>
                  </a:lnTo>
                  <a:lnTo>
                    <a:pt x="4080" y="8600"/>
                  </a:lnTo>
                  <a:lnTo>
                    <a:pt x="4185" y="8517"/>
                  </a:lnTo>
                  <a:lnTo>
                    <a:pt x="4289" y="8475"/>
                  </a:lnTo>
                  <a:lnTo>
                    <a:pt x="4310" y="8370"/>
                  </a:lnTo>
                  <a:lnTo>
                    <a:pt x="4289" y="8286"/>
                  </a:lnTo>
                  <a:lnTo>
                    <a:pt x="4310" y="8182"/>
                  </a:lnTo>
                  <a:lnTo>
                    <a:pt x="4394" y="8119"/>
                  </a:lnTo>
                  <a:lnTo>
                    <a:pt x="4394" y="8056"/>
                  </a:lnTo>
                  <a:lnTo>
                    <a:pt x="4478" y="7952"/>
                  </a:lnTo>
                  <a:lnTo>
                    <a:pt x="4520" y="7973"/>
                  </a:lnTo>
                  <a:lnTo>
                    <a:pt x="4582" y="7973"/>
                  </a:lnTo>
                  <a:lnTo>
                    <a:pt x="4687" y="7805"/>
                  </a:lnTo>
                  <a:lnTo>
                    <a:pt x="4771" y="7784"/>
                  </a:lnTo>
                  <a:lnTo>
                    <a:pt x="4729" y="7701"/>
                  </a:lnTo>
                  <a:lnTo>
                    <a:pt x="4771" y="7638"/>
                  </a:lnTo>
                  <a:lnTo>
                    <a:pt x="4917" y="7554"/>
                  </a:lnTo>
                  <a:lnTo>
                    <a:pt x="5022" y="7470"/>
                  </a:lnTo>
                  <a:lnTo>
                    <a:pt x="5147" y="7470"/>
                  </a:lnTo>
                  <a:lnTo>
                    <a:pt x="5231" y="7533"/>
                  </a:lnTo>
                  <a:lnTo>
                    <a:pt x="5356" y="7450"/>
                  </a:lnTo>
                  <a:lnTo>
                    <a:pt x="5398" y="7387"/>
                  </a:lnTo>
                  <a:lnTo>
                    <a:pt x="5419" y="7366"/>
                  </a:lnTo>
                  <a:lnTo>
                    <a:pt x="5419" y="7282"/>
                  </a:lnTo>
                  <a:lnTo>
                    <a:pt x="5461" y="7219"/>
                  </a:lnTo>
                  <a:lnTo>
                    <a:pt x="5419" y="7136"/>
                  </a:lnTo>
                  <a:lnTo>
                    <a:pt x="5189" y="7052"/>
                  </a:lnTo>
                  <a:lnTo>
                    <a:pt x="5147" y="6947"/>
                  </a:lnTo>
                  <a:lnTo>
                    <a:pt x="5147" y="6822"/>
                  </a:lnTo>
                  <a:lnTo>
                    <a:pt x="5105" y="6717"/>
                  </a:lnTo>
                  <a:lnTo>
                    <a:pt x="5147" y="6634"/>
                  </a:lnTo>
                  <a:lnTo>
                    <a:pt x="5084" y="6592"/>
                  </a:lnTo>
                  <a:lnTo>
                    <a:pt x="5126" y="6529"/>
                  </a:lnTo>
                  <a:lnTo>
                    <a:pt x="5126" y="6445"/>
                  </a:lnTo>
                  <a:lnTo>
                    <a:pt x="5084" y="6424"/>
                  </a:lnTo>
                  <a:lnTo>
                    <a:pt x="4938" y="6529"/>
                  </a:lnTo>
                  <a:lnTo>
                    <a:pt x="4875" y="6445"/>
                  </a:lnTo>
                  <a:lnTo>
                    <a:pt x="4875" y="6320"/>
                  </a:lnTo>
                  <a:lnTo>
                    <a:pt x="5043" y="6131"/>
                  </a:lnTo>
                  <a:lnTo>
                    <a:pt x="5105" y="6027"/>
                  </a:lnTo>
                  <a:lnTo>
                    <a:pt x="5084" y="5922"/>
                  </a:lnTo>
                  <a:lnTo>
                    <a:pt x="4980" y="5880"/>
                  </a:lnTo>
                  <a:lnTo>
                    <a:pt x="5001" y="5797"/>
                  </a:lnTo>
                  <a:lnTo>
                    <a:pt x="5126" y="5713"/>
                  </a:lnTo>
                  <a:lnTo>
                    <a:pt x="5189" y="5587"/>
                  </a:lnTo>
                  <a:lnTo>
                    <a:pt x="5126" y="5545"/>
                  </a:lnTo>
                  <a:lnTo>
                    <a:pt x="5105" y="5441"/>
                  </a:lnTo>
                  <a:lnTo>
                    <a:pt x="5210" y="5357"/>
                  </a:lnTo>
                  <a:lnTo>
                    <a:pt x="5252" y="5357"/>
                  </a:lnTo>
                  <a:lnTo>
                    <a:pt x="5461" y="5085"/>
                  </a:lnTo>
                  <a:lnTo>
                    <a:pt x="5524" y="4960"/>
                  </a:lnTo>
                  <a:lnTo>
                    <a:pt x="5461" y="4876"/>
                  </a:lnTo>
                  <a:lnTo>
                    <a:pt x="5461" y="4750"/>
                  </a:lnTo>
                  <a:lnTo>
                    <a:pt x="5566" y="4667"/>
                  </a:lnTo>
                  <a:lnTo>
                    <a:pt x="5712" y="4667"/>
                  </a:lnTo>
                  <a:lnTo>
                    <a:pt x="5817" y="4729"/>
                  </a:lnTo>
                  <a:lnTo>
                    <a:pt x="5921" y="4646"/>
                  </a:lnTo>
                  <a:lnTo>
                    <a:pt x="6026" y="4625"/>
                  </a:lnTo>
                  <a:lnTo>
                    <a:pt x="5963" y="2344"/>
                  </a:lnTo>
                  <a:lnTo>
                    <a:pt x="1318"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3124;p43">
              <a:extLst>
                <a:ext uri="{FF2B5EF4-FFF2-40B4-BE49-F238E27FC236}">
                  <a16:creationId xmlns:a16="http://schemas.microsoft.com/office/drawing/2014/main" id="{34BB2840-86EE-4B8D-BD8F-964CEE1B23FF}"/>
                </a:ext>
              </a:extLst>
            </p:cNvPr>
            <p:cNvSpPr/>
            <p:nvPr/>
          </p:nvSpPr>
          <p:spPr>
            <a:xfrm>
              <a:off x="3863600" y="3051825"/>
              <a:ext cx="4725" cy="2625"/>
            </a:xfrm>
            <a:custGeom>
              <a:avLst/>
              <a:gdLst/>
              <a:ahLst/>
              <a:cxnLst/>
              <a:rect l="l" t="t" r="r" b="b"/>
              <a:pathLst>
                <a:path w="189" h="105" extrusionOk="0">
                  <a:moveTo>
                    <a:pt x="189" y="0"/>
                  </a:moveTo>
                  <a:lnTo>
                    <a:pt x="1" y="42"/>
                  </a:lnTo>
                  <a:lnTo>
                    <a:pt x="63" y="105"/>
                  </a:lnTo>
                  <a:lnTo>
                    <a:pt x="168" y="84"/>
                  </a:lnTo>
                  <a:lnTo>
                    <a:pt x="189"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3125;p43">
              <a:extLst>
                <a:ext uri="{FF2B5EF4-FFF2-40B4-BE49-F238E27FC236}">
                  <a16:creationId xmlns:a16="http://schemas.microsoft.com/office/drawing/2014/main" id="{31E2A7C4-989C-40C8-A3DA-C6202FE8D7A4}"/>
                </a:ext>
              </a:extLst>
            </p:cNvPr>
            <p:cNvSpPr/>
            <p:nvPr/>
          </p:nvSpPr>
          <p:spPr>
            <a:xfrm>
              <a:off x="3695700" y="2900125"/>
              <a:ext cx="220250" cy="171075"/>
            </a:xfrm>
            <a:custGeom>
              <a:avLst/>
              <a:gdLst/>
              <a:ahLst/>
              <a:cxnLst/>
              <a:rect l="l" t="t" r="r" b="b"/>
              <a:pathLst>
                <a:path w="8810" h="6843" extrusionOk="0">
                  <a:moveTo>
                    <a:pt x="6507" y="0"/>
                  </a:moveTo>
                  <a:lnTo>
                    <a:pt x="3913" y="1590"/>
                  </a:lnTo>
                  <a:lnTo>
                    <a:pt x="3181" y="2239"/>
                  </a:lnTo>
                  <a:lnTo>
                    <a:pt x="2323" y="2448"/>
                  </a:lnTo>
                  <a:lnTo>
                    <a:pt x="2302" y="3578"/>
                  </a:lnTo>
                  <a:lnTo>
                    <a:pt x="2239" y="4080"/>
                  </a:lnTo>
                  <a:lnTo>
                    <a:pt x="2176" y="4164"/>
                  </a:lnTo>
                  <a:lnTo>
                    <a:pt x="2134" y="4331"/>
                  </a:lnTo>
                  <a:lnTo>
                    <a:pt x="2093" y="4478"/>
                  </a:lnTo>
                  <a:lnTo>
                    <a:pt x="1800" y="4624"/>
                  </a:lnTo>
                  <a:lnTo>
                    <a:pt x="1653" y="4729"/>
                  </a:lnTo>
                  <a:lnTo>
                    <a:pt x="1465" y="4729"/>
                  </a:lnTo>
                  <a:lnTo>
                    <a:pt x="1297" y="4834"/>
                  </a:lnTo>
                  <a:lnTo>
                    <a:pt x="942" y="4834"/>
                  </a:lnTo>
                  <a:lnTo>
                    <a:pt x="774" y="4917"/>
                  </a:lnTo>
                  <a:lnTo>
                    <a:pt x="649" y="4917"/>
                  </a:lnTo>
                  <a:lnTo>
                    <a:pt x="251" y="4938"/>
                  </a:lnTo>
                  <a:lnTo>
                    <a:pt x="126" y="4917"/>
                  </a:lnTo>
                  <a:lnTo>
                    <a:pt x="84" y="5001"/>
                  </a:lnTo>
                  <a:lnTo>
                    <a:pt x="84" y="5147"/>
                  </a:lnTo>
                  <a:lnTo>
                    <a:pt x="0" y="5252"/>
                  </a:lnTo>
                  <a:lnTo>
                    <a:pt x="0" y="5440"/>
                  </a:lnTo>
                  <a:lnTo>
                    <a:pt x="544" y="5796"/>
                  </a:lnTo>
                  <a:lnTo>
                    <a:pt x="544" y="6047"/>
                  </a:lnTo>
                  <a:lnTo>
                    <a:pt x="753" y="6173"/>
                  </a:lnTo>
                  <a:lnTo>
                    <a:pt x="984" y="6047"/>
                  </a:lnTo>
                  <a:lnTo>
                    <a:pt x="1067" y="6089"/>
                  </a:lnTo>
                  <a:lnTo>
                    <a:pt x="1067" y="6152"/>
                  </a:lnTo>
                  <a:lnTo>
                    <a:pt x="1130" y="6194"/>
                  </a:lnTo>
                  <a:lnTo>
                    <a:pt x="1130" y="6298"/>
                  </a:lnTo>
                  <a:lnTo>
                    <a:pt x="1067" y="6403"/>
                  </a:lnTo>
                  <a:lnTo>
                    <a:pt x="1193" y="6570"/>
                  </a:lnTo>
                  <a:lnTo>
                    <a:pt x="1297" y="6570"/>
                  </a:lnTo>
                  <a:lnTo>
                    <a:pt x="1402" y="6508"/>
                  </a:lnTo>
                  <a:lnTo>
                    <a:pt x="1381" y="6466"/>
                  </a:lnTo>
                  <a:lnTo>
                    <a:pt x="1444" y="6361"/>
                  </a:lnTo>
                  <a:lnTo>
                    <a:pt x="1611" y="6508"/>
                  </a:lnTo>
                  <a:lnTo>
                    <a:pt x="1716" y="6633"/>
                  </a:lnTo>
                  <a:lnTo>
                    <a:pt x="1862" y="6675"/>
                  </a:lnTo>
                  <a:lnTo>
                    <a:pt x="1988" y="6842"/>
                  </a:lnTo>
                  <a:lnTo>
                    <a:pt x="2072" y="6780"/>
                  </a:lnTo>
                  <a:lnTo>
                    <a:pt x="2072" y="6717"/>
                  </a:lnTo>
                  <a:lnTo>
                    <a:pt x="2009" y="6696"/>
                  </a:lnTo>
                  <a:lnTo>
                    <a:pt x="1925" y="6528"/>
                  </a:lnTo>
                  <a:lnTo>
                    <a:pt x="1967" y="6487"/>
                  </a:lnTo>
                  <a:lnTo>
                    <a:pt x="1967" y="6403"/>
                  </a:lnTo>
                  <a:lnTo>
                    <a:pt x="2072" y="6298"/>
                  </a:lnTo>
                  <a:lnTo>
                    <a:pt x="2176" y="6298"/>
                  </a:lnTo>
                  <a:lnTo>
                    <a:pt x="2176" y="6215"/>
                  </a:lnTo>
                  <a:lnTo>
                    <a:pt x="2113" y="6173"/>
                  </a:lnTo>
                  <a:lnTo>
                    <a:pt x="2093" y="6068"/>
                  </a:lnTo>
                  <a:lnTo>
                    <a:pt x="2113" y="6005"/>
                  </a:lnTo>
                  <a:lnTo>
                    <a:pt x="2134" y="5984"/>
                  </a:lnTo>
                  <a:lnTo>
                    <a:pt x="2113" y="5943"/>
                  </a:lnTo>
                  <a:lnTo>
                    <a:pt x="2113" y="5880"/>
                  </a:lnTo>
                  <a:lnTo>
                    <a:pt x="2239" y="5775"/>
                  </a:lnTo>
                  <a:lnTo>
                    <a:pt x="2323" y="5754"/>
                  </a:lnTo>
                  <a:lnTo>
                    <a:pt x="2385" y="5733"/>
                  </a:lnTo>
                  <a:lnTo>
                    <a:pt x="2490" y="5692"/>
                  </a:lnTo>
                  <a:lnTo>
                    <a:pt x="2804" y="5692"/>
                  </a:lnTo>
                  <a:lnTo>
                    <a:pt x="2846" y="5650"/>
                  </a:lnTo>
                  <a:lnTo>
                    <a:pt x="2930" y="5650"/>
                  </a:lnTo>
                  <a:lnTo>
                    <a:pt x="3013" y="5671"/>
                  </a:lnTo>
                  <a:lnTo>
                    <a:pt x="3160" y="5692"/>
                  </a:lnTo>
                  <a:lnTo>
                    <a:pt x="3243" y="5733"/>
                  </a:lnTo>
                  <a:lnTo>
                    <a:pt x="3327" y="5754"/>
                  </a:lnTo>
                  <a:lnTo>
                    <a:pt x="3494" y="5796"/>
                  </a:lnTo>
                  <a:lnTo>
                    <a:pt x="3557" y="5880"/>
                  </a:lnTo>
                  <a:lnTo>
                    <a:pt x="3683" y="6068"/>
                  </a:lnTo>
                  <a:lnTo>
                    <a:pt x="3787" y="6152"/>
                  </a:lnTo>
                  <a:lnTo>
                    <a:pt x="3850" y="6110"/>
                  </a:lnTo>
                  <a:lnTo>
                    <a:pt x="3913" y="6047"/>
                  </a:lnTo>
                  <a:lnTo>
                    <a:pt x="3997" y="6005"/>
                  </a:lnTo>
                  <a:lnTo>
                    <a:pt x="4080" y="5984"/>
                  </a:lnTo>
                  <a:lnTo>
                    <a:pt x="4227" y="5964"/>
                  </a:lnTo>
                  <a:lnTo>
                    <a:pt x="4269" y="5943"/>
                  </a:lnTo>
                  <a:lnTo>
                    <a:pt x="4373" y="5943"/>
                  </a:lnTo>
                  <a:lnTo>
                    <a:pt x="4478" y="6005"/>
                  </a:lnTo>
                  <a:lnTo>
                    <a:pt x="4478" y="6068"/>
                  </a:lnTo>
                  <a:lnTo>
                    <a:pt x="4582" y="6089"/>
                  </a:lnTo>
                  <a:lnTo>
                    <a:pt x="4750" y="6194"/>
                  </a:lnTo>
                  <a:lnTo>
                    <a:pt x="4896" y="6215"/>
                  </a:lnTo>
                  <a:lnTo>
                    <a:pt x="5126" y="6298"/>
                  </a:lnTo>
                  <a:lnTo>
                    <a:pt x="5231" y="6319"/>
                  </a:lnTo>
                  <a:lnTo>
                    <a:pt x="5357" y="6256"/>
                  </a:lnTo>
                  <a:lnTo>
                    <a:pt x="5524" y="6047"/>
                  </a:lnTo>
                  <a:lnTo>
                    <a:pt x="5629" y="5984"/>
                  </a:lnTo>
                  <a:lnTo>
                    <a:pt x="5943" y="6005"/>
                  </a:lnTo>
                  <a:lnTo>
                    <a:pt x="6068" y="5964"/>
                  </a:lnTo>
                  <a:lnTo>
                    <a:pt x="6319" y="5984"/>
                  </a:lnTo>
                  <a:lnTo>
                    <a:pt x="6507" y="6068"/>
                  </a:lnTo>
                  <a:lnTo>
                    <a:pt x="6675" y="6089"/>
                  </a:lnTo>
                  <a:lnTo>
                    <a:pt x="6717" y="6110"/>
                  </a:lnTo>
                  <a:lnTo>
                    <a:pt x="6905" y="6068"/>
                  </a:lnTo>
                  <a:lnTo>
                    <a:pt x="6926" y="6047"/>
                  </a:lnTo>
                  <a:lnTo>
                    <a:pt x="7031" y="5984"/>
                  </a:lnTo>
                  <a:lnTo>
                    <a:pt x="7093" y="5943"/>
                  </a:lnTo>
                  <a:lnTo>
                    <a:pt x="7156" y="5901"/>
                  </a:lnTo>
                  <a:lnTo>
                    <a:pt x="7240" y="5943"/>
                  </a:lnTo>
                  <a:lnTo>
                    <a:pt x="7303" y="5901"/>
                  </a:lnTo>
                  <a:lnTo>
                    <a:pt x="7323" y="5838"/>
                  </a:lnTo>
                  <a:lnTo>
                    <a:pt x="7365" y="5733"/>
                  </a:lnTo>
                  <a:lnTo>
                    <a:pt x="7470" y="5775"/>
                  </a:lnTo>
                  <a:lnTo>
                    <a:pt x="7470" y="5775"/>
                  </a:lnTo>
                  <a:lnTo>
                    <a:pt x="7449" y="5043"/>
                  </a:lnTo>
                  <a:lnTo>
                    <a:pt x="7449" y="4959"/>
                  </a:lnTo>
                  <a:lnTo>
                    <a:pt x="7575" y="4959"/>
                  </a:lnTo>
                  <a:lnTo>
                    <a:pt x="7616" y="4896"/>
                  </a:lnTo>
                  <a:lnTo>
                    <a:pt x="8579" y="3913"/>
                  </a:lnTo>
                  <a:lnTo>
                    <a:pt x="8558" y="3076"/>
                  </a:lnTo>
                  <a:lnTo>
                    <a:pt x="8704" y="1988"/>
                  </a:lnTo>
                  <a:lnTo>
                    <a:pt x="8788" y="1904"/>
                  </a:lnTo>
                  <a:lnTo>
                    <a:pt x="8809" y="1695"/>
                  </a:lnTo>
                  <a:lnTo>
                    <a:pt x="8411" y="1235"/>
                  </a:lnTo>
                  <a:lnTo>
                    <a:pt x="8453" y="1151"/>
                  </a:lnTo>
                  <a:lnTo>
                    <a:pt x="8474" y="984"/>
                  </a:lnTo>
                  <a:lnTo>
                    <a:pt x="8181" y="210"/>
                  </a:lnTo>
                  <a:lnTo>
                    <a:pt x="8139" y="126"/>
                  </a:lnTo>
                  <a:lnTo>
                    <a:pt x="7616" y="335"/>
                  </a:lnTo>
                  <a:lnTo>
                    <a:pt x="7512" y="230"/>
                  </a:lnTo>
                  <a:lnTo>
                    <a:pt x="6507"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3126;p43">
              <a:extLst>
                <a:ext uri="{FF2B5EF4-FFF2-40B4-BE49-F238E27FC236}">
                  <a16:creationId xmlns:a16="http://schemas.microsoft.com/office/drawing/2014/main" id="{EB11BD8F-32D3-43D4-A92F-AEF945D75EAF}"/>
                </a:ext>
              </a:extLst>
            </p:cNvPr>
            <p:cNvSpPr/>
            <p:nvPr/>
          </p:nvSpPr>
          <p:spPr>
            <a:xfrm>
              <a:off x="3732825" y="3041350"/>
              <a:ext cx="165325" cy="141775"/>
            </a:xfrm>
            <a:custGeom>
              <a:avLst/>
              <a:gdLst/>
              <a:ahLst/>
              <a:cxnLst/>
              <a:rect l="l" t="t" r="r" b="b"/>
              <a:pathLst>
                <a:path w="6613" h="5671" extrusionOk="0">
                  <a:moveTo>
                    <a:pt x="1361" y="1"/>
                  </a:moveTo>
                  <a:lnTo>
                    <a:pt x="1319" y="43"/>
                  </a:lnTo>
                  <a:lnTo>
                    <a:pt x="1005" y="43"/>
                  </a:lnTo>
                  <a:lnTo>
                    <a:pt x="900" y="84"/>
                  </a:lnTo>
                  <a:lnTo>
                    <a:pt x="838" y="105"/>
                  </a:lnTo>
                  <a:lnTo>
                    <a:pt x="754" y="126"/>
                  </a:lnTo>
                  <a:lnTo>
                    <a:pt x="628" y="231"/>
                  </a:lnTo>
                  <a:lnTo>
                    <a:pt x="628" y="294"/>
                  </a:lnTo>
                  <a:lnTo>
                    <a:pt x="649" y="335"/>
                  </a:lnTo>
                  <a:lnTo>
                    <a:pt x="628" y="356"/>
                  </a:lnTo>
                  <a:lnTo>
                    <a:pt x="608" y="419"/>
                  </a:lnTo>
                  <a:lnTo>
                    <a:pt x="628" y="524"/>
                  </a:lnTo>
                  <a:lnTo>
                    <a:pt x="691" y="566"/>
                  </a:lnTo>
                  <a:lnTo>
                    <a:pt x="691" y="649"/>
                  </a:lnTo>
                  <a:lnTo>
                    <a:pt x="587" y="649"/>
                  </a:lnTo>
                  <a:lnTo>
                    <a:pt x="482" y="754"/>
                  </a:lnTo>
                  <a:lnTo>
                    <a:pt x="482" y="838"/>
                  </a:lnTo>
                  <a:lnTo>
                    <a:pt x="440" y="879"/>
                  </a:lnTo>
                  <a:lnTo>
                    <a:pt x="524" y="1047"/>
                  </a:lnTo>
                  <a:lnTo>
                    <a:pt x="587" y="1068"/>
                  </a:lnTo>
                  <a:lnTo>
                    <a:pt x="587" y="1131"/>
                  </a:lnTo>
                  <a:lnTo>
                    <a:pt x="503" y="1193"/>
                  </a:lnTo>
                  <a:lnTo>
                    <a:pt x="482" y="1193"/>
                  </a:lnTo>
                  <a:lnTo>
                    <a:pt x="440" y="1340"/>
                  </a:lnTo>
                  <a:lnTo>
                    <a:pt x="482" y="1403"/>
                  </a:lnTo>
                  <a:lnTo>
                    <a:pt x="628" y="1549"/>
                  </a:lnTo>
                  <a:lnTo>
                    <a:pt x="649" y="1675"/>
                  </a:lnTo>
                  <a:lnTo>
                    <a:pt x="712" y="1884"/>
                  </a:lnTo>
                  <a:lnTo>
                    <a:pt x="691" y="1967"/>
                  </a:lnTo>
                  <a:lnTo>
                    <a:pt x="545" y="1967"/>
                  </a:lnTo>
                  <a:lnTo>
                    <a:pt x="503" y="2030"/>
                  </a:lnTo>
                  <a:lnTo>
                    <a:pt x="503" y="2093"/>
                  </a:lnTo>
                  <a:lnTo>
                    <a:pt x="628" y="2219"/>
                  </a:lnTo>
                  <a:lnTo>
                    <a:pt x="608" y="2281"/>
                  </a:lnTo>
                  <a:lnTo>
                    <a:pt x="524" y="2281"/>
                  </a:lnTo>
                  <a:lnTo>
                    <a:pt x="440" y="2323"/>
                  </a:lnTo>
                  <a:lnTo>
                    <a:pt x="398" y="2428"/>
                  </a:lnTo>
                  <a:lnTo>
                    <a:pt x="315" y="2553"/>
                  </a:lnTo>
                  <a:lnTo>
                    <a:pt x="273" y="2658"/>
                  </a:lnTo>
                  <a:lnTo>
                    <a:pt x="210" y="2721"/>
                  </a:lnTo>
                  <a:lnTo>
                    <a:pt x="168" y="2721"/>
                  </a:lnTo>
                  <a:lnTo>
                    <a:pt x="64" y="2763"/>
                  </a:lnTo>
                  <a:lnTo>
                    <a:pt x="22" y="2825"/>
                  </a:lnTo>
                  <a:lnTo>
                    <a:pt x="22" y="2930"/>
                  </a:lnTo>
                  <a:lnTo>
                    <a:pt x="1" y="3014"/>
                  </a:lnTo>
                  <a:lnTo>
                    <a:pt x="1" y="3139"/>
                  </a:lnTo>
                  <a:lnTo>
                    <a:pt x="1" y="3181"/>
                  </a:lnTo>
                  <a:lnTo>
                    <a:pt x="22" y="3265"/>
                  </a:lnTo>
                  <a:lnTo>
                    <a:pt x="1" y="3328"/>
                  </a:lnTo>
                  <a:lnTo>
                    <a:pt x="22" y="3369"/>
                  </a:lnTo>
                  <a:lnTo>
                    <a:pt x="22" y="3432"/>
                  </a:lnTo>
                  <a:lnTo>
                    <a:pt x="22" y="3537"/>
                  </a:lnTo>
                  <a:lnTo>
                    <a:pt x="64" y="3767"/>
                  </a:lnTo>
                  <a:lnTo>
                    <a:pt x="22" y="3851"/>
                  </a:lnTo>
                  <a:lnTo>
                    <a:pt x="64" y="3955"/>
                  </a:lnTo>
                  <a:lnTo>
                    <a:pt x="22" y="4227"/>
                  </a:lnTo>
                  <a:lnTo>
                    <a:pt x="64" y="4332"/>
                  </a:lnTo>
                  <a:lnTo>
                    <a:pt x="294" y="4395"/>
                  </a:lnTo>
                  <a:lnTo>
                    <a:pt x="482" y="4311"/>
                  </a:lnTo>
                  <a:lnTo>
                    <a:pt x="900" y="4541"/>
                  </a:lnTo>
                  <a:lnTo>
                    <a:pt x="1131" y="4750"/>
                  </a:lnTo>
                  <a:lnTo>
                    <a:pt x="1256" y="5043"/>
                  </a:lnTo>
                  <a:lnTo>
                    <a:pt x="1256" y="5232"/>
                  </a:lnTo>
                  <a:lnTo>
                    <a:pt x="1340" y="5273"/>
                  </a:lnTo>
                  <a:lnTo>
                    <a:pt x="1424" y="5462"/>
                  </a:lnTo>
                  <a:lnTo>
                    <a:pt x="1549" y="5587"/>
                  </a:lnTo>
                  <a:lnTo>
                    <a:pt x="1758" y="5671"/>
                  </a:lnTo>
                  <a:lnTo>
                    <a:pt x="2323" y="5629"/>
                  </a:lnTo>
                  <a:lnTo>
                    <a:pt x="2428" y="5566"/>
                  </a:lnTo>
                  <a:lnTo>
                    <a:pt x="2512" y="5587"/>
                  </a:lnTo>
                  <a:lnTo>
                    <a:pt x="2784" y="5483"/>
                  </a:lnTo>
                  <a:lnTo>
                    <a:pt x="2888" y="5545"/>
                  </a:lnTo>
                  <a:lnTo>
                    <a:pt x="3014" y="5524"/>
                  </a:lnTo>
                  <a:lnTo>
                    <a:pt x="3056" y="5357"/>
                  </a:lnTo>
                  <a:lnTo>
                    <a:pt x="3160" y="5462"/>
                  </a:lnTo>
                  <a:lnTo>
                    <a:pt x="3223" y="5441"/>
                  </a:lnTo>
                  <a:lnTo>
                    <a:pt x="3223" y="5357"/>
                  </a:lnTo>
                  <a:lnTo>
                    <a:pt x="3369" y="5211"/>
                  </a:lnTo>
                  <a:lnTo>
                    <a:pt x="3432" y="5043"/>
                  </a:lnTo>
                  <a:lnTo>
                    <a:pt x="3432" y="4918"/>
                  </a:lnTo>
                  <a:lnTo>
                    <a:pt x="3411" y="4792"/>
                  </a:lnTo>
                  <a:lnTo>
                    <a:pt x="3474" y="4729"/>
                  </a:lnTo>
                  <a:lnTo>
                    <a:pt x="3474" y="4646"/>
                  </a:lnTo>
                  <a:lnTo>
                    <a:pt x="3558" y="4583"/>
                  </a:lnTo>
                  <a:lnTo>
                    <a:pt x="3662" y="4499"/>
                  </a:lnTo>
                  <a:lnTo>
                    <a:pt x="3725" y="4436"/>
                  </a:lnTo>
                  <a:lnTo>
                    <a:pt x="3893" y="4311"/>
                  </a:lnTo>
                  <a:lnTo>
                    <a:pt x="3872" y="4206"/>
                  </a:lnTo>
                  <a:lnTo>
                    <a:pt x="3893" y="4123"/>
                  </a:lnTo>
                  <a:lnTo>
                    <a:pt x="4039" y="4123"/>
                  </a:lnTo>
                  <a:lnTo>
                    <a:pt x="4081" y="4060"/>
                  </a:lnTo>
                  <a:lnTo>
                    <a:pt x="4102" y="4081"/>
                  </a:lnTo>
                  <a:lnTo>
                    <a:pt x="4269" y="4123"/>
                  </a:lnTo>
                  <a:lnTo>
                    <a:pt x="4353" y="4123"/>
                  </a:lnTo>
                  <a:lnTo>
                    <a:pt x="4458" y="4185"/>
                  </a:lnTo>
                  <a:lnTo>
                    <a:pt x="4499" y="4311"/>
                  </a:lnTo>
                  <a:lnTo>
                    <a:pt x="4604" y="4374"/>
                  </a:lnTo>
                  <a:lnTo>
                    <a:pt x="4688" y="4395"/>
                  </a:lnTo>
                  <a:lnTo>
                    <a:pt x="4792" y="4332"/>
                  </a:lnTo>
                  <a:lnTo>
                    <a:pt x="4876" y="4206"/>
                  </a:lnTo>
                  <a:lnTo>
                    <a:pt x="4876" y="4164"/>
                  </a:lnTo>
                  <a:lnTo>
                    <a:pt x="4918" y="4081"/>
                  </a:lnTo>
                  <a:lnTo>
                    <a:pt x="5002" y="4060"/>
                  </a:lnTo>
                  <a:lnTo>
                    <a:pt x="5085" y="3955"/>
                  </a:lnTo>
                  <a:lnTo>
                    <a:pt x="5085" y="3872"/>
                  </a:lnTo>
                  <a:lnTo>
                    <a:pt x="5106" y="3746"/>
                  </a:lnTo>
                  <a:lnTo>
                    <a:pt x="5294" y="3558"/>
                  </a:lnTo>
                  <a:lnTo>
                    <a:pt x="5315" y="3453"/>
                  </a:lnTo>
                  <a:lnTo>
                    <a:pt x="5294" y="3369"/>
                  </a:lnTo>
                  <a:lnTo>
                    <a:pt x="5336" y="3286"/>
                  </a:lnTo>
                  <a:lnTo>
                    <a:pt x="5504" y="3139"/>
                  </a:lnTo>
                  <a:lnTo>
                    <a:pt x="5608" y="3056"/>
                  </a:lnTo>
                  <a:lnTo>
                    <a:pt x="5629" y="2930"/>
                  </a:lnTo>
                  <a:lnTo>
                    <a:pt x="5650" y="2846"/>
                  </a:lnTo>
                  <a:lnTo>
                    <a:pt x="5629" y="2658"/>
                  </a:lnTo>
                  <a:lnTo>
                    <a:pt x="5734" y="2595"/>
                  </a:lnTo>
                  <a:lnTo>
                    <a:pt x="5880" y="2553"/>
                  </a:lnTo>
                  <a:lnTo>
                    <a:pt x="5964" y="2428"/>
                  </a:lnTo>
                  <a:lnTo>
                    <a:pt x="5985" y="2302"/>
                  </a:lnTo>
                  <a:lnTo>
                    <a:pt x="5985" y="2135"/>
                  </a:lnTo>
                  <a:lnTo>
                    <a:pt x="5985" y="2030"/>
                  </a:lnTo>
                  <a:lnTo>
                    <a:pt x="6048" y="1926"/>
                  </a:lnTo>
                  <a:lnTo>
                    <a:pt x="6152" y="1758"/>
                  </a:lnTo>
                  <a:lnTo>
                    <a:pt x="6194" y="1695"/>
                  </a:lnTo>
                  <a:lnTo>
                    <a:pt x="6236" y="1654"/>
                  </a:lnTo>
                  <a:lnTo>
                    <a:pt x="6341" y="1570"/>
                  </a:lnTo>
                  <a:lnTo>
                    <a:pt x="6382" y="1570"/>
                  </a:lnTo>
                  <a:lnTo>
                    <a:pt x="6466" y="1465"/>
                  </a:lnTo>
                  <a:lnTo>
                    <a:pt x="6592" y="1403"/>
                  </a:lnTo>
                  <a:lnTo>
                    <a:pt x="6613" y="1340"/>
                  </a:lnTo>
                  <a:lnTo>
                    <a:pt x="6571" y="1193"/>
                  </a:lnTo>
                  <a:lnTo>
                    <a:pt x="6571" y="1131"/>
                  </a:lnTo>
                  <a:lnTo>
                    <a:pt x="6550" y="1047"/>
                  </a:lnTo>
                  <a:lnTo>
                    <a:pt x="6445" y="984"/>
                  </a:lnTo>
                  <a:lnTo>
                    <a:pt x="6382" y="921"/>
                  </a:lnTo>
                  <a:lnTo>
                    <a:pt x="6382" y="733"/>
                  </a:lnTo>
                  <a:lnTo>
                    <a:pt x="6362" y="628"/>
                  </a:lnTo>
                  <a:lnTo>
                    <a:pt x="6299" y="503"/>
                  </a:lnTo>
                  <a:lnTo>
                    <a:pt x="6236" y="356"/>
                  </a:lnTo>
                  <a:lnTo>
                    <a:pt x="6069" y="147"/>
                  </a:lnTo>
                  <a:lnTo>
                    <a:pt x="5985" y="126"/>
                  </a:lnTo>
                  <a:lnTo>
                    <a:pt x="5880" y="84"/>
                  </a:lnTo>
                  <a:lnTo>
                    <a:pt x="5838" y="189"/>
                  </a:lnTo>
                  <a:lnTo>
                    <a:pt x="5818" y="252"/>
                  </a:lnTo>
                  <a:lnTo>
                    <a:pt x="5755" y="294"/>
                  </a:lnTo>
                  <a:lnTo>
                    <a:pt x="5671" y="252"/>
                  </a:lnTo>
                  <a:lnTo>
                    <a:pt x="5608" y="294"/>
                  </a:lnTo>
                  <a:lnTo>
                    <a:pt x="5546" y="335"/>
                  </a:lnTo>
                  <a:lnTo>
                    <a:pt x="5441" y="398"/>
                  </a:lnTo>
                  <a:lnTo>
                    <a:pt x="5399" y="503"/>
                  </a:lnTo>
                  <a:lnTo>
                    <a:pt x="5294" y="524"/>
                  </a:lnTo>
                  <a:lnTo>
                    <a:pt x="5232" y="461"/>
                  </a:lnTo>
                  <a:lnTo>
                    <a:pt x="5190" y="440"/>
                  </a:lnTo>
                  <a:lnTo>
                    <a:pt x="5022" y="419"/>
                  </a:lnTo>
                  <a:lnTo>
                    <a:pt x="4834" y="335"/>
                  </a:lnTo>
                  <a:lnTo>
                    <a:pt x="4583" y="315"/>
                  </a:lnTo>
                  <a:lnTo>
                    <a:pt x="4458" y="356"/>
                  </a:lnTo>
                  <a:lnTo>
                    <a:pt x="4144" y="335"/>
                  </a:lnTo>
                  <a:lnTo>
                    <a:pt x="4039" y="398"/>
                  </a:lnTo>
                  <a:lnTo>
                    <a:pt x="3872" y="607"/>
                  </a:lnTo>
                  <a:lnTo>
                    <a:pt x="3746" y="670"/>
                  </a:lnTo>
                  <a:lnTo>
                    <a:pt x="3641" y="649"/>
                  </a:lnTo>
                  <a:lnTo>
                    <a:pt x="3411" y="566"/>
                  </a:lnTo>
                  <a:lnTo>
                    <a:pt x="3265" y="545"/>
                  </a:lnTo>
                  <a:lnTo>
                    <a:pt x="3097" y="440"/>
                  </a:lnTo>
                  <a:lnTo>
                    <a:pt x="2993" y="419"/>
                  </a:lnTo>
                  <a:lnTo>
                    <a:pt x="2993" y="356"/>
                  </a:lnTo>
                  <a:lnTo>
                    <a:pt x="2888" y="294"/>
                  </a:lnTo>
                  <a:lnTo>
                    <a:pt x="2784" y="294"/>
                  </a:lnTo>
                  <a:lnTo>
                    <a:pt x="2742" y="315"/>
                  </a:lnTo>
                  <a:lnTo>
                    <a:pt x="2595" y="335"/>
                  </a:lnTo>
                  <a:lnTo>
                    <a:pt x="2512" y="356"/>
                  </a:lnTo>
                  <a:lnTo>
                    <a:pt x="2428" y="398"/>
                  </a:lnTo>
                  <a:lnTo>
                    <a:pt x="2365" y="461"/>
                  </a:lnTo>
                  <a:lnTo>
                    <a:pt x="2302" y="503"/>
                  </a:lnTo>
                  <a:lnTo>
                    <a:pt x="2198" y="419"/>
                  </a:lnTo>
                  <a:lnTo>
                    <a:pt x="2072" y="231"/>
                  </a:lnTo>
                  <a:lnTo>
                    <a:pt x="2009" y="147"/>
                  </a:lnTo>
                  <a:lnTo>
                    <a:pt x="1842" y="105"/>
                  </a:lnTo>
                  <a:lnTo>
                    <a:pt x="1758" y="84"/>
                  </a:lnTo>
                  <a:lnTo>
                    <a:pt x="1675" y="43"/>
                  </a:lnTo>
                  <a:lnTo>
                    <a:pt x="1528" y="22"/>
                  </a:lnTo>
                  <a:lnTo>
                    <a:pt x="1445"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3127;p43">
              <a:extLst>
                <a:ext uri="{FF2B5EF4-FFF2-40B4-BE49-F238E27FC236}">
                  <a16:creationId xmlns:a16="http://schemas.microsoft.com/office/drawing/2014/main" id="{D66A6360-5A1C-4A29-AC17-FAEDB4279EED}"/>
                </a:ext>
              </a:extLst>
            </p:cNvPr>
            <p:cNvSpPr/>
            <p:nvPr/>
          </p:nvSpPr>
          <p:spPr>
            <a:xfrm>
              <a:off x="3813400" y="3053900"/>
              <a:ext cx="109850" cy="164800"/>
            </a:xfrm>
            <a:custGeom>
              <a:avLst/>
              <a:gdLst/>
              <a:ahLst/>
              <a:cxnLst/>
              <a:rect l="l" t="t" r="r" b="b"/>
              <a:pathLst>
                <a:path w="4394" h="6592" extrusionOk="0">
                  <a:moveTo>
                    <a:pt x="3076" y="1"/>
                  </a:moveTo>
                  <a:lnTo>
                    <a:pt x="3139" y="126"/>
                  </a:lnTo>
                  <a:lnTo>
                    <a:pt x="3159" y="231"/>
                  </a:lnTo>
                  <a:lnTo>
                    <a:pt x="3159" y="419"/>
                  </a:lnTo>
                  <a:lnTo>
                    <a:pt x="3222" y="482"/>
                  </a:lnTo>
                  <a:lnTo>
                    <a:pt x="3327" y="545"/>
                  </a:lnTo>
                  <a:lnTo>
                    <a:pt x="3348" y="629"/>
                  </a:lnTo>
                  <a:lnTo>
                    <a:pt x="3348" y="691"/>
                  </a:lnTo>
                  <a:lnTo>
                    <a:pt x="3390" y="838"/>
                  </a:lnTo>
                  <a:lnTo>
                    <a:pt x="3369" y="901"/>
                  </a:lnTo>
                  <a:lnTo>
                    <a:pt x="3243" y="963"/>
                  </a:lnTo>
                  <a:lnTo>
                    <a:pt x="3159" y="1068"/>
                  </a:lnTo>
                  <a:lnTo>
                    <a:pt x="3118" y="1068"/>
                  </a:lnTo>
                  <a:lnTo>
                    <a:pt x="3013" y="1152"/>
                  </a:lnTo>
                  <a:lnTo>
                    <a:pt x="2971" y="1193"/>
                  </a:lnTo>
                  <a:lnTo>
                    <a:pt x="2929" y="1256"/>
                  </a:lnTo>
                  <a:lnTo>
                    <a:pt x="2825" y="1424"/>
                  </a:lnTo>
                  <a:lnTo>
                    <a:pt x="2762" y="1528"/>
                  </a:lnTo>
                  <a:lnTo>
                    <a:pt x="2762" y="1633"/>
                  </a:lnTo>
                  <a:lnTo>
                    <a:pt x="2762" y="1800"/>
                  </a:lnTo>
                  <a:lnTo>
                    <a:pt x="2741" y="1926"/>
                  </a:lnTo>
                  <a:lnTo>
                    <a:pt x="2657" y="2051"/>
                  </a:lnTo>
                  <a:lnTo>
                    <a:pt x="2511" y="2093"/>
                  </a:lnTo>
                  <a:lnTo>
                    <a:pt x="2406" y="2156"/>
                  </a:lnTo>
                  <a:lnTo>
                    <a:pt x="2427" y="2344"/>
                  </a:lnTo>
                  <a:lnTo>
                    <a:pt x="2406" y="2428"/>
                  </a:lnTo>
                  <a:lnTo>
                    <a:pt x="2385" y="2554"/>
                  </a:lnTo>
                  <a:lnTo>
                    <a:pt x="2281" y="2637"/>
                  </a:lnTo>
                  <a:lnTo>
                    <a:pt x="2113" y="2784"/>
                  </a:lnTo>
                  <a:lnTo>
                    <a:pt x="2071" y="2867"/>
                  </a:lnTo>
                  <a:lnTo>
                    <a:pt x="2092" y="2951"/>
                  </a:lnTo>
                  <a:lnTo>
                    <a:pt x="2071" y="3056"/>
                  </a:lnTo>
                  <a:lnTo>
                    <a:pt x="1883" y="3244"/>
                  </a:lnTo>
                  <a:lnTo>
                    <a:pt x="1862" y="3370"/>
                  </a:lnTo>
                  <a:lnTo>
                    <a:pt x="1862" y="3453"/>
                  </a:lnTo>
                  <a:lnTo>
                    <a:pt x="1779" y="3558"/>
                  </a:lnTo>
                  <a:lnTo>
                    <a:pt x="1695" y="3579"/>
                  </a:lnTo>
                  <a:lnTo>
                    <a:pt x="1653" y="3662"/>
                  </a:lnTo>
                  <a:lnTo>
                    <a:pt x="1653" y="3704"/>
                  </a:lnTo>
                  <a:lnTo>
                    <a:pt x="1569" y="3830"/>
                  </a:lnTo>
                  <a:lnTo>
                    <a:pt x="1465" y="3893"/>
                  </a:lnTo>
                  <a:lnTo>
                    <a:pt x="1381" y="3872"/>
                  </a:lnTo>
                  <a:lnTo>
                    <a:pt x="1276" y="3809"/>
                  </a:lnTo>
                  <a:lnTo>
                    <a:pt x="1235" y="3683"/>
                  </a:lnTo>
                  <a:lnTo>
                    <a:pt x="1130" y="3621"/>
                  </a:lnTo>
                  <a:lnTo>
                    <a:pt x="1046" y="3621"/>
                  </a:lnTo>
                  <a:lnTo>
                    <a:pt x="879" y="3579"/>
                  </a:lnTo>
                  <a:lnTo>
                    <a:pt x="858" y="3558"/>
                  </a:lnTo>
                  <a:lnTo>
                    <a:pt x="816" y="3621"/>
                  </a:lnTo>
                  <a:lnTo>
                    <a:pt x="670" y="3621"/>
                  </a:lnTo>
                  <a:lnTo>
                    <a:pt x="649" y="3704"/>
                  </a:lnTo>
                  <a:lnTo>
                    <a:pt x="670" y="3809"/>
                  </a:lnTo>
                  <a:lnTo>
                    <a:pt x="502" y="3934"/>
                  </a:lnTo>
                  <a:lnTo>
                    <a:pt x="439" y="3997"/>
                  </a:lnTo>
                  <a:lnTo>
                    <a:pt x="335" y="4081"/>
                  </a:lnTo>
                  <a:lnTo>
                    <a:pt x="251" y="4144"/>
                  </a:lnTo>
                  <a:lnTo>
                    <a:pt x="251" y="4227"/>
                  </a:lnTo>
                  <a:lnTo>
                    <a:pt x="188" y="4290"/>
                  </a:lnTo>
                  <a:lnTo>
                    <a:pt x="209" y="4416"/>
                  </a:lnTo>
                  <a:lnTo>
                    <a:pt x="209" y="4541"/>
                  </a:lnTo>
                  <a:lnTo>
                    <a:pt x="146" y="4709"/>
                  </a:lnTo>
                  <a:lnTo>
                    <a:pt x="0" y="4855"/>
                  </a:lnTo>
                  <a:lnTo>
                    <a:pt x="0" y="4939"/>
                  </a:lnTo>
                  <a:lnTo>
                    <a:pt x="84" y="4960"/>
                  </a:lnTo>
                  <a:lnTo>
                    <a:pt x="188" y="4918"/>
                  </a:lnTo>
                  <a:lnTo>
                    <a:pt x="230" y="5274"/>
                  </a:lnTo>
                  <a:lnTo>
                    <a:pt x="335" y="5274"/>
                  </a:lnTo>
                  <a:lnTo>
                    <a:pt x="398" y="5357"/>
                  </a:lnTo>
                  <a:lnTo>
                    <a:pt x="565" y="5274"/>
                  </a:lnTo>
                  <a:lnTo>
                    <a:pt x="649" y="5399"/>
                  </a:lnTo>
                  <a:lnTo>
                    <a:pt x="628" y="5483"/>
                  </a:lnTo>
                  <a:lnTo>
                    <a:pt x="628" y="5650"/>
                  </a:lnTo>
                  <a:lnTo>
                    <a:pt x="732" y="5797"/>
                  </a:lnTo>
                  <a:lnTo>
                    <a:pt x="732" y="6006"/>
                  </a:lnTo>
                  <a:lnTo>
                    <a:pt x="649" y="6215"/>
                  </a:lnTo>
                  <a:lnTo>
                    <a:pt x="753" y="6299"/>
                  </a:lnTo>
                  <a:lnTo>
                    <a:pt x="649" y="6403"/>
                  </a:lnTo>
                  <a:lnTo>
                    <a:pt x="649" y="6403"/>
                  </a:lnTo>
                  <a:lnTo>
                    <a:pt x="732" y="6383"/>
                  </a:lnTo>
                  <a:lnTo>
                    <a:pt x="816" y="6383"/>
                  </a:lnTo>
                  <a:lnTo>
                    <a:pt x="837" y="6403"/>
                  </a:lnTo>
                  <a:lnTo>
                    <a:pt x="1507" y="6403"/>
                  </a:lnTo>
                  <a:lnTo>
                    <a:pt x="1548" y="6383"/>
                  </a:lnTo>
                  <a:lnTo>
                    <a:pt x="1590" y="6341"/>
                  </a:lnTo>
                  <a:lnTo>
                    <a:pt x="1653" y="6383"/>
                  </a:lnTo>
                  <a:lnTo>
                    <a:pt x="1695" y="6320"/>
                  </a:lnTo>
                  <a:lnTo>
                    <a:pt x="1862" y="6341"/>
                  </a:lnTo>
                  <a:lnTo>
                    <a:pt x="1904" y="6320"/>
                  </a:lnTo>
                  <a:lnTo>
                    <a:pt x="2092" y="6320"/>
                  </a:lnTo>
                  <a:lnTo>
                    <a:pt x="2134" y="6341"/>
                  </a:lnTo>
                  <a:lnTo>
                    <a:pt x="2239" y="6320"/>
                  </a:lnTo>
                  <a:lnTo>
                    <a:pt x="2323" y="6320"/>
                  </a:lnTo>
                  <a:lnTo>
                    <a:pt x="2323" y="6341"/>
                  </a:lnTo>
                  <a:lnTo>
                    <a:pt x="2490" y="6383"/>
                  </a:lnTo>
                  <a:lnTo>
                    <a:pt x="2511" y="6341"/>
                  </a:lnTo>
                  <a:lnTo>
                    <a:pt x="2553" y="6341"/>
                  </a:lnTo>
                  <a:lnTo>
                    <a:pt x="2595" y="6403"/>
                  </a:lnTo>
                  <a:lnTo>
                    <a:pt x="3327" y="6403"/>
                  </a:lnTo>
                  <a:lnTo>
                    <a:pt x="3390" y="6424"/>
                  </a:lnTo>
                  <a:lnTo>
                    <a:pt x="3431" y="6403"/>
                  </a:lnTo>
                  <a:lnTo>
                    <a:pt x="3452" y="6403"/>
                  </a:lnTo>
                  <a:lnTo>
                    <a:pt x="3536" y="6487"/>
                  </a:lnTo>
                  <a:lnTo>
                    <a:pt x="3578" y="6445"/>
                  </a:lnTo>
                  <a:lnTo>
                    <a:pt x="3662" y="6487"/>
                  </a:lnTo>
                  <a:lnTo>
                    <a:pt x="3683" y="6529"/>
                  </a:lnTo>
                  <a:lnTo>
                    <a:pt x="3745" y="6508"/>
                  </a:lnTo>
                  <a:lnTo>
                    <a:pt x="3766" y="6487"/>
                  </a:lnTo>
                  <a:lnTo>
                    <a:pt x="3808" y="6487"/>
                  </a:lnTo>
                  <a:lnTo>
                    <a:pt x="3892" y="6550"/>
                  </a:lnTo>
                  <a:lnTo>
                    <a:pt x="3955" y="6529"/>
                  </a:lnTo>
                  <a:lnTo>
                    <a:pt x="4059" y="6529"/>
                  </a:lnTo>
                  <a:lnTo>
                    <a:pt x="4101" y="6550"/>
                  </a:lnTo>
                  <a:lnTo>
                    <a:pt x="4206" y="6550"/>
                  </a:lnTo>
                  <a:lnTo>
                    <a:pt x="4206" y="6592"/>
                  </a:lnTo>
                  <a:lnTo>
                    <a:pt x="4289" y="6592"/>
                  </a:lnTo>
                  <a:lnTo>
                    <a:pt x="4310" y="6529"/>
                  </a:lnTo>
                  <a:lnTo>
                    <a:pt x="4268" y="6424"/>
                  </a:lnTo>
                  <a:lnTo>
                    <a:pt x="4268" y="6403"/>
                  </a:lnTo>
                  <a:lnTo>
                    <a:pt x="4331" y="6299"/>
                  </a:lnTo>
                  <a:lnTo>
                    <a:pt x="4373" y="6215"/>
                  </a:lnTo>
                  <a:lnTo>
                    <a:pt x="4394" y="6194"/>
                  </a:lnTo>
                  <a:lnTo>
                    <a:pt x="4373" y="6194"/>
                  </a:lnTo>
                  <a:lnTo>
                    <a:pt x="4331" y="6131"/>
                  </a:lnTo>
                  <a:lnTo>
                    <a:pt x="4331" y="6069"/>
                  </a:lnTo>
                  <a:lnTo>
                    <a:pt x="4331" y="5922"/>
                  </a:lnTo>
                  <a:lnTo>
                    <a:pt x="4164" y="5797"/>
                  </a:lnTo>
                  <a:lnTo>
                    <a:pt x="4080" y="5713"/>
                  </a:lnTo>
                  <a:lnTo>
                    <a:pt x="3996" y="5567"/>
                  </a:lnTo>
                  <a:lnTo>
                    <a:pt x="3850" y="5357"/>
                  </a:lnTo>
                  <a:lnTo>
                    <a:pt x="3808" y="5232"/>
                  </a:lnTo>
                  <a:lnTo>
                    <a:pt x="3703" y="5127"/>
                  </a:lnTo>
                  <a:lnTo>
                    <a:pt x="3557" y="5043"/>
                  </a:lnTo>
                  <a:lnTo>
                    <a:pt x="3494" y="4981"/>
                  </a:lnTo>
                  <a:lnTo>
                    <a:pt x="3494" y="4750"/>
                  </a:lnTo>
                  <a:lnTo>
                    <a:pt x="3473" y="4625"/>
                  </a:lnTo>
                  <a:lnTo>
                    <a:pt x="3452" y="4458"/>
                  </a:lnTo>
                  <a:lnTo>
                    <a:pt x="3473" y="4332"/>
                  </a:lnTo>
                  <a:lnTo>
                    <a:pt x="3431" y="4186"/>
                  </a:lnTo>
                  <a:lnTo>
                    <a:pt x="3390" y="4039"/>
                  </a:lnTo>
                  <a:lnTo>
                    <a:pt x="3452" y="3976"/>
                  </a:lnTo>
                  <a:lnTo>
                    <a:pt x="3536" y="3976"/>
                  </a:lnTo>
                  <a:lnTo>
                    <a:pt x="3641" y="3788"/>
                  </a:lnTo>
                  <a:lnTo>
                    <a:pt x="3683" y="3662"/>
                  </a:lnTo>
                  <a:lnTo>
                    <a:pt x="3787" y="3474"/>
                  </a:lnTo>
                  <a:lnTo>
                    <a:pt x="3850" y="3349"/>
                  </a:lnTo>
                  <a:lnTo>
                    <a:pt x="3955" y="3307"/>
                  </a:lnTo>
                  <a:lnTo>
                    <a:pt x="4059" y="3160"/>
                  </a:lnTo>
                  <a:lnTo>
                    <a:pt x="4059" y="3139"/>
                  </a:lnTo>
                  <a:lnTo>
                    <a:pt x="4017" y="3035"/>
                  </a:lnTo>
                  <a:lnTo>
                    <a:pt x="3955" y="2867"/>
                  </a:lnTo>
                  <a:lnTo>
                    <a:pt x="3850" y="2721"/>
                  </a:lnTo>
                  <a:lnTo>
                    <a:pt x="3766" y="2637"/>
                  </a:lnTo>
                  <a:lnTo>
                    <a:pt x="3557" y="2428"/>
                  </a:lnTo>
                  <a:lnTo>
                    <a:pt x="3348" y="2240"/>
                  </a:lnTo>
                  <a:lnTo>
                    <a:pt x="3243" y="2219"/>
                  </a:lnTo>
                  <a:lnTo>
                    <a:pt x="3243" y="2135"/>
                  </a:lnTo>
                  <a:lnTo>
                    <a:pt x="3159" y="2093"/>
                  </a:lnTo>
                  <a:lnTo>
                    <a:pt x="3159" y="2030"/>
                  </a:lnTo>
                  <a:lnTo>
                    <a:pt x="3159" y="1926"/>
                  </a:lnTo>
                  <a:lnTo>
                    <a:pt x="3180" y="1884"/>
                  </a:lnTo>
                  <a:lnTo>
                    <a:pt x="3180" y="1779"/>
                  </a:lnTo>
                  <a:lnTo>
                    <a:pt x="3369" y="1779"/>
                  </a:lnTo>
                  <a:lnTo>
                    <a:pt x="3431" y="1800"/>
                  </a:lnTo>
                  <a:lnTo>
                    <a:pt x="3536" y="1779"/>
                  </a:lnTo>
                  <a:lnTo>
                    <a:pt x="3641" y="1800"/>
                  </a:lnTo>
                  <a:lnTo>
                    <a:pt x="3683" y="1779"/>
                  </a:lnTo>
                  <a:lnTo>
                    <a:pt x="3808" y="1800"/>
                  </a:lnTo>
                  <a:lnTo>
                    <a:pt x="3892" y="1821"/>
                  </a:lnTo>
                  <a:lnTo>
                    <a:pt x="3975" y="1842"/>
                  </a:lnTo>
                  <a:lnTo>
                    <a:pt x="4017" y="1800"/>
                  </a:lnTo>
                  <a:lnTo>
                    <a:pt x="3975" y="1779"/>
                  </a:lnTo>
                  <a:lnTo>
                    <a:pt x="3808" y="1633"/>
                  </a:lnTo>
                  <a:lnTo>
                    <a:pt x="3787" y="1528"/>
                  </a:lnTo>
                  <a:lnTo>
                    <a:pt x="3703" y="1486"/>
                  </a:lnTo>
                  <a:lnTo>
                    <a:pt x="3599" y="1319"/>
                  </a:lnTo>
                  <a:lnTo>
                    <a:pt x="3578" y="1214"/>
                  </a:lnTo>
                  <a:lnTo>
                    <a:pt x="3662" y="1152"/>
                  </a:lnTo>
                  <a:lnTo>
                    <a:pt x="3703" y="1005"/>
                  </a:lnTo>
                  <a:lnTo>
                    <a:pt x="3641" y="942"/>
                  </a:lnTo>
                  <a:lnTo>
                    <a:pt x="3662" y="880"/>
                  </a:lnTo>
                  <a:lnTo>
                    <a:pt x="3683" y="838"/>
                  </a:lnTo>
                  <a:lnTo>
                    <a:pt x="3683" y="754"/>
                  </a:lnTo>
                  <a:lnTo>
                    <a:pt x="3599" y="587"/>
                  </a:lnTo>
                  <a:lnTo>
                    <a:pt x="3578" y="482"/>
                  </a:lnTo>
                  <a:lnTo>
                    <a:pt x="3536" y="440"/>
                  </a:lnTo>
                  <a:lnTo>
                    <a:pt x="3494" y="252"/>
                  </a:lnTo>
                  <a:lnTo>
                    <a:pt x="3369" y="147"/>
                  </a:lnTo>
                  <a:lnTo>
                    <a:pt x="3076"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3128;p43">
              <a:extLst>
                <a:ext uri="{FF2B5EF4-FFF2-40B4-BE49-F238E27FC236}">
                  <a16:creationId xmlns:a16="http://schemas.microsoft.com/office/drawing/2014/main" id="{65186F02-3E56-442D-BCE7-08F21C92DA91}"/>
                </a:ext>
              </a:extLst>
            </p:cNvPr>
            <p:cNvSpPr/>
            <p:nvPr/>
          </p:nvSpPr>
          <p:spPr>
            <a:xfrm>
              <a:off x="3813900" y="3211875"/>
              <a:ext cx="82675" cy="89475"/>
            </a:xfrm>
            <a:custGeom>
              <a:avLst/>
              <a:gdLst/>
              <a:ahLst/>
              <a:cxnLst/>
              <a:rect l="l" t="t" r="r" b="b"/>
              <a:pathLst>
                <a:path w="3307" h="3579" extrusionOk="0">
                  <a:moveTo>
                    <a:pt x="1675" y="1"/>
                  </a:moveTo>
                  <a:lnTo>
                    <a:pt x="1633" y="64"/>
                  </a:lnTo>
                  <a:lnTo>
                    <a:pt x="1570" y="22"/>
                  </a:lnTo>
                  <a:lnTo>
                    <a:pt x="1528" y="64"/>
                  </a:lnTo>
                  <a:lnTo>
                    <a:pt x="1487" y="84"/>
                  </a:lnTo>
                  <a:lnTo>
                    <a:pt x="1487" y="754"/>
                  </a:lnTo>
                  <a:lnTo>
                    <a:pt x="712" y="754"/>
                  </a:lnTo>
                  <a:lnTo>
                    <a:pt x="691" y="733"/>
                  </a:lnTo>
                  <a:lnTo>
                    <a:pt x="608" y="754"/>
                  </a:lnTo>
                  <a:lnTo>
                    <a:pt x="524" y="817"/>
                  </a:lnTo>
                  <a:lnTo>
                    <a:pt x="482" y="796"/>
                  </a:lnTo>
                  <a:lnTo>
                    <a:pt x="482" y="921"/>
                  </a:lnTo>
                  <a:lnTo>
                    <a:pt x="336" y="942"/>
                  </a:lnTo>
                  <a:lnTo>
                    <a:pt x="440" y="1131"/>
                  </a:lnTo>
                  <a:lnTo>
                    <a:pt x="629" y="1172"/>
                  </a:lnTo>
                  <a:lnTo>
                    <a:pt x="378" y="1235"/>
                  </a:lnTo>
                  <a:lnTo>
                    <a:pt x="315" y="1152"/>
                  </a:lnTo>
                  <a:lnTo>
                    <a:pt x="294" y="1340"/>
                  </a:lnTo>
                  <a:lnTo>
                    <a:pt x="273" y="1654"/>
                  </a:lnTo>
                  <a:lnTo>
                    <a:pt x="168" y="1737"/>
                  </a:lnTo>
                  <a:lnTo>
                    <a:pt x="22" y="1675"/>
                  </a:lnTo>
                  <a:lnTo>
                    <a:pt x="1" y="1758"/>
                  </a:lnTo>
                  <a:lnTo>
                    <a:pt x="126" y="1988"/>
                  </a:lnTo>
                  <a:lnTo>
                    <a:pt x="210" y="2051"/>
                  </a:lnTo>
                  <a:lnTo>
                    <a:pt x="210" y="2156"/>
                  </a:lnTo>
                  <a:lnTo>
                    <a:pt x="315" y="2281"/>
                  </a:lnTo>
                  <a:lnTo>
                    <a:pt x="315" y="2470"/>
                  </a:lnTo>
                  <a:lnTo>
                    <a:pt x="398" y="2533"/>
                  </a:lnTo>
                  <a:lnTo>
                    <a:pt x="440" y="2679"/>
                  </a:lnTo>
                  <a:lnTo>
                    <a:pt x="608" y="2805"/>
                  </a:lnTo>
                  <a:lnTo>
                    <a:pt x="545" y="2825"/>
                  </a:lnTo>
                  <a:lnTo>
                    <a:pt x="712" y="2993"/>
                  </a:lnTo>
                  <a:lnTo>
                    <a:pt x="963" y="3202"/>
                  </a:lnTo>
                  <a:lnTo>
                    <a:pt x="1026" y="3328"/>
                  </a:lnTo>
                  <a:lnTo>
                    <a:pt x="1235" y="3432"/>
                  </a:lnTo>
                  <a:lnTo>
                    <a:pt x="1256" y="3537"/>
                  </a:lnTo>
                  <a:lnTo>
                    <a:pt x="1361" y="3558"/>
                  </a:lnTo>
                  <a:lnTo>
                    <a:pt x="1382" y="3579"/>
                  </a:lnTo>
                  <a:lnTo>
                    <a:pt x="1466" y="3474"/>
                  </a:lnTo>
                  <a:lnTo>
                    <a:pt x="1466" y="3411"/>
                  </a:lnTo>
                  <a:lnTo>
                    <a:pt x="1528" y="3369"/>
                  </a:lnTo>
                  <a:lnTo>
                    <a:pt x="1633" y="3369"/>
                  </a:lnTo>
                  <a:lnTo>
                    <a:pt x="1675" y="3307"/>
                  </a:lnTo>
                  <a:lnTo>
                    <a:pt x="1696" y="3307"/>
                  </a:lnTo>
                  <a:lnTo>
                    <a:pt x="1884" y="3432"/>
                  </a:lnTo>
                  <a:lnTo>
                    <a:pt x="1884" y="3328"/>
                  </a:lnTo>
                  <a:lnTo>
                    <a:pt x="1863" y="3035"/>
                  </a:lnTo>
                  <a:lnTo>
                    <a:pt x="1779" y="2951"/>
                  </a:lnTo>
                  <a:lnTo>
                    <a:pt x="1696" y="2930"/>
                  </a:lnTo>
                  <a:lnTo>
                    <a:pt x="1633" y="2951"/>
                  </a:lnTo>
                  <a:lnTo>
                    <a:pt x="1549" y="2993"/>
                  </a:lnTo>
                  <a:lnTo>
                    <a:pt x="1549" y="2846"/>
                  </a:lnTo>
                  <a:lnTo>
                    <a:pt x="1528" y="2784"/>
                  </a:lnTo>
                  <a:lnTo>
                    <a:pt x="1570" y="2721"/>
                  </a:lnTo>
                  <a:lnTo>
                    <a:pt x="1675" y="2721"/>
                  </a:lnTo>
                  <a:lnTo>
                    <a:pt x="1800" y="2784"/>
                  </a:lnTo>
                  <a:lnTo>
                    <a:pt x="1863" y="2721"/>
                  </a:lnTo>
                  <a:lnTo>
                    <a:pt x="1884" y="2679"/>
                  </a:lnTo>
                  <a:lnTo>
                    <a:pt x="1968" y="2679"/>
                  </a:lnTo>
                  <a:lnTo>
                    <a:pt x="2177" y="2637"/>
                  </a:lnTo>
                  <a:lnTo>
                    <a:pt x="2198" y="2574"/>
                  </a:lnTo>
                  <a:lnTo>
                    <a:pt x="2177" y="2407"/>
                  </a:lnTo>
                  <a:lnTo>
                    <a:pt x="2219" y="2365"/>
                  </a:lnTo>
                  <a:lnTo>
                    <a:pt x="2365" y="2365"/>
                  </a:lnTo>
                  <a:lnTo>
                    <a:pt x="2428" y="2595"/>
                  </a:lnTo>
                  <a:lnTo>
                    <a:pt x="2512" y="2700"/>
                  </a:lnTo>
                  <a:lnTo>
                    <a:pt x="2637" y="2637"/>
                  </a:lnTo>
                  <a:lnTo>
                    <a:pt x="2721" y="2679"/>
                  </a:lnTo>
                  <a:lnTo>
                    <a:pt x="2805" y="2616"/>
                  </a:lnTo>
                  <a:lnTo>
                    <a:pt x="2909" y="2616"/>
                  </a:lnTo>
                  <a:lnTo>
                    <a:pt x="3035" y="2679"/>
                  </a:lnTo>
                  <a:lnTo>
                    <a:pt x="3056" y="2742"/>
                  </a:lnTo>
                  <a:lnTo>
                    <a:pt x="3119" y="2742"/>
                  </a:lnTo>
                  <a:lnTo>
                    <a:pt x="3119" y="2637"/>
                  </a:lnTo>
                  <a:lnTo>
                    <a:pt x="3098" y="2533"/>
                  </a:lnTo>
                  <a:lnTo>
                    <a:pt x="3244" y="2114"/>
                  </a:lnTo>
                  <a:lnTo>
                    <a:pt x="3307" y="1884"/>
                  </a:lnTo>
                  <a:lnTo>
                    <a:pt x="3307" y="1779"/>
                  </a:lnTo>
                  <a:lnTo>
                    <a:pt x="3244" y="1696"/>
                  </a:lnTo>
                  <a:lnTo>
                    <a:pt x="3223" y="1654"/>
                  </a:lnTo>
                  <a:lnTo>
                    <a:pt x="3139" y="1570"/>
                  </a:lnTo>
                  <a:lnTo>
                    <a:pt x="3119" y="1528"/>
                  </a:lnTo>
                  <a:lnTo>
                    <a:pt x="3035" y="1486"/>
                  </a:lnTo>
                  <a:lnTo>
                    <a:pt x="3014" y="1444"/>
                  </a:lnTo>
                  <a:lnTo>
                    <a:pt x="2993" y="1382"/>
                  </a:lnTo>
                  <a:lnTo>
                    <a:pt x="2993" y="1340"/>
                  </a:lnTo>
                  <a:lnTo>
                    <a:pt x="3035" y="1319"/>
                  </a:lnTo>
                  <a:lnTo>
                    <a:pt x="3056" y="1277"/>
                  </a:lnTo>
                  <a:lnTo>
                    <a:pt x="3119" y="1277"/>
                  </a:lnTo>
                  <a:lnTo>
                    <a:pt x="3098" y="1214"/>
                  </a:lnTo>
                  <a:lnTo>
                    <a:pt x="3056" y="1172"/>
                  </a:lnTo>
                  <a:lnTo>
                    <a:pt x="3056" y="1110"/>
                  </a:lnTo>
                  <a:lnTo>
                    <a:pt x="3202" y="1026"/>
                  </a:lnTo>
                  <a:lnTo>
                    <a:pt x="3307" y="1005"/>
                  </a:lnTo>
                  <a:lnTo>
                    <a:pt x="3307" y="900"/>
                  </a:lnTo>
                  <a:lnTo>
                    <a:pt x="3265" y="838"/>
                  </a:lnTo>
                  <a:lnTo>
                    <a:pt x="3307" y="754"/>
                  </a:lnTo>
                  <a:lnTo>
                    <a:pt x="3307" y="587"/>
                  </a:lnTo>
                  <a:lnTo>
                    <a:pt x="3244" y="545"/>
                  </a:lnTo>
                  <a:lnTo>
                    <a:pt x="3056" y="524"/>
                  </a:lnTo>
                  <a:lnTo>
                    <a:pt x="2930" y="587"/>
                  </a:lnTo>
                  <a:lnTo>
                    <a:pt x="2805" y="628"/>
                  </a:lnTo>
                  <a:lnTo>
                    <a:pt x="2721" y="608"/>
                  </a:lnTo>
                  <a:lnTo>
                    <a:pt x="2616" y="649"/>
                  </a:lnTo>
                  <a:lnTo>
                    <a:pt x="2575" y="608"/>
                  </a:lnTo>
                  <a:lnTo>
                    <a:pt x="2595" y="545"/>
                  </a:lnTo>
                  <a:lnTo>
                    <a:pt x="2575" y="440"/>
                  </a:lnTo>
                  <a:lnTo>
                    <a:pt x="2575" y="315"/>
                  </a:lnTo>
                  <a:lnTo>
                    <a:pt x="2533" y="189"/>
                  </a:lnTo>
                  <a:lnTo>
                    <a:pt x="2575" y="84"/>
                  </a:lnTo>
                  <a:lnTo>
                    <a:pt x="2533" y="22"/>
                  </a:lnTo>
                  <a:lnTo>
                    <a:pt x="2491" y="22"/>
                  </a:lnTo>
                  <a:lnTo>
                    <a:pt x="2470" y="64"/>
                  </a:lnTo>
                  <a:lnTo>
                    <a:pt x="2303" y="22"/>
                  </a:lnTo>
                  <a:lnTo>
                    <a:pt x="2303" y="1"/>
                  </a:lnTo>
                  <a:lnTo>
                    <a:pt x="2219" y="1"/>
                  </a:lnTo>
                  <a:lnTo>
                    <a:pt x="2114" y="22"/>
                  </a:lnTo>
                  <a:lnTo>
                    <a:pt x="2072" y="1"/>
                  </a:lnTo>
                  <a:lnTo>
                    <a:pt x="1884" y="1"/>
                  </a:lnTo>
                  <a:lnTo>
                    <a:pt x="1842" y="22"/>
                  </a:lnTo>
                  <a:lnTo>
                    <a:pt x="1675"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3129;p43">
              <a:extLst>
                <a:ext uri="{FF2B5EF4-FFF2-40B4-BE49-F238E27FC236}">
                  <a16:creationId xmlns:a16="http://schemas.microsoft.com/office/drawing/2014/main" id="{218792C5-CFF5-47EF-9F1D-DA2A91887997}"/>
                </a:ext>
              </a:extLst>
            </p:cNvPr>
            <p:cNvSpPr/>
            <p:nvPr/>
          </p:nvSpPr>
          <p:spPr>
            <a:xfrm>
              <a:off x="3821750" y="3213450"/>
              <a:ext cx="29325" cy="18850"/>
            </a:xfrm>
            <a:custGeom>
              <a:avLst/>
              <a:gdLst/>
              <a:ahLst/>
              <a:cxnLst/>
              <a:rect l="l" t="t" r="r" b="b"/>
              <a:pathLst>
                <a:path w="1173" h="754" extrusionOk="0">
                  <a:moveTo>
                    <a:pt x="398" y="1"/>
                  </a:moveTo>
                  <a:lnTo>
                    <a:pt x="315" y="21"/>
                  </a:lnTo>
                  <a:lnTo>
                    <a:pt x="294" y="42"/>
                  </a:lnTo>
                  <a:lnTo>
                    <a:pt x="336" y="147"/>
                  </a:lnTo>
                  <a:lnTo>
                    <a:pt x="168" y="335"/>
                  </a:lnTo>
                  <a:lnTo>
                    <a:pt x="1" y="628"/>
                  </a:lnTo>
                  <a:lnTo>
                    <a:pt x="168" y="691"/>
                  </a:lnTo>
                  <a:lnTo>
                    <a:pt x="168" y="733"/>
                  </a:lnTo>
                  <a:lnTo>
                    <a:pt x="210" y="754"/>
                  </a:lnTo>
                  <a:lnTo>
                    <a:pt x="294" y="691"/>
                  </a:lnTo>
                  <a:lnTo>
                    <a:pt x="377" y="670"/>
                  </a:lnTo>
                  <a:lnTo>
                    <a:pt x="398" y="691"/>
                  </a:lnTo>
                  <a:lnTo>
                    <a:pt x="1173" y="691"/>
                  </a:lnTo>
                  <a:lnTo>
                    <a:pt x="1173" y="21"/>
                  </a:lnTo>
                  <a:lnTo>
                    <a:pt x="503" y="21"/>
                  </a:lnTo>
                  <a:lnTo>
                    <a:pt x="482"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3130;p43">
              <a:extLst>
                <a:ext uri="{FF2B5EF4-FFF2-40B4-BE49-F238E27FC236}">
                  <a16:creationId xmlns:a16="http://schemas.microsoft.com/office/drawing/2014/main" id="{94DE135E-28BD-4957-8DA7-D3377ABF3DEE}"/>
                </a:ext>
              </a:extLst>
            </p:cNvPr>
            <p:cNvSpPr/>
            <p:nvPr/>
          </p:nvSpPr>
          <p:spPr>
            <a:xfrm>
              <a:off x="3848425" y="3188875"/>
              <a:ext cx="110925" cy="129750"/>
            </a:xfrm>
            <a:custGeom>
              <a:avLst/>
              <a:gdLst/>
              <a:ahLst/>
              <a:cxnLst/>
              <a:rect l="l" t="t" r="r" b="b"/>
              <a:pathLst>
                <a:path w="4437" h="5190" extrusionOk="0">
                  <a:moveTo>
                    <a:pt x="3935" y="0"/>
                  </a:moveTo>
                  <a:lnTo>
                    <a:pt x="3872" y="63"/>
                  </a:lnTo>
                  <a:lnTo>
                    <a:pt x="3767" y="42"/>
                  </a:lnTo>
                  <a:lnTo>
                    <a:pt x="3537" y="147"/>
                  </a:lnTo>
                  <a:lnTo>
                    <a:pt x="3495" y="188"/>
                  </a:lnTo>
                  <a:lnTo>
                    <a:pt x="3391" y="209"/>
                  </a:lnTo>
                  <a:lnTo>
                    <a:pt x="3244" y="377"/>
                  </a:lnTo>
                  <a:lnTo>
                    <a:pt x="2972" y="816"/>
                  </a:lnTo>
                  <a:lnTo>
                    <a:pt x="2930" y="900"/>
                  </a:lnTo>
                  <a:lnTo>
                    <a:pt x="2867" y="1004"/>
                  </a:lnTo>
                  <a:lnTo>
                    <a:pt x="2867" y="1025"/>
                  </a:lnTo>
                  <a:lnTo>
                    <a:pt x="2909" y="1130"/>
                  </a:lnTo>
                  <a:lnTo>
                    <a:pt x="2888" y="1193"/>
                  </a:lnTo>
                  <a:lnTo>
                    <a:pt x="2805" y="1193"/>
                  </a:lnTo>
                  <a:lnTo>
                    <a:pt x="2805" y="1151"/>
                  </a:lnTo>
                  <a:lnTo>
                    <a:pt x="2700" y="1151"/>
                  </a:lnTo>
                  <a:lnTo>
                    <a:pt x="2658" y="1130"/>
                  </a:lnTo>
                  <a:lnTo>
                    <a:pt x="2554" y="1130"/>
                  </a:lnTo>
                  <a:lnTo>
                    <a:pt x="2491" y="1151"/>
                  </a:lnTo>
                  <a:lnTo>
                    <a:pt x="2407" y="1088"/>
                  </a:lnTo>
                  <a:lnTo>
                    <a:pt x="2365" y="1088"/>
                  </a:lnTo>
                  <a:lnTo>
                    <a:pt x="2344" y="1109"/>
                  </a:lnTo>
                  <a:lnTo>
                    <a:pt x="2282" y="1130"/>
                  </a:lnTo>
                  <a:lnTo>
                    <a:pt x="2261" y="1088"/>
                  </a:lnTo>
                  <a:lnTo>
                    <a:pt x="2177" y="1046"/>
                  </a:lnTo>
                  <a:lnTo>
                    <a:pt x="2135" y="1088"/>
                  </a:lnTo>
                  <a:lnTo>
                    <a:pt x="2051" y="1004"/>
                  </a:lnTo>
                  <a:lnTo>
                    <a:pt x="2030" y="1004"/>
                  </a:lnTo>
                  <a:lnTo>
                    <a:pt x="1989" y="1025"/>
                  </a:lnTo>
                  <a:lnTo>
                    <a:pt x="1926" y="1004"/>
                  </a:lnTo>
                  <a:lnTo>
                    <a:pt x="1194" y="1004"/>
                  </a:lnTo>
                  <a:lnTo>
                    <a:pt x="1152" y="1109"/>
                  </a:lnTo>
                  <a:lnTo>
                    <a:pt x="1194" y="1235"/>
                  </a:lnTo>
                  <a:lnTo>
                    <a:pt x="1194" y="1360"/>
                  </a:lnTo>
                  <a:lnTo>
                    <a:pt x="1214" y="1465"/>
                  </a:lnTo>
                  <a:lnTo>
                    <a:pt x="1194" y="1528"/>
                  </a:lnTo>
                  <a:lnTo>
                    <a:pt x="1235" y="1569"/>
                  </a:lnTo>
                  <a:lnTo>
                    <a:pt x="1340" y="1528"/>
                  </a:lnTo>
                  <a:lnTo>
                    <a:pt x="1424" y="1548"/>
                  </a:lnTo>
                  <a:lnTo>
                    <a:pt x="1549" y="1507"/>
                  </a:lnTo>
                  <a:lnTo>
                    <a:pt x="1675" y="1444"/>
                  </a:lnTo>
                  <a:lnTo>
                    <a:pt x="1863" y="1465"/>
                  </a:lnTo>
                  <a:lnTo>
                    <a:pt x="1926" y="1507"/>
                  </a:lnTo>
                  <a:lnTo>
                    <a:pt x="1926" y="1674"/>
                  </a:lnTo>
                  <a:lnTo>
                    <a:pt x="1884" y="1758"/>
                  </a:lnTo>
                  <a:lnTo>
                    <a:pt x="1926" y="1820"/>
                  </a:lnTo>
                  <a:lnTo>
                    <a:pt x="1926" y="1925"/>
                  </a:lnTo>
                  <a:lnTo>
                    <a:pt x="1821" y="1946"/>
                  </a:lnTo>
                  <a:lnTo>
                    <a:pt x="1675" y="2030"/>
                  </a:lnTo>
                  <a:lnTo>
                    <a:pt x="1675" y="2092"/>
                  </a:lnTo>
                  <a:lnTo>
                    <a:pt x="1717" y="2134"/>
                  </a:lnTo>
                  <a:lnTo>
                    <a:pt x="1738" y="2197"/>
                  </a:lnTo>
                  <a:lnTo>
                    <a:pt x="1675" y="2197"/>
                  </a:lnTo>
                  <a:lnTo>
                    <a:pt x="1654" y="2239"/>
                  </a:lnTo>
                  <a:lnTo>
                    <a:pt x="1612" y="2260"/>
                  </a:lnTo>
                  <a:lnTo>
                    <a:pt x="1612" y="2302"/>
                  </a:lnTo>
                  <a:lnTo>
                    <a:pt x="1633" y="2364"/>
                  </a:lnTo>
                  <a:lnTo>
                    <a:pt x="1654" y="2406"/>
                  </a:lnTo>
                  <a:lnTo>
                    <a:pt x="1738" y="2448"/>
                  </a:lnTo>
                  <a:lnTo>
                    <a:pt x="1758" y="2490"/>
                  </a:lnTo>
                  <a:lnTo>
                    <a:pt x="1842" y="2574"/>
                  </a:lnTo>
                  <a:lnTo>
                    <a:pt x="1863" y="2616"/>
                  </a:lnTo>
                  <a:lnTo>
                    <a:pt x="1926" y="2699"/>
                  </a:lnTo>
                  <a:lnTo>
                    <a:pt x="1926" y="2804"/>
                  </a:lnTo>
                  <a:lnTo>
                    <a:pt x="1863" y="3034"/>
                  </a:lnTo>
                  <a:lnTo>
                    <a:pt x="1717" y="3453"/>
                  </a:lnTo>
                  <a:lnTo>
                    <a:pt x="1738" y="3557"/>
                  </a:lnTo>
                  <a:lnTo>
                    <a:pt x="1738" y="3662"/>
                  </a:lnTo>
                  <a:lnTo>
                    <a:pt x="1675" y="3662"/>
                  </a:lnTo>
                  <a:lnTo>
                    <a:pt x="1654" y="3599"/>
                  </a:lnTo>
                  <a:lnTo>
                    <a:pt x="1528" y="3536"/>
                  </a:lnTo>
                  <a:lnTo>
                    <a:pt x="1424" y="3536"/>
                  </a:lnTo>
                  <a:lnTo>
                    <a:pt x="1340" y="3599"/>
                  </a:lnTo>
                  <a:lnTo>
                    <a:pt x="1256" y="3557"/>
                  </a:lnTo>
                  <a:lnTo>
                    <a:pt x="1131" y="3620"/>
                  </a:lnTo>
                  <a:lnTo>
                    <a:pt x="1047" y="3515"/>
                  </a:lnTo>
                  <a:lnTo>
                    <a:pt x="984" y="3285"/>
                  </a:lnTo>
                  <a:lnTo>
                    <a:pt x="838" y="3285"/>
                  </a:lnTo>
                  <a:lnTo>
                    <a:pt x="796" y="3327"/>
                  </a:lnTo>
                  <a:lnTo>
                    <a:pt x="817" y="3494"/>
                  </a:lnTo>
                  <a:lnTo>
                    <a:pt x="796" y="3557"/>
                  </a:lnTo>
                  <a:lnTo>
                    <a:pt x="587" y="3599"/>
                  </a:lnTo>
                  <a:lnTo>
                    <a:pt x="503" y="3599"/>
                  </a:lnTo>
                  <a:lnTo>
                    <a:pt x="482" y="3641"/>
                  </a:lnTo>
                  <a:lnTo>
                    <a:pt x="419" y="3704"/>
                  </a:lnTo>
                  <a:lnTo>
                    <a:pt x="294" y="3641"/>
                  </a:lnTo>
                  <a:lnTo>
                    <a:pt x="189" y="3641"/>
                  </a:lnTo>
                  <a:lnTo>
                    <a:pt x="147" y="3704"/>
                  </a:lnTo>
                  <a:lnTo>
                    <a:pt x="168" y="3766"/>
                  </a:lnTo>
                  <a:lnTo>
                    <a:pt x="168" y="3913"/>
                  </a:lnTo>
                  <a:lnTo>
                    <a:pt x="252" y="3871"/>
                  </a:lnTo>
                  <a:lnTo>
                    <a:pt x="315" y="3850"/>
                  </a:lnTo>
                  <a:lnTo>
                    <a:pt x="398" y="3871"/>
                  </a:lnTo>
                  <a:lnTo>
                    <a:pt x="482" y="3955"/>
                  </a:lnTo>
                  <a:lnTo>
                    <a:pt x="503" y="4248"/>
                  </a:lnTo>
                  <a:lnTo>
                    <a:pt x="503" y="4352"/>
                  </a:lnTo>
                  <a:lnTo>
                    <a:pt x="315" y="4227"/>
                  </a:lnTo>
                  <a:lnTo>
                    <a:pt x="294" y="4227"/>
                  </a:lnTo>
                  <a:lnTo>
                    <a:pt x="252" y="4289"/>
                  </a:lnTo>
                  <a:lnTo>
                    <a:pt x="147" y="4289"/>
                  </a:lnTo>
                  <a:lnTo>
                    <a:pt x="85" y="4331"/>
                  </a:lnTo>
                  <a:lnTo>
                    <a:pt x="85" y="4394"/>
                  </a:lnTo>
                  <a:lnTo>
                    <a:pt x="1" y="4499"/>
                  </a:lnTo>
                  <a:lnTo>
                    <a:pt x="106" y="4603"/>
                  </a:lnTo>
                  <a:lnTo>
                    <a:pt x="168" y="4687"/>
                  </a:lnTo>
                  <a:lnTo>
                    <a:pt x="315" y="4792"/>
                  </a:lnTo>
                  <a:lnTo>
                    <a:pt x="315" y="4896"/>
                  </a:lnTo>
                  <a:lnTo>
                    <a:pt x="419" y="5001"/>
                  </a:lnTo>
                  <a:lnTo>
                    <a:pt x="419" y="5126"/>
                  </a:lnTo>
                  <a:lnTo>
                    <a:pt x="482" y="5189"/>
                  </a:lnTo>
                  <a:lnTo>
                    <a:pt x="524" y="5168"/>
                  </a:lnTo>
                  <a:lnTo>
                    <a:pt x="608" y="5022"/>
                  </a:lnTo>
                  <a:lnTo>
                    <a:pt x="629" y="5022"/>
                  </a:lnTo>
                  <a:lnTo>
                    <a:pt x="712" y="4980"/>
                  </a:lnTo>
                  <a:lnTo>
                    <a:pt x="775" y="4875"/>
                  </a:lnTo>
                  <a:lnTo>
                    <a:pt x="838" y="4854"/>
                  </a:lnTo>
                  <a:lnTo>
                    <a:pt x="942" y="4771"/>
                  </a:lnTo>
                  <a:lnTo>
                    <a:pt x="1005" y="4771"/>
                  </a:lnTo>
                  <a:lnTo>
                    <a:pt x="1047" y="4813"/>
                  </a:lnTo>
                  <a:lnTo>
                    <a:pt x="1110" y="4896"/>
                  </a:lnTo>
                  <a:lnTo>
                    <a:pt x="1110" y="5001"/>
                  </a:lnTo>
                  <a:lnTo>
                    <a:pt x="1131" y="4980"/>
                  </a:lnTo>
                  <a:lnTo>
                    <a:pt x="1194" y="5001"/>
                  </a:lnTo>
                  <a:lnTo>
                    <a:pt x="1298" y="4959"/>
                  </a:lnTo>
                  <a:lnTo>
                    <a:pt x="1319" y="5001"/>
                  </a:lnTo>
                  <a:lnTo>
                    <a:pt x="1319" y="5064"/>
                  </a:lnTo>
                  <a:lnTo>
                    <a:pt x="1424" y="5064"/>
                  </a:lnTo>
                  <a:lnTo>
                    <a:pt x="1507" y="4980"/>
                  </a:lnTo>
                  <a:lnTo>
                    <a:pt x="1507" y="4875"/>
                  </a:lnTo>
                  <a:lnTo>
                    <a:pt x="1570" y="4854"/>
                  </a:lnTo>
                  <a:lnTo>
                    <a:pt x="1654" y="4875"/>
                  </a:lnTo>
                  <a:lnTo>
                    <a:pt x="1758" y="4771"/>
                  </a:lnTo>
                  <a:lnTo>
                    <a:pt x="1947" y="4708"/>
                  </a:lnTo>
                  <a:lnTo>
                    <a:pt x="1947" y="4771"/>
                  </a:lnTo>
                  <a:lnTo>
                    <a:pt x="1863" y="4896"/>
                  </a:lnTo>
                  <a:lnTo>
                    <a:pt x="1884" y="4917"/>
                  </a:lnTo>
                  <a:lnTo>
                    <a:pt x="1947" y="5022"/>
                  </a:lnTo>
                  <a:lnTo>
                    <a:pt x="2072" y="5105"/>
                  </a:lnTo>
                  <a:lnTo>
                    <a:pt x="2198" y="5022"/>
                  </a:lnTo>
                  <a:lnTo>
                    <a:pt x="2282" y="4917"/>
                  </a:lnTo>
                  <a:lnTo>
                    <a:pt x="2512" y="4687"/>
                  </a:lnTo>
                  <a:lnTo>
                    <a:pt x="2574" y="4603"/>
                  </a:lnTo>
                  <a:lnTo>
                    <a:pt x="2658" y="4541"/>
                  </a:lnTo>
                  <a:lnTo>
                    <a:pt x="2763" y="4499"/>
                  </a:lnTo>
                  <a:lnTo>
                    <a:pt x="2867" y="4352"/>
                  </a:lnTo>
                  <a:lnTo>
                    <a:pt x="2867" y="4248"/>
                  </a:lnTo>
                  <a:lnTo>
                    <a:pt x="2888" y="4080"/>
                  </a:lnTo>
                  <a:lnTo>
                    <a:pt x="2909" y="3766"/>
                  </a:lnTo>
                  <a:lnTo>
                    <a:pt x="2888" y="3745"/>
                  </a:lnTo>
                  <a:lnTo>
                    <a:pt x="2867" y="3557"/>
                  </a:lnTo>
                  <a:lnTo>
                    <a:pt x="2909" y="3453"/>
                  </a:lnTo>
                  <a:lnTo>
                    <a:pt x="3098" y="3285"/>
                  </a:lnTo>
                  <a:lnTo>
                    <a:pt x="3098" y="3139"/>
                  </a:lnTo>
                  <a:lnTo>
                    <a:pt x="3202" y="3013"/>
                  </a:lnTo>
                  <a:lnTo>
                    <a:pt x="3328" y="2908"/>
                  </a:lnTo>
                  <a:lnTo>
                    <a:pt x="3411" y="2929"/>
                  </a:lnTo>
                  <a:lnTo>
                    <a:pt x="3516" y="2867"/>
                  </a:lnTo>
                  <a:lnTo>
                    <a:pt x="3621" y="2825"/>
                  </a:lnTo>
                  <a:lnTo>
                    <a:pt x="3809" y="2511"/>
                  </a:lnTo>
                  <a:lnTo>
                    <a:pt x="3809" y="2344"/>
                  </a:lnTo>
                  <a:lnTo>
                    <a:pt x="3851" y="2155"/>
                  </a:lnTo>
                  <a:lnTo>
                    <a:pt x="3935" y="2092"/>
                  </a:lnTo>
                  <a:lnTo>
                    <a:pt x="3955" y="1946"/>
                  </a:lnTo>
                  <a:lnTo>
                    <a:pt x="3935" y="1925"/>
                  </a:lnTo>
                  <a:lnTo>
                    <a:pt x="3955" y="1737"/>
                  </a:lnTo>
                  <a:lnTo>
                    <a:pt x="3955" y="1653"/>
                  </a:lnTo>
                  <a:lnTo>
                    <a:pt x="3955" y="1507"/>
                  </a:lnTo>
                  <a:lnTo>
                    <a:pt x="4060" y="1402"/>
                  </a:lnTo>
                  <a:lnTo>
                    <a:pt x="4060" y="1256"/>
                  </a:lnTo>
                  <a:lnTo>
                    <a:pt x="4081" y="1130"/>
                  </a:lnTo>
                  <a:lnTo>
                    <a:pt x="4039" y="921"/>
                  </a:lnTo>
                  <a:lnTo>
                    <a:pt x="4290" y="607"/>
                  </a:lnTo>
                  <a:lnTo>
                    <a:pt x="4332" y="502"/>
                  </a:lnTo>
                  <a:lnTo>
                    <a:pt x="4437" y="460"/>
                  </a:lnTo>
                  <a:lnTo>
                    <a:pt x="4437" y="209"/>
                  </a:lnTo>
                  <a:lnTo>
                    <a:pt x="4374" y="105"/>
                  </a:lnTo>
                  <a:lnTo>
                    <a:pt x="4374" y="63"/>
                  </a:lnTo>
                  <a:lnTo>
                    <a:pt x="4290" y="84"/>
                  </a:lnTo>
                  <a:lnTo>
                    <a:pt x="4248" y="105"/>
                  </a:lnTo>
                  <a:lnTo>
                    <a:pt x="4144" y="63"/>
                  </a:lnTo>
                  <a:lnTo>
                    <a:pt x="4123"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3131;p43">
              <a:extLst>
                <a:ext uri="{FF2B5EF4-FFF2-40B4-BE49-F238E27FC236}">
                  <a16:creationId xmlns:a16="http://schemas.microsoft.com/office/drawing/2014/main" id="{F8C02FE9-F8AB-438B-BF87-7DC66985B8B3}"/>
                </a:ext>
              </a:extLst>
            </p:cNvPr>
            <p:cNvSpPr/>
            <p:nvPr/>
          </p:nvSpPr>
          <p:spPr>
            <a:xfrm>
              <a:off x="3860475" y="3308125"/>
              <a:ext cx="15700" cy="21475"/>
            </a:xfrm>
            <a:custGeom>
              <a:avLst/>
              <a:gdLst/>
              <a:ahLst/>
              <a:cxnLst/>
              <a:rect l="l" t="t" r="r" b="b"/>
              <a:pathLst>
                <a:path w="628" h="859" extrusionOk="0">
                  <a:moveTo>
                    <a:pt x="460" y="1"/>
                  </a:moveTo>
                  <a:lnTo>
                    <a:pt x="356" y="84"/>
                  </a:lnTo>
                  <a:lnTo>
                    <a:pt x="293" y="105"/>
                  </a:lnTo>
                  <a:lnTo>
                    <a:pt x="230" y="210"/>
                  </a:lnTo>
                  <a:lnTo>
                    <a:pt x="147" y="252"/>
                  </a:lnTo>
                  <a:lnTo>
                    <a:pt x="126" y="252"/>
                  </a:lnTo>
                  <a:lnTo>
                    <a:pt x="42" y="398"/>
                  </a:lnTo>
                  <a:lnTo>
                    <a:pt x="0" y="419"/>
                  </a:lnTo>
                  <a:lnTo>
                    <a:pt x="84" y="503"/>
                  </a:lnTo>
                  <a:lnTo>
                    <a:pt x="105" y="670"/>
                  </a:lnTo>
                  <a:lnTo>
                    <a:pt x="42" y="775"/>
                  </a:lnTo>
                  <a:lnTo>
                    <a:pt x="84" y="859"/>
                  </a:lnTo>
                  <a:lnTo>
                    <a:pt x="188" y="775"/>
                  </a:lnTo>
                  <a:lnTo>
                    <a:pt x="293" y="775"/>
                  </a:lnTo>
                  <a:lnTo>
                    <a:pt x="356" y="712"/>
                  </a:lnTo>
                  <a:lnTo>
                    <a:pt x="335" y="503"/>
                  </a:lnTo>
                  <a:lnTo>
                    <a:pt x="398" y="440"/>
                  </a:lnTo>
                  <a:lnTo>
                    <a:pt x="523" y="335"/>
                  </a:lnTo>
                  <a:lnTo>
                    <a:pt x="628" y="231"/>
                  </a:lnTo>
                  <a:lnTo>
                    <a:pt x="628" y="126"/>
                  </a:lnTo>
                  <a:lnTo>
                    <a:pt x="565" y="43"/>
                  </a:lnTo>
                  <a:lnTo>
                    <a:pt x="523"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3132;p43">
              <a:extLst>
                <a:ext uri="{FF2B5EF4-FFF2-40B4-BE49-F238E27FC236}">
                  <a16:creationId xmlns:a16="http://schemas.microsoft.com/office/drawing/2014/main" id="{BFDDB0B5-B088-4A8E-915F-A1D171C2A08A}"/>
                </a:ext>
              </a:extLst>
            </p:cNvPr>
            <p:cNvSpPr/>
            <p:nvPr/>
          </p:nvSpPr>
          <p:spPr>
            <a:xfrm>
              <a:off x="4111550" y="3257925"/>
              <a:ext cx="161650" cy="164775"/>
            </a:xfrm>
            <a:custGeom>
              <a:avLst/>
              <a:gdLst/>
              <a:ahLst/>
              <a:cxnLst/>
              <a:rect l="l" t="t" r="r" b="b"/>
              <a:pathLst>
                <a:path w="6466" h="6591" extrusionOk="0">
                  <a:moveTo>
                    <a:pt x="2553" y="0"/>
                  </a:moveTo>
                  <a:lnTo>
                    <a:pt x="1779" y="42"/>
                  </a:lnTo>
                  <a:lnTo>
                    <a:pt x="858" y="42"/>
                  </a:lnTo>
                  <a:lnTo>
                    <a:pt x="816" y="105"/>
                  </a:lnTo>
                  <a:lnTo>
                    <a:pt x="754" y="105"/>
                  </a:lnTo>
                  <a:lnTo>
                    <a:pt x="712" y="146"/>
                  </a:lnTo>
                  <a:lnTo>
                    <a:pt x="775" y="230"/>
                  </a:lnTo>
                  <a:lnTo>
                    <a:pt x="858" y="314"/>
                  </a:lnTo>
                  <a:lnTo>
                    <a:pt x="858" y="356"/>
                  </a:lnTo>
                  <a:lnTo>
                    <a:pt x="921" y="439"/>
                  </a:lnTo>
                  <a:lnTo>
                    <a:pt x="963" y="628"/>
                  </a:lnTo>
                  <a:lnTo>
                    <a:pt x="984" y="732"/>
                  </a:lnTo>
                  <a:lnTo>
                    <a:pt x="942" y="795"/>
                  </a:lnTo>
                  <a:lnTo>
                    <a:pt x="942" y="879"/>
                  </a:lnTo>
                  <a:lnTo>
                    <a:pt x="879" y="942"/>
                  </a:lnTo>
                  <a:lnTo>
                    <a:pt x="816" y="963"/>
                  </a:lnTo>
                  <a:lnTo>
                    <a:pt x="754" y="963"/>
                  </a:lnTo>
                  <a:lnTo>
                    <a:pt x="733" y="942"/>
                  </a:lnTo>
                  <a:lnTo>
                    <a:pt x="733" y="983"/>
                  </a:lnTo>
                  <a:lnTo>
                    <a:pt x="754" y="1046"/>
                  </a:lnTo>
                  <a:lnTo>
                    <a:pt x="754" y="1109"/>
                  </a:lnTo>
                  <a:lnTo>
                    <a:pt x="858" y="1151"/>
                  </a:lnTo>
                  <a:lnTo>
                    <a:pt x="858" y="1214"/>
                  </a:lnTo>
                  <a:lnTo>
                    <a:pt x="942" y="1214"/>
                  </a:lnTo>
                  <a:lnTo>
                    <a:pt x="963" y="1402"/>
                  </a:lnTo>
                  <a:lnTo>
                    <a:pt x="963" y="1486"/>
                  </a:lnTo>
                  <a:lnTo>
                    <a:pt x="858" y="1590"/>
                  </a:lnTo>
                  <a:lnTo>
                    <a:pt x="775" y="1674"/>
                  </a:lnTo>
                  <a:lnTo>
                    <a:pt x="733" y="1716"/>
                  </a:lnTo>
                  <a:lnTo>
                    <a:pt x="565" y="1883"/>
                  </a:lnTo>
                  <a:lnTo>
                    <a:pt x="461" y="2030"/>
                  </a:lnTo>
                  <a:lnTo>
                    <a:pt x="293" y="2092"/>
                  </a:lnTo>
                  <a:lnTo>
                    <a:pt x="0" y="2092"/>
                  </a:lnTo>
                  <a:lnTo>
                    <a:pt x="84" y="2553"/>
                  </a:lnTo>
                  <a:lnTo>
                    <a:pt x="210" y="3243"/>
                  </a:lnTo>
                  <a:lnTo>
                    <a:pt x="628" y="3808"/>
                  </a:lnTo>
                  <a:lnTo>
                    <a:pt x="754" y="4248"/>
                  </a:lnTo>
                  <a:lnTo>
                    <a:pt x="942" y="4352"/>
                  </a:lnTo>
                  <a:lnTo>
                    <a:pt x="1026" y="4352"/>
                  </a:lnTo>
                  <a:lnTo>
                    <a:pt x="1130" y="4394"/>
                  </a:lnTo>
                  <a:lnTo>
                    <a:pt x="1172" y="4394"/>
                  </a:lnTo>
                  <a:lnTo>
                    <a:pt x="1256" y="4436"/>
                  </a:lnTo>
                  <a:lnTo>
                    <a:pt x="1256" y="4499"/>
                  </a:lnTo>
                  <a:lnTo>
                    <a:pt x="1340" y="4561"/>
                  </a:lnTo>
                  <a:lnTo>
                    <a:pt x="1444" y="4561"/>
                  </a:lnTo>
                  <a:lnTo>
                    <a:pt x="1695" y="4645"/>
                  </a:lnTo>
                  <a:lnTo>
                    <a:pt x="1779" y="4645"/>
                  </a:lnTo>
                  <a:lnTo>
                    <a:pt x="1821" y="4708"/>
                  </a:lnTo>
                  <a:lnTo>
                    <a:pt x="1884" y="4729"/>
                  </a:lnTo>
                  <a:lnTo>
                    <a:pt x="1925" y="4812"/>
                  </a:lnTo>
                  <a:lnTo>
                    <a:pt x="2030" y="4917"/>
                  </a:lnTo>
                  <a:lnTo>
                    <a:pt x="2093" y="4917"/>
                  </a:lnTo>
                  <a:lnTo>
                    <a:pt x="2093" y="4938"/>
                  </a:lnTo>
                  <a:lnTo>
                    <a:pt x="2114" y="4917"/>
                  </a:lnTo>
                  <a:lnTo>
                    <a:pt x="2177" y="4917"/>
                  </a:lnTo>
                  <a:lnTo>
                    <a:pt x="2197" y="4980"/>
                  </a:lnTo>
                  <a:lnTo>
                    <a:pt x="2281" y="4980"/>
                  </a:lnTo>
                  <a:lnTo>
                    <a:pt x="2302" y="5022"/>
                  </a:lnTo>
                  <a:lnTo>
                    <a:pt x="2323" y="4980"/>
                  </a:lnTo>
                  <a:lnTo>
                    <a:pt x="2407" y="5022"/>
                  </a:lnTo>
                  <a:lnTo>
                    <a:pt x="2428" y="5043"/>
                  </a:lnTo>
                  <a:lnTo>
                    <a:pt x="2490" y="5043"/>
                  </a:lnTo>
                  <a:lnTo>
                    <a:pt x="2511" y="5084"/>
                  </a:lnTo>
                  <a:lnTo>
                    <a:pt x="2553" y="5126"/>
                  </a:lnTo>
                  <a:lnTo>
                    <a:pt x="2637" y="5189"/>
                  </a:lnTo>
                  <a:lnTo>
                    <a:pt x="2825" y="5398"/>
                  </a:lnTo>
                  <a:lnTo>
                    <a:pt x="2846" y="5608"/>
                  </a:lnTo>
                  <a:lnTo>
                    <a:pt x="2846" y="6591"/>
                  </a:lnTo>
                  <a:lnTo>
                    <a:pt x="2951" y="6193"/>
                  </a:lnTo>
                  <a:lnTo>
                    <a:pt x="3495" y="6173"/>
                  </a:lnTo>
                  <a:lnTo>
                    <a:pt x="3599" y="6131"/>
                  </a:lnTo>
                  <a:lnTo>
                    <a:pt x="3641" y="6110"/>
                  </a:lnTo>
                  <a:lnTo>
                    <a:pt x="3704" y="6089"/>
                  </a:lnTo>
                  <a:lnTo>
                    <a:pt x="3704" y="6131"/>
                  </a:lnTo>
                  <a:lnTo>
                    <a:pt x="3788" y="6173"/>
                  </a:lnTo>
                  <a:lnTo>
                    <a:pt x="3871" y="6214"/>
                  </a:lnTo>
                  <a:lnTo>
                    <a:pt x="3955" y="6214"/>
                  </a:lnTo>
                  <a:lnTo>
                    <a:pt x="3997" y="6298"/>
                  </a:lnTo>
                  <a:lnTo>
                    <a:pt x="3976" y="6319"/>
                  </a:lnTo>
                  <a:lnTo>
                    <a:pt x="4164" y="6298"/>
                  </a:lnTo>
                  <a:lnTo>
                    <a:pt x="4269" y="6193"/>
                  </a:lnTo>
                  <a:lnTo>
                    <a:pt x="4332" y="6193"/>
                  </a:lnTo>
                  <a:lnTo>
                    <a:pt x="4394" y="6131"/>
                  </a:lnTo>
                  <a:lnTo>
                    <a:pt x="4436" y="6173"/>
                  </a:lnTo>
                  <a:lnTo>
                    <a:pt x="4436" y="6214"/>
                  </a:lnTo>
                  <a:lnTo>
                    <a:pt x="4520" y="6214"/>
                  </a:lnTo>
                  <a:lnTo>
                    <a:pt x="4604" y="6277"/>
                  </a:lnTo>
                  <a:lnTo>
                    <a:pt x="4729" y="6214"/>
                  </a:lnTo>
                  <a:lnTo>
                    <a:pt x="4897" y="6193"/>
                  </a:lnTo>
                  <a:lnTo>
                    <a:pt x="4918" y="6110"/>
                  </a:lnTo>
                  <a:lnTo>
                    <a:pt x="4897" y="6068"/>
                  </a:lnTo>
                  <a:lnTo>
                    <a:pt x="4938" y="6005"/>
                  </a:lnTo>
                  <a:lnTo>
                    <a:pt x="5043" y="6026"/>
                  </a:lnTo>
                  <a:lnTo>
                    <a:pt x="5127" y="6026"/>
                  </a:lnTo>
                  <a:lnTo>
                    <a:pt x="5210" y="6089"/>
                  </a:lnTo>
                  <a:lnTo>
                    <a:pt x="5315" y="6068"/>
                  </a:lnTo>
                  <a:lnTo>
                    <a:pt x="5357" y="6026"/>
                  </a:lnTo>
                  <a:lnTo>
                    <a:pt x="5566" y="5963"/>
                  </a:lnTo>
                  <a:lnTo>
                    <a:pt x="5650" y="5984"/>
                  </a:lnTo>
                  <a:lnTo>
                    <a:pt x="5754" y="5963"/>
                  </a:lnTo>
                  <a:lnTo>
                    <a:pt x="5775" y="5900"/>
                  </a:lnTo>
                  <a:lnTo>
                    <a:pt x="5901" y="5900"/>
                  </a:lnTo>
                  <a:lnTo>
                    <a:pt x="5985" y="5817"/>
                  </a:lnTo>
                  <a:lnTo>
                    <a:pt x="6110" y="5796"/>
                  </a:lnTo>
                  <a:lnTo>
                    <a:pt x="6194" y="5712"/>
                  </a:lnTo>
                  <a:lnTo>
                    <a:pt x="6278" y="5649"/>
                  </a:lnTo>
                  <a:lnTo>
                    <a:pt x="6382" y="5670"/>
                  </a:lnTo>
                  <a:lnTo>
                    <a:pt x="6424" y="5608"/>
                  </a:lnTo>
                  <a:lnTo>
                    <a:pt x="6466" y="5587"/>
                  </a:lnTo>
                  <a:lnTo>
                    <a:pt x="6424" y="5587"/>
                  </a:lnTo>
                  <a:lnTo>
                    <a:pt x="6424" y="5545"/>
                  </a:lnTo>
                  <a:lnTo>
                    <a:pt x="6298" y="5440"/>
                  </a:lnTo>
                  <a:lnTo>
                    <a:pt x="6173" y="5398"/>
                  </a:lnTo>
                  <a:lnTo>
                    <a:pt x="5964" y="5189"/>
                  </a:lnTo>
                  <a:lnTo>
                    <a:pt x="5985" y="5126"/>
                  </a:lnTo>
                  <a:lnTo>
                    <a:pt x="5901" y="4938"/>
                  </a:lnTo>
                  <a:lnTo>
                    <a:pt x="5859" y="4875"/>
                  </a:lnTo>
                  <a:lnTo>
                    <a:pt x="5901" y="4771"/>
                  </a:lnTo>
                  <a:lnTo>
                    <a:pt x="5859" y="4729"/>
                  </a:lnTo>
                  <a:lnTo>
                    <a:pt x="5838" y="4624"/>
                  </a:lnTo>
                  <a:lnTo>
                    <a:pt x="5796" y="4540"/>
                  </a:lnTo>
                  <a:lnTo>
                    <a:pt x="5838" y="4540"/>
                  </a:lnTo>
                  <a:lnTo>
                    <a:pt x="5775" y="4394"/>
                  </a:lnTo>
                  <a:lnTo>
                    <a:pt x="5754" y="4248"/>
                  </a:lnTo>
                  <a:lnTo>
                    <a:pt x="5838" y="4206"/>
                  </a:lnTo>
                  <a:lnTo>
                    <a:pt x="5838" y="4038"/>
                  </a:lnTo>
                  <a:lnTo>
                    <a:pt x="5754" y="3976"/>
                  </a:lnTo>
                  <a:lnTo>
                    <a:pt x="5754" y="3766"/>
                  </a:lnTo>
                  <a:lnTo>
                    <a:pt x="5775" y="3620"/>
                  </a:lnTo>
                  <a:lnTo>
                    <a:pt x="5859" y="3578"/>
                  </a:lnTo>
                  <a:lnTo>
                    <a:pt x="5880" y="3599"/>
                  </a:lnTo>
                  <a:lnTo>
                    <a:pt x="5943" y="3515"/>
                  </a:lnTo>
                  <a:lnTo>
                    <a:pt x="5859" y="3306"/>
                  </a:lnTo>
                  <a:lnTo>
                    <a:pt x="5775" y="3306"/>
                  </a:lnTo>
                  <a:lnTo>
                    <a:pt x="5650" y="3180"/>
                  </a:lnTo>
                  <a:lnTo>
                    <a:pt x="5482" y="3055"/>
                  </a:lnTo>
                  <a:lnTo>
                    <a:pt x="5482" y="2929"/>
                  </a:lnTo>
                  <a:lnTo>
                    <a:pt x="5566" y="2657"/>
                  </a:lnTo>
                  <a:lnTo>
                    <a:pt x="5692" y="2302"/>
                  </a:lnTo>
                  <a:lnTo>
                    <a:pt x="5754" y="2239"/>
                  </a:lnTo>
                  <a:lnTo>
                    <a:pt x="5734" y="2134"/>
                  </a:lnTo>
                  <a:lnTo>
                    <a:pt x="5692" y="2113"/>
                  </a:lnTo>
                  <a:lnTo>
                    <a:pt x="5734" y="2113"/>
                  </a:lnTo>
                  <a:lnTo>
                    <a:pt x="5022" y="1611"/>
                  </a:lnTo>
                  <a:lnTo>
                    <a:pt x="4959" y="1527"/>
                  </a:lnTo>
                  <a:lnTo>
                    <a:pt x="4938" y="1486"/>
                  </a:lnTo>
                  <a:lnTo>
                    <a:pt x="4959" y="1402"/>
                  </a:lnTo>
                  <a:lnTo>
                    <a:pt x="4834" y="1214"/>
                  </a:lnTo>
                  <a:lnTo>
                    <a:pt x="2741"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3133;p43">
              <a:extLst>
                <a:ext uri="{FF2B5EF4-FFF2-40B4-BE49-F238E27FC236}">
                  <a16:creationId xmlns:a16="http://schemas.microsoft.com/office/drawing/2014/main" id="{021DFD9D-6DE3-4A4F-A257-EC0D8B88F11A}"/>
                </a:ext>
              </a:extLst>
            </p:cNvPr>
            <p:cNvSpPr/>
            <p:nvPr/>
          </p:nvSpPr>
          <p:spPr>
            <a:xfrm>
              <a:off x="4106850" y="3261050"/>
              <a:ext cx="29300" cy="24100"/>
            </a:xfrm>
            <a:custGeom>
              <a:avLst/>
              <a:gdLst/>
              <a:ahLst/>
              <a:cxnLst/>
              <a:rect l="l" t="t" r="r" b="b"/>
              <a:pathLst>
                <a:path w="1172" h="964" extrusionOk="0">
                  <a:moveTo>
                    <a:pt x="795" y="1"/>
                  </a:moveTo>
                  <a:lnTo>
                    <a:pt x="795" y="84"/>
                  </a:lnTo>
                  <a:lnTo>
                    <a:pt x="732" y="126"/>
                  </a:lnTo>
                  <a:lnTo>
                    <a:pt x="649" y="126"/>
                  </a:lnTo>
                  <a:lnTo>
                    <a:pt x="607" y="84"/>
                  </a:lnTo>
                  <a:lnTo>
                    <a:pt x="544" y="42"/>
                  </a:lnTo>
                  <a:lnTo>
                    <a:pt x="440" y="126"/>
                  </a:lnTo>
                  <a:lnTo>
                    <a:pt x="377" y="147"/>
                  </a:lnTo>
                  <a:lnTo>
                    <a:pt x="335" y="126"/>
                  </a:lnTo>
                  <a:lnTo>
                    <a:pt x="209" y="231"/>
                  </a:lnTo>
                  <a:lnTo>
                    <a:pt x="105" y="356"/>
                  </a:lnTo>
                  <a:lnTo>
                    <a:pt x="0" y="733"/>
                  </a:lnTo>
                  <a:lnTo>
                    <a:pt x="0" y="817"/>
                  </a:lnTo>
                  <a:lnTo>
                    <a:pt x="209" y="817"/>
                  </a:lnTo>
                  <a:lnTo>
                    <a:pt x="272" y="921"/>
                  </a:lnTo>
                  <a:lnTo>
                    <a:pt x="335" y="963"/>
                  </a:lnTo>
                  <a:lnTo>
                    <a:pt x="398" y="921"/>
                  </a:lnTo>
                  <a:lnTo>
                    <a:pt x="419" y="921"/>
                  </a:lnTo>
                  <a:lnTo>
                    <a:pt x="481" y="963"/>
                  </a:lnTo>
                  <a:lnTo>
                    <a:pt x="607" y="921"/>
                  </a:lnTo>
                  <a:lnTo>
                    <a:pt x="607" y="858"/>
                  </a:lnTo>
                  <a:lnTo>
                    <a:pt x="691" y="670"/>
                  </a:lnTo>
                  <a:lnTo>
                    <a:pt x="649" y="566"/>
                  </a:lnTo>
                  <a:lnTo>
                    <a:pt x="712" y="566"/>
                  </a:lnTo>
                  <a:lnTo>
                    <a:pt x="753" y="628"/>
                  </a:lnTo>
                  <a:lnTo>
                    <a:pt x="816" y="628"/>
                  </a:lnTo>
                  <a:lnTo>
                    <a:pt x="858" y="733"/>
                  </a:lnTo>
                  <a:lnTo>
                    <a:pt x="921" y="754"/>
                  </a:lnTo>
                  <a:lnTo>
                    <a:pt x="921" y="817"/>
                  </a:lnTo>
                  <a:lnTo>
                    <a:pt x="942" y="838"/>
                  </a:lnTo>
                  <a:lnTo>
                    <a:pt x="1004" y="838"/>
                  </a:lnTo>
                  <a:lnTo>
                    <a:pt x="1067" y="817"/>
                  </a:lnTo>
                  <a:lnTo>
                    <a:pt x="1130" y="754"/>
                  </a:lnTo>
                  <a:lnTo>
                    <a:pt x="1130" y="670"/>
                  </a:lnTo>
                  <a:lnTo>
                    <a:pt x="1172" y="607"/>
                  </a:lnTo>
                  <a:lnTo>
                    <a:pt x="1151" y="503"/>
                  </a:lnTo>
                  <a:lnTo>
                    <a:pt x="1109" y="314"/>
                  </a:lnTo>
                  <a:lnTo>
                    <a:pt x="1046" y="231"/>
                  </a:lnTo>
                  <a:lnTo>
                    <a:pt x="1046" y="189"/>
                  </a:lnTo>
                  <a:lnTo>
                    <a:pt x="963" y="105"/>
                  </a:lnTo>
                  <a:lnTo>
                    <a:pt x="900" y="21"/>
                  </a:lnTo>
                  <a:lnTo>
                    <a:pt x="900"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3134;p43">
              <a:extLst>
                <a:ext uri="{FF2B5EF4-FFF2-40B4-BE49-F238E27FC236}">
                  <a16:creationId xmlns:a16="http://schemas.microsoft.com/office/drawing/2014/main" id="{87F7E8E6-D5CE-40F4-891E-4D6AFC187E20}"/>
                </a:ext>
              </a:extLst>
            </p:cNvPr>
            <p:cNvSpPr/>
            <p:nvPr/>
          </p:nvSpPr>
          <p:spPr>
            <a:xfrm>
              <a:off x="4106850" y="3275175"/>
              <a:ext cx="28775" cy="35075"/>
            </a:xfrm>
            <a:custGeom>
              <a:avLst/>
              <a:gdLst/>
              <a:ahLst/>
              <a:cxnLst/>
              <a:rect l="l" t="t" r="r" b="b"/>
              <a:pathLst>
                <a:path w="1151" h="1403" extrusionOk="0">
                  <a:moveTo>
                    <a:pt x="649" y="1"/>
                  </a:moveTo>
                  <a:lnTo>
                    <a:pt x="691" y="105"/>
                  </a:lnTo>
                  <a:lnTo>
                    <a:pt x="607" y="293"/>
                  </a:lnTo>
                  <a:lnTo>
                    <a:pt x="607" y="356"/>
                  </a:lnTo>
                  <a:lnTo>
                    <a:pt x="481" y="398"/>
                  </a:lnTo>
                  <a:lnTo>
                    <a:pt x="419" y="356"/>
                  </a:lnTo>
                  <a:lnTo>
                    <a:pt x="398" y="356"/>
                  </a:lnTo>
                  <a:lnTo>
                    <a:pt x="335" y="398"/>
                  </a:lnTo>
                  <a:lnTo>
                    <a:pt x="272" y="356"/>
                  </a:lnTo>
                  <a:lnTo>
                    <a:pt x="209" y="252"/>
                  </a:lnTo>
                  <a:lnTo>
                    <a:pt x="0" y="252"/>
                  </a:lnTo>
                  <a:lnTo>
                    <a:pt x="0" y="314"/>
                  </a:lnTo>
                  <a:lnTo>
                    <a:pt x="63" y="419"/>
                  </a:lnTo>
                  <a:lnTo>
                    <a:pt x="84" y="565"/>
                  </a:lnTo>
                  <a:lnTo>
                    <a:pt x="84" y="712"/>
                  </a:lnTo>
                  <a:lnTo>
                    <a:pt x="188" y="1402"/>
                  </a:lnTo>
                  <a:lnTo>
                    <a:pt x="481" y="1402"/>
                  </a:lnTo>
                  <a:lnTo>
                    <a:pt x="649" y="1340"/>
                  </a:lnTo>
                  <a:lnTo>
                    <a:pt x="753" y="1193"/>
                  </a:lnTo>
                  <a:lnTo>
                    <a:pt x="921" y="1026"/>
                  </a:lnTo>
                  <a:lnTo>
                    <a:pt x="963" y="984"/>
                  </a:lnTo>
                  <a:lnTo>
                    <a:pt x="1046" y="900"/>
                  </a:lnTo>
                  <a:lnTo>
                    <a:pt x="1151" y="796"/>
                  </a:lnTo>
                  <a:lnTo>
                    <a:pt x="1151" y="712"/>
                  </a:lnTo>
                  <a:lnTo>
                    <a:pt x="1130" y="524"/>
                  </a:lnTo>
                  <a:lnTo>
                    <a:pt x="1046" y="524"/>
                  </a:lnTo>
                  <a:lnTo>
                    <a:pt x="1046" y="461"/>
                  </a:lnTo>
                  <a:lnTo>
                    <a:pt x="942" y="419"/>
                  </a:lnTo>
                  <a:lnTo>
                    <a:pt x="942" y="356"/>
                  </a:lnTo>
                  <a:lnTo>
                    <a:pt x="921" y="293"/>
                  </a:lnTo>
                  <a:lnTo>
                    <a:pt x="921" y="252"/>
                  </a:lnTo>
                  <a:lnTo>
                    <a:pt x="921" y="189"/>
                  </a:lnTo>
                  <a:lnTo>
                    <a:pt x="858" y="168"/>
                  </a:lnTo>
                  <a:lnTo>
                    <a:pt x="816" y="63"/>
                  </a:lnTo>
                  <a:lnTo>
                    <a:pt x="753" y="63"/>
                  </a:lnTo>
                  <a:lnTo>
                    <a:pt x="712"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3135;p43">
              <a:extLst>
                <a:ext uri="{FF2B5EF4-FFF2-40B4-BE49-F238E27FC236}">
                  <a16:creationId xmlns:a16="http://schemas.microsoft.com/office/drawing/2014/main" id="{E5ADA372-5B72-45D3-AFFB-A6D0C310548E}"/>
                </a:ext>
              </a:extLst>
            </p:cNvPr>
            <p:cNvSpPr/>
            <p:nvPr/>
          </p:nvSpPr>
          <p:spPr>
            <a:xfrm>
              <a:off x="3862550" y="3166900"/>
              <a:ext cx="275700" cy="273075"/>
            </a:xfrm>
            <a:custGeom>
              <a:avLst/>
              <a:gdLst/>
              <a:ahLst/>
              <a:cxnLst/>
              <a:rect l="l" t="t" r="r" b="b"/>
              <a:pathLst>
                <a:path w="11028" h="10923" extrusionOk="0">
                  <a:moveTo>
                    <a:pt x="7701" y="0"/>
                  </a:moveTo>
                  <a:lnTo>
                    <a:pt x="7701" y="42"/>
                  </a:lnTo>
                  <a:lnTo>
                    <a:pt x="7743" y="84"/>
                  </a:lnTo>
                  <a:lnTo>
                    <a:pt x="7659" y="189"/>
                  </a:lnTo>
                  <a:lnTo>
                    <a:pt x="7575" y="189"/>
                  </a:lnTo>
                  <a:lnTo>
                    <a:pt x="7491" y="210"/>
                  </a:lnTo>
                  <a:lnTo>
                    <a:pt x="7366" y="210"/>
                  </a:lnTo>
                  <a:lnTo>
                    <a:pt x="7282" y="251"/>
                  </a:lnTo>
                  <a:lnTo>
                    <a:pt x="7240" y="251"/>
                  </a:lnTo>
                  <a:lnTo>
                    <a:pt x="7219" y="189"/>
                  </a:lnTo>
                  <a:lnTo>
                    <a:pt x="7178" y="189"/>
                  </a:lnTo>
                  <a:lnTo>
                    <a:pt x="7157" y="147"/>
                  </a:lnTo>
                  <a:lnTo>
                    <a:pt x="7073" y="126"/>
                  </a:lnTo>
                  <a:lnTo>
                    <a:pt x="6843" y="230"/>
                  </a:lnTo>
                  <a:lnTo>
                    <a:pt x="6759" y="293"/>
                  </a:lnTo>
                  <a:lnTo>
                    <a:pt x="6717" y="335"/>
                  </a:lnTo>
                  <a:lnTo>
                    <a:pt x="6487" y="356"/>
                  </a:lnTo>
                  <a:lnTo>
                    <a:pt x="6403" y="398"/>
                  </a:lnTo>
                  <a:lnTo>
                    <a:pt x="6320" y="314"/>
                  </a:lnTo>
                  <a:lnTo>
                    <a:pt x="6215" y="293"/>
                  </a:lnTo>
                  <a:lnTo>
                    <a:pt x="6111" y="293"/>
                  </a:lnTo>
                  <a:lnTo>
                    <a:pt x="6027" y="398"/>
                  </a:lnTo>
                  <a:lnTo>
                    <a:pt x="5922" y="502"/>
                  </a:lnTo>
                  <a:lnTo>
                    <a:pt x="5964" y="544"/>
                  </a:lnTo>
                  <a:lnTo>
                    <a:pt x="6006" y="607"/>
                  </a:lnTo>
                  <a:lnTo>
                    <a:pt x="5985" y="649"/>
                  </a:lnTo>
                  <a:lnTo>
                    <a:pt x="5859" y="670"/>
                  </a:lnTo>
                  <a:lnTo>
                    <a:pt x="5797" y="649"/>
                  </a:lnTo>
                  <a:lnTo>
                    <a:pt x="5671" y="628"/>
                  </a:lnTo>
                  <a:lnTo>
                    <a:pt x="5567" y="565"/>
                  </a:lnTo>
                  <a:lnTo>
                    <a:pt x="5483" y="565"/>
                  </a:lnTo>
                  <a:lnTo>
                    <a:pt x="5399" y="628"/>
                  </a:lnTo>
                  <a:lnTo>
                    <a:pt x="5336" y="607"/>
                  </a:lnTo>
                  <a:lnTo>
                    <a:pt x="5190" y="607"/>
                  </a:lnTo>
                  <a:lnTo>
                    <a:pt x="5064" y="523"/>
                  </a:lnTo>
                  <a:lnTo>
                    <a:pt x="4939" y="544"/>
                  </a:lnTo>
                  <a:lnTo>
                    <a:pt x="4918" y="502"/>
                  </a:lnTo>
                  <a:lnTo>
                    <a:pt x="4750" y="356"/>
                  </a:lnTo>
                  <a:lnTo>
                    <a:pt x="4667" y="335"/>
                  </a:lnTo>
                  <a:lnTo>
                    <a:pt x="4499" y="210"/>
                  </a:lnTo>
                  <a:lnTo>
                    <a:pt x="4437" y="189"/>
                  </a:lnTo>
                  <a:lnTo>
                    <a:pt x="4353" y="126"/>
                  </a:lnTo>
                  <a:lnTo>
                    <a:pt x="4290" y="126"/>
                  </a:lnTo>
                  <a:lnTo>
                    <a:pt x="4290" y="189"/>
                  </a:lnTo>
                  <a:lnTo>
                    <a:pt x="4186" y="147"/>
                  </a:lnTo>
                  <a:lnTo>
                    <a:pt x="4102" y="251"/>
                  </a:lnTo>
                  <a:lnTo>
                    <a:pt x="4018" y="251"/>
                  </a:lnTo>
                  <a:lnTo>
                    <a:pt x="3976" y="293"/>
                  </a:lnTo>
                  <a:lnTo>
                    <a:pt x="3976" y="356"/>
                  </a:lnTo>
                  <a:lnTo>
                    <a:pt x="3914" y="440"/>
                  </a:lnTo>
                  <a:lnTo>
                    <a:pt x="3914" y="502"/>
                  </a:lnTo>
                  <a:lnTo>
                    <a:pt x="3872" y="544"/>
                  </a:lnTo>
                  <a:lnTo>
                    <a:pt x="3788" y="544"/>
                  </a:lnTo>
                  <a:lnTo>
                    <a:pt x="3788" y="607"/>
                  </a:lnTo>
                  <a:lnTo>
                    <a:pt x="3893" y="733"/>
                  </a:lnTo>
                  <a:lnTo>
                    <a:pt x="3830" y="774"/>
                  </a:lnTo>
                  <a:lnTo>
                    <a:pt x="3809" y="858"/>
                  </a:lnTo>
                  <a:lnTo>
                    <a:pt x="3809" y="984"/>
                  </a:lnTo>
                  <a:lnTo>
                    <a:pt x="3872" y="1088"/>
                  </a:lnTo>
                  <a:lnTo>
                    <a:pt x="3872" y="1339"/>
                  </a:lnTo>
                  <a:lnTo>
                    <a:pt x="3767" y="1381"/>
                  </a:lnTo>
                  <a:lnTo>
                    <a:pt x="3725" y="1486"/>
                  </a:lnTo>
                  <a:lnTo>
                    <a:pt x="3474" y="1800"/>
                  </a:lnTo>
                  <a:lnTo>
                    <a:pt x="3516" y="2009"/>
                  </a:lnTo>
                  <a:lnTo>
                    <a:pt x="3495" y="2135"/>
                  </a:lnTo>
                  <a:lnTo>
                    <a:pt x="3495" y="2281"/>
                  </a:lnTo>
                  <a:lnTo>
                    <a:pt x="3390" y="2386"/>
                  </a:lnTo>
                  <a:lnTo>
                    <a:pt x="3390" y="2532"/>
                  </a:lnTo>
                  <a:lnTo>
                    <a:pt x="3390" y="2616"/>
                  </a:lnTo>
                  <a:lnTo>
                    <a:pt x="3370" y="2804"/>
                  </a:lnTo>
                  <a:lnTo>
                    <a:pt x="3390" y="2825"/>
                  </a:lnTo>
                  <a:lnTo>
                    <a:pt x="3370" y="2971"/>
                  </a:lnTo>
                  <a:lnTo>
                    <a:pt x="3286" y="3034"/>
                  </a:lnTo>
                  <a:lnTo>
                    <a:pt x="3244" y="3223"/>
                  </a:lnTo>
                  <a:lnTo>
                    <a:pt x="3244" y="3390"/>
                  </a:lnTo>
                  <a:lnTo>
                    <a:pt x="3056" y="3704"/>
                  </a:lnTo>
                  <a:lnTo>
                    <a:pt x="2951" y="3746"/>
                  </a:lnTo>
                  <a:lnTo>
                    <a:pt x="2846" y="3808"/>
                  </a:lnTo>
                  <a:lnTo>
                    <a:pt x="2763" y="3787"/>
                  </a:lnTo>
                  <a:lnTo>
                    <a:pt x="2637" y="3892"/>
                  </a:lnTo>
                  <a:lnTo>
                    <a:pt x="2533" y="4018"/>
                  </a:lnTo>
                  <a:lnTo>
                    <a:pt x="2533" y="4164"/>
                  </a:lnTo>
                  <a:lnTo>
                    <a:pt x="2344" y="4332"/>
                  </a:lnTo>
                  <a:lnTo>
                    <a:pt x="2302" y="4436"/>
                  </a:lnTo>
                  <a:lnTo>
                    <a:pt x="2323" y="4624"/>
                  </a:lnTo>
                  <a:lnTo>
                    <a:pt x="2344" y="4645"/>
                  </a:lnTo>
                  <a:lnTo>
                    <a:pt x="2323" y="4959"/>
                  </a:lnTo>
                  <a:lnTo>
                    <a:pt x="2302" y="5127"/>
                  </a:lnTo>
                  <a:lnTo>
                    <a:pt x="2302" y="5231"/>
                  </a:lnTo>
                  <a:lnTo>
                    <a:pt x="2198" y="5378"/>
                  </a:lnTo>
                  <a:lnTo>
                    <a:pt x="2093" y="5420"/>
                  </a:lnTo>
                  <a:lnTo>
                    <a:pt x="2009" y="5482"/>
                  </a:lnTo>
                  <a:lnTo>
                    <a:pt x="1947" y="5566"/>
                  </a:lnTo>
                  <a:lnTo>
                    <a:pt x="1717" y="5796"/>
                  </a:lnTo>
                  <a:lnTo>
                    <a:pt x="1633" y="5901"/>
                  </a:lnTo>
                  <a:lnTo>
                    <a:pt x="1507" y="5984"/>
                  </a:lnTo>
                  <a:lnTo>
                    <a:pt x="1382" y="5901"/>
                  </a:lnTo>
                  <a:lnTo>
                    <a:pt x="1319" y="5796"/>
                  </a:lnTo>
                  <a:lnTo>
                    <a:pt x="1298" y="5775"/>
                  </a:lnTo>
                  <a:lnTo>
                    <a:pt x="1382" y="5650"/>
                  </a:lnTo>
                  <a:lnTo>
                    <a:pt x="1382" y="5587"/>
                  </a:lnTo>
                  <a:lnTo>
                    <a:pt x="1193" y="5650"/>
                  </a:lnTo>
                  <a:lnTo>
                    <a:pt x="1089" y="5754"/>
                  </a:lnTo>
                  <a:lnTo>
                    <a:pt x="1005" y="5733"/>
                  </a:lnTo>
                  <a:lnTo>
                    <a:pt x="942" y="5754"/>
                  </a:lnTo>
                  <a:lnTo>
                    <a:pt x="942" y="5859"/>
                  </a:lnTo>
                  <a:lnTo>
                    <a:pt x="859" y="5943"/>
                  </a:lnTo>
                  <a:lnTo>
                    <a:pt x="754" y="5943"/>
                  </a:lnTo>
                  <a:lnTo>
                    <a:pt x="754" y="5880"/>
                  </a:lnTo>
                  <a:lnTo>
                    <a:pt x="733" y="5838"/>
                  </a:lnTo>
                  <a:lnTo>
                    <a:pt x="629" y="5880"/>
                  </a:lnTo>
                  <a:lnTo>
                    <a:pt x="566" y="5859"/>
                  </a:lnTo>
                  <a:lnTo>
                    <a:pt x="440" y="5984"/>
                  </a:lnTo>
                  <a:lnTo>
                    <a:pt x="315" y="6089"/>
                  </a:lnTo>
                  <a:lnTo>
                    <a:pt x="252" y="6152"/>
                  </a:lnTo>
                  <a:lnTo>
                    <a:pt x="273" y="6361"/>
                  </a:lnTo>
                  <a:lnTo>
                    <a:pt x="210" y="6424"/>
                  </a:lnTo>
                  <a:lnTo>
                    <a:pt x="105" y="6424"/>
                  </a:lnTo>
                  <a:lnTo>
                    <a:pt x="1" y="6508"/>
                  </a:lnTo>
                  <a:lnTo>
                    <a:pt x="22" y="6570"/>
                  </a:lnTo>
                  <a:lnTo>
                    <a:pt x="210" y="6591"/>
                  </a:lnTo>
                  <a:lnTo>
                    <a:pt x="252" y="6633"/>
                  </a:lnTo>
                  <a:lnTo>
                    <a:pt x="273" y="6633"/>
                  </a:lnTo>
                  <a:lnTo>
                    <a:pt x="273" y="6612"/>
                  </a:lnTo>
                  <a:lnTo>
                    <a:pt x="315" y="6591"/>
                  </a:lnTo>
                  <a:lnTo>
                    <a:pt x="377" y="6591"/>
                  </a:lnTo>
                  <a:lnTo>
                    <a:pt x="482" y="6570"/>
                  </a:lnTo>
                  <a:lnTo>
                    <a:pt x="566" y="6528"/>
                  </a:lnTo>
                  <a:lnTo>
                    <a:pt x="1256" y="6528"/>
                  </a:lnTo>
                  <a:lnTo>
                    <a:pt x="1424" y="6570"/>
                  </a:lnTo>
                  <a:lnTo>
                    <a:pt x="1633" y="6528"/>
                  </a:lnTo>
                  <a:lnTo>
                    <a:pt x="2637" y="6528"/>
                  </a:lnTo>
                  <a:lnTo>
                    <a:pt x="2637" y="6612"/>
                  </a:lnTo>
                  <a:lnTo>
                    <a:pt x="2637" y="6633"/>
                  </a:lnTo>
                  <a:lnTo>
                    <a:pt x="2637" y="6717"/>
                  </a:lnTo>
                  <a:lnTo>
                    <a:pt x="2679" y="6780"/>
                  </a:lnTo>
                  <a:lnTo>
                    <a:pt x="2721" y="6842"/>
                  </a:lnTo>
                  <a:lnTo>
                    <a:pt x="2679" y="6905"/>
                  </a:lnTo>
                  <a:lnTo>
                    <a:pt x="2679" y="6989"/>
                  </a:lnTo>
                  <a:lnTo>
                    <a:pt x="2742" y="7093"/>
                  </a:lnTo>
                  <a:lnTo>
                    <a:pt x="2763" y="7219"/>
                  </a:lnTo>
                  <a:lnTo>
                    <a:pt x="2784" y="7261"/>
                  </a:lnTo>
                  <a:lnTo>
                    <a:pt x="2784" y="7345"/>
                  </a:lnTo>
                  <a:lnTo>
                    <a:pt x="2846" y="7365"/>
                  </a:lnTo>
                  <a:lnTo>
                    <a:pt x="2888" y="7449"/>
                  </a:lnTo>
                  <a:lnTo>
                    <a:pt x="2972" y="7554"/>
                  </a:lnTo>
                  <a:lnTo>
                    <a:pt x="2993" y="7763"/>
                  </a:lnTo>
                  <a:lnTo>
                    <a:pt x="3056" y="7784"/>
                  </a:lnTo>
                  <a:lnTo>
                    <a:pt x="3202" y="7784"/>
                  </a:lnTo>
                  <a:lnTo>
                    <a:pt x="3307" y="7763"/>
                  </a:lnTo>
                  <a:lnTo>
                    <a:pt x="3390" y="7784"/>
                  </a:lnTo>
                  <a:lnTo>
                    <a:pt x="3579" y="7826"/>
                  </a:lnTo>
                  <a:lnTo>
                    <a:pt x="3662" y="7763"/>
                  </a:lnTo>
                  <a:lnTo>
                    <a:pt x="4102" y="7742"/>
                  </a:lnTo>
                  <a:lnTo>
                    <a:pt x="4102" y="7575"/>
                  </a:lnTo>
                  <a:lnTo>
                    <a:pt x="4081" y="7470"/>
                  </a:lnTo>
                  <a:lnTo>
                    <a:pt x="4123" y="7449"/>
                  </a:lnTo>
                  <a:lnTo>
                    <a:pt x="4186" y="7345"/>
                  </a:lnTo>
                  <a:lnTo>
                    <a:pt x="4186" y="7198"/>
                  </a:lnTo>
                  <a:lnTo>
                    <a:pt x="4750" y="7156"/>
                  </a:lnTo>
                  <a:lnTo>
                    <a:pt x="4750" y="7114"/>
                  </a:lnTo>
                  <a:lnTo>
                    <a:pt x="4939" y="7135"/>
                  </a:lnTo>
                  <a:lnTo>
                    <a:pt x="4918" y="7219"/>
                  </a:lnTo>
                  <a:lnTo>
                    <a:pt x="4876" y="7261"/>
                  </a:lnTo>
                  <a:lnTo>
                    <a:pt x="4918" y="7324"/>
                  </a:lnTo>
                  <a:lnTo>
                    <a:pt x="5567" y="7365"/>
                  </a:lnTo>
                  <a:lnTo>
                    <a:pt x="5587" y="7449"/>
                  </a:lnTo>
                  <a:lnTo>
                    <a:pt x="5587" y="7533"/>
                  </a:lnTo>
                  <a:lnTo>
                    <a:pt x="5587" y="7617"/>
                  </a:lnTo>
                  <a:lnTo>
                    <a:pt x="5546" y="7721"/>
                  </a:lnTo>
                  <a:lnTo>
                    <a:pt x="5504" y="7826"/>
                  </a:lnTo>
                  <a:lnTo>
                    <a:pt x="5567" y="7889"/>
                  </a:lnTo>
                  <a:lnTo>
                    <a:pt x="5567" y="7972"/>
                  </a:lnTo>
                  <a:lnTo>
                    <a:pt x="5546" y="8035"/>
                  </a:lnTo>
                  <a:lnTo>
                    <a:pt x="5546" y="8056"/>
                  </a:lnTo>
                  <a:lnTo>
                    <a:pt x="5567" y="8140"/>
                  </a:lnTo>
                  <a:lnTo>
                    <a:pt x="5567" y="8349"/>
                  </a:lnTo>
                  <a:lnTo>
                    <a:pt x="5504" y="8453"/>
                  </a:lnTo>
                  <a:lnTo>
                    <a:pt x="5567" y="8495"/>
                  </a:lnTo>
                  <a:lnTo>
                    <a:pt x="5567" y="8579"/>
                  </a:lnTo>
                  <a:lnTo>
                    <a:pt x="5608" y="8621"/>
                  </a:lnTo>
                  <a:lnTo>
                    <a:pt x="5608" y="8705"/>
                  </a:lnTo>
                  <a:lnTo>
                    <a:pt x="5650" y="8725"/>
                  </a:lnTo>
                  <a:lnTo>
                    <a:pt x="5671" y="8788"/>
                  </a:lnTo>
                  <a:lnTo>
                    <a:pt x="5713" y="8809"/>
                  </a:lnTo>
                  <a:lnTo>
                    <a:pt x="5755" y="8872"/>
                  </a:lnTo>
                  <a:lnTo>
                    <a:pt x="5713" y="8935"/>
                  </a:lnTo>
                  <a:lnTo>
                    <a:pt x="5713" y="9018"/>
                  </a:lnTo>
                  <a:lnTo>
                    <a:pt x="5797" y="9081"/>
                  </a:lnTo>
                  <a:lnTo>
                    <a:pt x="5797" y="9144"/>
                  </a:lnTo>
                  <a:lnTo>
                    <a:pt x="5776" y="9186"/>
                  </a:lnTo>
                  <a:lnTo>
                    <a:pt x="5776" y="9311"/>
                  </a:lnTo>
                  <a:lnTo>
                    <a:pt x="5859" y="9353"/>
                  </a:lnTo>
                  <a:lnTo>
                    <a:pt x="5818" y="9437"/>
                  </a:lnTo>
                  <a:lnTo>
                    <a:pt x="5818" y="9458"/>
                  </a:lnTo>
                  <a:lnTo>
                    <a:pt x="5776" y="9500"/>
                  </a:lnTo>
                  <a:lnTo>
                    <a:pt x="5776" y="9625"/>
                  </a:lnTo>
                  <a:lnTo>
                    <a:pt x="5797" y="9646"/>
                  </a:lnTo>
                  <a:lnTo>
                    <a:pt x="5859" y="9646"/>
                  </a:lnTo>
                  <a:lnTo>
                    <a:pt x="5901" y="9625"/>
                  </a:lnTo>
                  <a:lnTo>
                    <a:pt x="5964" y="9604"/>
                  </a:lnTo>
                  <a:lnTo>
                    <a:pt x="5985" y="9562"/>
                  </a:lnTo>
                  <a:lnTo>
                    <a:pt x="6027" y="9562"/>
                  </a:lnTo>
                  <a:lnTo>
                    <a:pt x="6111" y="9625"/>
                  </a:lnTo>
                  <a:lnTo>
                    <a:pt x="6173" y="9646"/>
                  </a:lnTo>
                  <a:lnTo>
                    <a:pt x="6320" y="9646"/>
                  </a:lnTo>
                  <a:lnTo>
                    <a:pt x="6383" y="9667"/>
                  </a:lnTo>
                  <a:lnTo>
                    <a:pt x="6424" y="9646"/>
                  </a:lnTo>
                  <a:lnTo>
                    <a:pt x="6508" y="9625"/>
                  </a:lnTo>
                  <a:lnTo>
                    <a:pt x="6592" y="9562"/>
                  </a:lnTo>
                  <a:lnTo>
                    <a:pt x="6696" y="9541"/>
                  </a:lnTo>
                  <a:lnTo>
                    <a:pt x="6801" y="9541"/>
                  </a:lnTo>
                  <a:lnTo>
                    <a:pt x="6843" y="9604"/>
                  </a:lnTo>
                  <a:lnTo>
                    <a:pt x="6906" y="9562"/>
                  </a:lnTo>
                  <a:lnTo>
                    <a:pt x="7010" y="9625"/>
                  </a:lnTo>
                  <a:lnTo>
                    <a:pt x="7031" y="9646"/>
                  </a:lnTo>
                  <a:lnTo>
                    <a:pt x="7031" y="9751"/>
                  </a:lnTo>
                  <a:lnTo>
                    <a:pt x="7052" y="9772"/>
                  </a:lnTo>
                  <a:lnTo>
                    <a:pt x="7073" y="9814"/>
                  </a:lnTo>
                  <a:lnTo>
                    <a:pt x="7157" y="9751"/>
                  </a:lnTo>
                  <a:lnTo>
                    <a:pt x="7240" y="9709"/>
                  </a:lnTo>
                  <a:lnTo>
                    <a:pt x="7324" y="9709"/>
                  </a:lnTo>
                  <a:lnTo>
                    <a:pt x="7345" y="9667"/>
                  </a:lnTo>
                  <a:lnTo>
                    <a:pt x="7491" y="9625"/>
                  </a:lnTo>
                  <a:lnTo>
                    <a:pt x="7554" y="9625"/>
                  </a:lnTo>
                  <a:lnTo>
                    <a:pt x="7554" y="9751"/>
                  </a:lnTo>
                  <a:lnTo>
                    <a:pt x="7575" y="9814"/>
                  </a:lnTo>
                  <a:lnTo>
                    <a:pt x="7575" y="9876"/>
                  </a:lnTo>
                  <a:lnTo>
                    <a:pt x="7575" y="9939"/>
                  </a:lnTo>
                  <a:lnTo>
                    <a:pt x="7638" y="9939"/>
                  </a:lnTo>
                  <a:lnTo>
                    <a:pt x="7743" y="9981"/>
                  </a:lnTo>
                  <a:lnTo>
                    <a:pt x="7784" y="9981"/>
                  </a:lnTo>
                  <a:lnTo>
                    <a:pt x="7910" y="10065"/>
                  </a:lnTo>
                  <a:lnTo>
                    <a:pt x="8056" y="10086"/>
                  </a:lnTo>
                  <a:lnTo>
                    <a:pt x="8182" y="10127"/>
                  </a:lnTo>
                  <a:lnTo>
                    <a:pt x="8182" y="10148"/>
                  </a:lnTo>
                  <a:lnTo>
                    <a:pt x="8287" y="10148"/>
                  </a:lnTo>
                  <a:lnTo>
                    <a:pt x="8433" y="10086"/>
                  </a:lnTo>
                  <a:lnTo>
                    <a:pt x="8475" y="10044"/>
                  </a:lnTo>
                  <a:lnTo>
                    <a:pt x="8517" y="9876"/>
                  </a:lnTo>
                  <a:lnTo>
                    <a:pt x="8600" y="9876"/>
                  </a:lnTo>
                  <a:lnTo>
                    <a:pt x="8642" y="9855"/>
                  </a:lnTo>
                  <a:lnTo>
                    <a:pt x="8684" y="9855"/>
                  </a:lnTo>
                  <a:lnTo>
                    <a:pt x="8684" y="10023"/>
                  </a:lnTo>
                  <a:lnTo>
                    <a:pt x="8789" y="10127"/>
                  </a:lnTo>
                  <a:lnTo>
                    <a:pt x="8789" y="10190"/>
                  </a:lnTo>
                  <a:lnTo>
                    <a:pt x="8935" y="10274"/>
                  </a:lnTo>
                  <a:lnTo>
                    <a:pt x="9144" y="10337"/>
                  </a:lnTo>
                  <a:lnTo>
                    <a:pt x="9270" y="10441"/>
                  </a:lnTo>
                  <a:lnTo>
                    <a:pt x="9375" y="10588"/>
                  </a:lnTo>
                  <a:lnTo>
                    <a:pt x="9479" y="10671"/>
                  </a:lnTo>
                  <a:lnTo>
                    <a:pt x="9584" y="10797"/>
                  </a:lnTo>
                  <a:lnTo>
                    <a:pt x="9730" y="10922"/>
                  </a:lnTo>
                  <a:lnTo>
                    <a:pt x="9793" y="10922"/>
                  </a:lnTo>
                  <a:lnTo>
                    <a:pt x="9898" y="10902"/>
                  </a:lnTo>
                  <a:lnTo>
                    <a:pt x="9981" y="10860"/>
                  </a:lnTo>
                  <a:lnTo>
                    <a:pt x="10002" y="10881"/>
                  </a:lnTo>
                  <a:lnTo>
                    <a:pt x="10044" y="10902"/>
                  </a:lnTo>
                  <a:lnTo>
                    <a:pt x="10107" y="10922"/>
                  </a:lnTo>
                  <a:lnTo>
                    <a:pt x="10170" y="10881"/>
                  </a:lnTo>
                  <a:lnTo>
                    <a:pt x="10107" y="10253"/>
                  </a:lnTo>
                  <a:lnTo>
                    <a:pt x="10065" y="10232"/>
                  </a:lnTo>
                  <a:lnTo>
                    <a:pt x="9940" y="10253"/>
                  </a:lnTo>
                  <a:lnTo>
                    <a:pt x="9940" y="10337"/>
                  </a:lnTo>
                  <a:lnTo>
                    <a:pt x="9981" y="10378"/>
                  </a:lnTo>
                  <a:lnTo>
                    <a:pt x="9688" y="10378"/>
                  </a:lnTo>
                  <a:lnTo>
                    <a:pt x="9647" y="10295"/>
                  </a:lnTo>
                  <a:lnTo>
                    <a:pt x="9626" y="10232"/>
                  </a:lnTo>
                  <a:lnTo>
                    <a:pt x="9458" y="10065"/>
                  </a:lnTo>
                  <a:lnTo>
                    <a:pt x="9375" y="9981"/>
                  </a:lnTo>
                  <a:lnTo>
                    <a:pt x="9375" y="9855"/>
                  </a:lnTo>
                  <a:lnTo>
                    <a:pt x="9375" y="9521"/>
                  </a:lnTo>
                  <a:lnTo>
                    <a:pt x="9375" y="9437"/>
                  </a:lnTo>
                  <a:lnTo>
                    <a:pt x="9479" y="9332"/>
                  </a:lnTo>
                  <a:lnTo>
                    <a:pt x="9542" y="9290"/>
                  </a:lnTo>
                  <a:lnTo>
                    <a:pt x="9521" y="9249"/>
                  </a:lnTo>
                  <a:lnTo>
                    <a:pt x="9563" y="9228"/>
                  </a:lnTo>
                  <a:lnTo>
                    <a:pt x="9563" y="9102"/>
                  </a:lnTo>
                  <a:lnTo>
                    <a:pt x="9563" y="9018"/>
                  </a:lnTo>
                  <a:lnTo>
                    <a:pt x="9563" y="8935"/>
                  </a:lnTo>
                  <a:lnTo>
                    <a:pt x="9563" y="8872"/>
                  </a:lnTo>
                  <a:lnTo>
                    <a:pt x="9584" y="8809"/>
                  </a:lnTo>
                  <a:lnTo>
                    <a:pt x="9626" y="8767"/>
                  </a:lnTo>
                  <a:lnTo>
                    <a:pt x="9542" y="8725"/>
                  </a:lnTo>
                  <a:lnTo>
                    <a:pt x="9479" y="8663"/>
                  </a:lnTo>
                  <a:lnTo>
                    <a:pt x="9458" y="8558"/>
                  </a:lnTo>
                  <a:lnTo>
                    <a:pt x="9688" y="8077"/>
                  </a:lnTo>
                  <a:lnTo>
                    <a:pt x="10630" y="7868"/>
                  </a:lnTo>
                  <a:lnTo>
                    <a:pt x="10714" y="7889"/>
                  </a:lnTo>
                  <a:lnTo>
                    <a:pt x="10588" y="7449"/>
                  </a:lnTo>
                  <a:lnTo>
                    <a:pt x="10170" y="6884"/>
                  </a:lnTo>
                  <a:lnTo>
                    <a:pt x="10044" y="6194"/>
                  </a:lnTo>
                  <a:lnTo>
                    <a:pt x="9960" y="5733"/>
                  </a:lnTo>
                  <a:lnTo>
                    <a:pt x="9856" y="5043"/>
                  </a:lnTo>
                  <a:lnTo>
                    <a:pt x="9856" y="4896"/>
                  </a:lnTo>
                  <a:lnTo>
                    <a:pt x="9835" y="4750"/>
                  </a:lnTo>
                  <a:lnTo>
                    <a:pt x="9772" y="4645"/>
                  </a:lnTo>
                  <a:lnTo>
                    <a:pt x="9772" y="4583"/>
                  </a:lnTo>
                  <a:lnTo>
                    <a:pt x="9772" y="4499"/>
                  </a:lnTo>
                  <a:lnTo>
                    <a:pt x="9877" y="4122"/>
                  </a:lnTo>
                  <a:lnTo>
                    <a:pt x="9981" y="3997"/>
                  </a:lnTo>
                  <a:lnTo>
                    <a:pt x="10107" y="3892"/>
                  </a:lnTo>
                  <a:lnTo>
                    <a:pt x="10149" y="3871"/>
                  </a:lnTo>
                  <a:lnTo>
                    <a:pt x="10107" y="3746"/>
                  </a:lnTo>
                  <a:lnTo>
                    <a:pt x="10191" y="3536"/>
                  </a:lnTo>
                  <a:lnTo>
                    <a:pt x="10212" y="3327"/>
                  </a:lnTo>
                  <a:lnTo>
                    <a:pt x="10212" y="3160"/>
                  </a:lnTo>
                  <a:lnTo>
                    <a:pt x="10253" y="3118"/>
                  </a:lnTo>
                  <a:lnTo>
                    <a:pt x="10484" y="2699"/>
                  </a:lnTo>
                  <a:lnTo>
                    <a:pt x="10525" y="2616"/>
                  </a:lnTo>
                  <a:lnTo>
                    <a:pt x="10714" y="2407"/>
                  </a:lnTo>
                  <a:lnTo>
                    <a:pt x="11007" y="2009"/>
                  </a:lnTo>
                  <a:lnTo>
                    <a:pt x="11028" y="1925"/>
                  </a:lnTo>
                  <a:lnTo>
                    <a:pt x="10986" y="1863"/>
                  </a:lnTo>
                  <a:lnTo>
                    <a:pt x="10923" y="1779"/>
                  </a:lnTo>
                  <a:lnTo>
                    <a:pt x="10839" y="1716"/>
                  </a:lnTo>
                  <a:lnTo>
                    <a:pt x="10881" y="1591"/>
                  </a:lnTo>
                  <a:lnTo>
                    <a:pt x="10902" y="1381"/>
                  </a:lnTo>
                  <a:lnTo>
                    <a:pt x="10902" y="1235"/>
                  </a:lnTo>
                  <a:lnTo>
                    <a:pt x="10944" y="1151"/>
                  </a:lnTo>
                  <a:lnTo>
                    <a:pt x="10986" y="1047"/>
                  </a:lnTo>
                  <a:lnTo>
                    <a:pt x="10944" y="1026"/>
                  </a:lnTo>
                  <a:lnTo>
                    <a:pt x="10776" y="1026"/>
                  </a:lnTo>
                  <a:lnTo>
                    <a:pt x="10776" y="942"/>
                  </a:lnTo>
                  <a:lnTo>
                    <a:pt x="10735" y="858"/>
                  </a:lnTo>
                  <a:lnTo>
                    <a:pt x="10693" y="837"/>
                  </a:lnTo>
                  <a:lnTo>
                    <a:pt x="10672" y="733"/>
                  </a:lnTo>
                  <a:lnTo>
                    <a:pt x="10588" y="670"/>
                  </a:lnTo>
                  <a:lnTo>
                    <a:pt x="10463" y="628"/>
                  </a:lnTo>
                  <a:lnTo>
                    <a:pt x="10400" y="565"/>
                  </a:lnTo>
                  <a:lnTo>
                    <a:pt x="10358" y="502"/>
                  </a:lnTo>
                  <a:lnTo>
                    <a:pt x="10274" y="335"/>
                  </a:lnTo>
                  <a:lnTo>
                    <a:pt x="10212" y="314"/>
                  </a:lnTo>
                  <a:lnTo>
                    <a:pt x="10086" y="314"/>
                  </a:lnTo>
                  <a:lnTo>
                    <a:pt x="10044" y="398"/>
                  </a:lnTo>
                  <a:lnTo>
                    <a:pt x="9981" y="440"/>
                  </a:lnTo>
                  <a:lnTo>
                    <a:pt x="9877" y="502"/>
                  </a:lnTo>
                  <a:lnTo>
                    <a:pt x="9835" y="502"/>
                  </a:lnTo>
                  <a:lnTo>
                    <a:pt x="9793" y="440"/>
                  </a:lnTo>
                  <a:lnTo>
                    <a:pt x="9584" y="440"/>
                  </a:lnTo>
                  <a:lnTo>
                    <a:pt x="9521" y="502"/>
                  </a:lnTo>
                  <a:lnTo>
                    <a:pt x="9479" y="544"/>
                  </a:lnTo>
                  <a:lnTo>
                    <a:pt x="9416" y="565"/>
                  </a:lnTo>
                  <a:lnTo>
                    <a:pt x="9312" y="523"/>
                  </a:lnTo>
                  <a:lnTo>
                    <a:pt x="9165" y="440"/>
                  </a:lnTo>
                  <a:lnTo>
                    <a:pt x="9124" y="356"/>
                  </a:lnTo>
                  <a:lnTo>
                    <a:pt x="9040" y="335"/>
                  </a:lnTo>
                  <a:lnTo>
                    <a:pt x="8998" y="293"/>
                  </a:lnTo>
                  <a:lnTo>
                    <a:pt x="8956" y="189"/>
                  </a:lnTo>
                  <a:lnTo>
                    <a:pt x="8935" y="147"/>
                  </a:lnTo>
                  <a:lnTo>
                    <a:pt x="8831" y="105"/>
                  </a:lnTo>
                  <a:lnTo>
                    <a:pt x="8705" y="105"/>
                  </a:lnTo>
                  <a:lnTo>
                    <a:pt x="8517" y="189"/>
                  </a:lnTo>
                  <a:lnTo>
                    <a:pt x="8496" y="147"/>
                  </a:lnTo>
                  <a:lnTo>
                    <a:pt x="8266" y="147"/>
                  </a:lnTo>
                  <a:lnTo>
                    <a:pt x="8182" y="105"/>
                  </a:lnTo>
                  <a:lnTo>
                    <a:pt x="8098" y="84"/>
                  </a:lnTo>
                  <a:lnTo>
                    <a:pt x="8056" y="42"/>
                  </a:lnTo>
                  <a:lnTo>
                    <a:pt x="7868" y="42"/>
                  </a:lnTo>
                  <a:lnTo>
                    <a:pt x="7784"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3136;p43">
              <a:extLst>
                <a:ext uri="{FF2B5EF4-FFF2-40B4-BE49-F238E27FC236}">
                  <a16:creationId xmlns:a16="http://schemas.microsoft.com/office/drawing/2014/main" id="{4FC59701-296D-4145-88D1-986C32E332DF}"/>
                </a:ext>
              </a:extLst>
            </p:cNvPr>
            <p:cNvSpPr/>
            <p:nvPr/>
          </p:nvSpPr>
          <p:spPr>
            <a:xfrm>
              <a:off x="4159150" y="3380850"/>
              <a:ext cx="46050" cy="116150"/>
            </a:xfrm>
            <a:custGeom>
              <a:avLst/>
              <a:gdLst/>
              <a:ahLst/>
              <a:cxnLst/>
              <a:rect l="l" t="t" r="r" b="b"/>
              <a:pathLst>
                <a:path w="1842" h="4646" extrusionOk="0">
                  <a:moveTo>
                    <a:pt x="210" y="0"/>
                  </a:moveTo>
                  <a:lnTo>
                    <a:pt x="189" y="21"/>
                  </a:lnTo>
                  <a:lnTo>
                    <a:pt x="210" y="105"/>
                  </a:lnTo>
                  <a:lnTo>
                    <a:pt x="231" y="126"/>
                  </a:lnTo>
                  <a:lnTo>
                    <a:pt x="273" y="209"/>
                  </a:lnTo>
                  <a:lnTo>
                    <a:pt x="377" y="251"/>
                  </a:lnTo>
                  <a:lnTo>
                    <a:pt x="419" y="272"/>
                  </a:lnTo>
                  <a:lnTo>
                    <a:pt x="419" y="314"/>
                  </a:lnTo>
                  <a:lnTo>
                    <a:pt x="377" y="460"/>
                  </a:lnTo>
                  <a:lnTo>
                    <a:pt x="377" y="523"/>
                  </a:lnTo>
                  <a:lnTo>
                    <a:pt x="482" y="586"/>
                  </a:lnTo>
                  <a:lnTo>
                    <a:pt x="503" y="670"/>
                  </a:lnTo>
                  <a:lnTo>
                    <a:pt x="503" y="795"/>
                  </a:lnTo>
                  <a:lnTo>
                    <a:pt x="482" y="837"/>
                  </a:lnTo>
                  <a:lnTo>
                    <a:pt x="482" y="879"/>
                  </a:lnTo>
                  <a:lnTo>
                    <a:pt x="335" y="1004"/>
                  </a:lnTo>
                  <a:lnTo>
                    <a:pt x="335" y="1088"/>
                  </a:lnTo>
                  <a:lnTo>
                    <a:pt x="377" y="1193"/>
                  </a:lnTo>
                  <a:lnTo>
                    <a:pt x="377" y="1276"/>
                  </a:lnTo>
                  <a:lnTo>
                    <a:pt x="398" y="1360"/>
                  </a:lnTo>
                  <a:lnTo>
                    <a:pt x="335" y="1423"/>
                  </a:lnTo>
                  <a:lnTo>
                    <a:pt x="398" y="1507"/>
                  </a:lnTo>
                  <a:lnTo>
                    <a:pt x="398" y="1590"/>
                  </a:lnTo>
                  <a:lnTo>
                    <a:pt x="335" y="1611"/>
                  </a:lnTo>
                  <a:lnTo>
                    <a:pt x="377" y="1695"/>
                  </a:lnTo>
                  <a:lnTo>
                    <a:pt x="398" y="1737"/>
                  </a:lnTo>
                  <a:lnTo>
                    <a:pt x="440" y="1779"/>
                  </a:lnTo>
                  <a:lnTo>
                    <a:pt x="440" y="1820"/>
                  </a:lnTo>
                  <a:lnTo>
                    <a:pt x="398" y="1820"/>
                  </a:lnTo>
                  <a:lnTo>
                    <a:pt x="377" y="1904"/>
                  </a:lnTo>
                  <a:lnTo>
                    <a:pt x="293" y="1925"/>
                  </a:lnTo>
                  <a:lnTo>
                    <a:pt x="168" y="2030"/>
                  </a:lnTo>
                  <a:lnTo>
                    <a:pt x="126" y="2051"/>
                  </a:lnTo>
                  <a:lnTo>
                    <a:pt x="126" y="2134"/>
                  </a:lnTo>
                  <a:lnTo>
                    <a:pt x="168" y="2197"/>
                  </a:lnTo>
                  <a:lnTo>
                    <a:pt x="126" y="2260"/>
                  </a:lnTo>
                  <a:lnTo>
                    <a:pt x="126" y="2344"/>
                  </a:lnTo>
                  <a:lnTo>
                    <a:pt x="63" y="2448"/>
                  </a:lnTo>
                  <a:lnTo>
                    <a:pt x="1" y="2469"/>
                  </a:lnTo>
                  <a:lnTo>
                    <a:pt x="1" y="2532"/>
                  </a:lnTo>
                  <a:lnTo>
                    <a:pt x="84" y="2636"/>
                  </a:lnTo>
                  <a:lnTo>
                    <a:pt x="126" y="2741"/>
                  </a:lnTo>
                  <a:lnTo>
                    <a:pt x="168" y="2783"/>
                  </a:lnTo>
                  <a:lnTo>
                    <a:pt x="314" y="2762"/>
                  </a:lnTo>
                  <a:lnTo>
                    <a:pt x="335" y="2825"/>
                  </a:lnTo>
                  <a:lnTo>
                    <a:pt x="377" y="2867"/>
                  </a:lnTo>
                  <a:lnTo>
                    <a:pt x="419" y="2929"/>
                  </a:lnTo>
                  <a:lnTo>
                    <a:pt x="419" y="2992"/>
                  </a:lnTo>
                  <a:lnTo>
                    <a:pt x="524" y="3055"/>
                  </a:lnTo>
                  <a:lnTo>
                    <a:pt x="586" y="3034"/>
                  </a:lnTo>
                  <a:lnTo>
                    <a:pt x="628" y="3034"/>
                  </a:lnTo>
                  <a:lnTo>
                    <a:pt x="691" y="2971"/>
                  </a:lnTo>
                  <a:lnTo>
                    <a:pt x="817" y="2971"/>
                  </a:lnTo>
                  <a:lnTo>
                    <a:pt x="963" y="2992"/>
                  </a:lnTo>
                  <a:lnTo>
                    <a:pt x="1026" y="3097"/>
                  </a:lnTo>
                  <a:lnTo>
                    <a:pt x="1026" y="3264"/>
                  </a:lnTo>
                  <a:lnTo>
                    <a:pt x="1005" y="3390"/>
                  </a:lnTo>
                  <a:lnTo>
                    <a:pt x="900" y="3515"/>
                  </a:lnTo>
                  <a:lnTo>
                    <a:pt x="837" y="3662"/>
                  </a:lnTo>
                  <a:lnTo>
                    <a:pt x="796" y="3766"/>
                  </a:lnTo>
                  <a:lnTo>
                    <a:pt x="796" y="3871"/>
                  </a:lnTo>
                  <a:lnTo>
                    <a:pt x="837" y="3996"/>
                  </a:lnTo>
                  <a:lnTo>
                    <a:pt x="837" y="4080"/>
                  </a:lnTo>
                  <a:lnTo>
                    <a:pt x="942" y="4206"/>
                  </a:lnTo>
                  <a:lnTo>
                    <a:pt x="1047" y="4289"/>
                  </a:lnTo>
                  <a:lnTo>
                    <a:pt x="1130" y="4331"/>
                  </a:lnTo>
                  <a:lnTo>
                    <a:pt x="1172" y="4394"/>
                  </a:lnTo>
                  <a:lnTo>
                    <a:pt x="1256" y="4499"/>
                  </a:lnTo>
                  <a:lnTo>
                    <a:pt x="1235" y="4541"/>
                  </a:lnTo>
                  <a:lnTo>
                    <a:pt x="1256" y="4645"/>
                  </a:lnTo>
                  <a:lnTo>
                    <a:pt x="1361" y="4624"/>
                  </a:lnTo>
                  <a:lnTo>
                    <a:pt x="1381" y="4499"/>
                  </a:lnTo>
                  <a:lnTo>
                    <a:pt x="1361" y="4352"/>
                  </a:lnTo>
                  <a:lnTo>
                    <a:pt x="1423" y="4248"/>
                  </a:lnTo>
                  <a:lnTo>
                    <a:pt x="1423" y="4143"/>
                  </a:lnTo>
                  <a:lnTo>
                    <a:pt x="1486" y="3996"/>
                  </a:lnTo>
                  <a:lnTo>
                    <a:pt x="1591" y="3976"/>
                  </a:lnTo>
                  <a:lnTo>
                    <a:pt x="1674" y="3913"/>
                  </a:lnTo>
                  <a:lnTo>
                    <a:pt x="1695" y="3808"/>
                  </a:lnTo>
                  <a:lnTo>
                    <a:pt x="1737" y="3599"/>
                  </a:lnTo>
                  <a:lnTo>
                    <a:pt x="1653" y="3515"/>
                  </a:lnTo>
                  <a:lnTo>
                    <a:pt x="1674" y="3473"/>
                  </a:lnTo>
                  <a:lnTo>
                    <a:pt x="1653" y="3452"/>
                  </a:lnTo>
                  <a:lnTo>
                    <a:pt x="1674" y="3390"/>
                  </a:lnTo>
                  <a:lnTo>
                    <a:pt x="1737" y="3390"/>
                  </a:lnTo>
                  <a:lnTo>
                    <a:pt x="1758" y="3306"/>
                  </a:lnTo>
                  <a:lnTo>
                    <a:pt x="1842" y="3306"/>
                  </a:lnTo>
                  <a:lnTo>
                    <a:pt x="1842" y="3243"/>
                  </a:lnTo>
                  <a:lnTo>
                    <a:pt x="1779" y="3160"/>
                  </a:lnTo>
                  <a:lnTo>
                    <a:pt x="1737" y="3034"/>
                  </a:lnTo>
                  <a:lnTo>
                    <a:pt x="1591" y="2846"/>
                  </a:lnTo>
                  <a:lnTo>
                    <a:pt x="1570" y="2741"/>
                  </a:lnTo>
                  <a:lnTo>
                    <a:pt x="1361" y="2553"/>
                  </a:lnTo>
                  <a:lnTo>
                    <a:pt x="1319" y="2532"/>
                  </a:lnTo>
                  <a:lnTo>
                    <a:pt x="1277" y="2469"/>
                  </a:lnTo>
                  <a:lnTo>
                    <a:pt x="1172" y="2406"/>
                  </a:lnTo>
                  <a:lnTo>
                    <a:pt x="1005" y="2323"/>
                  </a:lnTo>
                  <a:lnTo>
                    <a:pt x="921" y="1779"/>
                  </a:lnTo>
                  <a:lnTo>
                    <a:pt x="942" y="1674"/>
                  </a:lnTo>
                  <a:lnTo>
                    <a:pt x="942" y="691"/>
                  </a:lnTo>
                  <a:lnTo>
                    <a:pt x="921" y="481"/>
                  </a:lnTo>
                  <a:lnTo>
                    <a:pt x="733" y="272"/>
                  </a:lnTo>
                  <a:lnTo>
                    <a:pt x="649" y="209"/>
                  </a:lnTo>
                  <a:lnTo>
                    <a:pt x="607" y="167"/>
                  </a:lnTo>
                  <a:lnTo>
                    <a:pt x="586" y="126"/>
                  </a:lnTo>
                  <a:lnTo>
                    <a:pt x="524" y="126"/>
                  </a:lnTo>
                  <a:lnTo>
                    <a:pt x="503" y="105"/>
                  </a:lnTo>
                  <a:lnTo>
                    <a:pt x="419" y="63"/>
                  </a:lnTo>
                  <a:lnTo>
                    <a:pt x="398" y="105"/>
                  </a:lnTo>
                  <a:lnTo>
                    <a:pt x="377" y="63"/>
                  </a:lnTo>
                  <a:lnTo>
                    <a:pt x="293" y="63"/>
                  </a:lnTo>
                  <a:lnTo>
                    <a:pt x="273"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3137;p43">
              <a:extLst>
                <a:ext uri="{FF2B5EF4-FFF2-40B4-BE49-F238E27FC236}">
                  <a16:creationId xmlns:a16="http://schemas.microsoft.com/office/drawing/2014/main" id="{D28D0571-EAD0-42D1-8501-5ABF0B28C3FF}"/>
                </a:ext>
              </a:extLst>
            </p:cNvPr>
            <p:cNvSpPr/>
            <p:nvPr/>
          </p:nvSpPr>
          <p:spPr>
            <a:xfrm>
              <a:off x="4001175" y="3363575"/>
              <a:ext cx="170550" cy="145450"/>
            </a:xfrm>
            <a:custGeom>
              <a:avLst/>
              <a:gdLst/>
              <a:ahLst/>
              <a:cxnLst/>
              <a:rect l="l" t="t" r="r" b="b"/>
              <a:pathLst>
                <a:path w="6822" h="5818" extrusionOk="0">
                  <a:moveTo>
                    <a:pt x="5085" y="1"/>
                  </a:moveTo>
                  <a:lnTo>
                    <a:pt x="4143" y="210"/>
                  </a:lnTo>
                  <a:lnTo>
                    <a:pt x="3913" y="691"/>
                  </a:lnTo>
                  <a:lnTo>
                    <a:pt x="3934" y="796"/>
                  </a:lnTo>
                  <a:lnTo>
                    <a:pt x="3997" y="858"/>
                  </a:lnTo>
                  <a:lnTo>
                    <a:pt x="4081" y="900"/>
                  </a:lnTo>
                  <a:lnTo>
                    <a:pt x="4039" y="942"/>
                  </a:lnTo>
                  <a:lnTo>
                    <a:pt x="4018" y="1005"/>
                  </a:lnTo>
                  <a:lnTo>
                    <a:pt x="4018" y="1068"/>
                  </a:lnTo>
                  <a:lnTo>
                    <a:pt x="4018" y="1151"/>
                  </a:lnTo>
                  <a:lnTo>
                    <a:pt x="4018" y="1235"/>
                  </a:lnTo>
                  <a:lnTo>
                    <a:pt x="4018" y="1361"/>
                  </a:lnTo>
                  <a:lnTo>
                    <a:pt x="3976" y="1382"/>
                  </a:lnTo>
                  <a:lnTo>
                    <a:pt x="3997" y="1423"/>
                  </a:lnTo>
                  <a:lnTo>
                    <a:pt x="3934" y="1465"/>
                  </a:lnTo>
                  <a:lnTo>
                    <a:pt x="3830" y="1570"/>
                  </a:lnTo>
                  <a:lnTo>
                    <a:pt x="3830" y="1654"/>
                  </a:lnTo>
                  <a:lnTo>
                    <a:pt x="3830" y="1988"/>
                  </a:lnTo>
                  <a:lnTo>
                    <a:pt x="3830" y="2114"/>
                  </a:lnTo>
                  <a:lnTo>
                    <a:pt x="3913" y="2198"/>
                  </a:lnTo>
                  <a:lnTo>
                    <a:pt x="4081" y="2365"/>
                  </a:lnTo>
                  <a:lnTo>
                    <a:pt x="4102" y="2428"/>
                  </a:lnTo>
                  <a:lnTo>
                    <a:pt x="4143" y="2511"/>
                  </a:lnTo>
                  <a:lnTo>
                    <a:pt x="4436" y="2511"/>
                  </a:lnTo>
                  <a:lnTo>
                    <a:pt x="4395" y="2470"/>
                  </a:lnTo>
                  <a:lnTo>
                    <a:pt x="4395" y="2386"/>
                  </a:lnTo>
                  <a:lnTo>
                    <a:pt x="4520" y="2365"/>
                  </a:lnTo>
                  <a:lnTo>
                    <a:pt x="4562" y="2386"/>
                  </a:lnTo>
                  <a:lnTo>
                    <a:pt x="4625" y="3014"/>
                  </a:lnTo>
                  <a:lnTo>
                    <a:pt x="4562" y="3055"/>
                  </a:lnTo>
                  <a:lnTo>
                    <a:pt x="4499" y="3035"/>
                  </a:lnTo>
                  <a:lnTo>
                    <a:pt x="4457" y="3014"/>
                  </a:lnTo>
                  <a:lnTo>
                    <a:pt x="4436" y="2993"/>
                  </a:lnTo>
                  <a:lnTo>
                    <a:pt x="4353" y="3035"/>
                  </a:lnTo>
                  <a:lnTo>
                    <a:pt x="4248" y="3055"/>
                  </a:lnTo>
                  <a:lnTo>
                    <a:pt x="4185" y="3055"/>
                  </a:lnTo>
                  <a:lnTo>
                    <a:pt x="4039" y="2930"/>
                  </a:lnTo>
                  <a:lnTo>
                    <a:pt x="3934" y="2804"/>
                  </a:lnTo>
                  <a:lnTo>
                    <a:pt x="3830" y="2721"/>
                  </a:lnTo>
                  <a:lnTo>
                    <a:pt x="3725" y="2574"/>
                  </a:lnTo>
                  <a:lnTo>
                    <a:pt x="3599" y="2470"/>
                  </a:lnTo>
                  <a:lnTo>
                    <a:pt x="3390" y="2407"/>
                  </a:lnTo>
                  <a:lnTo>
                    <a:pt x="3244" y="2323"/>
                  </a:lnTo>
                  <a:lnTo>
                    <a:pt x="3244" y="2260"/>
                  </a:lnTo>
                  <a:lnTo>
                    <a:pt x="3139" y="2156"/>
                  </a:lnTo>
                  <a:lnTo>
                    <a:pt x="3139" y="1988"/>
                  </a:lnTo>
                  <a:lnTo>
                    <a:pt x="3097" y="1988"/>
                  </a:lnTo>
                  <a:lnTo>
                    <a:pt x="3055" y="2009"/>
                  </a:lnTo>
                  <a:lnTo>
                    <a:pt x="2972" y="2009"/>
                  </a:lnTo>
                  <a:lnTo>
                    <a:pt x="2930" y="2177"/>
                  </a:lnTo>
                  <a:lnTo>
                    <a:pt x="2888" y="2219"/>
                  </a:lnTo>
                  <a:lnTo>
                    <a:pt x="2742" y="2281"/>
                  </a:lnTo>
                  <a:lnTo>
                    <a:pt x="2637" y="2281"/>
                  </a:lnTo>
                  <a:lnTo>
                    <a:pt x="2637" y="2260"/>
                  </a:lnTo>
                  <a:lnTo>
                    <a:pt x="2511" y="2219"/>
                  </a:lnTo>
                  <a:lnTo>
                    <a:pt x="2365" y="2198"/>
                  </a:lnTo>
                  <a:lnTo>
                    <a:pt x="2239" y="2114"/>
                  </a:lnTo>
                  <a:lnTo>
                    <a:pt x="2198" y="2114"/>
                  </a:lnTo>
                  <a:lnTo>
                    <a:pt x="2093" y="2072"/>
                  </a:lnTo>
                  <a:lnTo>
                    <a:pt x="2030" y="2072"/>
                  </a:lnTo>
                  <a:lnTo>
                    <a:pt x="2030" y="2009"/>
                  </a:lnTo>
                  <a:lnTo>
                    <a:pt x="2030" y="1947"/>
                  </a:lnTo>
                  <a:lnTo>
                    <a:pt x="2009" y="1884"/>
                  </a:lnTo>
                  <a:lnTo>
                    <a:pt x="2009" y="1758"/>
                  </a:lnTo>
                  <a:lnTo>
                    <a:pt x="1946" y="1758"/>
                  </a:lnTo>
                  <a:lnTo>
                    <a:pt x="1800" y="1800"/>
                  </a:lnTo>
                  <a:lnTo>
                    <a:pt x="1779" y="1842"/>
                  </a:lnTo>
                  <a:lnTo>
                    <a:pt x="1695" y="1842"/>
                  </a:lnTo>
                  <a:lnTo>
                    <a:pt x="1612" y="1884"/>
                  </a:lnTo>
                  <a:lnTo>
                    <a:pt x="1528" y="1947"/>
                  </a:lnTo>
                  <a:lnTo>
                    <a:pt x="1507" y="1905"/>
                  </a:lnTo>
                  <a:lnTo>
                    <a:pt x="1486" y="1884"/>
                  </a:lnTo>
                  <a:lnTo>
                    <a:pt x="1486" y="1779"/>
                  </a:lnTo>
                  <a:lnTo>
                    <a:pt x="1465" y="1758"/>
                  </a:lnTo>
                  <a:lnTo>
                    <a:pt x="1361" y="1695"/>
                  </a:lnTo>
                  <a:lnTo>
                    <a:pt x="1298" y="1737"/>
                  </a:lnTo>
                  <a:lnTo>
                    <a:pt x="1256" y="1674"/>
                  </a:lnTo>
                  <a:lnTo>
                    <a:pt x="1256" y="1695"/>
                  </a:lnTo>
                  <a:lnTo>
                    <a:pt x="1256" y="1758"/>
                  </a:lnTo>
                  <a:lnTo>
                    <a:pt x="1214" y="1779"/>
                  </a:lnTo>
                  <a:lnTo>
                    <a:pt x="1256" y="2009"/>
                  </a:lnTo>
                  <a:lnTo>
                    <a:pt x="1256" y="2219"/>
                  </a:lnTo>
                  <a:lnTo>
                    <a:pt x="1256" y="2365"/>
                  </a:lnTo>
                  <a:lnTo>
                    <a:pt x="1298" y="2470"/>
                  </a:lnTo>
                  <a:lnTo>
                    <a:pt x="1298" y="2574"/>
                  </a:lnTo>
                  <a:lnTo>
                    <a:pt x="1277" y="2616"/>
                  </a:lnTo>
                  <a:lnTo>
                    <a:pt x="1256" y="2783"/>
                  </a:lnTo>
                  <a:lnTo>
                    <a:pt x="1277" y="2825"/>
                  </a:lnTo>
                  <a:lnTo>
                    <a:pt x="42" y="2825"/>
                  </a:lnTo>
                  <a:lnTo>
                    <a:pt x="1" y="4771"/>
                  </a:lnTo>
                  <a:lnTo>
                    <a:pt x="22" y="4813"/>
                  </a:lnTo>
                  <a:lnTo>
                    <a:pt x="105" y="4918"/>
                  </a:lnTo>
                  <a:lnTo>
                    <a:pt x="168" y="4980"/>
                  </a:lnTo>
                  <a:lnTo>
                    <a:pt x="231" y="5043"/>
                  </a:lnTo>
                  <a:lnTo>
                    <a:pt x="314" y="5085"/>
                  </a:lnTo>
                  <a:lnTo>
                    <a:pt x="419" y="5232"/>
                  </a:lnTo>
                  <a:lnTo>
                    <a:pt x="482" y="5294"/>
                  </a:lnTo>
                  <a:lnTo>
                    <a:pt x="566" y="5336"/>
                  </a:lnTo>
                  <a:lnTo>
                    <a:pt x="628" y="5399"/>
                  </a:lnTo>
                  <a:lnTo>
                    <a:pt x="670" y="5462"/>
                  </a:lnTo>
                  <a:lnTo>
                    <a:pt x="754" y="5504"/>
                  </a:lnTo>
                  <a:lnTo>
                    <a:pt x="775" y="5608"/>
                  </a:lnTo>
                  <a:lnTo>
                    <a:pt x="1319" y="5462"/>
                  </a:lnTo>
                  <a:lnTo>
                    <a:pt x="1402" y="5504"/>
                  </a:lnTo>
                  <a:lnTo>
                    <a:pt x="1528" y="5441"/>
                  </a:lnTo>
                  <a:lnTo>
                    <a:pt x="1570" y="5462"/>
                  </a:lnTo>
                  <a:lnTo>
                    <a:pt x="1591" y="5462"/>
                  </a:lnTo>
                  <a:lnTo>
                    <a:pt x="1612" y="5504"/>
                  </a:lnTo>
                  <a:lnTo>
                    <a:pt x="1695" y="5504"/>
                  </a:lnTo>
                  <a:lnTo>
                    <a:pt x="1716" y="5524"/>
                  </a:lnTo>
                  <a:lnTo>
                    <a:pt x="1737" y="5524"/>
                  </a:lnTo>
                  <a:lnTo>
                    <a:pt x="1821" y="5629"/>
                  </a:lnTo>
                  <a:lnTo>
                    <a:pt x="1884" y="5629"/>
                  </a:lnTo>
                  <a:lnTo>
                    <a:pt x="2030" y="5650"/>
                  </a:lnTo>
                  <a:lnTo>
                    <a:pt x="2135" y="5713"/>
                  </a:lnTo>
                  <a:lnTo>
                    <a:pt x="2198" y="5755"/>
                  </a:lnTo>
                  <a:lnTo>
                    <a:pt x="2239" y="5755"/>
                  </a:lnTo>
                  <a:lnTo>
                    <a:pt x="2344" y="5671"/>
                  </a:lnTo>
                  <a:lnTo>
                    <a:pt x="2470" y="5650"/>
                  </a:lnTo>
                  <a:lnTo>
                    <a:pt x="2532" y="5713"/>
                  </a:lnTo>
                  <a:lnTo>
                    <a:pt x="2553" y="5671"/>
                  </a:lnTo>
                  <a:lnTo>
                    <a:pt x="2574" y="5713"/>
                  </a:lnTo>
                  <a:lnTo>
                    <a:pt x="2616" y="5713"/>
                  </a:lnTo>
                  <a:lnTo>
                    <a:pt x="2679" y="5776"/>
                  </a:lnTo>
                  <a:lnTo>
                    <a:pt x="2783" y="5817"/>
                  </a:lnTo>
                  <a:lnTo>
                    <a:pt x="2951" y="5755"/>
                  </a:lnTo>
                  <a:lnTo>
                    <a:pt x="3139" y="5504"/>
                  </a:lnTo>
                  <a:lnTo>
                    <a:pt x="3390" y="5190"/>
                  </a:lnTo>
                  <a:lnTo>
                    <a:pt x="3725" y="4939"/>
                  </a:lnTo>
                  <a:lnTo>
                    <a:pt x="3934" y="4876"/>
                  </a:lnTo>
                  <a:lnTo>
                    <a:pt x="3976" y="4834"/>
                  </a:lnTo>
                  <a:lnTo>
                    <a:pt x="3997" y="4792"/>
                  </a:lnTo>
                  <a:lnTo>
                    <a:pt x="3976" y="4729"/>
                  </a:lnTo>
                  <a:lnTo>
                    <a:pt x="3997" y="4687"/>
                  </a:lnTo>
                  <a:lnTo>
                    <a:pt x="3997" y="4625"/>
                  </a:lnTo>
                  <a:lnTo>
                    <a:pt x="4039" y="4562"/>
                  </a:lnTo>
                  <a:lnTo>
                    <a:pt x="4206" y="4457"/>
                  </a:lnTo>
                  <a:lnTo>
                    <a:pt x="4290" y="4415"/>
                  </a:lnTo>
                  <a:lnTo>
                    <a:pt x="4353" y="4395"/>
                  </a:lnTo>
                  <a:lnTo>
                    <a:pt x="4499" y="4353"/>
                  </a:lnTo>
                  <a:lnTo>
                    <a:pt x="4646" y="4353"/>
                  </a:lnTo>
                  <a:lnTo>
                    <a:pt x="4667" y="4395"/>
                  </a:lnTo>
                  <a:lnTo>
                    <a:pt x="4729" y="4374"/>
                  </a:lnTo>
                  <a:lnTo>
                    <a:pt x="4855" y="4395"/>
                  </a:lnTo>
                  <a:lnTo>
                    <a:pt x="4918" y="4395"/>
                  </a:lnTo>
                  <a:lnTo>
                    <a:pt x="4918" y="4311"/>
                  </a:lnTo>
                  <a:lnTo>
                    <a:pt x="4876" y="4143"/>
                  </a:lnTo>
                  <a:lnTo>
                    <a:pt x="4918" y="4060"/>
                  </a:lnTo>
                  <a:lnTo>
                    <a:pt x="5148" y="3955"/>
                  </a:lnTo>
                  <a:lnTo>
                    <a:pt x="5273" y="3955"/>
                  </a:lnTo>
                  <a:lnTo>
                    <a:pt x="5859" y="3683"/>
                  </a:lnTo>
                  <a:lnTo>
                    <a:pt x="5964" y="3662"/>
                  </a:lnTo>
                  <a:lnTo>
                    <a:pt x="6299" y="3537"/>
                  </a:lnTo>
                  <a:lnTo>
                    <a:pt x="6487" y="3474"/>
                  </a:lnTo>
                  <a:lnTo>
                    <a:pt x="6445" y="3432"/>
                  </a:lnTo>
                  <a:lnTo>
                    <a:pt x="6403" y="3327"/>
                  </a:lnTo>
                  <a:lnTo>
                    <a:pt x="6320" y="3223"/>
                  </a:lnTo>
                  <a:lnTo>
                    <a:pt x="6320" y="3160"/>
                  </a:lnTo>
                  <a:lnTo>
                    <a:pt x="6382" y="3139"/>
                  </a:lnTo>
                  <a:lnTo>
                    <a:pt x="6445" y="3035"/>
                  </a:lnTo>
                  <a:lnTo>
                    <a:pt x="6445" y="2951"/>
                  </a:lnTo>
                  <a:lnTo>
                    <a:pt x="6487" y="2888"/>
                  </a:lnTo>
                  <a:lnTo>
                    <a:pt x="6445" y="2825"/>
                  </a:lnTo>
                  <a:lnTo>
                    <a:pt x="6445" y="2742"/>
                  </a:lnTo>
                  <a:lnTo>
                    <a:pt x="6487" y="2721"/>
                  </a:lnTo>
                  <a:lnTo>
                    <a:pt x="6612" y="2616"/>
                  </a:lnTo>
                  <a:lnTo>
                    <a:pt x="6696" y="2595"/>
                  </a:lnTo>
                  <a:lnTo>
                    <a:pt x="6717" y="2511"/>
                  </a:lnTo>
                  <a:lnTo>
                    <a:pt x="6759" y="2511"/>
                  </a:lnTo>
                  <a:lnTo>
                    <a:pt x="6759" y="2470"/>
                  </a:lnTo>
                  <a:lnTo>
                    <a:pt x="6717" y="2428"/>
                  </a:lnTo>
                  <a:lnTo>
                    <a:pt x="6696" y="2386"/>
                  </a:lnTo>
                  <a:lnTo>
                    <a:pt x="6654" y="2302"/>
                  </a:lnTo>
                  <a:lnTo>
                    <a:pt x="6717" y="2281"/>
                  </a:lnTo>
                  <a:lnTo>
                    <a:pt x="6717" y="2198"/>
                  </a:lnTo>
                  <a:lnTo>
                    <a:pt x="6654" y="2114"/>
                  </a:lnTo>
                  <a:lnTo>
                    <a:pt x="6717" y="2051"/>
                  </a:lnTo>
                  <a:lnTo>
                    <a:pt x="6696" y="1967"/>
                  </a:lnTo>
                  <a:lnTo>
                    <a:pt x="6696" y="1884"/>
                  </a:lnTo>
                  <a:lnTo>
                    <a:pt x="6654" y="1779"/>
                  </a:lnTo>
                  <a:lnTo>
                    <a:pt x="6654" y="1695"/>
                  </a:lnTo>
                  <a:lnTo>
                    <a:pt x="6801" y="1570"/>
                  </a:lnTo>
                  <a:lnTo>
                    <a:pt x="6801" y="1528"/>
                  </a:lnTo>
                  <a:lnTo>
                    <a:pt x="6822" y="1486"/>
                  </a:lnTo>
                  <a:lnTo>
                    <a:pt x="6822" y="1361"/>
                  </a:lnTo>
                  <a:lnTo>
                    <a:pt x="6801" y="1277"/>
                  </a:lnTo>
                  <a:lnTo>
                    <a:pt x="6696" y="1214"/>
                  </a:lnTo>
                  <a:lnTo>
                    <a:pt x="6696" y="1151"/>
                  </a:lnTo>
                  <a:lnTo>
                    <a:pt x="6738" y="1005"/>
                  </a:lnTo>
                  <a:lnTo>
                    <a:pt x="6738" y="963"/>
                  </a:lnTo>
                  <a:lnTo>
                    <a:pt x="6696" y="942"/>
                  </a:lnTo>
                  <a:lnTo>
                    <a:pt x="6592" y="900"/>
                  </a:lnTo>
                  <a:lnTo>
                    <a:pt x="6550" y="817"/>
                  </a:lnTo>
                  <a:lnTo>
                    <a:pt x="6529" y="796"/>
                  </a:lnTo>
                  <a:lnTo>
                    <a:pt x="6508" y="712"/>
                  </a:lnTo>
                  <a:lnTo>
                    <a:pt x="6508" y="691"/>
                  </a:lnTo>
                  <a:lnTo>
                    <a:pt x="6445" y="691"/>
                  </a:lnTo>
                  <a:lnTo>
                    <a:pt x="6340" y="586"/>
                  </a:lnTo>
                  <a:lnTo>
                    <a:pt x="6299" y="503"/>
                  </a:lnTo>
                  <a:lnTo>
                    <a:pt x="6236" y="482"/>
                  </a:lnTo>
                  <a:lnTo>
                    <a:pt x="6194" y="419"/>
                  </a:lnTo>
                  <a:lnTo>
                    <a:pt x="6110" y="419"/>
                  </a:lnTo>
                  <a:lnTo>
                    <a:pt x="5859" y="335"/>
                  </a:lnTo>
                  <a:lnTo>
                    <a:pt x="5755" y="335"/>
                  </a:lnTo>
                  <a:lnTo>
                    <a:pt x="5671" y="273"/>
                  </a:lnTo>
                  <a:lnTo>
                    <a:pt x="5671" y="210"/>
                  </a:lnTo>
                  <a:lnTo>
                    <a:pt x="5587" y="168"/>
                  </a:lnTo>
                  <a:lnTo>
                    <a:pt x="5545" y="168"/>
                  </a:lnTo>
                  <a:lnTo>
                    <a:pt x="5441" y="126"/>
                  </a:lnTo>
                  <a:lnTo>
                    <a:pt x="5357" y="126"/>
                  </a:lnTo>
                  <a:lnTo>
                    <a:pt x="5169" y="22"/>
                  </a:lnTo>
                  <a:lnTo>
                    <a:pt x="5085"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3138;p43">
              <a:extLst>
                <a:ext uri="{FF2B5EF4-FFF2-40B4-BE49-F238E27FC236}">
                  <a16:creationId xmlns:a16="http://schemas.microsoft.com/office/drawing/2014/main" id="{4D924325-444E-4572-9C35-A3A24074D44D}"/>
                </a:ext>
              </a:extLst>
            </p:cNvPr>
            <p:cNvSpPr/>
            <p:nvPr/>
          </p:nvSpPr>
          <p:spPr>
            <a:xfrm>
              <a:off x="3852625" y="3330100"/>
              <a:ext cx="181000" cy="178925"/>
            </a:xfrm>
            <a:custGeom>
              <a:avLst/>
              <a:gdLst/>
              <a:ahLst/>
              <a:cxnLst/>
              <a:rect l="l" t="t" r="r" b="b"/>
              <a:pathLst>
                <a:path w="7240" h="7157" extrusionOk="0">
                  <a:moveTo>
                    <a:pt x="963" y="0"/>
                  </a:moveTo>
                  <a:lnTo>
                    <a:pt x="879" y="42"/>
                  </a:lnTo>
                  <a:lnTo>
                    <a:pt x="774" y="63"/>
                  </a:lnTo>
                  <a:lnTo>
                    <a:pt x="712" y="63"/>
                  </a:lnTo>
                  <a:lnTo>
                    <a:pt x="670" y="84"/>
                  </a:lnTo>
                  <a:lnTo>
                    <a:pt x="670" y="105"/>
                  </a:lnTo>
                  <a:lnTo>
                    <a:pt x="649" y="105"/>
                  </a:lnTo>
                  <a:lnTo>
                    <a:pt x="502" y="189"/>
                  </a:lnTo>
                  <a:lnTo>
                    <a:pt x="544" y="273"/>
                  </a:lnTo>
                  <a:lnTo>
                    <a:pt x="544" y="356"/>
                  </a:lnTo>
                  <a:lnTo>
                    <a:pt x="858" y="712"/>
                  </a:lnTo>
                  <a:lnTo>
                    <a:pt x="879" y="1151"/>
                  </a:lnTo>
                  <a:lnTo>
                    <a:pt x="1046" y="1402"/>
                  </a:lnTo>
                  <a:lnTo>
                    <a:pt x="1026" y="1633"/>
                  </a:lnTo>
                  <a:lnTo>
                    <a:pt x="837" y="1863"/>
                  </a:lnTo>
                  <a:lnTo>
                    <a:pt x="942" y="1925"/>
                  </a:lnTo>
                  <a:lnTo>
                    <a:pt x="942" y="2135"/>
                  </a:lnTo>
                  <a:lnTo>
                    <a:pt x="1046" y="2260"/>
                  </a:lnTo>
                  <a:lnTo>
                    <a:pt x="1046" y="2407"/>
                  </a:lnTo>
                  <a:lnTo>
                    <a:pt x="1256" y="2783"/>
                  </a:lnTo>
                  <a:lnTo>
                    <a:pt x="1256" y="2867"/>
                  </a:lnTo>
                  <a:lnTo>
                    <a:pt x="1339" y="2972"/>
                  </a:lnTo>
                  <a:lnTo>
                    <a:pt x="1339" y="3453"/>
                  </a:lnTo>
                  <a:lnTo>
                    <a:pt x="1088" y="3871"/>
                  </a:lnTo>
                  <a:lnTo>
                    <a:pt x="1026" y="3871"/>
                  </a:lnTo>
                  <a:lnTo>
                    <a:pt x="754" y="4081"/>
                  </a:lnTo>
                  <a:lnTo>
                    <a:pt x="754" y="4227"/>
                  </a:lnTo>
                  <a:lnTo>
                    <a:pt x="440" y="4499"/>
                  </a:lnTo>
                  <a:lnTo>
                    <a:pt x="440" y="4687"/>
                  </a:lnTo>
                  <a:lnTo>
                    <a:pt x="398" y="4750"/>
                  </a:lnTo>
                  <a:lnTo>
                    <a:pt x="398" y="5210"/>
                  </a:lnTo>
                  <a:lnTo>
                    <a:pt x="230" y="5399"/>
                  </a:lnTo>
                  <a:lnTo>
                    <a:pt x="210" y="5608"/>
                  </a:lnTo>
                  <a:lnTo>
                    <a:pt x="42" y="5796"/>
                  </a:lnTo>
                  <a:lnTo>
                    <a:pt x="42" y="6006"/>
                  </a:lnTo>
                  <a:lnTo>
                    <a:pt x="21" y="6173"/>
                  </a:lnTo>
                  <a:lnTo>
                    <a:pt x="21" y="6466"/>
                  </a:lnTo>
                  <a:lnTo>
                    <a:pt x="0" y="6654"/>
                  </a:lnTo>
                  <a:lnTo>
                    <a:pt x="21" y="6696"/>
                  </a:lnTo>
                  <a:lnTo>
                    <a:pt x="105" y="6738"/>
                  </a:lnTo>
                  <a:lnTo>
                    <a:pt x="126" y="6759"/>
                  </a:lnTo>
                  <a:lnTo>
                    <a:pt x="189" y="6738"/>
                  </a:lnTo>
                  <a:lnTo>
                    <a:pt x="210" y="6654"/>
                  </a:lnTo>
                  <a:lnTo>
                    <a:pt x="398" y="6654"/>
                  </a:lnTo>
                  <a:lnTo>
                    <a:pt x="461" y="6696"/>
                  </a:lnTo>
                  <a:lnTo>
                    <a:pt x="523" y="6675"/>
                  </a:lnTo>
                  <a:lnTo>
                    <a:pt x="523" y="6591"/>
                  </a:lnTo>
                  <a:lnTo>
                    <a:pt x="712" y="6466"/>
                  </a:lnTo>
                  <a:lnTo>
                    <a:pt x="754" y="6466"/>
                  </a:lnTo>
                  <a:lnTo>
                    <a:pt x="858" y="6529"/>
                  </a:lnTo>
                  <a:lnTo>
                    <a:pt x="879" y="6529"/>
                  </a:lnTo>
                  <a:lnTo>
                    <a:pt x="921" y="6487"/>
                  </a:lnTo>
                  <a:lnTo>
                    <a:pt x="963" y="6466"/>
                  </a:lnTo>
                  <a:lnTo>
                    <a:pt x="1046" y="6529"/>
                  </a:lnTo>
                  <a:lnTo>
                    <a:pt x="1046" y="6550"/>
                  </a:lnTo>
                  <a:lnTo>
                    <a:pt x="1130" y="6571"/>
                  </a:lnTo>
                  <a:lnTo>
                    <a:pt x="1088" y="6633"/>
                  </a:lnTo>
                  <a:lnTo>
                    <a:pt x="1151" y="6654"/>
                  </a:lnTo>
                  <a:lnTo>
                    <a:pt x="1256" y="6759"/>
                  </a:lnTo>
                  <a:lnTo>
                    <a:pt x="1381" y="6801"/>
                  </a:lnTo>
                  <a:lnTo>
                    <a:pt x="1486" y="6759"/>
                  </a:lnTo>
                  <a:lnTo>
                    <a:pt x="1507" y="6759"/>
                  </a:lnTo>
                  <a:lnTo>
                    <a:pt x="1590" y="6696"/>
                  </a:lnTo>
                  <a:lnTo>
                    <a:pt x="1653" y="6696"/>
                  </a:lnTo>
                  <a:lnTo>
                    <a:pt x="1674" y="6738"/>
                  </a:lnTo>
                  <a:lnTo>
                    <a:pt x="3850" y="6738"/>
                  </a:lnTo>
                  <a:lnTo>
                    <a:pt x="3871" y="6759"/>
                  </a:lnTo>
                  <a:lnTo>
                    <a:pt x="3913" y="6863"/>
                  </a:lnTo>
                  <a:lnTo>
                    <a:pt x="3976" y="6905"/>
                  </a:lnTo>
                  <a:lnTo>
                    <a:pt x="4101" y="6968"/>
                  </a:lnTo>
                  <a:lnTo>
                    <a:pt x="4206" y="6989"/>
                  </a:lnTo>
                  <a:lnTo>
                    <a:pt x="4311" y="6968"/>
                  </a:lnTo>
                  <a:lnTo>
                    <a:pt x="4373" y="6989"/>
                  </a:lnTo>
                  <a:lnTo>
                    <a:pt x="4394" y="7052"/>
                  </a:lnTo>
                  <a:lnTo>
                    <a:pt x="4478" y="7073"/>
                  </a:lnTo>
                  <a:lnTo>
                    <a:pt x="4541" y="7010"/>
                  </a:lnTo>
                  <a:lnTo>
                    <a:pt x="4645" y="6989"/>
                  </a:lnTo>
                  <a:lnTo>
                    <a:pt x="4792" y="7010"/>
                  </a:lnTo>
                  <a:lnTo>
                    <a:pt x="4855" y="7010"/>
                  </a:lnTo>
                  <a:lnTo>
                    <a:pt x="4896" y="6947"/>
                  </a:lnTo>
                  <a:lnTo>
                    <a:pt x="4917" y="6968"/>
                  </a:lnTo>
                  <a:lnTo>
                    <a:pt x="4959" y="6968"/>
                  </a:lnTo>
                  <a:lnTo>
                    <a:pt x="5106" y="7094"/>
                  </a:lnTo>
                  <a:lnTo>
                    <a:pt x="5210" y="7115"/>
                  </a:lnTo>
                  <a:lnTo>
                    <a:pt x="5357" y="7115"/>
                  </a:lnTo>
                  <a:lnTo>
                    <a:pt x="5357" y="7073"/>
                  </a:lnTo>
                  <a:lnTo>
                    <a:pt x="5440" y="7052"/>
                  </a:lnTo>
                  <a:lnTo>
                    <a:pt x="5482" y="7073"/>
                  </a:lnTo>
                  <a:lnTo>
                    <a:pt x="5545" y="7094"/>
                  </a:lnTo>
                  <a:lnTo>
                    <a:pt x="5587" y="7073"/>
                  </a:lnTo>
                  <a:lnTo>
                    <a:pt x="5629" y="7115"/>
                  </a:lnTo>
                  <a:lnTo>
                    <a:pt x="5671" y="7115"/>
                  </a:lnTo>
                  <a:lnTo>
                    <a:pt x="5692" y="7156"/>
                  </a:lnTo>
                  <a:lnTo>
                    <a:pt x="5838" y="7156"/>
                  </a:lnTo>
                  <a:lnTo>
                    <a:pt x="6717" y="6947"/>
                  </a:lnTo>
                  <a:lnTo>
                    <a:pt x="6696" y="6843"/>
                  </a:lnTo>
                  <a:lnTo>
                    <a:pt x="6612" y="6801"/>
                  </a:lnTo>
                  <a:lnTo>
                    <a:pt x="6570" y="6738"/>
                  </a:lnTo>
                  <a:lnTo>
                    <a:pt x="6508" y="6675"/>
                  </a:lnTo>
                  <a:lnTo>
                    <a:pt x="6424" y="6633"/>
                  </a:lnTo>
                  <a:lnTo>
                    <a:pt x="6361" y="6571"/>
                  </a:lnTo>
                  <a:lnTo>
                    <a:pt x="6256" y="6424"/>
                  </a:lnTo>
                  <a:lnTo>
                    <a:pt x="6173" y="6382"/>
                  </a:lnTo>
                  <a:lnTo>
                    <a:pt x="6110" y="6319"/>
                  </a:lnTo>
                  <a:lnTo>
                    <a:pt x="6047" y="6257"/>
                  </a:lnTo>
                  <a:lnTo>
                    <a:pt x="5964" y="6152"/>
                  </a:lnTo>
                  <a:lnTo>
                    <a:pt x="5943" y="6110"/>
                  </a:lnTo>
                  <a:lnTo>
                    <a:pt x="5984" y="4164"/>
                  </a:lnTo>
                  <a:lnTo>
                    <a:pt x="7219" y="4164"/>
                  </a:lnTo>
                  <a:lnTo>
                    <a:pt x="7198" y="4122"/>
                  </a:lnTo>
                  <a:lnTo>
                    <a:pt x="7219" y="3955"/>
                  </a:lnTo>
                  <a:lnTo>
                    <a:pt x="7240" y="3913"/>
                  </a:lnTo>
                  <a:lnTo>
                    <a:pt x="7240" y="3809"/>
                  </a:lnTo>
                  <a:lnTo>
                    <a:pt x="7198" y="3704"/>
                  </a:lnTo>
                  <a:lnTo>
                    <a:pt x="7198" y="3558"/>
                  </a:lnTo>
                  <a:lnTo>
                    <a:pt x="7198" y="3348"/>
                  </a:lnTo>
                  <a:lnTo>
                    <a:pt x="7156" y="3118"/>
                  </a:lnTo>
                  <a:lnTo>
                    <a:pt x="7198" y="3097"/>
                  </a:lnTo>
                  <a:lnTo>
                    <a:pt x="7198" y="3034"/>
                  </a:lnTo>
                  <a:lnTo>
                    <a:pt x="7198" y="3013"/>
                  </a:lnTo>
                  <a:lnTo>
                    <a:pt x="7093" y="3013"/>
                  </a:lnTo>
                  <a:lnTo>
                    <a:pt x="6989" y="3034"/>
                  </a:lnTo>
                  <a:lnTo>
                    <a:pt x="6905" y="3097"/>
                  </a:lnTo>
                  <a:lnTo>
                    <a:pt x="6821" y="3118"/>
                  </a:lnTo>
                  <a:lnTo>
                    <a:pt x="6780" y="3139"/>
                  </a:lnTo>
                  <a:lnTo>
                    <a:pt x="6717" y="3118"/>
                  </a:lnTo>
                  <a:lnTo>
                    <a:pt x="6570" y="3118"/>
                  </a:lnTo>
                  <a:lnTo>
                    <a:pt x="6508" y="3097"/>
                  </a:lnTo>
                  <a:lnTo>
                    <a:pt x="6424" y="3034"/>
                  </a:lnTo>
                  <a:lnTo>
                    <a:pt x="6382" y="3034"/>
                  </a:lnTo>
                  <a:lnTo>
                    <a:pt x="6361" y="3076"/>
                  </a:lnTo>
                  <a:lnTo>
                    <a:pt x="6298" y="3097"/>
                  </a:lnTo>
                  <a:lnTo>
                    <a:pt x="6256" y="3118"/>
                  </a:lnTo>
                  <a:lnTo>
                    <a:pt x="6194" y="3118"/>
                  </a:lnTo>
                  <a:lnTo>
                    <a:pt x="6173" y="3097"/>
                  </a:lnTo>
                  <a:lnTo>
                    <a:pt x="6173" y="2972"/>
                  </a:lnTo>
                  <a:lnTo>
                    <a:pt x="6215" y="2930"/>
                  </a:lnTo>
                  <a:lnTo>
                    <a:pt x="6215" y="2909"/>
                  </a:lnTo>
                  <a:lnTo>
                    <a:pt x="6256" y="2825"/>
                  </a:lnTo>
                  <a:lnTo>
                    <a:pt x="6173" y="2783"/>
                  </a:lnTo>
                  <a:lnTo>
                    <a:pt x="6173" y="2658"/>
                  </a:lnTo>
                  <a:lnTo>
                    <a:pt x="6194" y="2616"/>
                  </a:lnTo>
                  <a:lnTo>
                    <a:pt x="6194" y="2553"/>
                  </a:lnTo>
                  <a:lnTo>
                    <a:pt x="6110" y="2490"/>
                  </a:lnTo>
                  <a:lnTo>
                    <a:pt x="6110" y="2407"/>
                  </a:lnTo>
                  <a:lnTo>
                    <a:pt x="6152" y="2344"/>
                  </a:lnTo>
                  <a:lnTo>
                    <a:pt x="6110" y="2281"/>
                  </a:lnTo>
                  <a:lnTo>
                    <a:pt x="6068" y="2260"/>
                  </a:lnTo>
                  <a:lnTo>
                    <a:pt x="6047" y="2197"/>
                  </a:lnTo>
                  <a:lnTo>
                    <a:pt x="6005" y="2177"/>
                  </a:lnTo>
                  <a:lnTo>
                    <a:pt x="6005" y="2093"/>
                  </a:lnTo>
                  <a:lnTo>
                    <a:pt x="5964" y="2051"/>
                  </a:lnTo>
                  <a:lnTo>
                    <a:pt x="5964" y="1967"/>
                  </a:lnTo>
                  <a:lnTo>
                    <a:pt x="5901" y="1925"/>
                  </a:lnTo>
                  <a:lnTo>
                    <a:pt x="5964" y="1821"/>
                  </a:lnTo>
                  <a:lnTo>
                    <a:pt x="5964" y="1612"/>
                  </a:lnTo>
                  <a:lnTo>
                    <a:pt x="5943" y="1528"/>
                  </a:lnTo>
                  <a:lnTo>
                    <a:pt x="5943" y="1507"/>
                  </a:lnTo>
                  <a:lnTo>
                    <a:pt x="5964" y="1444"/>
                  </a:lnTo>
                  <a:lnTo>
                    <a:pt x="5964" y="1361"/>
                  </a:lnTo>
                  <a:lnTo>
                    <a:pt x="5901" y="1298"/>
                  </a:lnTo>
                  <a:lnTo>
                    <a:pt x="5943" y="1193"/>
                  </a:lnTo>
                  <a:lnTo>
                    <a:pt x="5984" y="1089"/>
                  </a:lnTo>
                  <a:lnTo>
                    <a:pt x="5984" y="1005"/>
                  </a:lnTo>
                  <a:lnTo>
                    <a:pt x="5984" y="921"/>
                  </a:lnTo>
                  <a:lnTo>
                    <a:pt x="5964" y="837"/>
                  </a:lnTo>
                  <a:lnTo>
                    <a:pt x="5315" y="796"/>
                  </a:lnTo>
                  <a:lnTo>
                    <a:pt x="5273" y="733"/>
                  </a:lnTo>
                  <a:lnTo>
                    <a:pt x="5315" y="691"/>
                  </a:lnTo>
                  <a:lnTo>
                    <a:pt x="5336" y="607"/>
                  </a:lnTo>
                  <a:lnTo>
                    <a:pt x="5147" y="586"/>
                  </a:lnTo>
                  <a:lnTo>
                    <a:pt x="5147" y="628"/>
                  </a:lnTo>
                  <a:lnTo>
                    <a:pt x="4583" y="670"/>
                  </a:lnTo>
                  <a:lnTo>
                    <a:pt x="4583" y="817"/>
                  </a:lnTo>
                  <a:lnTo>
                    <a:pt x="4520" y="921"/>
                  </a:lnTo>
                  <a:lnTo>
                    <a:pt x="4478" y="942"/>
                  </a:lnTo>
                  <a:lnTo>
                    <a:pt x="4499" y="1047"/>
                  </a:lnTo>
                  <a:lnTo>
                    <a:pt x="4499" y="1214"/>
                  </a:lnTo>
                  <a:lnTo>
                    <a:pt x="4059" y="1235"/>
                  </a:lnTo>
                  <a:lnTo>
                    <a:pt x="3976" y="1298"/>
                  </a:lnTo>
                  <a:lnTo>
                    <a:pt x="3787" y="1256"/>
                  </a:lnTo>
                  <a:lnTo>
                    <a:pt x="3704" y="1235"/>
                  </a:lnTo>
                  <a:lnTo>
                    <a:pt x="3599" y="1256"/>
                  </a:lnTo>
                  <a:lnTo>
                    <a:pt x="3453" y="1256"/>
                  </a:lnTo>
                  <a:lnTo>
                    <a:pt x="3390" y="1235"/>
                  </a:lnTo>
                  <a:lnTo>
                    <a:pt x="3369" y="1026"/>
                  </a:lnTo>
                  <a:lnTo>
                    <a:pt x="3285" y="921"/>
                  </a:lnTo>
                  <a:lnTo>
                    <a:pt x="3243" y="837"/>
                  </a:lnTo>
                  <a:lnTo>
                    <a:pt x="3181" y="817"/>
                  </a:lnTo>
                  <a:lnTo>
                    <a:pt x="3181" y="733"/>
                  </a:lnTo>
                  <a:lnTo>
                    <a:pt x="3160" y="691"/>
                  </a:lnTo>
                  <a:lnTo>
                    <a:pt x="3139" y="565"/>
                  </a:lnTo>
                  <a:lnTo>
                    <a:pt x="3076" y="461"/>
                  </a:lnTo>
                  <a:lnTo>
                    <a:pt x="3076" y="377"/>
                  </a:lnTo>
                  <a:lnTo>
                    <a:pt x="3118" y="314"/>
                  </a:lnTo>
                  <a:lnTo>
                    <a:pt x="3076" y="252"/>
                  </a:lnTo>
                  <a:lnTo>
                    <a:pt x="3034" y="189"/>
                  </a:lnTo>
                  <a:lnTo>
                    <a:pt x="3034" y="105"/>
                  </a:lnTo>
                  <a:lnTo>
                    <a:pt x="3034" y="84"/>
                  </a:lnTo>
                  <a:lnTo>
                    <a:pt x="3034" y="0"/>
                  </a:lnTo>
                  <a:lnTo>
                    <a:pt x="2030" y="0"/>
                  </a:lnTo>
                  <a:lnTo>
                    <a:pt x="1821" y="42"/>
                  </a:lnTo>
                  <a:lnTo>
                    <a:pt x="1653"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3139;p43">
              <a:extLst>
                <a:ext uri="{FF2B5EF4-FFF2-40B4-BE49-F238E27FC236}">
                  <a16:creationId xmlns:a16="http://schemas.microsoft.com/office/drawing/2014/main" id="{15C4FFA1-A6C4-4FCE-9AB1-A9B23E9DD0AC}"/>
                </a:ext>
              </a:extLst>
            </p:cNvPr>
            <p:cNvSpPr/>
            <p:nvPr/>
          </p:nvSpPr>
          <p:spPr>
            <a:xfrm>
              <a:off x="4046675" y="3472375"/>
              <a:ext cx="113025" cy="103075"/>
            </a:xfrm>
            <a:custGeom>
              <a:avLst/>
              <a:gdLst/>
              <a:ahLst/>
              <a:cxnLst/>
              <a:rect l="l" t="t" r="r" b="b"/>
              <a:pathLst>
                <a:path w="4521" h="4123" extrusionOk="0">
                  <a:moveTo>
                    <a:pt x="2679" y="1"/>
                  </a:moveTo>
                  <a:lnTo>
                    <a:pt x="2533" y="43"/>
                  </a:lnTo>
                  <a:lnTo>
                    <a:pt x="2470" y="63"/>
                  </a:lnTo>
                  <a:lnTo>
                    <a:pt x="2386" y="105"/>
                  </a:lnTo>
                  <a:lnTo>
                    <a:pt x="2219" y="210"/>
                  </a:lnTo>
                  <a:lnTo>
                    <a:pt x="2177" y="273"/>
                  </a:lnTo>
                  <a:lnTo>
                    <a:pt x="2177" y="335"/>
                  </a:lnTo>
                  <a:lnTo>
                    <a:pt x="2156" y="377"/>
                  </a:lnTo>
                  <a:lnTo>
                    <a:pt x="2177" y="440"/>
                  </a:lnTo>
                  <a:lnTo>
                    <a:pt x="2156" y="482"/>
                  </a:lnTo>
                  <a:lnTo>
                    <a:pt x="2114" y="524"/>
                  </a:lnTo>
                  <a:lnTo>
                    <a:pt x="1905" y="587"/>
                  </a:lnTo>
                  <a:lnTo>
                    <a:pt x="1570" y="838"/>
                  </a:lnTo>
                  <a:lnTo>
                    <a:pt x="1319" y="1152"/>
                  </a:lnTo>
                  <a:lnTo>
                    <a:pt x="1131" y="1403"/>
                  </a:lnTo>
                  <a:lnTo>
                    <a:pt x="963" y="1465"/>
                  </a:lnTo>
                  <a:lnTo>
                    <a:pt x="859" y="1424"/>
                  </a:lnTo>
                  <a:lnTo>
                    <a:pt x="796" y="1361"/>
                  </a:lnTo>
                  <a:lnTo>
                    <a:pt x="754" y="1361"/>
                  </a:lnTo>
                  <a:lnTo>
                    <a:pt x="733" y="1319"/>
                  </a:lnTo>
                  <a:lnTo>
                    <a:pt x="712" y="1361"/>
                  </a:lnTo>
                  <a:lnTo>
                    <a:pt x="650" y="1298"/>
                  </a:lnTo>
                  <a:lnTo>
                    <a:pt x="524" y="1319"/>
                  </a:lnTo>
                  <a:lnTo>
                    <a:pt x="419" y="1403"/>
                  </a:lnTo>
                  <a:lnTo>
                    <a:pt x="378" y="1403"/>
                  </a:lnTo>
                  <a:lnTo>
                    <a:pt x="315" y="1361"/>
                  </a:lnTo>
                  <a:lnTo>
                    <a:pt x="210" y="1298"/>
                  </a:lnTo>
                  <a:lnTo>
                    <a:pt x="64" y="1277"/>
                  </a:lnTo>
                  <a:lnTo>
                    <a:pt x="1" y="1277"/>
                  </a:lnTo>
                  <a:lnTo>
                    <a:pt x="22" y="1319"/>
                  </a:lnTo>
                  <a:lnTo>
                    <a:pt x="22" y="1382"/>
                  </a:lnTo>
                  <a:lnTo>
                    <a:pt x="22" y="1424"/>
                  </a:lnTo>
                  <a:lnTo>
                    <a:pt x="22" y="1486"/>
                  </a:lnTo>
                  <a:lnTo>
                    <a:pt x="106" y="1570"/>
                  </a:lnTo>
                  <a:lnTo>
                    <a:pt x="168" y="1591"/>
                  </a:lnTo>
                  <a:lnTo>
                    <a:pt x="231" y="1633"/>
                  </a:lnTo>
                  <a:lnTo>
                    <a:pt x="294" y="1716"/>
                  </a:lnTo>
                  <a:lnTo>
                    <a:pt x="294" y="1779"/>
                  </a:lnTo>
                  <a:lnTo>
                    <a:pt x="315" y="1800"/>
                  </a:lnTo>
                  <a:lnTo>
                    <a:pt x="378" y="1884"/>
                  </a:lnTo>
                  <a:lnTo>
                    <a:pt x="398" y="1988"/>
                  </a:lnTo>
                  <a:lnTo>
                    <a:pt x="440" y="2030"/>
                  </a:lnTo>
                  <a:lnTo>
                    <a:pt x="503" y="2114"/>
                  </a:lnTo>
                  <a:lnTo>
                    <a:pt x="545" y="2156"/>
                  </a:lnTo>
                  <a:lnTo>
                    <a:pt x="587" y="2156"/>
                  </a:lnTo>
                  <a:lnTo>
                    <a:pt x="629" y="2240"/>
                  </a:lnTo>
                  <a:lnTo>
                    <a:pt x="796" y="2512"/>
                  </a:lnTo>
                  <a:lnTo>
                    <a:pt x="901" y="2574"/>
                  </a:lnTo>
                  <a:lnTo>
                    <a:pt x="1005" y="2637"/>
                  </a:lnTo>
                  <a:lnTo>
                    <a:pt x="1047" y="2679"/>
                  </a:lnTo>
                  <a:lnTo>
                    <a:pt x="1131" y="2742"/>
                  </a:lnTo>
                  <a:lnTo>
                    <a:pt x="1131" y="2763"/>
                  </a:lnTo>
                  <a:lnTo>
                    <a:pt x="1131" y="2825"/>
                  </a:lnTo>
                  <a:lnTo>
                    <a:pt x="1152" y="2867"/>
                  </a:lnTo>
                  <a:lnTo>
                    <a:pt x="1256" y="2888"/>
                  </a:lnTo>
                  <a:lnTo>
                    <a:pt x="1340" y="2972"/>
                  </a:lnTo>
                  <a:lnTo>
                    <a:pt x="1319" y="3056"/>
                  </a:lnTo>
                  <a:lnTo>
                    <a:pt x="1340" y="3181"/>
                  </a:lnTo>
                  <a:lnTo>
                    <a:pt x="1340" y="3265"/>
                  </a:lnTo>
                  <a:lnTo>
                    <a:pt x="1382" y="3369"/>
                  </a:lnTo>
                  <a:lnTo>
                    <a:pt x="1487" y="3453"/>
                  </a:lnTo>
                  <a:lnTo>
                    <a:pt x="1549" y="3558"/>
                  </a:lnTo>
                  <a:lnTo>
                    <a:pt x="1675" y="3579"/>
                  </a:lnTo>
                  <a:lnTo>
                    <a:pt x="1759" y="3558"/>
                  </a:lnTo>
                  <a:lnTo>
                    <a:pt x="1884" y="3600"/>
                  </a:lnTo>
                  <a:lnTo>
                    <a:pt x="1968" y="3600"/>
                  </a:lnTo>
                  <a:lnTo>
                    <a:pt x="2093" y="3683"/>
                  </a:lnTo>
                  <a:lnTo>
                    <a:pt x="2156" y="3683"/>
                  </a:lnTo>
                  <a:lnTo>
                    <a:pt x="2198" y="3725"/>
                  </a:lnTo>
                  <a:lnTo>
                    <a:pt x="2198" y="3788"/>
                  </a:lnTo>
                  <a:lnTo>
                    <a:pt x="2261" y="3830"/>
                  </a:lnTo>
                  <a:lnTo>
                    <a:pt x="2303" y="3893"/>
                  </a:lnTo>
                  <a:lnTo>
                    <a:pt x="2491" y="3872"/>
                  </a:lnTo>
                  <a:lnTo>
                    <a:pt x="2616" y="3893"/>
                  </a:lnTo>
                  <a:lnTo>
                    <a:pt x="2679" y="3976"/>
                  </a:lnTo>
                  <a:lnTo>
                    <a:pt x="2742" y="3976"/>
                  </a:lnTo>
                  <a:lnTo>
                    <a:pt x="2888" y="4018"/>
                  </a:lnTo>
                  <a:lnTo>
                    <a:pt x="2909" y="4039"/>
                  </a:lnTo>
                  <a:lnTo>
                    <a:pt x="3014" y="4018"/>
                  </a:lnTo>
                  <a:lnTo>
                    <a:pt x="3160" y="3997"/>
                  </a:lnTo>
                  <a:lnTo>
                    <a:pt x="3349" y="4039"/>
                  </a:lnTo>
                  <a:lnTo>
                    <a:pt x="3453" y="4123"/>
                  </a:lnTo>
                  <a:lnTo>
                    <a:pt x="4081" y="3474"/>
                  </a:lnTo>
                  <a:lnTo>
                    <a:pt x="4081" y="3286"/>
                  </a:lnTo>
                  <a:lnTo>
                    <a:pt x="4102" y="3202"/>
                  </a:lnTo>
                  <a:lnTo>
                    <a:pt x="4144" y="3056"/>
                  </a:lnTo>
                  <a:lnTo>
                    <a:pt x="4165" y="2972"/>
                  </a:lnTo>
                  <a:lnTo>
                    <a:pt x="4144" y="2867"/>
                  </a:lnTo>
                  <a:lnTo>
                    <a:pt x="4165" y="2784"/>
                  </a:lnTo>
                  <a:lnTo>
                    <a:pt x="4248" y="2784"/>
                  </a:lnTo>
                  <a:lnTo>
                    <a:pt x="4269" y="2742"/>
                  </a:lnTo>
                  <a:lnTo>
                    <a:pt x="4374" y="2637"/>
                  </a:lnTo>
                  <a:lnTo>
                    <a:pt x="4458" y="2532"/>
                  </a:lnTo>
                  <a:lnTo>
                    <a:pt x="4416" y="2449"/>
                  </a:lnTo>
                  <a:lnTo>
                    <a:pt x="4374" y="2407"/>
                  </a:lnTo>
                  <a:lnTo>
                    <a:pt x="4374" y="2302"/>
                  </a:lnTo>
                  <a:lnTo>
                    <a:pt x="4416" y="2240"/>
                  </a:lnTo>
                  <a:lnTo>
                    <a:pt x="4395" y="2135"/>
                  </a:lnTo>
                  <a:lnTo>
                    <a:pt x="4290" y="2051"/>
                  </a:lnTo>
                  <a:lnTo>
                    <a:pt x="4290" y="2009"/>
                  </a:lnTo>
                  <a:lnTo>
                    <a:pt x="4374" y="1988"/>
                  </a:lnTo>
                  <a:lnTo>
                    <a:pt x="4374" y="1842"/>
                  </a:lnTo>
                  <a:lnTo>
                    <a:pt x="4374" y="1737"/>
                  </a:lnTo>
                  <a:lnTo>
                    <a:pt x="4479" y="1696"/>
                  </a:lnTo>
                  <a:lnTo>
                    <a:pt x="4500" y="1612"/>
                  </a:lnTo>
                  <a:lnTo>
                    <a:pt x="4416" y="1612"/>
                  </a:lnTo>
                  <a:lnTo>
                    <a:pt x="4374" y="1570"/>
                  </a:lnTo>
                  <a:lnTo>
                    <a:pt x="4416" y="1465"/>
                  </a:lnTo>
                  <a:lnTo>
                    <a:pt x="4458" y="1298"/>
                  </a:lnTo>
                  <a:lnTo>
                    <a:pt x="4500" y="1214"/>
                  </a:lnTo>
                  <a:lnTo>
                    <a:pt x="4500" y="1152"/>
                  </a:lnTo>
                  <a:lnTo>
                    <a:pt x="4479" y="1068"/>
                  </a:lnTo>
                  <a:lnTo>
                    <a:pt x="4500" y="984"/>
                  </a:lnTo>
                  <a:lnTo>
                    <a:pt x="4479" y="900"/>
                  </a:lnTo>
                  <a:lnTo>
                    <a:pt x="4520" y="796"/>
                  </a:lnTo>
                  <a:lnTo>
                    <a:pt x="4520" y="733"/>
                  </a:lnTo>
                  <a:lnTo>
                    <a:pt x="4395" y="691"/>
                  </a:lnTo>
                  <a:lnTo>
                    <a:pt x="4353" y="628"/>
                  </a:lnTo>
                  <a:lnTo>
                    <a:pt x="4248" y="545"/>
                  </a:lnTo>
                  <a:lnTo>
                    <a:pt x="4060" y="545"/>
                  </a:lnTo>
                  <a:lnTo>
                    <a:pt x="3956" y="524"/>
                  </a:lnTo>
                  <a:lnTo>
                    <a:pt x="3851" y="377"/>
                  </a:lnTo>
                  <a:lnTo>
                    <a:pt x="3683" y="273"/>
                  </a:lnTo>
                  <a:lnTo>
                    <a:pt x="3537" y="252"/>
                  </a:lnTo>
                  <a:lnTo>
                    <a:pt x="3474" y="315"/>
                  </a:lnTo>
                  <a:lnTo>
                    <a:pt x="3432" y="335"/>
                  </a:lnTo>
                  <a:lnTo>
                    <a:pt x="3411" y="252"/>
                  </a:lnTo>
                  <a:lnTo>
                    <a:pt x="3328" y="252"/>
                  </a:lnTo>
                  <a:lnTo>
                    <a:pt x="3119" y="231"/>
                  </a:lnTo>
                  <a:lnTo>
                    <a:pt x="3098" y="43"/>
                  </a:lnTo>
                  <a:lnTo>
                    <a:pt x="3035" y="43"/>
                  </a:lnTo>
                  <a:lnTo>
                    <a:pt x="2909" y="22"/>
                  </a:lnTo>
                  <a:lnTo>
                    <a:pt x="2847" y="43"/>
                  </a:lnTo>
                  <a:lnTo>
                    <a:pt x="2826"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3140;p43">
              <a:extLst>
                <a:ext uri="{FF2B5EF4-FFF2-40B4-BE49-F238E27FC236}">
                  <a16:creationId xmlns:a16="http://schemas.microsoft.com/office/drawing/2014/main" id="{EC4E3675-B0F6-4DB0-BCB8-CD0FF0DF2804}"/>
                </a:ext>
              </a:extLst>
            </p:cNvPr>
            <p:cNvSpPr/>
            <p:nvPr/>
          </p:nvSpPr>
          <p:spPr>
            <a:xfrm>
              <a:off x="3968750" y="3504300"/>
              <a:ext cx="135500" cy="135500"/>
            </a:xfrm>
            <a:custGeom>
              <a:avLst/>
              <a:gdLst/>
              <a:ahLst/>
              <a:cxnLst/>
              <a:rect l="l" t="t" r="r" b="b"/>
              <a:pathLst>
                <a:path w="5420" h="5420" extrusionOk="0">
                  <a:moveTo>
                    <a:pt x="3118" y="0"/>
                  </a:moveTo>
                  <a:lnTo>
                    <a:pt x="3013" y="21"/>
                  </a:lnTo>
                  <a:lnTo>
                    <a:pt x="2825" y="105"/>
                  </a:lnTo>
                  <a:lnTo>
                    <a:pt x="2762" y="147"/>
                  </a:lnTo>
                  <a:lnTo>
                    <a:pt x="2679" y="126"/>
                  </a:lnTo>
                  <a:lnTo>
                    <a:pt x="2658" y="105"/>
                  </a:lnTo>
                  <a:lnTo>
                    <a:pt x="2511" y="105"/>
                  </a:lnTo>
                  <a:lnTo>
                    <a:pt x="2407" y="230"/>
                  </a:lnTo>
                  <a:lnTo>
                    <a:pt x="2281" y="356"/>
                  </a:lnTo>
                  <a:lnTo>
                    <a:pt x="2093" y="502"/>
                  </a:lnTo>
                  <a:lnTo>
                    <a:pt x="2051" y="502"/>
                  </a:lnTo>
                  <a:lnTo>
                    <a:pt x="2072" y="419"/>
                  </a:lnTo>
                  <a:lnTo>
                    <a:pt x="2093" y="356"/>
                  </a:lnTo>
                  <a:lnTo>
                    <a:pt x="2051" y="335"/>
                  </a:lnTo>
                  <a:lnTo>
                    <a:pt x="2030" y="251"/>
                  </a:lnTo>
                  <a:lnTo>
                    <a:pt x="1988" y="230"/>
                  </a:lnTo>
                  <a:lnTo>
                    <a:pt x="1883" y="230"/>
                  </a:lnTo>
                  <a:lnTo>
                    <a:pt x="1716" y="293"/>
                  </a:lnTo>
                  <a:lnTo>
                    <a:pt x="1151" y="419"/>
                  </a:lnTo>
                  <a:lnTo>
                    <a:pt x="733" y="419"/>
                  </a:lnTo>
                  <a:lnTo>
                    <a:pt x="628" y="2490"/>
                  </a:lnTo>
                  <a:lnTo>
                    <a:pt x="105" y="2490"/>
                  </a:lnTo>
                  <a:lnTo>
                    <a:pt x="0" y="4310"/>
                  </a:lnTo>
                  <a:lnTo>
                    <a:pt x="210" y="4436"/>
                  </a:lnTo>
                  <a:lnTo>
                    <a:pt x="272" y="4624"/>
                  </a:lnTo>
                  <a:lnTo>
                    <a:pt x="419" y="4938"/>
                  </a:lnTo>
                  <a:lnTo>
                    <a:pt x="398" y="5105"/>
                  </a:lnTo>
                  <a:lnTo>
                    <a:pt x="314" y="5273"/>
                  </a:lnTo>
                  <a:lnTo>
                    <a:pt x="314" y="5377"/>
                  </a:lnTo>
                  <a:lnTo>
                    <a:pt x="482" y="5357"/>
                  </a:lnTo>
                  <a:lnTo>
                    <a:pt x="628" y="5419"/>
                  </a:lnTo>
                  <a:lnTo>
                    <a:pt x="712" y="5357"/>
                  </a:lnTo>
                  <a:lnTo>
                    <a:pt x="879" y="5377"/>
                  </a:lnTo>
                  <a:lnTo>
                    <a:pt x="942" y="5294"/>
                  </a:lnTo>
                  <a:lnTo>
                    <a:pt x="1088" y="5273"/>
                  </a:lnTo>
                  <a:lnTo>
                    <a:pt x="1193" y="5210"/>
                  </a:lnTo>
                  <a:lnTo>
                    <a:pt x="1235" y="5126"/>
                  </a:lnTo>
                  <a:lnTo>
                    <a:pt x="1423" y="5043"/>
                  </a:lnTo>
                  <a:lnTo>
                    <a:pt x="1528" y="4938"/>
                  </a:lnTo>
                  <a:lnTo>
                    <a:pt x="1611" y="4708"/>
                  </a:lnTo>
                  <a:lnTo>
                    <a:pt x="1758" y="4582"/>
                  </a:lnTo>
                  <a:lnTo>
                    <a:pt x="1925" y="4540"/>
                  </a:lnTo>
                  <a:lnTo>
                    <a:pt x="2093" y="4603"/>
                  </a:lnTo>
                  <a:lnTo>
                    <a:pt x="2155" y="4645"/>
                  </a:lnTo>
                  <a:lnTo>
                    <a:pt x="2239" y="4687"/>
                  </a:lnTo>
                  <a:lnTo>
                    <a:pt x="2448" y="4771"/>
                  </a:lnTo>
                  <a:lnTo>
                    <a:pt x="2511" y="4771"/>
                  </a:lnTo>
                  <a:lnTo>
                    <a:pt x="2616" y="4812"/>
                  </a:lnTo>
                  <a:lnTo>
                    <a:pt x="2762" y="4771"/>
                  </a:lnTo>
                  <a:lnTo>
                    <a:pt x="2888" y="4771"/>
                  </a:lnTo>
                  <a:lnTo>
                    <a:pt x="2992" y="4750"/>
                  </a:lnTo>
                  <a:lnTo>
                    <a:pt x="3013" y="4812"/>
                  </a:lnTo>
                  <a:lnTo>
                    <a:pt x="3097" y="4854"/>
                  </a:lnTo>
                  <a:lnTo>
                    <a:pt x="3223" y="4750"/>
                  </a:lnTo>
                  <a:lnTo>
                    <a:pt x="3202" y="4729"/>
                  </a:lnTo>
                  <a:lnTo>
                    <a:pt x="3223" y="4624"/>
                  </a:lnTo>
                  <a:lnTo>
                    <a:pt x="3223" y="4540"/>
                  </a:lnTo>
                  <a:lnTo>
                    <a:pt x="3285" y="4499"/>
                  </a:lnTo>
                  <a:lnTo>
                    <a:pt x="3285" y="4331"/>
                  </a:lnTo>
                  <a:lnTo>
                    <a:pt x="3327" y="4227"/>
                  </a:lnTo>
                  <a:lnTo>
                    <a:pt x="3432" y="4206"/>
                  </a:lnTo>
                  <a:lnTo>
                    <a:pt x="3515" y="4164"/>
                  </a:lnTo>
                  <a:lnTo>
                    <a:pt x="3599" y="4164"/>
                  </a:lnTo>
                  <a:lnTo>
                    <a:pt x="3641" y="4101"/>
                  </a:lnTo>
                  <a:lnTo>
                    <a:pt x="3662" y="4080"/>
                  </a:lnTo>
                  <a:lnTo>
                    <a:pt x="3704" y="3996"/>
                  </a:lnTo>
                  <a:lnTo>
                    <a:pt x="3767" y="3955"/>
                  </a:lnTo>
                  <a:lnTo>
                    <a:pt x="3850" y="3913"/>
                  </a:lnTo>
                  <a:lnTo>
                    <a:pt x="3871" y="3871"/>
                  </a:lnTo>
                  <a:lnTo>
                    <a:pt x="3955" y="3850"/>
                  </a:lnTo>
                  <a:lnTo>
                    <a:pt x="3955" y="3766"/>
                  </a:lnTo>
                  <a:lnTo>
                    <a:pt x="3934" y="3704"/>
                  </a:lnTo>
                  <a:lnTo>
                    <a:pt x="3955" y="3578"/>
                  </a:lnTo>
                  <a:lnTo>
                    <a:pt x="4080" y="3369"/>
                  </a:lnTo>
                  <a:lnTo>
                    <a:pt x="4185" y="3327"/>
                  </a:lnTo>
                  <a:lnTo>
                    <a:pt x="4248" y="3327"/>
                  </a:lnTo>
                  <a:lnTo>
                    <a:pt x="4290" y="3264"/>
                  </a:lnTo>
                  <a:lnTo>
                    <a:pt x="4373" y="3243"/>
                  </a:lnTo>
                  <a:lnTo>
                    <a:pt x="4394" y="3180"/>
                  </a:lnTo>
                  <a:lnTo>
                    <a:pt x="4457" y="3139"/>
                  </a:lnTo>
                  <a:lnTo>
                    <a:pt x="4541" y="3076"/>
                  </a:lnTo>
                  <a:lnTo>
                    <a:pt x="4645" y="2971"/>
                  </a:lnTo>
                  <a:lnTo>
                    <a:pt x="4771" y="2950"/>
                  </a:lnTo>
                  <a:lnTo>
                    <a:pt x="4792" y="2971"/>
                  </a:lnTo>
                  <a:lnTo>
                    <a:pt x="4855" y="2950"/>
                  </a:lnTo>
                  <a:lnTo>
                    <a:pt x="4959" y="2950"/>
                  </a:lnTo>
                  <a:lnTo>
                    <a:pt x="5022" y="2867"/>
                  </a:lnTo>
                  <a:lnTo>
                    <a:pt x="5106" y="2867"/>
                  </a:lnTo>
                  <a:lnTo>
                    <a:pt x="5127" y="2762"/>
                  </a:lnTo>
                  <a:lnTo>
                    <a:pt x="5127" y="2720"/>
                  </a:lnTo>
                  <a:lnTo>
                    <a:pt x="5189" y="2657"/>
                  </a:lnTo>
                  <a:lnTo>
                    <a:pt x="5294" y="2657"/>
                  </a:lnTo>
                  <a:lnTo>
                    <a:pt x="5336" y="2616"/>
                  </a:lnTo>
                  <a:lnTo>
                    <a:pt x="5420" y="2616"/>
                  </a:lnTo>
                  <a:lnTo>
                    <a:pt x="5378" y="2553"/>
                  </a:lnTo>
                  <a:lnTo>
                    <a:pt x="5315" y="2511"/>
                  </a:lnTo>
                  <a:lnTo>
                    <a:pt x="5315" y="2448"/>
                  </a:lnTo>
                  <a:lnTo>
                    <a:pt x="5273" y="2406"/>
                  </a:lnTo>
                  <a:lnTo>
                    <a:pt x="5210" y="2406"/>
                  </a:lnTo>
                  <a:lnTo>
                    <a:pt x="5085" y="2323"/>
                  </a:lnTo>
                  <a:lnTo>
                    <a:pt x="5001" y="2323"/>
                  </a:lnTo>
                  <a:lnTo>
                    <a:pt x="4876" y="2281"/>
                  </a:lnTo>
                  <a:lnTo>
                    <a:pt x="4792" y="2302"/>
                  </a:lnTo>
                  <a:lnTo>
                    <a:pt x="4666" y="2281"/>
                  </a:lnTo>
                  <a:lnTo>
                    <a:pt x="4604" y="2176"/>
                  </a:lnTo>
                  <a:lnTo>
                    <a:pt x="4499" y="2092"/>
                  </a:lnTo>
                  <a:lnTo>
                    <a:pt x="4457" y="1988"/>
                  </a:lnTo>
                  <a:lnTo>
                    <a:pt x="4457" y="1904"/>
                  </a:lnTo>
                  <a:lnTo>
                    <a:pt x="4436" y="1779"/>
                  </a:lnTo>
                  <a:lnTo>
                    <a:pt x="4457" y="1695"/>
                  </a:lnTo>
                  <a:lnTo>
                    <a:pt x="4373" y="1611"/>
                  </a:lnTo>
                  <a:lnTo>
                    <a:pt x="4269" y="1590"/>
                  </a:lnTo>
                  <a:lnTo>
                    <a:pt x="4248" y="1548"/>
                  </a:lnTo>
                  <a:lnTo>
                    <a:pt x="4248" y="1486"/>
                  </a:lnTo>
                  <a:lnTo>
                    <a:pt x="4248" y="1465"/>
                  </a:lnTo>
                  <a:lnTo>
                    <a:pt x="4164" y="1402"/>
                  </a:lnTo>
                  <a:lnTo>
                    <a:pt x="4122" y="1360"/>
                  </a:lnTo>
                  <a:lnTo>
                    <a:pt x="4018" y="1297"/>
                  </a:lnTo>
                  <a:lnTo>
                    <a:pt x="3913" y="1235"/>
                  </a:lnTo>
                  <a:lnTo>
                    <a:pt x="3746" y="963"/>
                  </a:lnTo>
                  <a:lnTo>
                    <a:pt x="3704" y="879"/>
                  </a:lnTo>
                  <a:lnTo>
                    <a:pt x="3662" y="879"/>
                  </a:lnTo>
                  <a:lnTo>
                    <a:pt x="3620" y="837"/>
                  </a:lnTo>
                  <a:lnTo>
                    <a:pt x="3557" y="753"/>
                  </a:lnTo>
                  <a:lnTo>
                    <a:pt x="3515" y="711"/>
                  </a:lnTo>
                  <a:lnTo>
                    <a:pt x="3495" y="607"/>
                  </a:lnTo>
                  <a:lnTo>
                    <a:pt x="3432" y="523"/>
                  </a:lnTo>
                  <a:lnTo>
                    <a:pt x="3411" y="502"/>
                  </a:lnTo>
                  <a:lnTo>
                    <a:pt x="3411" y="439"/>
                  </a:lnTo>
                  <a:lnTo>
                    <a:pt x="3348" y="356"/>
                  </a:lnTo>
                  <a:lnTo>
                    <a:pt x="3285" y="314"/>
                  </a:lnTo>
                  <a:lnTo>
                    <a:pt x="3223" y="293"/>
                  </a:lnTo>
                  <a:lnTo>
                    <a:pt x="3139" y="209"/>
                  </a:lnTo>
                  <a:lnTo>
                    <a:pt x="3139" y="147"/>
                  </a:lnTo>
                  <a:lnTo>
                    <a:pt x="3139" y="105"/>
                  </a:lnTo>
                  <a:lnTo>
                    <a:pt x="3139" y="42"/>
                  </a:lnTo>
                  <a:lnTo>
                    <a:pt x="3118"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3141;p43">
              <a:extLst>
                <a:ext uri="{FF2B5EF4-FFF2-40B4-BE49-F238E27FC236}">
                  <a16:creationId xmlns:a16="http://schemas.microsoft.com/office/drawing/2014/main" id="{7293C2DC-F879-43FB-9DBC-6459A9D610CC}"/>
                </a:ext>
              </a:extLst>
            </p:cNvPr>
            <p:cNvSpPr/>
            <p:nvPr/>
          </p:nvSpPr>
          <p:spPr>
            <a:xfrm>
              <a:off x="3853150" y="3491725"/>
              <a:ext cx="193550" cy="182075"/>
            </a:xfrm>
            <a:custGeom>
              <a:avLst/>
              <a:gdLst/>
              <a:ahLst/>
              <a:cxnLst/>
              <a:rect l="l" t="t" r="r" b="b"/>
              <a:pathLst>
                <a:path w="7742" h="7283" extrusionOk="0">
                  <a:moveTo>
                    <a:pt x="691" y="1"/>
                  </a:moveTo>
                  <a:lnTo>
                    <a:pt x="502" y="126"/>
                  </a:lnTo>
                  <a:lnTo>
                    <a:pt x="502" y="210"/>
                  </a:lnTo>
                  <a:lnTo>
                    <a:pt x="440" y="231"/>
                  </a:lnTo>
                  <a:lnTo>
                    <a:pt x="377" y="189"/>
                  </a:lnTo>
                  <a:lnTo>
                    <a:pt x="189" y="189"/>
                  </a:lnTo>
                  <a:lnTo>
                    <a:pt x="168" y="273"/>
                  </a:lnTo>
                  <a:lnTo>
                    <a:pt x="105" y="294"/>
                  </a:lnTo>
                  <a:lnTo>
                    <a:pt x="84" y="273"/>
                  </a:lnTo>
                  <a:lnTo>
                    <a:pt x="0" y="231"/>
                  </a:lnTo>
                  <a:lnTo>
                    <a:pt x="21" y="733"/>
                  </a:lnTo>
                  <a:lnTo>
                    <a:pt x="377" y="1068"/>
                  </a:lnTo>
                  <a:lnTo>
                    <a:pt x="544" y="1382"/>
                  </a:lnTo>
                  <a:lnTo>
                    <a:pt x="837" y="2051"/>
                  </a:lnTo>
                  <a:lnTo>
                    <a:pt x="858" y="2302"/>
                  </a:lnTo>
                  <a:lnTo>
                    <a:pt x="1151" y="2700"/>
                  </a:lnTo>
                  <a:lnTo>
                    <a:pt x="1151" y="2847"/>
                  </a:lnTo>
                  <a:lnTo>
                    <a:pt x="1465" y="3307"/>
                  </a:lnTo>
                  <a:lnTo>
                    <a:pt x="1465" y="3537"/>
                  </a:lnTo>
                  <a:lnTo>
                    <a:pt x="1381" y="3579"/>
                  </a:lnTo>
                  <a:lnTo>
                    <a:pt x="1465" y="3872"/>
                  </a:lnTo>
                  <a:lnTo>
                    <a:pt x="1486" y="4311"/>
                  </a:lnTo>
                  <a:lnTo>
                    <a:pt x="1674" y="4751"/>
                  </a:lnTo>
                  <a:lnTo>
                    <a:pt x="1653" y="5023"/>
                  </a:lnTo>
                  <a:lnTo>
                    <a:pt x="1695" y="5190"/>
                  </a:lnTo>
                  <a:lnTo>
                    <a:pt x="1632" y="5232"/>
                  </a:lnTo>
                  <a:lnTo>
                    <a:pt x="1674" y="5315"/>
                  </a:lnTo>
                  <a:lnTo>
                    <a:pt x="1737" y="5629"/>
                  </a:lnTo>
                  <a:lnTo>
                    <a:pt x="1800" y="5650"/>
                  </a:lnTo>
                  <a:lnTo>
                    <a:pt x="1862" y="5755"/>
                  </a:lnTo>
                  <a:lnTo>
                    <a:pt x="1800" y="5797"/>
                  </a:lnTo>
                  <a:lnTo>
                    <a:pt x="1800" y="5943"/>
                  </a:lnTo>
                  <a:lnTo>
                    <a:pt x="1883" y="6027"/>
                  </a:lnTo>
                  <a:lnTo>
                    <a:pt x="1904" y="6257"/>
                  </a:lnTo>
                  <a:lnTo>
                    <a:pt x="2009" y="6383"/>
                  </a:lnTo>
                  <a:lnTo>
                    <a:pt x="2155" y="6676"/>
                  </a:lnTo>
                  <a:lnTo>
                    <a:pt x="2281" y="6801"/>
                  </a:lnTo>
                  <a:lnTo>
                    <a:pt x="2302" y="6885"/>
                  </a:lnTo>
                  <a:lnTo>
                    <a:pt x="2511" y="7031"/>
                  </a:lnTo>
                  <a:lnTo>
                    <a:pt x="2595" y="6989"/>
                  </a:lnTo>
                  <a:lnTo>
                    <a:pt x="2720" y="6968"/>
                  </a:lnTo>
                  <a:lnTo>
                    <a:pt x="2720" y="6885"/>
                  </a:lnTo>
                  <a:lnTo>
                    <a:pt x="2678" y="6843"/>
                  </a:lnTo>
                  <a:lnTo>
                    <a:pt x="2720" y="6759"/>
                  </a:lnTo>
                  <a:lnTo>
                    <a:pt x="2888" y="6696"/>
                  </a:lnTo>
                  <a:lnTo>
                    <a:pt x="2930" y="6801"/>
                  </a:lnTo>
                  <a:lnTo>
                    <a:pt x="3055" y="6822"/>
                  </a:lnTo>
                  <a:lnTo>
                    <a:pt x="3013" y="6927"/>
                  </a:lnTo>
                  <a:lnTo>
                    <a:pt x="3097" y="7115"/>
                  </a:lnTo>
                  <a:lnTo>
                    <a:pt x="3264" y="7136"/>
                  </a:lnTo>
                  <a:lnTo>
                    <a:pt x="3411" y="7220"/>
                  </a:lnTo>
                  <a:lnTo>
                    <a:pt x="3515" y="7199"/>
                  </a:lnTo>
                  <a:lnTo>
                    <a:pt x="3557" y="7220"/>
                  </a:lnTo>
                  <a:lnTo>
                    <a:pt x="3662" y="7240"/>
                  </a:lnTo>
                  <a:lnTo>
                    <a:pt x="3725" y="7199"/>
                  </a:lnTo>
                  <a:lnTo>
                    <a:pt x="3787" y="7199"/>
                  </a:lnTo>
                  <a:lnTo>
                    <a:pt x="3850" y="7282"/>
                  </a:lnTo>
                  <a:lnTo>
                    <a:pt x="3976" y="7282"/>
                  </a:lnTo>
                  <a:lnTo>
                    <a:pt x="3997" y="7178"/>
                  </a:lnTo>
                  <a:lnTo>
                    <a:pt x="4038" y="7115"/>
                  </a:lnTo>
                  <a:lnTo>
                    <a:pt x="4101" y="7094"/>
                  </a:lnTo>
                  <a:lnTo>
                    <a:pt x="4164" y="6968"/>
                  </a:lnTo>
                  <a:lnTo>
                    <a:pt x="4310" y="6885"/>
                  </a:lnTo>
                  <a:lnTo>
                    <a:pt x="4499" y="6906"/>
                  </a:lnTo>
                  <a:lnTo>
                    <a:pt x="4562" y="6906"/>
                  </a:lnTo>
                  <a:lnTo>
                    <a:pt x="4624" y="4813"/>
                  </a:lnTo>
                  <a:lnTo>
                    <a:pt x="4729" y="2993"/>
                  </a:lnTo>
                  <a:lnTo>
                    <a:pt x="5252" y="2993"/>
                  </a:lnTo>
                  <a:lnTo>
                    <a:pt x="5357" y="922"/>
                  </a:lnTo>
                  <a:lnTo>
                    <a:pt x="5775" y="922"/>
                  </a:lnTo>
                  <a:lnTo>
                    <a:pt x="6340" y="796"/>
                  </a:lnTo>
                  <a:lnTo>
                    <a:pt x="6507" y="733"/>
                  </a:lnTo>
                  <a:lnTo>
                    <a:pt x="6612" y="733"/>
                  </a:lnTo>
                  <a:lnTo>
                    <a:pt x="6654" y="754"/>
                  </a:lnTo>
                  <a:lnTo>
                    <a:pt x="6675" y="838"/>
                  </a:lnTo>
                  <a:lnTo>
                    <a:pt x="6717" y="859"/>
                  </a:lnTo>
                  <a:lnTo>
                    <a:pt x="6696" y="922"/>
                  </a:lnTo>
                  <a:lnTo>
                    <a:pt x="6675" y="1005"/>
                  </a:lnTo>
                  <a:lnTo>
                    <a:pt x="6717" y="1005"/>
                  </a:lnTo>
                  <a:lnTo>
                    <a:pt x="6905" y="859"/>
                  </a:lnTo>
                  <a:lnTo>
                    <a:pt x="7031" y="733"/>
                  </a:lnTo>
                  <a:lnTo>
                    <a:pt x="7135" y="608"/>
                  </a:lnTo>
                  <a:lnTo>
                    <a:pt x="7282" y="608"/>
                  </a:lnTo>
                  <a:lnTo>
                    <a:pt x="7303" y="629"/>
                  </a:lnTo>
                  <a:lnTo>
                    <a:pt x="7386" y="650"/>
                  </a:lnTo>
                  <a:lnTo>
                    <a:pt x="7449" y="608"/>
                  </a:lnTo>
                  <a:lnTo>
                    <a:pt x="7637" y="524"/>
                  </a:lnTo>
                  <a:lnTo>
                    <a:pt x="7742" y="503"/>
                  </a:lnTo>
                  <a:lnTo>
                    <a:pt x="7658" y="398"/>
                  </a:lnTo>
                  <a:lnTo>
                    <a:pt x="7637" y="398"/>
                  </a:lnTo>
                  <a:lnTo>
                    <a:pt x="7616" y="378"/>
                  </a:lnTo>
                  <a:lnTo>
                    <a:pt x="7533" y="378"/>
                  </a:lnTo>
                  <a:lnTo>
                    <a:pt x="7512" y="336"/>
                  </a:lnTo>
                  <a:lnTo>
                    <a:pt x="7491" y="336"/>
                  </a:lnTo>
                  <a:lnTo>
                    <a:pt x="7449" y="315"/>
                  </a:lnTo>
                  <a:lnTo>
                    <a:pt x="7323" y="378"/>
                  </a:lnTo>
                  <a:lnTo>
                    <a:pt x="7240" y="336"/>
                  </a:lnTo>
                  <a:lnTo>
                    <a:pt x="6696" y="482"/>
                  </a:lnTo>
                  <a:lnTo>
                    <a:pt x="5817" y="691"/>
                  </a:lnTo>
                  <a:lnTo>
                    <a:pt x="5671" y="691"/>
                  </a:lnTo>
                  <a:lnTo>
                    <a:pt x="5650" y="650"/>
                  </a:lnTo>
                  <a:lnTo>
                    <a:pt x="5608" y="650"/>
                  </a:lnTo>
                  <a:lnTo>
                    <a:pt x="5566" y="608"/>
                  </a:lnTo>
                  <a:lnTo>
                    <a:pt x="5524" y="629"/>
                  </a:lnTo>
                  <a:lnTo>
                    <a:pt x="5461" y="608"/>
                  </a:lnTo>
                  <a:lnTo>
                    <a:pt x="5419" y="587"/>
                  </a:lnTo>
                  <a:lnTo>
                    <a:pt x="5336" y="608"/>
                  </a:lnTo>
                  <a:lnTo>
                    <a:pt x="5336" y="650"/>
                  </a:lnTo>
                  <a:lnTo>
                    <a:pt x="5189" y="650"/>
                  </a:lnTo>
                  <a:lnTo>
                    <a:pt x="5085" y="629"/>
                  </a:lnTo>
                  <a:lnTo>
                    <a:pt x="4938" y="503"/>
                  </a:lnTo>
                  <a:lnTo>
                    <a:pt x="4896" y="503"/>
                  </a:lnTo>
                  <a:lnTo>
                    <a:pt x="4875" y="482"/>
                  </a:lnTo>
                  <a:lnTo>
                    <a:pt x="4834" y="545"/>
                  </a:lnTo>
                  <a:lnTo>
                    <a:pt x="4771" y="545"/>
                  </a:lnTo>
                  <a:lnTo>
                    <a:pt x="4624" y="524"/>
                  </a:lnTo>
                  <a:lnTo>
                    <a:pt x="4520" y="545"/>
                  </a:lnTo>
                  <a:lnTo>
                    <a:pt x="4457" y="608"/>
                  </a:lnTo>
                  <a:lnTo>
                    <a:pt x="4373" y="587"/>
                  </a:lnTo>
                  <a:lnTo>
                    <a:pt x="4352" y="524"/>
                  </a:lnTo>
                  <a:lnTo>
                    <a:pt x="4290" y="503"/>
                  </a:lnTo>
                  <a:lnTo>
                    <a:pt x="4185" y="524"/>
                  </a:lnTo>
                  <a:lnTo>
                    <a:pt x="4080" y="503"/>
                  </a:lnTo>
                  <a:lnTo>
                    <a:pt x="3955" y="440"/>
                  </a:lnTo>
                  <a:lnTo>
                    <a:pt x="3892" y="398"/>
                  </a:lnTo>
                  <a:lnTo>
                    <a:pt x="3850" y="294"/>
                  </a:lnTo>
                  <a:lnTo>
                    <a:pt x="3829" y="273"/>
                  </a:lnTo>
                  <a:lnTo>
                    <a:pt x="1653" y="273"/>
                  </a:lnTo>
                  <a:lnTo>
                    <a:pt x="1632" y="231"/>
                  </a:lnTo>
                  <a:lnTo>
                    <a:pt x="1569" y="231"/>
                  </a:lnTo>
                  <a:lnTo>
                    <a:pt x="1486" y="294"/>
                  </a:lnTo>
                  <a:lnTo>
                    <a:pt x="1465" y="294"/>
                  </a:lnTo>
                  <a:lnTo>
                    <a:pt x="1360" y="336"/>
                  </a:lnTo>
                  <a:lnTo>
                    <a:pt x="1235" y="294"/>
                  </a:lnTo>
                  <a:lnTo>
                    <a:pt x="1130" y="189"/>
                  </a:lnTo>
                  <a:lnTo>
                    <a:pt x="1067" y="168"/>
                  </a:lnTo>
                  <a:lnTo>
                    <a:pt x="1109" y="106"/>
                  </a:lnTo>
                  <a:lnTo>
                    <a:pt x="1025" y="85"/>
                  </a:lnTo>
                  <a:lnTo>
                    <a:pt x="1025" y="64"/>
                  </a:lnTo>
                  <a:lnTo>
                    <a:pt x="942" y="1"/>
                  </a:lnTo>
                  <a:lnTo>
                    <a:pt x="900" y="22"/>
                  </a:lnTo>
                  <a:lnTo>
                    <a:pt x="858" y="64"/>
                  </a:lnTo>
                  <a:lnTo>
                    <a:pt x="837" y="64"/>
                  </a:lnTo>
                  <a:lnTo>
                    <a:pt x="733"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3142;p43">
              <a:extLst>
                <a:ext uri="{FF2B5EF4-FFF2-40B4-BE49-F238E27FC236}">
                  <a16:creationId xmlns:a16="http://schemas.microsoft.com/office/drawing/2014/main" id="{1EE52905-9F7B-4392-A2EA-3700B7E3A878}"/>
                </a:ext>
              </a:extLst>
            </p:cNvPr>
            <p:cNvSpPr/>
            <p:nvPr/>
          </p:nvSpPr>
          <p:spPr>
            <a:xfrm>
              <a:off x="4123050" y="3397575"/>
              <a:ext cx="150675" cy="242750"/>
            </a:xfrm>
            <a:custGeom>
              <a:avLst/>
              <a:gdLst/>
              <a:ahLst/>
              <a:cxnLst/>
              <a:rect l="l" t="t" r="r" b="b"/>
              <a:pathLst>
                <a:path w="6027" h="9710" extrusionOk="0">
                  <a:moveTo>
                    <a:pt x="6006" y="1"/>
                  </a:moveTo>
                  <a:lnTo>
                    <a:pt x="5964" y="22"/>
                  </a:lnTo>
                  <a:lnTo>
                    <a:pt x="5922" y="84"/>
                  </a:lnTo>
                  <a:lnTo>
                    <a:pt x="5818" y="63"/>
                  </a:lnTo>
                  <a:lnTo>
                    <a:pt x="5734" y="126"/>
                  </a:lnTo>
                  <a:lnTo>
                    <a:pt x="5650" y="210"/>
                  </a:lnTo>
                  <a:lnTo>
                    <a:pt x="5525" y="231"/>
                  </a:lnTo>
                  <a:lnTo>
                    <a:pt x="5441" y="314"/>
                  </a:lnTo>
                  <a:lnTo>
                    <a:pt x="5315" y="314"/>
                  </a:lnTo>
                  <a:lnTo>
                    <a:pt x="5294" y="377"/>
                  </a:lnTo>
                  <a:lnTo>
                    <a:pt x="5190" y="398"/>
                  </a:lnTo>
                  <a:lnTo>
                    <a:pt x="5106" y="377"/>
                  </a:lnTo>
                  <a:lnTo>
                    <a:pt x="4897" y="440"/>
                  </a:lnTo>
                  <a:lnTo>
                    <a:pt x="4855" y="482"/>
                  </a:lnTo>
                  <a:lnTo>
                    <a:pt x="4750" y="503"/>
                  </a:lnTo>
                  <a:lnTo>
                    <a:pt x="4667" y="440"/>
                  </a:lnTo>
                  <a:lnTo>
                    <a:pt x="4583" y="440"/>
                  </a:lnTo>
                  <a:lnTo>
                    <a:pt x="4478" y="419"/>
                  </a:lnTo>
                  <a:lnTo>
                    <a:pt x="4437" y="482"/>
                  </a:lnTo>
                  <a:lnTo>
                    <a:pt x="4458" y="524"/>
                  </a:lnTo>
                  <a:lnTo>
                    <a:pt x="4437" y="607"/>
                  </a:lnTo>
                  <a:lnTo>
                    <a:pt x="4269" y="628"/>
                  </a:lnTo>
                  <a:lnTo>
                    <a:pt x="4144" y="691"/>
                  </a:lnTo>
                  <a:lnTo>
                    <a:pt x="4060" y="628"/>
                  </a:lnTo>
                  <a:lnTo>
                    <a:pt x="3976" y="628"/>
                  </a:lnTo>
                  <a:lnTo>
                    <a:pt x="3976" y="587"/>
                  </a:lnTo>
                  <a:lnTo>
                    <a:pt x="3934" y="545"/>
                  </a:lnTo>
                  <a:lnTo>
                    <a:pt x="3872" y="607"/>
                  </a:lnTo>
                  <a:lnTo>
                    <a:pt x="3809" y="607"/>
                  </a:lnTo>
                  <a:lnTo>
                    <a:pt x="3704" y="712"/>
                  </a:lnTo>
                  <a:lnTo>
                    <a:pt x="3516" y="733"/>
                  </a:lnTo>
                  <a:lnTo>
                    <a:pt x="3537" y="712"/>
                  </a:lnTo>
                  <a:lnTo>
                    <a:pt x="3495" y="628"/>
                  </a:lnTo>
                  <a:lnTo>
                    <a:pt x="3411" y="628"/>
                  </a:lnTo>
                  <a:lnTo>
                    <a:pt x="3328" y="587"/>
                  </a:lnTo>
                  <a:lnTo>
                    <a:pt x="3244" y="545"/>
                  </a:lnTo>
                  <a:lnTo>
                    <a:pt x="3244" y="503"/>
                  </a:lnTo>
                  <a:lnTo>
                    <a:pt x="3181" y="524"/>
                  </a:lnTo>
                  <a:lnTo>
                    <a:pt x="3139" y="545"/>
                  </a:lnTo>
                  <a:lnTo>
                    <a:pt x="3035" y="587"/>
                  </a:lnTo>
                  <a:lnTo>
                    <a:pt x="2491" y="607"/>
                  </a:lnTo>
                  <a:lnTo>
                    <a:pt x="2365" y="1110"/>
                  </a:lnTo>
                  <a:lnTo>
                    <a:pt x="2449" y="1654"/>
                  </a:lnTo>
                  <a:lnTo>
                    <a:pt x="2616" y="1737"/>
                  </a:lnTo>
                  <a:lnTo>
                    <a:pt x="2721" y="1800"/>
                  </a:lnTo>
                  <a:lnTo>
                    <a:pt x="2763" y="1863"/>
                  </a:lnTo>
                  <a:lnTo>
                    <a:pt x="2805" y="1884"/>
                  </a:lnTo>
                  <a:lnTo>
                    <a:pt x="3014" y="2072"/>
                  </a:lnTo>
                  <a:lnTo>
                    <a:pt x="3035" y="2177"/>
                  </a:lnTo>
                  <a:lnTo>
                    <a:pt x="3181" y="2365"/>
                  </a:lnTo>
                  <a:lnTo>
                    <a:pt x="3223" y="2491"/>
                  </a:lnTo>
                  <a:lnTo>
                    <a:pt x="3286" y="2574"/>
                  </a:lnTo>
                  <a:lnTo>
                    <a:pt x="3286" y="2637"/>
                  </a:lnTo>
                  <a:lnTo>
                    <a:pt x="3202" y="2637"/>
                  </a:lnTo>
                  <a:lnTo>
                    <a:pt x="3181" y="2721"/>
                  </a:lnTo>
                  <a:lnTo>
                    <a:pt x="3118" y="2721"/>
                  </a:lnTo>
                  <a:lnTo>
                    <a:pt x="3097" y="2783"/>
                  </a:lnTo>
                  <a:lnTo>
                    <a:pt x="3118" y="2804"/>
                  </a:lnTo>
                  <a:lnTo>
                    <a:pt x="3097" y="2846"/>
                  </a:lnTo>
                  <a:lnTo>
                    <a:pt x="3181" y="2930"/>
                  </a:lnTo>
                  <a:lnTo>
                    <a:pt x="3139" y="3139"/>
                  </a:lnTo>
                  <a:lnTo>
                    <a:pt x="3118" y="3244"/>
                  </a:lnTo>
                  <a:lnTo>
                    <a:pt x="3035" y="3307"/>
                  </a:lnTo>
                  <a:lnTo>
                    <a:pt x="2930" y="3327"/>
                  </a:lnTo>
                  <a:lnTo>
                    <a:pt x="2867" y="3474"/>
                  </a:lnTo>
                  <a:lnTo>
                    <a:pt x="2867" y="3579"/>
                  </a:lnTo>
                  <a:lnTo>
                    <a:pt x="2805" y="3683"/>
                  </a:lnTo>
                  <a:lnTo>
                    <a:pt x="2825" y="3830"/>
                  </a:lnTo>
                  <a:lnTo>
                    <a:pt x="2805" y="3955"/>
                  </a:lnTo>
                  <a:lnTo>
                    <a:pt x="2700" y="3976"/>
                  </a:lnTo>
                  <a:lnTo>
                    <a:pt x="2679" y="3872"/>
                  </a:lnTo>
                  <a:lnTo>
                    <a:pt x="2700" y="3830"/>
                  </a:lnTo>
                  <a:lnTo>
                    <a:pt x="2616" y="3725"/>
                  </a:lnTo>
                  <a:lnTo>
                    <a:pt x="2574" y="3662"/>
                  </a:lnTo>
                  <a:lnTo>
                    <a:pt x="2491" y="3620"/>
                  </a:lnTo>
                  <a:lnTo>
                    <a:pt x="2386" y="3537"/>
                  </a:lnTo>
                  <a:lnTo>
                    <a:pt x="2281" y="3411"/>
                  </a:lnTo>
                  <a:lnTo>
                    <a:pt x="2281" y="3327"/>
                  </a:lnTo>
                  <a:lnTo>
                    <a:pt x="2240" y="3202"/>
                  </a:lnTo>
                  <a:lnTo>
                    <a:pt x="2240" y="3097"/>
                  </a:lnTo>
                  <a:lnTo>
                    <a:pt x="2281" y="2993"/>
                  </a:lnTo>
                  <a:lnTo>
                    <a:pt x="2344" y="2846"/>
                  </a:lnTo>
                  <a:lnTo>
                    <a:pt x="2449" y="2721"/>
                  </a:lnTo>
                  <a:lnTo>
                    <a:pt x="2470" y="2595"/>
                  </a:lnTo>
                  <a:lnTo>
                    <a:pt x="2470" y="2428"/>
                  </a:lnTo>
                  <a:lnTo>
                    <a:pt x="2407" y="2323"/>
                  </a:lnTo>
                  <a:lnTo>
                    <a:pt x="2261" y="2302"/>
                  </a:lnTo>
                  <a:lnTo>
                    <a:pt x="2135" y="2302"/>
                  </a:lnTo>
                  <a:lnTo>
                    <a:pt x="2072" y="2365"/>
                  </a:lnTo>
                  <a:lnTo>
                    <a:pt x="2030" y="2365"/>
                  </a:lnTo>
                  <a:lnTo>
                    <a:pt x="1968" y="2386"/>
                  </a:lnTo>
                  <a:lnTo>
                    <a:pt x="1863" y="2323"/>
                  </a:lnTo>
                  <a:lnTo>
                    <a:pt x="1863" y="2260"/>
                  </a:lnTo>
                  <a:lnTo>
                    <a:pt x="1821" y="2198"/>
                  </a:lnTo>
                  <a:lnTo>
                    <a:pt x="1779" y="2156"/>
                  </a:lnTo>
                  <a:lnTo>
                    <a:pt x="1758" y="2093"/>
                  </a:lnTo>
                  <a:lnTo>
                    <a:pt x="1612" y="2114"/>
                  </a:lnTo>
                  <a:lnTo>
                    <a:pt x="1424" y="2177"/>
                  </a:lnTo>
                  <a:lnTo>
                    <a:pt x="1089" y="2302"/>
                  </a:lnTo>
                  <a:lnTo>
                    <a:pt x="984" y="2323"/>
                  </a:lnTo>
                  <a:lnTo>
                    <a:pt x="398" y="2595"/>
                  </a:lnTo>
                  <a:lnTo>
                    <a:pt x="273" y="2595"/>
                  </a:lnTo>
                  <a:lnTo>
                    <a:pt x="43" y="2700"/>
                  </a:lnTo>
                  <a:lnTo>
                    <a:pt x="1" y="2783"/>
                  </a:lnTo>
                  <a:lnTo>
                    <a:pt x="43" y="2951"/>
                  </a:lnTo>
                  <a:lnTo>
                    <a:pt x="43" y="3035"/>
                  </a:lnTo>
                  <a:lnTo>
                    <a:pt x="64" y="3223"/>
                  </a:lnTo>
                  <a:lnTo>
                    <a:pt x="273" y="3244"/>
                  </a:lnTo>
                  <a:lnTo>
                    <a:pt x="356" y="3244"/>
                  </a:lnTo>
                  <a:lnTo>
                    <a:pt x="377" y="3327"/>
                  </a:lnTo>
                  <a:lnTo>
                    <a:pt x="419" y="3307"/>
                  </a:lnTo>
                  <a:lnTo>
                    <a:pt x="482" y="3244"/>
                  </a:lnTo>
                  <a:lnTo>
                    <a:pt x="628" y="3265"/>
                  </a:lnTo>
                  <a:lnTo>
                    <a:pt x="796" y="3369"/>
                  </a:lnTo>
                  <a:lnTo>
                    <a:pt x="901" y="3516"/>
                  </a:lnTo>
                  <a:lnTo>
                    <a:pt x="1005" y="3537"/>
                  </a:lnTo>
                  <a:lnTo>
                    <a:pt x="1193" y="3537"/>
                  </a:lnTo>
                  <a:lnTo>
                    <a:pt x="1298" y="3620"/>
                  </a:lnTo>
                  <a:lnTo>
                    <a:pt x="1340" y="3683"/>
                  </a:lnTo>
                  <a:lnTo>
                    <a:pt x="1465" y="3725"/>
                  </a:lnTo>
                  <a:lnTo>
                    <a:pt x="1465" y="3788"/>
                  </a:lnTo>
                  <a:lnTo>
                    <a:pt x="1424" y="3892"/>
                  </a:lnTo>
                  <a:lnTo>
                    <a:pt x="1445" y="3976"/>
                  </a:lnTo>
                  <a:lnTo>
                    <a:pt x="1424" y="4060"/>
                  </a:lnTo>
                  <a:lnTo>
                    <a:pt x="1445" y="4144"/>
                  </a:lnTo>
                  <a:lnTo>
                    <a:pt x="1445" y="4206"/>
                  </a:lnTo>
                  <a:lnTo>
                    <a:pt x="1403" y="4290"/>
                  </a:lnTo>
                  <a:lnTo>
                    <a:pt x="1361" y="4457"/>
                  </a:lnTo>
                  <a:lnTo>
                    <a:pt x="1319" y="4562"/>
                  </a:lnTo>
                  <a:lnTo>
                    <a:pt x="1361" y="4604"/>
                  </a:lnTo>
                  <a:lnTo>
                    <a:pt x="1445" y="4604"/>
                  </a:lnTo>
                  <a:lnTo>
                    <a:pt x="1424" y="4688"/>
                  </a:lnTo>
                  <a:lnTo>
                    <a:pt x="1319" y="4729"/>
                  </a:lnTo>
                  <a:lnTo>
                    <a:pt x="1319" y="4834"/>
                  </a:lnTo>
                  <a:lnTo>
                    <a:pt x="1319" y="4980"/>
                  </a:lnTo>
                  <a:lnTo>
                    <a:pt x="1235" y="5001"/>
                  </a:lnTo>
                  <a:lnTo>
                    <a:pt x="1235" y="5043"/>
                  </a:lnTo>
                  <a:lnTo>
                    <a:pt x="1340" y="5127"/>
                  </a:lnTo>
                  <a:lnTo>
                    <a:pt x="1361" y="5232"/>
                  </a:lnTo>
                  <a:lnTo>
                    <a:pt x="1319" y="5294"/>
                  </a:lnTo>
                  <a:lnTo>
                    <a:pt x="1319" y="5399"/>
                  </a:lnTo>
                  <a:lnTo>
                    <a:pt x="1361" y="5441"/>
                  </a:lnTo>
                  <a:lnTo>
                    <a:pt x="1403" y="5524"/>
                  </a:lnTo>
                  <a:lnTo>
                    <a:pt x="1319" y="5629"/>
                  </a:lnTo>
                  <a:lnTo>
                    <a:pt x="1214" y="5734"/>
                  </a:lnTo>
                  <a:lnTo>
                    <a:pt x="1193" y="5776"/>
                  </a:lnTo>
                  <a:lnTo>
                    <a:pt x="1110" y="5776"/>
                  </a:lnTo>
                  <a:lnTo>
                    <a:pt x="1089" y="5859"/>
                  </a:lnTo>
                  <a:lnTo>
                    <a:pt x="1110" y="5964"/>
                  </a:lnTo>
                  <a:lnTo>
                    <a:pt x="1089" y="6048"/>
                  </a:lnTo>
                  <a:lnTo>
                    <a:pt x="1047" y="6194"/>
                  </a:lnTo>
                  <a:lnTo>
                    <a:pt x="1026" y="6278"/>
                  </a:lnTo>
                  <a:lnTo>
                    <a:pt x="1026" y="6466"/>
                  </a:lnTo>
                  <a:lnTo>
                    <a:pt x="398" y="7115"/>
                  </a:lnTo>
                  <a:lnTo>
                    <a:pt x="461" y="7282"/>
                  </a:lnTo>
                  <a:lnTo>
                    <a:pt x="482" y="7429"/>
                  </a:lnTo>
                  <a:lnTo>
                    <a:pt x="566" y="7554"/>
                  </a:lnTo>
                  <a:lnTo>
                    <a:pt x="566" y="7847"/>
                  </a:lnTo>
                  <a:lnTo>
                    <a:pt x="524" y="7868"/>
                  </a:lnTo>
                  <a:lnTo>
                    <a:pt x="524" y="7973"/>
                  </a:lnTo>
                  <a:lnTo>
                    <a:pt x="587" y="8077"/>
                  </a:lnTo>
                  <a:lnTo>
                    <a:pt x="608" y="8224"/>
                  </a:lnTo>
                  <a:lnTo>
                    <a:pt x="608" y="8684"/>
                  </a:lnTo>
                  <a:lnTo>
                    <a:pt x="566" y="8851"/>
                  </a:lnTo>
                  <a:lnTo>
                    <a:pt x="566" y="9019"/>
                  </a:lnTo>
                  <a:lnTo>
                    <a:pt x="566" y="9207"/>
                  </a:lnTo>
                  <a:lnTo>
                    <a:pt x="566" y="9228"/>
                  </a:lnTo>
                  <a:lnTo>
                    <a:pt x="628" y="9270"/>
                  </a:lnTo>
                  <a:lnTo>
                    <a:pt x="691" y="9333"/>
                  </a:lnTo>
                  <a:lnTo>
                    <a:pt x="733" y="9395"/>
                  </a:lnTo>
                  <a:lnTo>
                    <a:pt x="712" y="9437"/>
                  </a:lnTo>
                  <a:lnTo>
                    <a:pt x="712" y="9521"/>
                  </a:lnTo>
                  <a:lnTo>
                    <a:pt x="691" y="9626"/>
                  </a:lnTo>
                  <a:lnTo>
                    <a:pt x="691" y="9646"/>
                  </a:lnTo>
                  <a:lnTo>
                    <a:pt x="733" y="9646"/>
                  </a:lnTo>
                  <a:lnTo>
                    <a:pt x="942" y="9709"/>
                  </a:lnTo>
                  <a:lnTo>
                    <a:pt x="1047" y="9709"/>
                  </a:lnTo>
                  <a:lnTo>
                    <a:pt x="1089" y="9605"/>
                  </a:lnTo>
                  <a:lnTo>
                    <a:pt x="1131" y="9500"/>
                  </a:lnTo>
                  <a:lnTo>
                    <a:pt x="1152" y="9333"/>
                  </a:lnTo>
                  <a:lnTo>
                    <a:pt x="1131" y="9291"/>
                  </a:lnTo>
                  <a:lnTo>
                    <a:pt x="1110" y="9291"/>
                  </a:lnTo>
                  <a:lnTo>
                    <a:pt x="1089" y="9395"/>
                  </a:lnTo>
                  <a:lnTo>
                    <a:pt x="1005" y="9374"/>
                  </a:lnTo>
                  <a:lnTo>
                    <a:pt x="942" y="9437"/>
                  </a:lnTo>
                  <a:lnTo>
                    <a:pt x="942" y="9333"/>
                  </a:lnTo>
                  <a:lnTo>
                    <a:pt x="901" y="9228"/>
                  </a:lnTo>
                  <a:lnTo>
                    <a:pt x="880" y="9207"/>
                  </a:lnTo>
                  <a:lnTo>
                    <a:pt x="921" y="9165"/>
                  </a:lnTo>
                  <a:lnTo>
                    <a:pt x="984" y="9165"/>
                  </a:lnTo>
                  <a:lnTo>
                    <a:pt x="1026" y="9019"/>
                  </a:lnTo>
                  <a:lnTo>
                    <a:pt x="1110" y="8977"/>
                  </a:lnTo>
                  <a:lnTo>
                    <a:pt x="1131" y="8893"/>
                  </a:lnTo>
                  <a:lnTo>
                    <a:pt x="1298" y="8872"/>
                  </a:lnTo>
                  <a:lnTo>
                    <a:pt x="1465" y="8663"/>
                  </a:lnTo>
                  <a:lnTo>
                    <a:pt x="1989" y="8579"/>
                  </a:lnTo>
                  <a:lnTo>
                    <a:pt x="2365" y="8391"/>
                  </a:lnTo>
                  <a:lnTo>
                    <a:pt x="2574" y="8182"/>
                  </a:lnTo>
                  <a:lnTo>
                    <a:pt x="2616" y="8035"/>
                  </a:lnTo>
                  <a:lnTo>
                    <a:pt x="2679" y="7931"/>
                  </a:lnTo>
                  <a:lnTo>
                    <a:pt x="2679" y="7847"/>
                  </a:lnTo>
                  <a:lnTo>
                    <a:pt x="2574" y="7910"/>
                  </a:lnTo>
                  <a:lnTo>
                    <a:pt x="2553" y="7805"/>
                  </a:lnTo>
                  <a:lnTo>
                    <a:pt x="2595" y="7805"/>
                  </a:lnTo>
                  <a:lnTo>
                    <a:pt x="2595" y="7701"/>
                  </a:lnTo>
                  <a:lnTo>
                    <a:pt x="2658" y="7617"/>
                  </a:lnTo>
                  <a:lnTo>
                    <a:pt x="2658" y="7533"/>
                  </a:lnTo>
                  <a:lnTo>
                    <a:pt x="2721" y="7345"/>
                  </a:lnTo>
                  <a:lnTo>
                    <a:pt x="2700" y="7324"/>
                  </a:lnTo>
                  <a:lnTo>
                    <a:pt x="2700" y="7177"/>
                  </a:lnTo>
                  <a:lnTo>
                    <a:pt x="2763" y="7115"/>
                  </a:lnTo>
                  <a:lnTo>
                    <a:pt x="2763" y="6968"/>
                  </a:lnTo>
                  <a:lnTo>
                    <a:pt x="2721" y="6968"/>
                  </a:lnTo>
                  <a:lnTo>
                    <a:pt x="2721" y="6822"/>
                  </a:lnTo>
                  <a:lnTo>
                    <a:pt x="2658" y="6968"/>
                  </a:lnTo>
                  <a:lnTo>
                    <a:pt x="2658" y="7073"/>
                  </a:lnTo>
                  <a:lnTo>
                    <a:pt x="2595" y="7094"/>
                  </a:lnTo>
                  <a:lnTo>
                    <a:pt x="2574" y="6968"/>
                  </a:lnTo>
                  <a:lnTo>
                    <a:pt x="2595" y="6592"/>
                  </a:lnTo>
                  <a:lnTo>
                    <a:pt x="2553" y="6466"/>
                  </a:lnTo>
                  <a:lnTo>
                    <a:pt x="2553" y="6340"/>
                  </a:lnTo>
                  <a:lnTo>
                    <a:pt x="2470" y="6236"/>
                  </a:lnTo>
                  <a:lnTo>
                    <a:pt x="2407" y="6194"/>
                  </a:lnTo>
                  <a:lnTo>
                    <a:pt x="2491" y="6152"/>
                  </a:lnTo>
                  <a:lnTo>
                    <a:pt x="2491" y="6068"/>
                  </a:lnTo>
                  <a:lnTo>
                    <a:pt x="2302" y="5838"/>
                  </a:lnTo>
                  <a:lnTo>
                    <a:pt x="2386" y="5755"/>
                  </a:lnTo>
                  <a:lnTo>
                    <a:pt x="2365" y="5650"/>
                  </a:lnTo>
                  <a:lnTo>
                    <a:pt x="2407" y="5608"/>
                  </a:lnTo>
                  <a:lnTo>
                    <a:pt x="2407" y="5524"/>
                  </a:lnTo>
                  <a:lnTo>
                    <a:pt x="2365" y="5441"/>
                  </a:lnTo>
                  <a:lnTo>
                    <a:pt x="2365" y="5399"/>
                  </a:lnTo>
                  <a:lnTo>
                    <a:pt x="2407" y="5399"/>
                  </a:lnTo>
                  <a:lnTo>
                    <a:pt x="2512" y="5462"/>
                  </a:lnTo>
                  <a:lnTo>
                    <a:pt x="2574" y="5399"/>
                  </a:lnTo>
                  <a:lnTo>
                    <a:pt x="2721" y="5399"/>
                  </a:lnTo>
                  <a:lnTo>
                    <a:pt x="2825" y="5315"/>
                  </a:lnTo>
                  <a:lnTo>
                    <a:pt x="2805" y="5190"/>
                  </a:lnTo>
                  <a:lnTo>
                    <a:pt x="3118" y="4980"/>
                  </a:lnTo>
                  <a:lnTo>
                    <a:pt x="3244" y="4980"/>
                  </a:lnTo>
                  <a:lnTo>
                    <a:pt x="3244" y="4897"/>
                  </a:lnTo>
                  <a:lnTo>
                    <a:pt x="3307" y="4876"/>
                  </a:lnTo>
                  <a:lnTo>
                    <a:pt x="3349" y="4813"/>
                  </a:lnTo>
                  <a:lnTo>
                    <a:pt x="3349" y="4771"/>
                  </a:lnTo>
                  <a:lnTo>
                    <a:pt x="3600" y="4625"/>
                  </a:lnTo>
                  <a:lnTo>
                    <a:pt x="3621" y="4562"/>
                  </a:lnTo>
                  <a:lnTo>
                    <a:pt x="3662" y="4520"/>
                  </a:lnTo>
                  <a:lnTo>
                    <a:pt x="3704" y="4374"/>
                  </a:lnTo>
                  <a:lnTo>
                    <a:pt x="3746" y="4478"/>
                  </a:lnTo>
                  <a:lnTo>
                    <a:pt x="3830" y="4416"/>
                  </a:lnTo>
                  <a:lnTo>
                    <a:pt x="3955" y="4269"/>
                  </a:lnTo>
                  <a:lnTo>
                    <a:pt x="3955" y="4185"/>
                  </a:lnTo>
                  <a:lnTo>
                    <a:pt x="4018" y="4248"/>
                  </a:lnTo>
                  <a:lnTo>
                    <a:pt x="4248" y="4081"/>
                  </a:lnTo>
                  <a:lnTo>
                    <a:pt x="4437" y="3997"/>
                  </a:lnTo>
                  <a:lnTo>
                    <a:pt x="4437" y="3976"/>
                  </a:lnTo>
                  <a:lnTo>
                    <a:pt x="4562" y="3976"/>
                  </a:lnTo>
                  <a:lnTo>
                    <a:pt x="4918" y="3788"/>
                  </a:lnTo>
                  <a:lnTo>
                    <a:pt x="4960" y="3725"/>
                  </a:lnTo>
                  <a:lnTo>
                    <a:pt x="5022" y="3683"/>
                  </a:lnTo>
                  <a:lnTo>
                    <a:pt x="5399" y="3474"/>
                  </a:lnTo>
                  <a:lnTo>
                    <a:pt x="5399" y="3369"/>
                  </a:lnTo>
                  <a:lnTo>
                    <a:pt x="5504" y="3369"/>
                  </a:lnTo>
                  <a:lnTo>
                    <a:pt x="5608" y="3223"/>
                  </a:lnTo>
                  <a:lnTo>
                    <a:pt x="5608" y="3139"/>
                  </a:lnTo>
                  <a:lnTo>
                    <a:pt x="5734" y="2993"/>
                  </a:lnTo>
                  <a:lnTo>
                    <a:pt x="5818" y="2951"/>
                  </a:lnTo>
                  <a:lnTo>
                    <a:pt x="5818" y="2846"/>
                  </a:lnTo>
                  <a:lnTo>
                    <a:pt x="5859" y="2783"/>
                  </a:lnTo>
                  <a:lnTo>
                    <a:pt x="5797" y="2783"/>
                  </a:lnTo>
                  <a:lnTo>
                    <a:pt x="5755" y="2804"/>
                  </a:lnTo>
                  <a:lnTo>
                    <a:pt x="5734" y="2742"/>
                  </a:lnTo>
                  <a:lnTo>
                    <a:pt x="5838" y="2679"/>
                  </a:lnTo>
                  <a:lnTo>
                    <a:pt x="5901" y="2679"/>
                  </a:lnTo>
                  <a:lnTo>
                    <a:pt x="5922" y="2616"/>
                  </a:lnTo>
                  <a:lnTo>
                    <a:pt x="5901" y="2574"/>
                  </a:lnTo>
                  <a:lnTo>
                    <a:pt x="5943" y="2532"/>
                  </a:lnTo>
                  <a:lnTo>
                    <a:pt x="6006" y="2470"/>
                  </a:lnTo>
                  <a:lnTo>
                    <a:pt x="5964" y="2219"/>
                  </a:lnTo>
                  <a:lnTo>
                    <a:pt x="5943" y="2198"/>
                  </a:lnTo>
                  <a:lnTo>
                    <a:pt x="5838" y="2198"/>
                  </a:lnTo>
                  <a:lnTo>
                    <a:pt x="5797" y="2177"/>
                  </a:lnTo>
                  <a:lnTo>
                    <a:pt x="5818" y="2114"/>
                  </a:lnTo>
                  <a:lnTo>
                    <a:pt x="5901" y="2114"/>
                  </a:lnTo>
                  <a:lnTo>
                    <a:pt x="5901" y="1863"/>
                  </a:lnTo>
                  <a:lnTo>
                    <a:pt x="5859" y="1800"/>
                  </a:lnTo>
                  <a:lnTo>
                    <a:pt x="5901" y="1800"/>
                  </a:lnTo>
                  <a:lnTo>
                    <a:pt x="5922" y="1528"/>
                  </a:lnTo>
                  <a:lnTo>
                    <a:pt x="5901" y="1361"/>
                  </a:lnTo>
                  <a:lnTo>
                    <a:pt x="5964" y="1319"/>
                  </a:lnTo>
                  <a:lnTo>
                    <a:pt x="5943" y="1151"/>
                  </a:lnTo>
                  <a:lnTo>
                    <a:pt x="5922" y="1131"/>
                  </a:lnTo>
                  <a:lnTo>
                    <a:pt x="5922" y="963"/>
                  </a:lnTo>
                  <a:lnTo>
                    <a:pt x="5964" y="942"/>
                  </a:lnTo>
                  <a:lnTo>
                    <a:pt x="5901" y="817"/>
                  </a:lnTo>
                  <a:lnTo>
                    <a:pt x="5859" y="628"/>
                  </a:lnTo>
                  <a:lnTo>
                    <a:pt x="5922" y="587"/>
                  </a:lnTo>
                  <a:lnTo>
                    <a:pt x="5901" y="545"/>
                  </a:lnTo>
                  <a:lnTo>
                    <a:pt x="5901" y="503"/>
                  </a:lnTo>
                  <a:lnTo>
                    <a:pt x="5901" y="440"/>
                  </a:lnTo>
                  <a:lnTo>
                    <a:pt x="6027" y="273"/>
                  </a:lnTo>
                  <a:lnTo>
                    <a:pt x="5964" y="231"/>
                  </a:lnTo>
                  <a:lnTo>
                    <a:pt x="6027" y="168"/>
                  </a:lnTo>
                  <a:lnTo>
                    <a:pt x="6027" y="22"/>
                  </a:lnTo>
                  <a:lnTo>
                    <a:pt x="6006"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3143;p43">
              <a:extLst>
                <a:ext uri="{FF2B5EF4-FFF2-40B4-BE49-F238E27FC236}">
                  <a16:creationId xmlns:a16="http://schemas.microsoft.com/office/drawing/2014/main" id="{A70FA9E3-FC23-4CEE-B022-3B518F830B7C}"/>
                </a:ext>
              </a:extLst>
            </p:cNvPr>
            <p:cNvSpPr/>
            <p:nvPr/>
          </p:nvSpPr>
          <p:spPr>
            <a:xfrm>
              <a:off x="4120450" y="3622500"/>
              <a:ext cx="20950" cy="23575"/>
            </a:xfrm>
            <a:custGeom>
              <a:avLst/>
              <a:gdLst/>
              <a:ahLst/>
              <a:cxnLst/>
              <a:rect l="l" t="t" r="r" b="b"/>
              <a:pathLst>
                <a:path w="838" h="943" extrusionOk="0">
                  <a:moveTo>
                    <a:pt x="314" y="1"/>
                  </a:moveTo>
                  <a:lnTo>
                    <a:pt x="209" y="43"/>
                  </a:lnTo>
                  <a:lnTo>
                    <a:pt x="188" y="189"/>
                  </a:lnTo>
                  <a:lnTo>
                    <a:pt x="63" y="440"/>
                  </a:lnTo>
                  <a:lnTo>
                    <a:pt x="0" y="566"/>
                  </a:lnTo>
                  <a:lnTo>
                    <a:pt x="42" y="649"/>
                  </a:lnTo>
                  <a:lnTo>
                    <a:pt x="105" y="712"/>
                  </a:lnTo>
                  <a:lnTo>
                    <a:pt x="168" y="817"/>
                  </a:lnTo>
                  <a:lnTo>
                    <a:pt x="377" y="921"/>
                  </a:lnTo>
                  <a:lnTo>
                    <a:pt x="586" y="942"/>
                  </a:lnTo>
                  <a:lnTo>
                    <a:pt x="670" y="921"/>
                  </a:lnTo>
                  <a:lnTo>
                    <a:pt x="712" y="817"/>
                  </a:lnTo>
                  <a:lnTo>
                    <a:pt x="691" y="712"/>
                  </a:lnTo>
                  <a:lnTo>
                    <a:pt x="774" y="691"/>
                  </a:lnTo>
                  <a:lnTo>
                    <a:pt x="795" y="649"/>
                  </a:lnTo>
                  <a:lnTo>
                    <a:pt x="795" y="629"/>
                  </a:lnTo>
                  <a:lnTo>
                    <a:pt x="816" y="524"/>
                  </a:lnTo>
                  <a:lnTo>
                    <a:pt x="816" y="440"/>
                  </a:lnTo>
                  <a:lnTo>
                    <a:pt x="837" y="398"/>
                  </a:lnTo>
                  <a:lnTo>
                    <a:pt x="795" y="336"/>
                  </a:lnTo>
                  <a:lnTo>
                    <a:pt x="732" y="273"/>
                  </a:lnTo>
                  <a:lnTo>
                    <a:pt x="670" y="231"/>
                  </a:lnTo>
                  <a:lnTo>
                    <a:pt x="670" y="210"/>
                  </a:lnTo>
                  <a:lnTo>
                    <a:pt x="565" y="189"/>
                  </a:lnTo>
                  <a:lnTo>
                    <a:pt x="481" y="105"/>
                  </a:lnTo>
                  <a:lnTo>
                    <a:pt x="314"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3144;p43">
              <a:extLst>
                <a:ext uri="{FF2B5EF4-FFF2-40B4-BE49-F238E27FC236}">
                  <a16:creationId xmlns:a16="http://schemas.microsoft.com/office/drawing/2014/main" id="{537405DE-23B2-4CA7-8722-7FAF25883A1C}"/>
                </a:ext>
              </a:extLst>
            </p:cNvPr>
            <p:cNvSpPr/>
            <p:nvPr/>
          </p:nvSpPr>
          <p:spPr>
            <a:xfrm>
              <a:off x="4064475" y="3669050"/>
              <a:ext cx="33500" cy="31425"/>
            </a:xfrm>
            <a:custGeom>
              <a:avLst/>
              <a:gdLst/>
              <a:ahLst/>
              <a:cxnLst/>
              <a:rect l="l" t="t" r="r" b="b"/>
              <a:pathLst>
                <a:path w="1340" h="1257" extrusionOk="0">
                  <a:moveTo>
                    <a:pt x="775" y="1"/>
                  </a:moveTo>
                  <a:lnTo>
                    <a:pt x="754" y="43"/>
                  </a:lnTo>
                  <a:lnTo>
                    <a:pt x="670" y="106"/>
                  </a:lnTo>
                  <a:lnTo>
                    <a:pt x="628" y="147"/>
                  </a:lnTo>
                  <a:lnTo>
                    <a:pt x="419" y="189"/>
                  </a:lnTo>
                  <a:lnTo>
                    <a:pt x="293" y="315"/>
                  </a:lnTo>
                  <a:lnTo>
                    <a:pt x="231" y="440"/>
                  </a:lnTo>
                  <a:lnTo>
                    <a:pt x="84" y="566"/>
                  </a:lnTo>
                  <a:lnTo>
                    <a:pt x="0" y="629"/>
                  </a:lnTo>
                  <a:lnTo>
                    <a:pt x="42" y="733"/>
                  </a:lnTo>
                  <a:lnTo>
                    <a:pt x="126" y="796"/>
                  </a:lnTo>
                  <a:lnTo>
                    <a:pt x="126" y="859"/>
                  </a:lnTo>
                  <a:lnTo>
                    <a:pt x="210" y="943"/>
                  </a:lnTo>
                  <a:lnTo>
                    <a:pt x="210" y="1047"/>
                  </a:lnTo>
                  <a:lnTo>
                    <a:pt x="293" y="1131"/>
                  </a:lnTo>
                  <a:lnTo>
                    <a:pt x="356" y="1194"/>
                  </a:lnTo>
                  <a:lnTo>
                    <a:pt x="503" y="1256"/>
                  </a:lnTo>
                  <a:lnTo>
                    <a:pt x="607" y="1256"/>
                  </a:lnTo>
                  <a:lnTo>
                    <a:pt x="628" y="1194"/>
                  </a:lnTo>
                  <a:lnTo>
                    <a:pt x="670" y="1152"/>
                  </a:lnTo>
                  <a:lnTo>
                    <a:pt x="712" y="1026"/>
                  </a:lnTo>
                  <a:lnTo>
                    <a:pt x="816" y="984"/>
                  </a:lnTo>
                  <a:lnTo>
                    <a:pt x="879" y="943"/>
                  </a:lnTo>
                  <a:lnTo>
                    <a:pt x="984" y="922"/>
                  </a:lnTo>
                  <a:lnTo>
                    <a:pt x="1067" y="943"/>
                  </a:lnTo>
                  <a:lnTo>
                    <a:pt x="1172" y="859"/>
                  </a:lnTo>
                  <a:lnTo>
                    <a:pt x="1193" y="775"/>
                  </a:lnTo>
                  <a:lnTo>
                    <a:pt x="1151" y="733"/>
                  </a:lnTo>
                  <a:lnTo>
                    <a:pt x="1130" y="650"/>
                  </a:lnTo>
                  <a:lnTo>
                    <a:pt x="1235" y="608"/>
                  </a:lnTo>
                  <a:lnTo>
                    <a:pt x="1339" y="524"/>
                  </a:lnTo>
                  <a:lnTo>
                    <a:pt x="1339" y="399"/>
                  </a:lnTo>
                  <a:lnTo>
                    <a:pt x="1256" y="147"/>
                  </a:lnTo>
                  <a:lnTo>
                    <a:pt x="1130" y="43"/>
                  </a:lnTo>
                  <a:lnTo>
                    <a:pt x="1026" y="85"/>
                  </a:lnTo>
                  <a:lnTo>
                    <a:pt x="942" y="22"/>
                  </a:lnTo>
                  <a:lnTo>
                    <a:pt x="921" y="43"/>
                  </a:lnTo>
                  <a:lnTo>
                    <a:pt x="858" y="22"/>
                  </a:lnTo>
                  <a:lnTo>
                    <a:pt x="775"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3145;p43">
              <a:extLst>
                <a:ext uri="{FF2B5EF4-FFF2-40B4-BE49-F238E27FC236}">
                  <a16:creationId xmlns:a16="http://schemas.microsoft.com/office/drawing/2014/main" id="{17061761-985D-4DB3-88AC-B4EA3B588BE9}"/>
                </a:ext>
              </a:extLst>
            </p:cNvPr>
            <p:cNvSpPr/>
            <p:nvPr/>
          </p:nvSpPr>
          <p:spPr>
            <a:xfrm>
              <a:off x="4697400" y="2660025"/>
              <a:ext cx="105175" cy="86850"/>
            </a:xfrm>
            <a:custGeom>
              <a:avLst/>
              <a:gdLst/>
              <a:ahLst/>
              <a:cxnLst/>
              <a:rect l="l" t="t" r="r" b="b"/>
              <a:pathLst>
                <a:path w="4207" h="3474" extrusionOk="0">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3146;p43">
              <a:extLst>
                <a:ext uri="{FF2B5EF4-FFF2-40B4-BE49-F238E27FC236}">
                  <a16:creationId xmlns:a16="http://schemas.microsoft.com/office/drawing/2014/main" id="{7F4DD58E-859F-41D7-A9BD-F8DBB5BAEBFE}"/>
                </a:ext>
              </a:extLst>
            </p:cNvPr>
            <p:cNvSpPr/>
            <p:nvPr/>
          </p:nvSpPr>
          <p:spPr>
            <a:xfrm>
              <a:off x="4697400" y="2660025"/>
              <a:ext cx="105175" cy="86850"/>
            </a:xfrm>
            <a:custGeom>
              <a:avLst/>
              <a:gdLst/>
              <a:ahLst/>
              <a:cxnLst/>
              <a:rect l="l" t="t" r="r" b="b"/>
              <a:pathLst>
                <a:path w="4207" h="3474" extrusionOk="0">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3147;p43">
              <a:extLst>
                <a:ext uri="{FF2B5EF4-FFF2-40B4-BE49-F238E27FC236}">
                  <a16:creationId xmlns:a16="http://schemas.microsoft.com/office/drawing/2014/main" id="{5995A9B4-684E-4DA3-B553-45B3209DC76D}"/>
                </a:ext>
              </a:extLst>
            </p:cNvPr>
            <p:cNvSpPr/>
            <p:nvPr/>
          </p:nvSpPr>
          <p:spPr>
            <a:xfrm>
              <a:off x="4252775" y="2586800"/>
              <a:ext cx="70650" cy="19900"/>
            </a:xfrm>
            <a:custGeom>
              <a:avLst/>
              <a:gdLst/>
              <a:ahLst/>
              <a:cxnLst/>
              <a:rect l="l" t="t" r="r" b="b"/>
              <a:pathLst>
                <a:path w="2826" h="796" extrusionOk="0">
                  <a:moveTo>
                    <a:pt x="2240" y="0"/>
                  </a:moveTo>
                  <a:cubicBezTo>
                    <a:pt x="2240" y="0"/>
                    <a:pt x="1717" y="230"/>
                    <a:pt x="1612" y="230"/>
                  </a:cubicBezTo>
                  <a:cubicBezTo>
                    <a:pt x="1507" y="230"/>
                    <a:pt x="1382" y="105"/>
                    <a:pt x="1382" y="105"/>
                  </a:cubicBezTo>
                  <a:lnTo>
                    <a:pt x="733" y="126"/>
                  </a:lnTo>
                  <a:lnTo>
                    <a:pt x="754" y="293"/>
                  </a:lnTo>
                  <a:cubicBezTo>
                    <a:pt x="775" y="419"/>
                    <a:pt x="231" y="419"/>
                    <a:pt x="22" y="419"/>
                  </a:cubicBezTo>
                  <a:lnTo>
                    <a:pt x="22" y="439"/>
                  </a:lnTo>
                  <a:lnTo>
                    <a:pt x="1" y="481"/>
                  </a:lnTo>
                  <a:lnTo>
                    <a:pt x="85" y="481"/>
                  </a:lnTo>
                  <a:lnTo>
                    <a:pt x="105" y="586"/>
                  </a:lnTo>
                  <a:lnTo>
                    <a:pt x="189" y="586"/>
                  </a:lnTo>
                  <a:lnTo>
                    <a:pt x="231" y="502"/>
                  </a:lnTo>
                  <a:lnTo>
                    <a:pt x="398" y="544"/>
                  </a:lnTo>
                  <a:lnTo>
                    <a:pt x="461" y="544"/>
                  </a:lnTo>
                  <a:lnTo>
                    <a:pt x="545" y="460"/>
                  </a:lnTo>
                  <a:lnTo>
                    <a:pt x="649" y="502"/>
                  </a:lnTo>
                  <a:lnTo>
                    <a:pt x="880" y="711"/>
                  </a:lnTo>
                  <a:lnTo>
                    <a:pt x="984" y="732"/>
                  </a:lnTo>
                  <a:lnTo>
                    <a:pt x="1173" y="691"/>
                  </a:lnTo>
                  <a:lnTo>
                    <a:pt x="1424" y="628"/>
                  </a:lnTo>
                  <a:lnTo>
                    <a:pt x="1507" y="649"/>
                  </a:lnTo>
                  <a:lnTo>
                    <a:pt x="1821" y="649"/>
                  </a:lnTo>
                  <a:lnTo>
                    <a:pt x="1863" y="691"/>
                  </a:lnTo>
                  <a:lnTo>
                    <a:pt x="1863" y="586"/>
                  </a:lnTo>
                  <a:lnTo>
                    <a:pt x="2072" y="502"/>
                  </a:lnTo>
                  <a:lnTo>
                    <a:pt x="2386" y="691"/>
                  </a:lnTo>
                  <a:lnTo>
                    <a:pt x="2595" y="691"/>
                  </a:lnTo>
                  <a:lnTo>
                    <a:pt x="2805" y="795"/>
                  </a:lnTo>
                  <a:lnTo>
                    <a:pt x="2826" y="586"/>
                  </a:lnTo>
                  <a:lnTo>
                    <a:pt x="2742" y="481"/>
                  </a:lnTo>
                  <a:lnTo>
                    <a:pt x="2595" y="377"/>
                  </a:lnTo>
                  <a:lnTo>
                    <a:pt x="2637" y="188"/>
                  </a:lnTo>
                  <a:cubicBezTo>
                    <a:pt x="2628" y="188"/>
                    <a:pt x="2594" y="197"/>
                    <a:pt x="2555" y="197"/>
                  </a:cubicBezTo>
                  <a:cubicBezTo>
                    <a:pt x="2507" y="197"/>
                    <a:pt x="2451" y="184"/>
                    <a:pt x="2428" y="126"/>
                  </a:cubicBezTo>
                  <a:cubicBezTo>
                    <a:pt x="2386" y="21"/>
                    <a:pt x="2240" y="0"/>
                    <a:pt x="2240"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3148;p43">
              <a:extLst>
                <a:ext uri="{FF2B5EF4-FFF2-40B4-BE49-F238E27FC236}">
                  <a16:creationId xmlns:a16="http://schemas.microsoft.com/office/drawing/2014/main" id="{8C3EB849-27FC-48B9-8681-E96C0663D52A}"/>
                </a:ext>
              </a:extLst>
            </p:cNvPr>
            <p:cNvSpPr/>
            <p:nvPr/>
          </p:nvSpPr>
          <p:spPr>
            <a:xfrm>
              <a:off x="4298825" y="2603000"/>
              <a:ext cx="2625" cy="2650"/>
            </a:xfrm>
            <a:custGeom>
              <a:avLst/>
              <a:gdLst/>
              <a:ahLst/>
              <a:cxnLst/>
              <a:rect l="l" t="t" r="r" b="b"/>
              <a:pathLst>
                <a:path w="105" h="106" fill="none" extrusionOk="0">
                  <a:moveTo>
                    <a:pt x="105" y="105"/>
                  </a:moveTo>
                  <a:lnTo>
                    <a:pt x="0" y="1"/>
                  </a:lnTo>
                </a:path>
              </a:pathLst>
            </a:custGeom>
            <a:solidFill>
              <a:srgbClr val="BAC8D3"/>
            </a:solidFill>
            <a:ln w="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3149;p43">
              <a:extLst>
                <a:ext uri="{FF2B5EF4-FFF2-40B4-BE49-F238E27FC236}">
                  <a16:creationId xmlns:a16="http://schemas.microsoft.com/office/drawing/2014/main" id="{41EF8DED-6D70-4DFF-8CE5-64E679F156ED}"/>
                </a:ext>
              </a:extLst>
            </p:cNvPr>
            <p:cNvSpPr/>
            <p:nvPr/>
          </p:nvSpPr>
          <p:spPr>
            <a:xfrm>
              <a:off x="4949025" y="2811200"/>
              <a:ext cx="44475" cy="26175"/>
            </a:xfrm>
            <a:custGeom>
              <a:avLst/>
              <a:gdLst/>
              <a:ahLst/>
              <a:cxnLst/>
              <a:rect l="l" t="t" r="r" b="b"/>
              <a:pathLst>
                <a:path w="1779" h="1047" extrusionOk="0">
                  <a:moveTo>
                    <a:pt x="753" y="0"/>
                  </a:moveTo>
                  <a:lnTo>
                    <a:pt x="586" y="21"/>
                  </a:lnTo>
                  <a:lnTo>
                    <a:pt x="314" y="189"/>
                  </a:lnTo>
                  <a:lnTo>
                    <a:pt x="188" y="440"/>
                  </a:lnTo>
                  <a:lnTo>
                    <a:pt x="63" y="502"/>
                  </a:lnTo>
                  <a:lnTo>
                    <a:pt x="63" y="628"/>
                  </a:lnTo>
                  <a:lnTo>
                    <a:pt x="0" y="733"/>
                  </a:lnTo>
                  <a:lnTo>
                    <a:pt x="105" y="921"/>
                  </a:lnTo>
                  <a:lnTo>
                    <a:pt x="314" y="942"/>
                  </a:lnTo>
                  <a:lnTo>
                    <a:pt x="398" y="879"/>
                  </a:lnTo>
                  <a:lnTo>
                    <a:pt x="691" y="1046"/>
                  </a:lnTo>
                  <a:lnTo>
                    <a:pt x="837" y="1046"/>
                  </a:lnTo>
                  <a:lnTo>
                    <a:pt x="942" y="921"/>
                  </a:lnTo>
                  <a:lnTo>
                    <a:pt x="1067" y="879"/>
                  </a:lnTo>
                  <a:lnTo>
                    <a:pt x="1172" y="942"/>
                  </a:lnTo>
                  <a:lnTo>
                    <a:pt x="1381" y="879"/>
                  </a:lnTo>
                  <a:lnTo>
                    <a:pt x="1549" y="921"/>
                  </a:lnTo>
                  <a:lnTo>
                    <a:pt x="1779" y="837"/>
                  </a:lnTo>
                  <a:lnTo>
                    <a:pt x="1779" y="733"/>
                  </a:lnTo>
                  <a:lnTo>
                    <a:pt x="1779" y="565"/>
                  </a:lnTo>
                  <a:lnTo>
                    <a:pt x="1590" y="502"/>
                  </a:lnTo>
                  <a:lnTo>
                    <a:pt x="1590" y="398"/>
                  </a:lnTo>
                  <a:lnTo>
                    <a:pt x="1632" y="230"/>
                  </a:lnTo>
                  <a:lnTo>
                    <a:pt x="1590" y="230"/>
                  </a:lnTo>
                  <a:lnTo>
                    <a:pt x="1528" y="126"/>
                  </a:lnTo>
                  <a:lnTo>
                    <a:pt x="1360" y="105"/>
                  </a:lnTo>
                  <a:lnTo>
                    <a:pt x="1214" y="189"/>
                  </a:lnTo>
                  <a:lnTo>
                    <a:pt x="1109" y="126"/>
                  </a:lnTo>
                  <a:lnTo>
                    <a:pt x="837" y="105"/>
                  </a:lnTo>
                  <a:lnTo>
                    <a:pt x="753"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3150;p43">
              <a:extLst>
                <a:ext uri="{FF2B5EF4-FFF2-40B4-BE49-F238E27FC236}">
                  <a16:creationId xmlns:a16="http://schemas.microsoft.com/office/drawing/2014/main" id="{4BF7C194-B534-499F-B719-D9B1ED54F430}"/>
                </a:ext>
              </a:extLst>
            </p:cNvPr>
            <p:cNvSpPr/>
            <p:nvPr/>
          </p:nvSpPr>
          <p:spPr>
            <a:xfrm>
              <a:off x="3967175" y="2589925"/>
              <a:ext cx="35075" cy="29850"/>
            </a:xfrm>
            <a:custGeom>
              <a:avLst/>
              <a:gdLst/>
              <a:ahLst/>
              <a:cxnLst/>
              <a:rect l="l" t="t" r="r" b="b"/>
              <a:pathLst>
                <a:path w="1403" h="1194" extrusionOk="0">
                  <a:moveTo>
                    <a:pt x="900" y="1"/>
                  </a:moveTo>
                  <a:lnTo>
                    <a:pt x="754" y="42"/>
                  </a:lnTo>
                  <a:lnTo>
                    <a:pt x="628" y="42"/>
                  </a:lnTo>
                  <a:lnTo>
                    <a:pt x="419" y="84"/>
                  </a:lnTo>
                  <a:lnTo>
                    <a:pt x="314" y="168"/>
                  </a:lnTo>
                  <a:lnTo>
                    <a:pt x="210" y="189"/>
                  </a:lnTo>
                  <a:lnTo>
                    <a:pt x="42" y="273"/>
                  </a:lnTo>
                  <a:lnTo>
                    <a:pt x="63" y="356"/>
                  </a:lnTo>
                  <a:lnTo>
                    <a:pt x="21" y="398"/>
                  </a:lnTo>
                  <a:lnTo>
                    <a:pt x="21" y="377"/>
                  </a:lnTo>
                  <a:lnTo>
                    <a:pt x="1" y="586"/>
                  </a:lnTo>
                  <a:lnTo>
                    <a:pt x="21" y="796"/>
                  </a:lnTo>
                  <a:lnTo>
                    <a:pt x="126" y="942"/>
                  </a:lnTo>
                  <a:lnTo>
                    <a:pt x="168" y="1089"/>
                  </a:lnTo>
                  <a:lnTo>
                    <a:pt x="314" y="1193"/>
                  </a:lnTo>
                  <a:lnTo>
                    <a:pt x="314" y="1151"/>
                  </a:lnTo>
                  <a:lnTo>
                    <a:pt x="524" y="1026"/>
                  </a:lnTo>
                  <a:lnTo>
                    <a:pt x="691" y="984"/>
                  </a:lnTo>
                  <a:lnTo>
                    <a:pt x="691" y="921"/>
                  </a:lnTo>
                  <a:lnTo>
                    <a:pt x="837" y="838"/>
                  </a:lnTo>
                  <a:lnTo>
                    <a:pt x="1110" y="879"/>
                  </a:lnTo>
                  <a:lnTo>
                    <a:pt x="1256" y="796"/>
                  </a:lnTo>
                  <a:lnTo>
                    <a:pt x="1361" y="775"/>
                  </a:lnTo>
                  <a:lnTo>
                    <a:pt x="1402" y="712"/>
                  </a:lnTo>
                  <a:lnTo>
                    <a:pt x="1402" y="607"/>
                  </a:lnTo>
                  <a:lnTo>
                    <a:pt x="1382" y="461"/>
                  </a:lnTo>
                  <a:lnTo>
                    <a:pt x="1214" y="189"/>
                  </a:lnTo>
                  <a:lnTo>
                    <a:pt x="984"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3151;p43">
              <a:extLst>
                <a:ext uri="{FF2B5EF4-FFF2-40B4-BE49-F238E27FC236}">
                  <a16:creationId xmlns:a16="http://schemas.microsoft.com/office/drawing/2014/main" id="{83434198-108D-4D1C-9414-976A21E7697D}"/>
                </a:ext>
              </a:extLst>
            </p:cNvPr>
            <p:cNvSpPr/>
            <p:nvPr/>
          </p:nvSpPr>
          <p:spPr>
            <a:xfrm>
              <a:off x="3938400" y="2522975"/>
              <a:ext cx="58625" cy="76925"/>
            </a:xfrm>
            <a:custGeom>
              <a:avLst/>
              <a:gdLst/>
              <a:ahLst/>
              <a:cxnLst/>
              <a:rect l="l" t="t" r="r" b="b"/>
              <a:pathLst>
                <a:path w="2345" h="3077" extrusionOk="0">
                  <a:moveTo>
                    <a:pt x="461" y="0"/>
                  </a:moveTo>
                  <a:lnTo>
                    <a:pt x="336" y="105"/>
                  </a:lnTo>
                  <a:lnTo>
                    <a:pt x="315" y="147"/>
                  </a:lnTo>
                  <a:lnTo>
                    <a:pt x="210" y="147"/>
                  </a:lnTo>
                  <a:lnTo>
                    <a:pt x="64" y="210"/>
                  </a:lnTo>
                  <a:lnTo>
                    <a:pt x="1" y="272"/>
                  </a:lnTo>
                  <a:lnTo>
                    <a:pt x="22" y="314"/>
                  </a:lnTo>
                  <a:lnTo>
                    <a:pt x="64" y="461"/>
                  </a:lnTo>
                  <a:lnTo>
                    <a:pt x="105" y="628"/>
                  </a:lnTo>
                  <a:lnTo>
                    <a:pt x="168" y="670"/>
                  </a:lnTo>
                  <a:lnTo>
                    <a:pt x="273" y="691"/>
                  </a:lnTo>
                  <a:lnTo>
                    <a:pt x="273" y="754"/>
                  </a:lnTo>
                  <a:lnTo>
                    <a:pt x="231" y="754"/>
                  </a:lnTo>
                  <a:lnTo>
                    <a:pt x="105" y="775"/>
                  </a:lnTo>
                  <a:lnTo>
                    <a:pt x="126" y="879"/>
                  </a:lnTo>
                  <a:lnTo>
                    <a:pt x="147" y="900"/>
                  </a:lnTo>
                  <a:lnTo>
                    <a:pt x="210" y="879"/>
                  </a:lnTo>
                  <a:lnTo>
                    <a:pt x="273" y="879"/>
                  </a:lnTo>
                  <a:lnTo>
                    <a:pt x="252" y="1047"/>
                  </a:lnTo>
                  <a:lnTo>
                    <a:pt x="147" y="1193"/>
                  </a:lnTo>
                  <a:lnTo>
                    <a:pt x="147" y="1277"/>
                  </a:lnTo>
                  <a:lnTo>
                    <a:pt x="315" y="1402"/>
                  </a:lnTo>
                  <a:lnTo>
                    <a:pt x="419" y="1423"/>
                  </a:lnTo>
                  <a:lnTo>
                    <a:pt x="461" y="1486"/>
                  </a:lnTo>
                  <a:lnTo>
                    <a:pt x="440" y="1570"/>
                  </a:lnTo>
                  <a:lnTo>
                    <a:pt x="336" y="1507"/>
                  </a:lnTo>
                  <a:lnTo>
                    <a:pt x="273" y="1528"/>
                  </a:lnTo>
                  <a:lnTo>
                    <a:pt x="273" y="1674"/>
                  </a:lnTo>
                  <a:lnTo>
                    <a:pt x="419" y="1821"/>
                  </a:lnTo>
                  <a:lnTo>
                    <a:pt x="356" y="1842"/>
                  </a:lnTo>
                  <a:lnTo>
                    <a:pt x="482" y="1988"/>
                  </a:lnTo>
                  <a:lnTo>
                    <a:pt x="482" y="2051"/>
                  </a:lnTo>
                  <a:lnTo>
                    <a:pt x="545" y="2135"/>
                  </a:lnTo>
                  <a:lnTo>
                    <a:pt x="670" y="2135"/>
                  </a:lnTo>
                  <a:lnTo>
                    <a:pt x="754" y="2218"/>
                  </a:lnTo>
                  <a:lnTo>
                    <a:pt x="900" y="2239"/>
                  </a:lnTo>
                  <a:lnTo>
                    <a:pt x="900" y="2365"/>
                  </a:lnTo>
                  <a:lnTo>
                    <a:pt x="838" y="2448"/>
                  </a:lnTo>
                  <a:lnTo>
                    <a:pt x="796" y="2511"/>
                  </a:lnTo>
                  <a:lnTo>
                    <a:pt x="859" y="2532"/>
                  </a:lnTo>
                  <a:lnTo>
                    <a:pt x="942" y="2658"/>
                  </a:lnTo>
                  <a:lnTo>
                    <a:pt x="984" y="2658"/>
                  </a:lnTo>
                  <a:lnTo>
                    <a:pt x="1089" y="2741"/>
                  </a:lnTo>
                  <a:lnTo>
                    <a:pt x="1152" y="2846"/>
                  </a:lnTo>
                  <a:lnTo>
                    <a:pt x="1152" y="2992"/>
                  </a:lnTo>
                  <a:lnTo>
                    <a:pt x="1172" y="3076"/>
                  </a:lnTo>
                  <a:lnTo>
                    <a:pt x="1214" y="3034"/>
                  </a:lnTo>
                  <a:lnTo>
                    <a:pt x="1193" y="2951"/>
                  </a:lnTo>
                  <a:lnTo>
                    <a:pt x="1361" y="2867"/>
                  </a:lnTo>
                  <a:lnTo>
                    <a:pt x="1465" y="2846"/>
                  </a:lnTo>
                  <a:lnTo>
                    <a:pt x="1570" y="2762"/>
                  </a:lnTo>
                  <a:lnTo>
                    <a:pt x="1779" y="2720"/>
                  </a:lnTo>
                  <a:lnTo>
                    <a:pt x="1905" y="2720"/>
                  </a:lnTo>
                  <a:lnTo>
                    <a:pt x="2051" y="2679"/>
                  </a:lnTo>
                  <a:lnTo>
                    <a:pt x="2135" y="2679"/>
                  </a:lnTo>
                  <a:lnTo>
                    <a:pt x="2198" y="2574"/>
                  </a:lnTo>
                  <a:lnTo>
                    <a:pt x="2114" y="2469"/>
                  </a:lnTo>
                  <a:lnTo>
                    <a:pt x="2093" y="2365"/>
                  </a:lnTo>
                  <a:lnTo>
                    <a:pt x="2302" y="2197"/>
                  </a:lnTo>
                  <a:lnTo>
                    <a:pt x="2344" y="2051"/>
                  </a:lnTo>
                  <a:lnTo>
                    <a:pt x="2261" y="1925"/>
                  </a:lnTo>
                  <a:lnTo>
                    <a:pt x="2093" y="1737"/>
                  </a:lnTo>
                  <a:lnTo>
                    <a:pt x="2030" y="1507"/>
                  </a:lnTo>
                  <a:lnTo>
                    <a:pt x="2114" y="1423"/>
                  </a:lnTo>
                  <a:lnTo>
                    <a:pt x="2093" y="1319"/>
                  </a:lnTo>
                  <a:lnTo>
                    <a:pt x="2051" y="1193"/>
                  </a:lnTo>
                  <a:lnTo>
                    <a:pt x="2030" y="1109"/>
                  </a:lnTo>
                  <a:lnTo>
                    <a:pt x="2135" y="984"/>
                  </a:lnTo>
                  <a:lnTo>
                    <a:pt x="1926" y="963"/>
                  </a:lnTo>
                  <a:lnTo>
                    <a:pt x="1842" y="1088"/>
                  </a:lnTo>
                  <a:lnTo>
                    <a:pt x="1737" y="1005"/>
                  </a:lnTo>
                  <a:lnTo>
                    <a:pt x="1633" y="1047"/>
                  </a:lnTo>
                  <a:lnTo>
                    <a:pt x="1591" y="963"/>
                  </a:lnTo>
                  <a:lnTo>
                    <a:pt x="1382" y="879"/>
                  </a:lnTo>
                  <a:lnTo>
                    <a:pt x="1361" y="837"/>
                  </a:lnTo>
                  <a:lnTo>
                    <a:pt x="1424" y="691"/>
                  </a:lnTo>
                  <a:lnTo>
                    <a:pt x="1277" y="565"/>
                  </a:lnTo>
                  <a:lnTo>
                    <a:pt x="1110" y="482"/>
                  </a:lnTo>
                  <a:lnTo>
                    <a:pt x="1089" y="377"/>
                  </a:lnTo>
                  <a:lnTo>
                    <a:pt x="900" y="168"/>
                  </a:lnTo>
                  <a:lnTo>
                    <a:pt x="880" y="105"/>
                  </a:lnTo>
                  <a:lnTo>
                    <a:pt x="754" y="63"/>
                  </a:lnTo>
                  <a:lnTo>
                    <a:pt x="670" y="42"/>
                  </a:lnTo>
                  <a:lnTo>
                    <a:pt x="566" y="21"/>
                  </a:lnTo>
                  <a:lnTo>
                    <a:pt x="461"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 name="TextBox 304">
            <a:extLst>
              <a:ext uri="{FF2B5EF4-FFF2-40B4-BE49-F238E27FC236}">
                <a16:creationId xmlns:a16="http://schemas.microsoft.com/office/drawing/2014/main" id="{D548D2FC-B7FE-41F4-8456-379A1B6FC742}"/>
              </a:ext>
            </a:extLst>
          </p:cNvPr>
          <p:cNvSpPr txBox="1"/>
          <p:nvPr/>
        </p:nvSpPr>
        <p:spPr>
          <a:xfrm>
            <a:off x="8424100" y="4820380"/>
            <a:ext cx="756271" cy="307777"/>
          </a:xfrm>
          <a:prstGeom prst="rect">
            <a:avLst/>
          </a:prstGeom>
          <a:noFill/>
        </p:spPr>
        <p:txBody>
          <a:bodyPr wrap="square" rtlCol="0">
            <a:spAutoFit/>
          </a:bodyPr>
          <a:lstStyle/>
          <a:p>
            <a:r>
              <a:rPr lang="en-IN" dirty="0">
                <a:solidFill>
                  <a:schemeClr val="bg1"/>
                </a:solidFill>
              </a:rPr>
              <a:t>Vimal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8FFD5"/>
        </a:solidFill>
        <a:effectLst/>
      </p:bgPr>
    </p:bg>
    <p:spTree>
      <p:nvGrpSpPr>
        <p:cNvPr id="1" name="Shape 1282"/>
        <p:cNvGrpSpPr/>
        <p:nvPr/>
      </p:nvGrpSpPr>
      <p:grpSpPr>
        <a:xfrm>
          <a:off x="0" y="0"/>
          <a:ext cx="0" cy="0"/>
          <a:chOff x="0" y="0"/>
          <a:chExt cx="0" cy="0"/>
        </a:xfrm>
      </p:grpSpPr>
      <p:sp>
        <p:nvSpPr>
          <p:cNvPr id="1283" name="Google Shape;1283;p40"/>
          <p:cNvSpPr txBox="1">
            <a:spLocks noGrp="1"/>
          </p:cNvSpPr>
          <p:nvPr>
            <p:ph type="ctrTitle"/>
          </p:nvPr>
        </p:nvSpPr>
        <p:spPr>
          <a:xfrm>
            <a:off x="984474" y="446075"/>
            <a:ext cx="7940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REFERENCES</a:t>
            </a:r>
            <a:endParaRPr dirty="0"/>
          </a:p>
        </p:txBody>
      </p:sp>
      <p:sp>
        <p:nvSpPr>
          <p:cNvPr id="4" name="TextBox 3">
            <a:extLst>
              <a:ext uri="{FF2B5EF4-FFF2-40B4-BE49-F238E27FC236}">
                <a16:creationId xmlns:a16="http://schemas.microsoft.com/office/drawing/2014/main" id="{C5A9AFC1-CFAF-426A-B749-30860A309F94}"/>
              </a:ext>
            </a:extLst>
          </p:cNvPr>
          <p:cNvSpPr txBox="1"/>
          <p:nvPr/>
        </p:nvSpPr>
        <p:spPr>
          <a:xfrm>
            <a:off x="99237" y="1474381"/>
            <a:ext cx="4919330" cy="3477875"/>
          </a:xfrm>
          <a:prstGeom prst="rect">
            <a:avLst/>
          </a:prstGeom>
          <a:noFill/>
        </p:spPr>
        <p:txBody>
          <a:bodyPr wrap="square" rtlCol="0">
            <a:spAutoFit/>
          </a:bodyPr>
          <a:lstStyle/>
          <a:p>
            <a:pPr marL="285750" indent="-285750">
              <a:buClr>
                <a:schemeClr val="bg1"/>
              </a:buClr>
              <a:buSzPct val="106000"/>
              <a:buFont typeface="Arial" panose="020B0604020202020204" pitchFamily="34" charset="0"/>
              <a:buChar char="•"/>
            </a:pPr>
            <a:r>
              <a:rPr lang="en-IN" sz="2000" dirty="0">
                <a:solidFill>
                  <a:schemeClr val="bg1"/>
                </a:solidFill>
              </a:rPr>
              <a:t>A Comparative Study and Analysis of Time Series Forecasting Techniques </a:t>
            </a:r>
          </a:p>
          <a:p>
            <a:pPr marL="285750" indent="-285750">
              <a:buClr>
                <a:schemeClr val="bg1"/>
              </a:buClr>
              <a:buSzPct val="106000"/>
              <a:buFont typeface="Arial" panose="020B0604020202020204" pitchFamily="34" charset="0"/>
              <a:buChar char="•"/>
            </a:pPr>
            <a:r>
              <a:rPr lang="en-IN" sz="2000" dirty="0">
                <a:solidFill>
                  <a:schemeClr val="bg1"/>
                </a:solidFill>
              </a:rPr>
              <a:t>A Good Alternative for ARIMA Method For Seasonal  </a:t>
            </a:r>
            <a:r>
              <a:rPr lang="en-IN" sz="2000" dirty="0" err="1">
                <a:solidFill>
                  <a:schemeClr val="bg1"/>
                </a:solidFill>
              </a:rPr>
              <a:t>Univariate</a:t>
            </a:r>
            <a:r>
              <a:rPr lang="en-IN" sz="2000" dirty="0">
                <a:solidFill>
                  <a:schemeClr val="bg1"/>
                </a:solidFill>
              </a:rPr>
              <a:t> Time Series forecasting</a:t>
            </a:r>
          </a:p>
          <a:p>
            <a:pPr marL="285750" indent="-285750">
              <a:buClr>
                <a:schemeClr val="bg1"/>
              </a:buClr>
              <a:buSzPct val="106000"/>
              <a:buFont typeface="Arial" panose="020B0604020202020204" pitchFamily="34" charset="0"/>
              <a:buChar char="•"/>
            </a:pPr>
            <a:r>
              <a:rPr lang="en-IN" sz="2000" u="sng" dirty="0">
                <a:hlinkClick r:id="rId3"/>
              </a:rPr>
              <a:t>https://www.researchgate.net/post/What-are-the-weaknesses-of-time-series-model-and-how-could-it-be-improved</a:t>
            </a:r>
            <a:endParaRPr lang="en-IN" sz="2000" dirty="0">
              <a:solidFill>
                <a:schemeClr val="bg1"/>
              </a:solidFill>
              <a:latin typeface="Arial" panose="020B0604020202020204" pitchFamily="34" charset="0"/>
            </a:endParaRPr>
          </a:p>
          <a:p>
            <a:pPr marL="285750" indent="-285750">
              <a:buClr>
                <a:schemeClr val="bg1"/>
              </a:buClr>
              <a:buSzPct val="106000"/>
              <a:buFont typeface="Arial" panose="020B0604020202020204" pitchFamily="34" charset="0"/>
              <a:buChar char="•"/>
            </a:pPr>
            <a:r>
              <a:rPr lang="en-IN" sz="2000" u="sng" dirty="0">
                <a:hlinkClick r:id="rId4"/>
              </a:rPr>
              <a:t>https://www.researchgate.net/publication/229633091_Time_Series_Analysis</a:t>
            </a:r>
            <a:endParaRPr lang="en-IN" sz="2000" dirty="0">
              <a:solidFill>
                <a:schemeClr val="bg1"/>
              </a:solidFill>
              <a:latin typeface="Arial" panose="020B0604020202020204" pitchFamily="34" charset="0"/>
            </a:endParaRPr>
          </a:p>
          <a:p>
            <a:pPr marL="285750" indent="-285750">
              <a:buClr>
                <a:schemeClr val="bg1"/>
              </a:buClr>
              <a:buSzPct val="106000"/>
              <a:buFont typeface="Arial" panose="020B0604020202020204" pitchFamily="34" charset="0"/>
              <a:buChar char="•"/>
            </a:pPr>
            <a:endParaRPr lang="en-IN" sz="2000" dirty="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1"/>
        <p:cNvGrpSpPr/>
        <p:nvPr/>
      </p:nvGrpSpPr>
      <p:grpSpPr>
        <a:xfrm>
          <a:off x="0" y="0"/>
          <a:ext cx="0" cy="0"/>
          <a:chOff x="0" y="0"/>
          <a:chExt cx="0" cy="0"/>
        </a:xfrm>
      </p:grpSpPr>
      <p:sp>
        <p:nvSpPr>
          <p:cNvPr id="1122" name="Google Shape;1122;p38"/>
          <p:cNvSpPr txBox="1">
            <a:spLocks noGrp="1"/>
          </p:cNvSpPr>
          <p:nvPr>
            <p:ph type="ctrTitle"/>
          </p:nvPr>
        </p:nvSpPr>
        <p:spPr>
          <a:xfrm>
            <a:off x="3999720" y="1728313"/>
            <a:ext cx="3578100" cy="94074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THANKS!</a:t>
            </a:r>
            <a:endParaRPr dirty="0"/>
          </a:p>
        </p:txBody>
      </p:sp>
      <p:grpSp>
        <p:nvGrpSpPr>
          <p:cNvPr id="1124" name="Google Shape;1124;p38"/>
          <p:cNvGrpSpPr/>
          <p:nvPr/>
        </p:nvGrpSpPr>
        <p:grpSpPr>
          <a:xfrm flipH="1">
            <a:off x="-4531426" y="-117297"/>
            <a:ext cx="7324051" cy="5378088"/>
            <a:chOff x="238125" y="262775"/>
            <a:chExt cx="7092825" cy="5151425"/>
          </a:xfrm>
        </p:grpSpPr>
        <p:sp>
          <p:nvSpPr>
            <p:cNvPr id="1125" name="Google Shape;1125;p38"/>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8"/>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8"/>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8"/>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8"/>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8"/>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8"/>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8"/>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8"/>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8"/>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8"/>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8"/>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8"/>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8"/>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8"/>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8"/>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8"/>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8"/>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8"/>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8"/>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8"/>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8"/>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8"/>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8"/>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8"/>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8"/>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8"/>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8"/>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8"/>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8"/>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8"/>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8"/>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8"/>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8"/>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8"/>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8"/>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8"/>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8"/>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8"/>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8"/>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8"/>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8"/>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8"/>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8"/>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8"/>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8"/>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8"/>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8"/>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8"/>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8"/>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8"/>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8"/>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8"/>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8"/>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8"/>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8"/>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8"/>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8"/>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8"/>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8"/>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8"/>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8"/>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8"/>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8"/>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8"/>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8"/>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8"/>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8"/>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8"/>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8"/>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8"/>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8"/>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8"/>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8"/>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8"/>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8"/>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8"/>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8"/>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8"/>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8"/>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8"/>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8"/>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8"/>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8"/>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8"/>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8"/>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8"/>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8"/>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8"/>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8"/>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8"/>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8"/>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8"/>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8"/>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8"/>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8"/>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8"/>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8"/>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8"/>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8"/>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8"/>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8"/>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8"/>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8"/>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8"/>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8"/>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8"/>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8"/>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8"/>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8"/>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8"/>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8"/>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8"/>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8"/>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8"/>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8"/>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8"/>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8"/>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8"/>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8"/>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8"/>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8"/>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8"/>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8"/>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8"/>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8"/>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8"/>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8"/>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8"/>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8"/>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8"/>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8"/>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8"/>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8"/>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8"/>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8"/>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8"/>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8"/>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8"/>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8"/>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1"/>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TABLE OF CONTENTS</a:t>
            </a:r>
            <a:endParaRPr dirty="0"/>
          </a:p>
        </p:txBody>
      </p:sp>
      <p:sp>
        <p:nvSpPr>
          <p:cNvPr id="216" name="Google Shape;216;p21"/>
          <p:cNvSpPr txBox="1">
            <a:spLocks noGrp="1"/>
          </p:cNvSpPr>
          <p:nvPr>
            <p:ph type="title" idx="2"/>
          </p:nvPr>
        </p:nvSpPr>
        <p:spPr>
          <a:xfrm>
            <a:off x="5167125" y="190125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04</a:t>
            </a:r>
            <a:endParaRPr>
              <a:solidFill>
                <a:schemeClr val="accent1"/>
              </a:solidFill>
            </a:endParaRPr>
          </a:p>
        </p:txBody>
      </p:sp>
      <p:sp>
        <p:nvSpPr>
          <p:cNvPr id="218" name="Google Shape;218;p21"/>
          <p:cNvSpPr txBox="1">
            <a:spLocks noGrp="1"/>
          </p:cNvSpPr>
          <p:nvPr>
            <p:ph type="title" idx="4"/>
          </p:nvPr>
        </p:nvSpPr>
        <p:spPr>
          <a:xfrm>
            <a:off x="5167125" y="2797975"/>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05</a:t>
            </a:r>
            <a:endParaRPr>
              <a:solidFill>
                <a:schemeClr val="accent1"/>
              </a:solidFill>
            </a:endParaRPr>
          </a:p>
        </p:txBody>
      </p:sp>
      <p:sp>
        <p:nvSpPr>
          <p:cNvPr id="220" name="Google Shape;220;p21"/>
          <p:cNvSpPr txBox="1">
            <a:spLocks noGrp="1"/>
          </p:cNvSpPr>
          <p:nvPr>
            <p:ph type="title" idx="6"/>
          </p:nvPr>
        </p:nvSpPr>
        <p:spPr>
          <a:xfrm>
            <a:off x="5167125" y="369470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06</a:t>
            </a:r>
            <a:endParaRPr>
              <a:solidFill>
                <a:schemeClr val="accent1"/>
              </a:solidFill>
            </a:endParaRPr>
          </a:p>
        </p:txBody>
      </p:sp>
      <p:sp>
        <p:nvSpPr>
          <p:cNvPr id="222" name="Google Shape;222;p21"/>
          <p:cNvSpPr txBox="1">
            <a:spLocks noGrp="1"/>
          </p:cNvSpPr>
          <p:nvPr>
            <p:ph type="title" idx="8"/>
          </p:nvPr>
        </p:nvSpPr>
        <p:spPr>
          <a:xfrm>
            <a:off x="2827575" y="190125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01</a:t>
            </a:r>
            <a:endParaRPr>
              <a:solidFill>
                <a:schemeClr val="accent1"/>
              </a:solidFill>
            </a:endParaRPr>
          </a:p>
        </p:txBody>
      </p:sp>
      <p:sp>
        <p:nvSpPr>
          <p:cNvPr id="224" name="Google Shape;224;p21"/>
          <p:cNvSpPr txBox="1">
            <a:spLocks noGrp="1"/>
          </p:cNvSpPr>
          <p:nvPr>
            <p:ph type="title" idx="13"/>
          </p:nvPr>
        </p:nvSpPr>
        <p:spPr>
          <a:xfrm>
            <a:off x="2827575" y="2797975"/>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02</a:t>
            </a:r>
            <a:endParaRPr>
              <a:solidFill>
                <a:schemeClr val="accent1"/>
              </a:solidFill>
            </a:endParaRPr>
          </a:p>
        </p:txBody>
      </p:sp>
      <p:sp>
        <p:nvSpPr>
          <p:cNvPr id="226" name="Google Shape;226;p21"/>
          <p:cNvSpPr txBox="1">
            <a:spLocks noGrp="1"/>
          </p:cNvSpPr>
          <p:nvPr>
            <p:ph type="title" idx="15"/>
          </p:nvPr>
        </p:nvSpPr>
        <p:spPr>
          <a:xfrm>
            <a:off x="2827575" y="369470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03</a:t>
            </a:r>
            <a:endParaRPr>
              <a:solidFill>
                <a:schemeClr val="accent1"/>
              </a:solidFill>
            </a:endParaRPr>
          </a:p>
        </p:txBody>
      </p:sp>
      <p:sp>
        <p:nvSpPr>
          <p:cNvPr id="227" name="Google Shape;227;p21"/>
          <p:cNvSpPr txBox="1">
            <a:spLocks noGrp="1"/>
          </p:cNvSpPr>
          <p:nvPr>
            <p:ph type="ctrTitle" idx="16"/>
          </p:nvPr>
        </p:nvSpPr>
        <p:spPr>
          <a:xfrm>
            <a:off x="1224749" y="2115359"/>
            <a:ext cx="1575596" cy="319235"/>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Introduction</a:t>
            </a:r>
            <a:endParaRPr dirty="0"/>
          </a:p>
        </p:txBody>
      </p:sp>
      <p:sp>
        <p:nvSpPr>
          <p:cNvPr id="228" name="Google Shape;228;p21"/>
          <p:cNvSpPr txBox="1">
            <a:spLocks noGrp="1"/>
          </p:cNvSpPr>
          <p:nvPr>
            <p:ph type="ctrTitle" idx="17"/>
          </p:nvPr>
        </p:nvSpPr>
        <p:spPr>
          <a:xfrm>
            <a:off x="1186655" y="3021909"/>
            <a:ext cx="1575596" cy="28636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dirty="0"/>
              <a:t>Motivation</a:t>
            </a:r>
            <a:endParaRPr dirty="0"/>
          </a:p>
        </p:txBody>
      </p:sp>
      <p:sp>
        <p:nvSpPr>
          <p:cNvPr id="229" name="Google Shape;229;p21"/>
          <p:cNvSpPr txBox="1">
            <a:spLocks noGrp="1"/>
          </p:cNvSpPr>
          <p:nvPr>
            <p:ph type="ctrTitle" idx="18"/>
          </p:nvPr>
        </p:nvSpPr>
        <p:spPr>
          <a:xfrm>
            <a:off x="643488" y="3863900"/>
            <a:ext cx="2076000" cy="437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dirty="0"/>
              <a:t>Literature Survey and Research Gaps</a:t>
            </a:r>
            <a:endParaRPr dirty="0"/>
          </a:p>
        </p:txBody>
      </p:sp>
      <p:sp>
        <p:nvSpPr>
          <p:cNvPr id="230" name="Google Shape;230;p21"/>
          <p:cNvSpPr txBox="1">
            <a:spLocks noGrp="1"/>
          </p:cNvSpPr>
          <p:nvPr>
            <p:ph type="ctrTitle" idx="19"/>
          </p:nvPr>
        </p:nvSpPr>
        <p:spPr>
          <a:xfrm>
            <a:off x="6329324" y="1998760"/>
            <a:ext cx="2076000" cy="39462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IN" dirty="0"/>
              <a:t>Objective</a:t>
            </a:r>
            <a:endParaRPr dirty="0"/>
          </a:p>
        </p:txBody>
      </p:sp>
      <p:sp>
        <p:nvSpPr>
          <p:cNvPr id="231" name="Google Shape;231;p21"/>
          <p:cNvSpPr txBox="1">
            <a:spLocks noGrp="1"/>
          </p:cNvSpPr>
          <p:nvPr>
            <p:ph type="ctrTitle" idx="20"/>
          </p:nvPr>
        </p:nvSpPr>
        <p:spPr>
          <a:xfrm>
            <a:off x="6329324" y="2946109"/>
            <a:ext cx="2076000" cy="3417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IN" dirty="0"/>
              <a:t>Methodology</a:t>
            </a:r>
            <a:endParaRPr dirty="0"/>
          </a:p>
        </p:txBody>
      </p:sp>
      <p:sp>
        <p:nvSpPr>
          <p:cNvPr id="232" name="Google Shape;232;p21"/>
          <p:cNvSpPr txBox="1">
            <a:spLocks noGrp="1"/>
          </p:cNvSpPr>
          <p:nvPr>
            <p:ph type="ctrTitle" idx="21"/>
          </p:nvPr>
        </p:nvSpPr>
        <p:spPr>
          <a:xfrm>
            <a:off x="6329787" y="3746159"/>
            <a:ext cx="20760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Results , Conclusion and References</a:t>
            </a:r>
            <a:endParaRPr dirty="0"/>
          </a:p>
        </p:txBody>
      </p:sp>
      <p:sp>
        <p:nvSpPr>
          <p:cNvPr id="233" name="Google Shape;233;p21"/>
          <p:cNvSpPr/>
          <p:nvPr/>
        </p:nvSpPr>
        <p:spPr>
          <a:xfrm>
            <a:off x="3597855" y="3835194"/>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21"/>
          <p:cNvGrpSpPr/>
          <p:nvPr/>
        </p:nvGrpSpPr>
        <p:grpSpPr>
          <a:xfrm>
            <a:off x="3533629" y="2046809"/>
            <a:ext cx="428915" cy="426116"/>
            <a:chOff x="6226275" y="3911538"/>
            <a:chExt cx="900325" cy="894450"/>
          </a:xfrm>
        </p:grpSpPr>
        <p:sp>
          <p:nvSpPr>
            <p:cNvPr id="235" name="Google Shape;235;p21"/>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1"/>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1"/>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1"/>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1"/>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1"/>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1"/>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1"/>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 name="Google Shape;243;p21"/>
          <p:cNvSpPr/>
          <p:nvPr/>
        </p:nvSpPr>
        <p:spPr>
          <a:xfrm>
            <a:off x="3597844" y="2922788"/>
            <a:ext cx="428938" cy="428938"/>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 name="Google Shape;244;p21"/>
          <p:cNvGrpSpPr/>
          <p:nvPr/>
        </p:nvGrpSpPr>
        <p:grpSpPr>
          <a:xfrm>
            <a:off x="5109482" y="2921464"/>
            <a:ext cx="432964" cy="431586"/>
            <a:chOff x="5812000" y="2553488"/>
            <a:chExt cx="769850" cy="767400"/>
          </a:xfrm>
        </p:grpSpPr>
        <p:sp>
          <p:nvSpPr>
            <p:cNvPr id="245" name="Google Shape;245;p21"/>
            <p:cNvSpPr/>
            <p:nvPr/>
          </p:nvSpPr>
          <p:spPr>
            <a:xfrm>
              <a:off x="5858475" y="2553488"/>
              <a:ext cx="150900" cy="150900"/>
            </a:xfrm>
            <a:custGeom>
              <a:avLst/>
              <a:gdLst/>
              <a:ahLst/>
              <a:cxnLst/>
              <a:rect l="l" t="t" r="r" b="b"/>
              <a:pathLst>
                <a:path w="6036"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1"/>
            <p:cNvSpPr/>
            <p:nvPr/>
          </p:nvSpPr>
          <p:spPr>
            <a:xfrm>
              <a:off x="5812000" y="2732888"/>
              <a:ext cx="244675" cy="425725"/>
            </a:xfrm>
            <a:custGeom>
              <a:avLst/>
              <a:gdLst/>
              <a:ahLst/>
              <a:cxnLst/>
              <a:rect l="l" t="t" r="r" b="b"/>
              <a:pathLst>
                <a:path w="9787" h="17029" extrusionOk="0">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1"/>
            <p:cNvSpPr/>
            <p:nvPr/>
          </p:nvSpPr>
          <p:spPr>
            <a:xfrm>
              <a:off x="6384475" y="2553488"/>
              <a:ext cx="150875" cy="150900"/>
            </a:xfrm>
            <a:custGeom>
              <a:avLst/>
              <a:gdLst/>
              <a:ahLst/>
              <a:cxnLst/>
              <a:rect l="l" t="t" r="r" b="b"/>
              <a:pathLst>
                <a:path w="6035"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1"/>
            <p:cNvSpPr/>
            <p:nvPr/>
          </p:nvSpPr>
          <p:spPr>
            <a:xfrm>
              <a:off x="6337975" y="2732088"/>
              <a:ext cx="243875" cy="425700"/>
            </a:xfrm>
            <a:custGeom>
              <a:avLst/>
              <a:gdLst/>
              <a:ahLst/>
              <a:cxnLst/>
              <a:rect l="l" t="t" r="r" b="b"/>
              <a:pathLst>
                <a:path w="9755" h="17028" extrusionOk="0">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1"/>
            <p:cNvSpPr/>
            <p:nvPr/>
          </p:nvSpPr>
          <p:spPr>
            <a:xfrm>
              <a:off x="6057450" y="2834013"/>
              <a:ext cx="279750" cy="486875"/>
            </a:xfrm>
            <a:custGeom>
              <a:avLst/>
              <a:gdLst/>
              <a:ahLst/>
              <a:cxnLst/>
              <a:rect l="l" t="t" r="r" b="b"/>
              <a:pathLst>
                <a:path w="11190" h="19475" extrusionOk="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1"/>
            <p:cNvSpPr/>
            <p:nvPr/>
          </p:nvSpPr>
          <p:spPr>
            <a:xfrm>
              <a:off x="6108825" y="2627688"/>
              <a:ext cx="175375" cy="175375"/>
            </a:xfrm>
            <a:custGeom>
              <a:avLst/>
              <a:gdLst/>
              <a:ahLst/>
              <a:cxnLst/>
              <a:rect l="l" t="t" r="r" b="b"/>
              <a:pathLst>
                <a:path w="7015" h="7015" extrusionOk="0">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 name="Google Shape;251;p21"/>
          <p:cNvSpPr/>
          <p:nvPr/>
        </p:nvSpPr>
        <p:spPr>
          <a:xfrm>
            <a:off x="5109480" y="3832541"/>
            <a:ext cx="432968" cy="433836"/>
          </a:xfrm>
          <a:custGeom>
            <a:avLst/>
            <a:gdLst/>
            <a:ahLst/>
            <a:cxnLst/>
            <a:rect l="l" t="t" r="r" b="b"/>
            <a:pathLst>
              <a:path w="32426" h="32491" extrusionOk="0">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1"/>
          <p:cNvSpPr/>
          <p:nvPr/>
        </p:nvSpPr>
        <p:spPr>
          <a:xfrm>
            <a:off x="5087875" y="2087844"/>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2"/>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dirty="0"/>
              <a:t>INTRODUCTION</a:t>
            </a:r>
            <a:endParaRPr sz="3000" dirty="0"/>
          </a:p>
        </p:txBody>
      </p:sp>
      <p:sp>
        <p:nvSpPr>
          <p:cNvPr id="259" name="Google Shape;259;p22"/>
          <p:cNvSpPr txBox="1">
            <a:spLocks noGrp="1"/>
          </p:cNvSpPr>
          <p:nvPr>
            <p:ph type="subTitle" idx="1"/>
          </p:nvPr>
        </p:nvSpPr>
        <p:spPr>
          <a:xfrm>
            <a:off x="4893700" y="2746374"/>
            <a:ext cx="3605258" cy="1825621"/>
          </a:xfrm>
          <a:prstGeom prst="rect">
            <a:avLst/>
          </a:prstGeom>
        </p:spPr>
        <p:txBody>
          <a:bodyPr spcFirstLastPara="1" wrap="square" lIns="91425" tIns="91425" rIns="91425" bIns="91425" anchor="t" anchorCtr="0">
            <a:noAutofit/>
          </a:bodyPr>
          <a:lstStyle/>
          <a:p>
            <a:pPr marL="0" lvl="0" indent="0">
              <a:buClr>
                <a:schemeClr val="dk1"/>
              </a:buClr>
            </a:pPr>
            <a:r>
              <a:rPr lang="en-US" sz="1400" dirty="0"/>
              <a:t>In a time series, time is often the independent variable and the goal is usually to make a forecast for the future. In particular, a time series allows one to see what factors influence certain variables from period to period.</a:t>
            </a:r>
            <a:endParaRPr sz="1300" dirty="0">
              <a:solidFill>
                <a:schemeClr val="bg1"/>
              </a:solidFill>
            </a:endParaRPr>
          </a:p>
        </p:txBody>
      </p:sp>
      <p:cxnSp>
        <p:nvCxnSpPr>
          <p:cNvPr id="260" name="Google Shape;260;p22"/>
          <p:cNvCxnSpPr/>
          <p:nvPr/>
        </p:nvCxnSpPr>
        <p:spPr>
          <a:xfrm>
            <a:off x="4969825" y="2283850"/>
            <a:ext cx="4448400" cy="0"/>
          </a:xfrm>
          <a:prstGeom prst="straightConnector1">
            <a:avLst/>
          </a:prstGeom>
          <a:noFill/>
          <a:ln w="9525" cap="flat" cmpd="sng">
            <a:solidFill>
              <a:schemeClr val="accent1"/>
            </a:solidFill>
            <a:prstDash val="solid"/>
            <a:round/>
            <a:headEnd type="none" w="med" len="med"/>
            <a:tailEnd type="none" w="med" len="med"/>
          </a:ln>
        </p:spPr>
      </p:cxnSp>
      <p:grpSp>
        <p:nvGrpSpPr>
          <p:cNvPr id="261" name="Google Shape;261;p22"/>
          <p:cNvGrpSpPr/>
          <p:nvPr/>
        </p:nvGrpSpPr>
        <p:grpSpPr>
          <a:xfrm>
            <a:off x="1110251" y="1395327"/>
            <a:ext cx="2342144" cy="1664528"/>
            <a:chOff x="160325" y="221250"/>
            <a:chExt cx="7199950" cy="5116900"/>
          </a:xfrm>
        </p:grpSpPr>
        <p:sp>
          <p:nvSpPr>
            <p:cNvPr id="262" name="Google Shape;262;p22"/>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2"/>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2"/>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6" name="Google Shape;266;p22"/>
          <p:cNvSpPr txBox="1">
            <a:spLocks noGrp="1"/>
          </p:cNvSpPr>
          <p:nvPr>
            <p:ph type="ctrTitle"/>
          </p:nvPr>
        </p:nvSpPr>
        <p:spPr>
          <a:xfrm>
            <a:off x="1047575" y="3192350"/>
            <a:ext cx="24675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48FFD5"/>
                </a:solidFill>
                <a:latin typeface="Impact"/>
                <a:ea typeface="Impact"/>
                <a:cs typeface="Impact"/>
                <a:sym typeface="Impact"/>
              </a:rPr>
              <a:t>Time series</a:t>
            </a:r>
            <a:endParaRPr dirty="0">
              <a:solidFill>
                <a:srgbClr val="48FFD5"/>
              </a:solidFill>
              <a:latin typeface="Impact"/>
              <a:ea typeface="Impact"/>
              <a:cs typeface="Impact"/>
              <a:sym typeface="Impact"/>
            </a:endParaRPr>
          </a:p>
        </p:txBody>
      </p:sp>
      <p:sp>
        <p:nvSpPr>
          <p:cNvPr id="2" name="TextBox 1">
            <a:extLst>
              <a:ext uri="{FF2B5EF4-FFF2-40B4-BE49-F238E27FC236}">
                <a16:creationId xmlns:a16="http://schemas.microsoft.com/office/drawing/2014/main" id="{6E34ACA8-E2DB-4B86-B9F1-5AE2611687DC}"/>
              </a:ext>
            </a:extLst>
          </p:cNvPr>
          <p:cNvSpPr txBox="1"/>
          <p:nvPr/>
        </p:nvSpPr>
        <p:spPr>
          <a:xfrm>
            <a:off x="8424100" y="4820380"/>
            <a:ext cx="756271" cy="307777"/>
          </a:xfrm>
          <a:prstGeom prst="rect">
            <a:avLst/>
          </a:prstGeom>
          <a:noFill/>
        </p:spPr>
        <p:txBody>
          <a:bodyPr wrap="square" rtlCol="0">
            <a:spAutoFit/>
          </a:bodyPr>
          <a:lstStyle/>
          <a:p>
            <a:r>
              <a:rPr lang="en-IN" dirty="0">
                <a:solidFill>
                  <a:schemeClr val="bg1"/>
                </a:solidFill>
              </a:rPr>
              <a:t>Vimal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FFFFFF"/>
                </a:solidFill>
              </a:rPr>
              <a:t>ABOUT THE PROJECT</a:t>
            </a:r>
            <a:endParaRPr dirty="0">
              <a:solidFill>
                <a:srgbClr val="FFFFFF"/>
              </a:solidFill>
            </a:endParaRPr>
          </a:p>
        </p:txBody>
      </p:sp>
      <p:sp>
        <p:nvSpPr>
          <p:cNvPr id="293" name="Google Shape;293;p24"/>
          <p:cNvSpPr txBox="1">
            <a:spLocks noGrp="1"/>
          </p:cNvSpPr>
          <p:nvPr>
            <p:ph type="subTitle" idx="1"/>
          </p:nvPr>
        </p:nvSpPr>
        <p:spPr>
          <a:xfrm>
            <a:off x="4893699" y="2746375"/>
            <a:ext cx="3591081" cy="1726346"/>
          </a:xfrm>
          <a:prstGeom prst="rect">
            <a:avLst/>
          </a:prstGeom>
        </p:spPr>
        <p:txBody>
          <a:bodyPr spcFirstLastPara="1" wrap="square" lIns="91425" tIns="91425" rIns="91425" bIns="91425" anchor="t" anchorCtr="0">
            <a:noAutofit/>
          </a:bodyPr>
          <a:lstStyle/>
          <a:p>
            <a:pPr marL="0" lvl="0" indent="0">
              <a:buClr>
                <a:schemeClr val="dk1"/>
              </a:buClr>
            </a:pPr>
            <a:r>
              <a:rPr lang="en-US" sz="1400" b="1" dirty="0">
                <a:solidFill>
                  <a:schemeClr val="bg1"/>
                </a:solidFill>
              </a:rPr>
              <a:t>By using the covid19 dataset and time series forecasting algorithm using ARIMA we will predict the upcoming trends of the virus spreading. As noticed by experts the virus spreads and peaks during a certain period, we can use this model to predict when exactly the peak is going to come.</a:t>
            </a:r>
          </a:p>
        </p:txBody>
      </p:sp>
      <p:cxnSp>
        <p:nvCxnSpPr>
          <p:cNvPr id="294" name="Google Shape;294;p24"/>
          <p:cNvCxnSpPr/>
          <p:nvPr/>
        </p:nvCxnSpPr>
        <p:spPr>
          <a:xfrm>
            <a:off x="4979350" y="2275303"/>
            <a:ext cx="4448400" cy="0"/>
          </a:xfrm>
          <a:prstGeom prst="straightConnector1">
            <a:avLst/>
          </a:prstGeom>
          <a:noFill/>
          <a:ln w="9525" cap="flat" cmpd="sng">
            <a:solidFill>
              <a:schemeClr val="accent1"/>
            </a:solidFill>
            <a:prstDash val="solid"/>
            <a:round/>
            <a:headEnd type="none" w="med" len="med"/>
            <a:tailEnd type="none" w="med" len="med"/>
          </a:ln>
        </p:spPr>
      </p:cxnSp>
      <p:sp>
        <p:nvSpPr>
          <p:cNvPr id="295" name="Google Shape;295;p24"/>
          <p:cNvSpPr/>
          <p:nvPr/>
        </p:nvSpPr>
        <p:spPr>
          <a:xfrm>
            <a:off x="195359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4"/>
          <p:cNvSpPr/>
          <p:nvPr/>
        </p:nvSpPr>
        <p:spPr>
          <a:xfrm>
            <a:off x="2056879" y="199217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4"/>
          <p:cNvSpPr/>
          <p:nvPr/>
        </p:nvSpPr>
        <p:spPr>
          <a:xfrm>
            <a:off x="2396132"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4"/>
          <p:cNvSpPr/>
          <p:nvPr/>
        </p:nvSpPr>
        <p:spPr>
          <a:xfrm>
            <a:off x="2392035"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4"/>
          <p:cNvSpPr/>
          <p:nvPr/>
        </p:nvSpPr>
        <p:spPr>
          <a:xfrm>
            <a:off x="225181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p:nvPr/>
        </p:nvSpPr>
        <p:spPr>
          <a:xfrm>
            <a:off x="2326365" y="3384094"/>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4"/>
          <p:cNvSpPr/>
          <p:nvPr/>
        </p:nvSpPr>
        <p:spPr>
          <a:xfrm>
            <a:off x="2327052" y="3444293"/>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4"/>
          <p:cNvSpPr/>
          <p:nvPr/>
        </p:nvSpPr>
        <p:spPr>
          <a:xfrm>
            <a:off x="2411185" y="3474385"/>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4"/>
          <p:cNvSpPr/>
          <p:nvPr/>
        </p:nvSpPr>
        <p:spPr>
          <a:xfrm>
            <a:off x="2848263" y="3444293"/>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4"/>
          <p:cNvSpPr/>
          <p:nvPr/>
        </p:nvSpPr>
        <p:spPr>
          <a:xfrm>
            <a:off x="2878356" y="3081768"/>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4"/>
          <p:cNvSpPr/>
          <p:nvPr/>
        </p:nvSpPr>
        <p:spPr>
          <a:xfrm>
            <a:off x="2878356" y="302431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4"/>
          <p:cNvSpPr/>
          <p:nvPr/>
        </p:nvSpPr>
        <p:spPr>
          <a:xfrm>
            <a:off x="2970695" y="3024319"/>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4"/>
          <p:cNvSpPr/>
          <p:nvPr/>
        </p:nvSpPr>
        <p:spPr>
          <a:xfrm>
            <a:off x="3344151" y="3024319"/>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4"/>
          <p:cNvSpPr/>
          <p:nvPr/>
        </p:nvSpPr>
        <p:spPr>
          <a:xfrm>
            <a:off x="3373557" y="3107076"/>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4"/>
          <p:cNvSpPr/>
          <p:nvPr/>
        </p:nvSpPr>
        <p:spPr>
          <a:xfrm>
            <a:off x="3373557" y="3425816"/>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4"/>
          <p:cNvSpPr/>
          <p:nvPr/>
        </p:nvSpPr>
        <p:spPr>
          <a:xfrm>
            <a:off x="1673154" y="2077680"/>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4"/>
          <p:cNvSpPr/>
          <p:nvPr/>
        </p:nvSpPr>
        <p:spPr>
          <a:xfrm>
            <a:off x="1736762" y="2077680"/>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4"/>
          <p:cNvSpPr/>
          <p:nvPr/>
        </p:nvSpPr>
        <p:spPr>
          <a:xfrm>
            <a:off x="180448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4"/>
          <p:cNvSpPr/>
          <p:nvPr/>
        </p:nvSpPr>
        <p:spPr>
          <a:xfrm>
            <a:off x="1833900" y="2169332"/>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4"/>
          <p:cNvSpPr/>
          <p:nvPr/>
        </p:nvSpPr>
        <p:spPr>
          <a:xfrm>
            <a:off x="183457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4"/>
          <p:cNvSpPr/>
          <p:nvPr/>
        </p:nvSpPr>
        <p:spPr>
          <a:xfrm>
            <a:off x="1923504" y="2695323"/>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4"/>
          <p:cNvSpPr/>
          <p:nvPr/>
        </p:nvSpPr>
        <p:spPr>
          <a:xfrm>
            <a:off x="2634164" y="2695323"/>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4"/>
          <p:cNvSpPr/>
          <p:nvPr/>
        </p:nvSpPr>
        <p:spPr>
          <a:xfrm>
            <a:off x="260885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1611594" y="363922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172445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1754551" y="323840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175455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1840732" y="317957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274018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2770275" y="3289706"/>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269914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4"/>
          <p:cNvSpPr/>
          <p:nvPr/>
        </p:nvSpPr>
        <p:spPr>
          <a:xfrm>
            <a:off x="2526098" y="3007905"/>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4"/>
          <p:cNvSpPr/>
          <p:nvPr/>
        </p:nvSpPr>
        <p:spPr>
          <a:xfrm>
            <a:off x="2526098" y="25489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4"/>
          <p:cNvSpPr/>
          <p:nvPr/>
        </p:nvSpPr>
        <p:spPr>
          <a:xfrm>
            <a:off x="252678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4"/>
          <p:cNvSpPr/>
          <p:nvPr/>
        </p:nvSpPr>
        <p:spPr>
          <a:xfrm>
            <a:off x="2615014" y="24921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4"/>
          <p:cNvSpPr/>
          <p:nvPr/>
        </p:nvSpPr>
        <p:spPr>
          <a:xfrm>
            <a:off x="354934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4"/>
          <p:cNvSpPr/>
          <p:nvPr/>
        </p:nvSpPr>
        <p:spPr>
          <a:xfrm>
            <a:off x="3579448" y="23505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4"/>
          <p:cNvSpPr/>
          <p:nvPr/>
        </p:nvSpPr>
        <p:spPr>
          <a:xfrm>
            <a:off x="3579448" y="22979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4"/>
          <p:cNvSpPr/>
          <p:nvPr/>
        </p:nvSpPr>
        <p:spPr>
          <a:xfrm>
            <a:off x="247343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4"/>
          <p:cNvSpPr/>
          <p:nvPr/>
        </p:nvSpPr>
        <p:spPr>
          <a:xfrm>
            <a:off x="2811324" y="1640604"/>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4"/>
          <p:cNvSpPr/>
          <p:nvPr/>
        </p:nvSpPr>
        <p:spPr>
          <a:xfrm>
            <a:off x="2811324" y="1728160"/>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4"/>
          <p:cNvSpPr/>
          <p:nvPr/>
        </p:nvSpPr>
        <p:spPr>
          <a:xfrm>
            <a:off x="278190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4"/>
          <p:cNvSpPr/>
          <p:nvPr/>
        </p:nvSpPr>
        <p:spPr>
          <a:xfrm>
            <a:off x="2296272" y="2334173"/>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4"/>
          <p:cNvSpPr/>
          <p:nvPr/>
        </p:nvSpPr>
        <p:spPr>
          <a:xfrm>
            <a:off x="223744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4"/>
          <p:cNvSpPr/>
          <p:nvPr/>
        </p:nvSpPr>
        <p:spPr>
          <a:xfrm>
            <a:off x="2237448" y="2418993"/>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4"/>
          <p:cNvSpPr/>
          <p:nvPr/>
        </p:nvSpPr>
        <p:spPr>
          <a:xfrm>
            <a:off x="2237448" y="2857429"/>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4"/>
          <p:cNvSpPr/>
          <p:nvPr/>
        </p:nvSpPr>
        <p:spPr>
          <a:xfrm>
            <a:off x="216632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2" name="Google Shape;342;p24"/>
          <p:cNvGrpSpPr/>
          <p:nvPr/>
        </p:nvGrpSpPr>
        <p:grpSpPr>
          <a:xfrm>
            <a:off x="2624430" y="1068391"/>
            <a:ext cx="373819" cy="412843"/>
            <a:chOff x="3040350" y="1113200"/>
            <a:chExt cx="1704600" cy="1882550"/>
          </a:xfrm>
        </p:grpSpPr>
        <p:sp>
          <p:nvSpPr>
            <p:cNvPr id="343" name="Google Shape;343;p24"/>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sp>
          <p:nvSpPr>
            <p:cNvPr id="344" name="Google Shape;344;p24"/>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grpSp>
      <p:grpSp>
        <p:nvGrpSpPr>
          <p:cNvPr id="345" name="Google Shape;345;p24"/>
          <p:cNvGrpSpPr/>
          <p:nvPr/>
        </p:nvGrpSpPr>
        <p:grpSpPr>
          <a:xfrm>
            <a:off x="3390291" y="1782576"/>
            <a:ext cx="406573" cy="402537"/>
            <a:chOff x="462200" y="569000"/>
            <a:chExt cx="1901650" cy="1882775"/>
          </a:xfrm>
        </p:grpSpPr>
        <p:sp>
          <p:nvSpPr>
            <p:cNvPr id="346" name="Google Shape;346;p24"/>
            <p:cNvSpPr/>
            <p:nvPr/>
          </p:nvSpPr>
          <p:spPr>
            <a:xfrm>
              <a:off x="462200" y="890525"/>
              <a:ext cx="1573675" cy="1561250"/>
            </a:xfrm>
            <a:custGeom>
              <a:avLst/>
              <a:gdLst/>
              <a:ahLst/>
              <a:cxnLst/>
              <a:rect l="l" t="t" r="r" b="b"/>
              <a:pathLst>
                <a:path w="62947" h="62450" extrusionOk="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4"/>
            <p:cNvSpPr/>
            <p:nvPr/>
          </p:nvSpPr>
          <p:spPr>
            <a:xfrm>
              <a:off x="1198700" y="569000"/>
              <a:ext cx="1165150" cy="1158700"/>
            </a:xfrm>
            <a:custGeom>
              <a:avLst/>
              <a:gdLst/>
              <a:ahLst/>
              <a:cxnLst/>
              <a:rect l="l" t="t" r="r" b="b"/>
              <a:pathLst>
                <a:path w="46606" h="46348" extrusionOk="0">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4"/>
            <p:cNvSpPr/>
            <p:nvPr/>
          </p:nvSpPr>
          <p:spPr>
            <a:xfrm>
              <a:off x="1307825" y="1322925"/>
              <a:ext cx="159450" cy="146850"/>
            </a:xfrm>
            <a:custGeom>
              <a:avLst/>
              <a:gdLst/>
              <a:ahLst/>
              <a:cxnLst/>
              <a:rect l="l" t="t" r="r" b="b"/>
              <a:pathLst>
                <a:path w="6378" h="5874" extrusionOk="0">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4"/>
            <p:cNvSpPr/>
            <p:nvPr/>
          </p:nvSpPr>
          <p:spPr>
            <a:xfrm>
              <a:off x="701000" y="1507650"/>
              <a:ext cx="373300" cy="440175"/>
            </a:xfrm>
            <a:custGeom>
              <a:avLst/>
              <a:gdLst/>
              <a:ahLst/>
              <a:cxnLst/>
              <a:rect l="l" t="t" r="r" b="b"/>
              <a:pathLst>
                <a:path w="14932" h="17607" extrusionOk="0">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24"/>
          <p:cNvGrpSpPr/>
          <p:nvPr/>
        </p:nvGrpSpPr>
        <p:grpSpPr>
          <a:xfrm>
            <a:off x="3208667" y="3620568"/>
            <a:ext cx="372185" cy="370679"/>
            <a:chOff x="4991125" y="2436850"/>
            <a:chExt cx="1890225" cy="1882575"/>
          </a:xfrm>
        </p:grpSpPr>
        <p:sp>
          <p:nvSpPr>
            <p:cNvPr id="351" name="Google Shape;351;p24"/>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4"/>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4"/>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4"/>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24"/>
          <p:cNvGrpSpPr/>
          <p:nvPr/>
        </p:nvGrpSpPr>
        <p:grpSpPr>
          <a:xfrm>
            <a:off x="1112845" y="3454559"/>
            <a:ext cx="372245" cy="369356"/>
            <a:chOff x="5249675" y="238125"/>
            <a:chExt cx="1897275" cy="1882550"/>
          </a:xfrm>
        </p:grpSpPr>
        <p:sp>
          <p:nvSpPr>
            <p:cNvPr id="356" name="Google Shape;356;p24"/>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4"/>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4"/>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4"/>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4"/>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24"/>
          <p:cNvGrpSpPr/>
          <p:nvPr/>
        </p:nvGrpSpPr>
        <p:grpSpPr>
          <a:xfrm>
            <a:off x="1126337" y="1869842"/>
            <a:ext cx="357689" cy="347177"/>
            <a:chOff x="2652075" y="3639925"/>
            <a:chExt cx="1882575" cy="1827250"/>
          </a:xfrm>
        </p:grpSpPr>
        <p:sp>
          <p:nvSpPr>
            <p:cNvPr id="362" name="Google Shape;362;p24"/>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4"/>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4"/>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4"/>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4"/>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4"/>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4"/>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TextBox 78">
            <a:extLst>
              <a:ext uri="{FF2B5EF4-FFF2-40B4-BE49-F238E27FC236}">
                <a16:creationId xmlns:a16="http://schemas.microsoft.com/office/drawing/2014/main" id="{EE3B59C1-E624-4030-9B88-A89C9D01A700}"/>
              </a:ext>
            </a:extLst>
          </p:cNvPr>
          <p:cNvSpPr txBox="1"/>
          <p:nvPr/>
        </p:nvSpPr>
        <p:spPr>
          <a:xfrm>
            <a:off x="8424100" y="4868505"/>
            <a:ext cx="756271" cy="307777"/>
          </a:xfrm>
          <a:prstGeom prst="rect">
            <a:avLst/>
          </a:prstGeom>
          <a:noFill/>
        </p:spPr>
        <p:txBody>
          <a:bodyPr wrap="square" rtlCol="0">
            <a:spAutoFit/>
          </a:bodyPr>
          <a:lstStyle/>
          <a:p>
            <a:r>
              <a:rPr lang="en-IN" dirty="0">
                <a:solidFill>
                  <a:schemeClr val="bg1"/>
                </a:solidFill>
              </a:rPr>
              <a:t>Aryan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5"/>
          <p:cNvSpPr/>
          <p:nvPr/>
        </p:nvSpPr>
        <p:spPr>
          <a:xfrm rot="-3173578">
            <a:off x="1856688" y="618815"/>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374" name="Google Shape;374;p25"/>
          <p:cNvSpPr/>
          <p:nvPr/>
        </p:nvSpPr>
        <p:spPr>
          <a:xfrm rot="20350564">
            <a:off x="5646518" y="3732237"/>
            <a:ext cx="1501207" cy="1270314"/>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25"/>
          <p:cNvSpPr/>
          <p:nvPr/>
        </p:nvSpPr>
        <p:spPr>
          <a:xfrm>
            <a:off x="200621" y="3377010"/>
            <a:ext cx="1597886" cy="1812863"/>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376" name="Google Shape;376;p25"/>
          <p:cNvSpPr/>
          <p:nvPr/>
        </p:nvSpPr>
        <p:spPr>
          <a:xfrm>
            <a:off x="5951905" y="3906950"/>
            <a:ext cx="877042"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25"/>
          <p:cNvSpPr/>
          <p:nvPr/>
        </p:nvSpPr>
        <p:spPr>
          <a:xfrm rot="-3173578">
            <a:off x="1898544" y="846965"/>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5"/>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9" name="Google Shape;379;p25"/>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0" name="Google Shape;380;p25"/>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1" name="Google Shape;381;p25"/>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5"/>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25"/>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4" name="Google Shape;384;p25"/>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25"/>
          <p:cNvSpPr/>
          <p:nvPr/>
        </p:nvSpPr>
        <p:spPr>
          <a:xfrm>
            <a:off x="6968230" y="1315907"/>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6" name="Google Shape;386;p25"/>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25"/>
          <p:cNvSpPr/>
          <p:nvPr/>
        </p:nvSpPr>
        <p:spPr>
          <a:xfrm>
            <a:off x="262226" y="823474"/>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25"/>
          <p:cNvSpPr/>
          <p:nvPr/>
        </p:nvSpPr>
        <p:spPr>
          <a:xfrm>
            <a:off x="262226" y="1014612"/>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25"/>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5"/>
          <p:cNvSpPr txBox="1">
            <a:spLocks noGrp="1"/>
          </p:cNvSpPr>
          <p:nvPr>
            <p:ph type="subTitle" idx="1"/>
          </p:nvPr>
        </p:nvSpPr>
        <p:spPr>
          <a:xfrm>
            <a:off x="2092740" y="1283349"/>
            <a:ext cx="4695370" cy="2472322"/>
          </a:xfrm>
          <a:prstGeom prst="rect">
            <a:avLst/>
          </a:prstGeom>
        </p:spPr>
        <p:txBody>
          <a:bodyPr spcFirstLastPara="1" wrap="square" lIns="91425" tIns="91425" rIns="91425" bIns="91425" anchor="t" anchorCtr="0">
            <a:noAutofit/>
          </a:bodyPr>
          <a:lstStyle/>
          <a:p>
            <a:pPr marL="0" lvl="0" indent="0">
              <a:buClr>
                <a:schemeClr val="dk1"/>
              </a:buClr>
            </a:pPr>
            <a:r>
              <a:rPr lang="en-US" b="1" dirty="0">
                <a:solidFill>
                  <a:schemeClr val="tx1"/>
                </a:solidFill>
              </a:rPr>
              <a:t>Who doesn’t like prediction and knowing future but it is not just about the thrill of knowing. The prediction makes out life a lot easier. If you are farmer rain forecast would be so helpful. If you are fisherman the storm would definitely change your day. So </a:t>
            </a:r>
            <a:r>
              <a:rPr lang="en-US" b="1" dirty="0"/>
              <a:t>It can be useful to see how a given asset, security, or economic variable changes over time. </a:t>
            </a:r>
            <a:endParaRPr lang="en-US" b="1" dirty="0">
              <a:solidFill>
                <a:schemeClr val="bg1"/>
              </a:solidFill>
            </a:endParaRPr>
          </a:p>
        </p:txBody>
      </p:sp>
      <p:sp>
        <p:nvSpPr>
          <p:cNvPr id="4" name="TextBox 3">
            <a:extLst>
              <a:ext uri="{FF2B5EF4-FFF2-40B4-BE49-F238E27FC236}">
                <a16:creationId xmlns:a16="http://schemas.microsoft.com/office/drawing/2014/main" id="{58704183-A7AC-464B-B75F-D4900A1FF74C}"/>
              </a:ext>
            </a:extLst>
          </p:cNvPr>
          <p:cNvSpPr txBox="1"/>
          <p:nvPr/>
        </p:nvSpPr>
        <p:spPr>
          <a:xfrm>
            <a:off x="2895276" y="510650"/>
            <a:ext cx="3222171" cy="646331"/>
          </a:xfrm>
          <a:prstGeom prst="rect">
            <a:avLst/>
          </a:prstGeom>
          <a:noFill/>
        </p:spPr>
        <p:txBody>
          <a:bodyPr wrap="square" rtlCol="0">
            <a:spAutoFit/>
          </a:bodyPr>
          <a:lstStyle/>
          <a:p>
            <a:r>
              <a:rPr lang="en-IN" sz="3600" dirty="0">
                <a:solidFill>
                  <a:schemeClr val="bg1"/>
                </a:solidFill>
                <a:latin typeface="Roboto Black" panose="020B0604020202020204" charset="0"/>
                <a:ea typeface="Roboto Black" panose="020B0604020202020204" charset="0"/>
              </a:rPr>
              <a:t>MOTIVATION</a:t>
            </a:r>
          </a:p>
        </p:txBody>
      </p:sp>
      <p:sp>
        <p:nvSpPr>
          <p:cNvPr id="21" name="TextBox 20">
            <a:extLst>
              <a:ext uri="{FF2B5EF4-FFF2-40B4-BE49-F238E27FC236}">
                <a16:creationId xmlns:a16="http://schemas.microsoft.com/office/drawing/2014/main" id="{6114C6B2-0990-4573-8AE0-08C2701196EB}"/>
              </a:ext>
            </a:extLst>
          </p:cNvPr>
          <p:cNvSpPr txBox="1"/>
          <p:nvPr/>
        </p:nvSpPr>
        <p:spPr>
          <a:xfrm>
            <a:off x="8424100" y="4820380"/>
            <a:ext cx="756271" cy="307777"/>
          </a:xfrm>
          <a:prstGeom prst="rect">
            <a:avLst/>
          </a:prstGeom>
          <a:noFill/>
        </p:spPr>
        <p:txBody>
          <a:bodyPr wrap="square" rtlCol="0">
            <a:spAutoFit/>
          </a:bodyPr>
          <a:lstStyle/>
          <a:p>
            <a:r>
              <a:rPr lang="en-IN" dirty="0">
                <a:solidFill>
                  <a:schemeClr val="bg1"/>
                </a:solidFill>
              </a:rPr>
              <a:t>Aryan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5"/>
        <p:cNvGrpSpPr/>
        <p:nvPr/>
      </p:nvGrpSpPr>
      <p:grpSpPr>
        <a:xfrm>
          <a:off x="0" y="0"/>
          <a:ext cx="0" cy="0"/>
          <a:chOff x="0" y="0"/>
          <a:chExt cx="0" cy="0"/>
        </a:xfrm>
      </p:grpSpPr>
      <p:sp>
        <p:nvSpPr>
          <p:cNvPr id="396" name="Google Shape;396;p26"/>
          <p:cNvSpPr/>
          <p:nvPr/>
        </p:nvSpPr>
        <p:spPr>
          <a:xfrm>
            <a:off x="1080496" y="3783237"/>
            <a:ext cx="3894738" cy="1088426"/>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r>
              <a:rPr lang="en-IN" b="1" dirty="0">
                <a:latin typeface="+mn-lt"/>
              </a:rPr>
              <a:t>Understanding data</a:t>
            </a:r>
          </a:p>
          <a:p>
            <a:r>
              <a:rPr lang="en-IN" sz="1200" dirty="0">
                <a:latin typeface="+mn-lt"/>
              </a:rPr>
              <a:t>Time series analysis can help an analyst to better understand a data set. It is because of the models used help to interpret the true meaning of the data, as touched on previously.</a:t>
            </a:r>
          </a:p>
          <a:p>
            <a:endParaRPr lang="en-IN" sz="1200" dirty="0">
              <a:latin typeface="+mn-lt"/>
            </a:endParaRPr>
          </a:p>
        </p:txBody>
      </p:sp>
      <p:sp>
        <p:nvSpPr>
          <p:cNvPr id="397" name="Google Shape;397;p26"/>
          <p:cNvSpPr/>
          <p:nvPr/>
        </p:nvSpPr>
        <p:spPr>
          <a:xfrm>
            <a:off x="1080495" y="2209175"/>
            <a:ext cx="4006989" cy="1466189"/>
          </a:xfrm>
          <a:prstGeom prst="homePlate">
            <a:avLst>
              <a:gd name="adj" fmla="val 50000"/>
            </a:avLst>
          </a:prstGeom>
          <a:solidFill>
            <a:schemeClr val="accent1"/>
          </a:solidFill>
          <a:ln>
            <a:noFill/>
          </a:ln>
        </p:spPr>
        <p:txBody>
          <a:bodyPr spcFirstLastPara="1" wrap="square" lIns="91425" tIns="91425" rIns="91425" bIns="91425" anchor="t" anchorCtr="0">
            <a:noAutofit/>
          </a:bodyPr>
          <a:lstStyle/>
          <a:p>
            <a:pPr algn="l"/>
            <a:r>
              <a:rPr lang="en-IN" sz="1300" b="1" dirty="0">
                <a:latin typeface="+mn-lt"/>
              </a:rPr>
              <a:t>Univariate Forecasts</a:t>
            </a:r>
          </a:p>
          <a:p>
            <a:pPr algn="l"/>
            <a:r>
              <a:rPr lang="en-IN" sz="1300" dirty="0">
                <a:latin typeface="+mn-lt"/>
              </a:rPr>
              <a:t>Several aspects of time series analysis includes predictions, univariate forecasts, missing value imputations, time series transformation, and cleaning, etc to achieve an accurate prediction or forecasting results.</a:t>
            </a:r>
            <a:endParaRPr lang="en-IN" sz="1300" b="1" dirty="0">
              <a:latin typeface="+mn-lt"/>
            </a:endParaRPr>
          </a:p>
          <a:p>
            <a:pPr algn="l"/>
            <a:endParaRPr lang="en-IN" sz="1300" i="0" dirty="0">
              <a:solidFill>
                <a:srgbClr val="000000"/>
              </a:solidFill>
              <a:effectLst/>
              <a:latin typeface="+mn-lt"/>
              <a:ea typeface="Cambria" panose="02040503050406030204" pitchFamily="18" charset="0"/>
            </a:endParaRPr>
          </a:p>
        </p:txBody>
      </p:sp>
      <p:sp>
        <p:nvSpPr>
          <p:cNvPr id="398" name="Google Shape;398;p26"/>
          <p:cNvSpPr/>
          <p:nvPr/>
        </p:nvSpPr>
        <p:spPr>
          <a:xfrm>
            <a:off x="1080496" y="953556"/>
            <a:ext cx="3881470" cy="1123785"/>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solidFill>
                  <a:srgbClr val="222222"/>
                </a:solidFill>
                <a:latin typeface="+mn-lt"/>
                <a:ea typeface="Cambria" panose="02040503050406030204" pitchFamily="18" charset="0"/>
              </a:rPr>
              <a:t>Most Common data type</a:t>
            </a:r>
            <a:endParaRPr lang="en-IN" b="1" i="0" u="none" strike="noStrike" dirty="0">
              <a:solidFill>
                <a:srgbClr val="222222"/>
              </a:solidFill>
              <a:effectLst/>
              <a:latin typeface="+mn-lt"/>
              <a:ea typeface="Cambria" panose="02040503050406030204" pitchFamily="18" charset="0"/>
            </a:endParaRPr>
          </a:p>
          <a:p>
            <a:pPr lvl="0"/>
            <a:r>
              <a:rPr lang="en-IN" dirty="0">
                <a:latin typeface="+mn-lt"/>
              </a:rPr>
              <a:t>Financial prices, weather, home energy usage, and even weight are all examples of data that can be collected at regular intervals. </a:t>
            </a:r>
            <a:endParaRPr dirty="0">
              <a:solidFill>
                <a:srgbClr val="48FFD5"/>
              </a:solidFill>
              <a:latin typeface="+mn-lt"/>
              <a:ea typeface="Cambria" panose="02040503050406030204" pitchFamily="18" charset="0"/>
            </a:endParaRPr>
          </a:p>
        </p:txBody>
      </p:sp>
      <p:sp>
        <p:nvSpPr>
          <p:cNvPr id="399" name="Google Shape;399;p26"/>
          <p:cNvSpPr txBox="1">
            <a:spLocks noGrp="1"/>
          </p:cNvSpPr>
          <p:nvPr>
            <p:ph type="ctrTitle" idx="4"/>
          </p:nvPr>
        </p:nvSpPr>
        <p:spPr>
          <a:xfrm>
            <a:off x="328131" y="270625"/>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LITERATURE SURVEY</a:t>
            </a:r>
            <a:endParaRPr dirty="0">
              <a:solidFill>
                <a:srgbClr val="FFFFFF"/>
              </a:solidFill>
            </a:endParaRPr>
          </a:p>
        </p:txBody>
      </p:sp>
      <p:cxnSp>
        <p:nvCxnSpPr>
          <p:cNvPr id="403" name="Google Shape;403;p26"/>
          <p:cNvCxnSpPr/>
          <p:nvPr/>
        </p:nvCxnSpPr>
        <p:spPr>
          <a:xfrm>
            <a:off x="0" y="848512"/>
            <a:ext cx="3340500" cy="0"/>
          </a:xfrm>
          <a:prstGeom prst="straightConnector1">
            <a:avLst/>
          </a:prstGeom>
          <a:noFill/>
          <a:ln w="9525" cap="flat" cmpd="sng">
            <a:solidFill>
              <a:schemeClr val="accent1"/>
            </a:solidFill>
            <a:prstDash val="solid"/>
            <a:round/>
            <a:headEnd type="none" w="med" len="med"/>
            <a:tailEnd type="none" w="med" len="med"/>
          </a:ln>
        </p:spPr>
      </p:cxnSp>
      <p:sp>
        <p:nvSpPr>
          <p:cNvPr id="404" name="Google Shape;404;p26"/>
          <p:cNvSpPr/>
          <p:nvPr/>
        </p:nvSpPr>
        <p:spPr>
          <a:xfrm>
            <a:off x="580512" y="1002500"/>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5" name="Google Shape;405;p26"/>
          <p:cNvSpPr/>
          <p:nvPr/>
        </p:nvSpPr>
        <p:spPr>
          <a:xfrm>
            <a:off x="558113" y="2341040"/>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6" name="Google Shape;406;p26"/>
          <p:cNvSpPr/>
          <p:nvPr/>
        </p:nvSpPr>
        <p:spPr>
          <a:xfrm>
            <a:off x="693797" y="1093901"/>
            <a:ext cx="218842" cy="217448"/>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07" name="Google Shape;407;p26"/>
          <p:cNvSpPr/>
          <p:nvPr/>
        </p:nvSpPr>
        <p:spPr>
          <a:xfrm>
            <a:off x="558113" y="3769154"/>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08" name="Google Shape;408;p26"/>
          <p:cNvGrpSpPr/>
          <p:nvPr/>
        </p:nvGrpSpPr>
        <p:grpSpPr>
          <a:xfrm rot="10800000" flipH="1">
            <a:off x="627668" y="2471127"/>
            <a:ext cx="302125" cy="163726"/>
            <a:chOff x="1319675" y="779200"/>
            <a:chExt cx="2343875" cy="1270175"/>
          </a:xfrm>
        </p:grpSpPr>
        <p:sp>
          <p:nvSpPr>
            <p:cNvPr id="409" name="Google Shape;409;p26"/>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0" name="Google Shape;410;p26"/>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1" name="Google Shape;411;p26"/>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12" name="Google Shape;412;p26"/>
          <p:cNvGrpSpPr/>
          <p:nvPr/>
        </p:nvGrpSpPr>
        <p:grpSpPr>
          <a:xfrm>
            <a:off x="646871" y="3881797"/>
            <a:ext cx="265768" cy="163730"/>
            <a:chOff x="1319675" y="2389025"/>
            <a:chExt cx="2224000" cy="1370125"/>
          </a:xfrm>
        </p:grpSpPr>
        <p:sp>
          <p:nvSpPr>
            <p:cNvPr id="413" name="Google Shape;413;p26"/>
            <p:cNvSpPr/>
            <p:nvPr/>
          </p:nvSpPr>
          <p:spPr>
            <a:xfrm>
              <a:off x="1319675" y="2389025"/>
              <a:ext cx="1396475" cy="1369625"/>
            </a:xfrm>
            <a:custGeom>
              <a:avLst/>
              <a:gdLst/>
              <a:ahLst/>
              <a:cxnLst/>
              <a:rect l="l" t="t" r="r" b="b"/>
              <a:pathLst>
                <a:path w="55859" h="54785" extrusionOk="0">
                  <a:moveTo>
                    <a:pt x="49871" y="5988"/>
                  </a:moveTo>
                  <a:lnTo>
                    <a:pt x="49871" y="35509"/>
                  </a:lnTo>
                  <a:lnTo>
                    <a:pt x="5968" y="35509"/>
                  </a:lnTo>
                  <a:lnTo>
                    <a:pt x="5968" y="5988"/>
                  </a:lnTo>
                  <a:close/>
                  <a:moveTo>
                    <a:pt x="5570" y="0"/>
                  </a:moveTo>
                  <a:cubicBezTo>
                    <a:pt x="2487" y="0"/>
                    <a:pt x="0" y="2507"/>
                    <a:pt x="0" y="5570"/>
                  </a:cubicBezTo>
                  <a:lnTo>
                    <a:pt x="0" y="35906"/>
                  </a:lnTo>
                  <a:cubicBezTo>
                    <a:pt x="0" y="38990"/>
                    <a:pt x="2487" y="41476"/>
                    <a:pt x="5570" y="41476"/>
                  </a:cubicBezTo>
                  <a:lnTo>
                    <a:pt x="20549" y="41476"/>
                  </a:lnTo>
                  <a:lnTo>
                    <a:pt x="20549" y="48817"/>
                  </a:lnTo>
                  <a:lnTo>
                    <a:pt x="18182" y="48817"/>
                  </a:lnTo>
                  <a:cubicBezTo>
                    <a:pt x="16531" y="48817"/>
                    <a:pt x="15198" y="50150"/>
                    <a:pt x="15198" y="51801"/>
                  </a:cubicBezTo>
                  <a:cubicBezTo>
                    <a:pt x="15198" y="53452"/>
                    <a:pt x="16531" y="54785"/>
                    <a:pt x="18182" y="54785"/>
                  </a:cubicBezTo>
                  <a:lnTo>
                    <a:pt x="37657" y="54785"/>
                  </a:lnTo>
                  <a:cubicBezTo>
                    <a:pt x="39308" y="54785"/>
                    <a:pt x="40641" y="53452"/>
                    <a:pt x="40641" y="51801"/>
                  </a:cubicBezTo>
                  <a:cubicBezTo>
                    <a:pt x="40641" y="50150"/>
                    <a:pt x="39308" y="48817"/>
                    <a:pt x="37657" y="48817"/>
                  </a:cubicBezTo>
                  <a:lnTo>
                    <a:pt x="35290" y="48817"/>
                  </a:lnTo>
                  <a:lnTo>
                    <a:pt x="35290" y="41496"/>
                  </a:lnTo>
                  <a:lnTo>
                    <a:pt x="50289" y="41496"/>
                  </a:lnTo>
                  <a:cubicBezTo>
                    <a:pt x="53352" y="41476"/>
                    <a:pt x="55839" y="38990"/>
                    <a:pt x="55839" y="35926"/>
                  </a:cubicBezTo>
                  <a:lnTo>
                    <a:pt x="55839" y="5590"/>
                  </a:lnTo>
                  <a:cubicBezTo>
                    <a:pt x="55859" y="2507"/>
                    <a:pt x="53352" y="0"/>
                    <a:pt x="50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6"/>
            <p:cNvSpPr/>
            <p:nvPr/>
          </p:nvSpPr>
          <p:spPr>
            <a:xfrm>
              <a:off x="2902125" y="2587450"/>
              <a:ext cx="641550" cy="1171700"/>
            </a:xfrm>
            <a:custGeom>
              <a:avLst/>
              <a:gdLst/>
              <a:ahLst/>
              <a:cxnLst/>
              <a:rect l="l" t="t" r="r" b="b"/>
              <a:pathLst>
                <a:path w="25662" h="46868" extrusionOk="0">
                  <a:moveTo>
                    <a:pt x="19615" y="4954"/>
                  </a:moveTo>
                  <a:cubicBezTo>
                    <a:pt x="20550" y="4954"/>
                    <a:pt x="21305" y="5709"/>
                    <a:pt x="21305" y="6644"/>
                  </a:cubicBezTo>
                  <a:lnTo>
                    <a:pt x="21305" y="10623"/>
                  </a:lnTo>
                  <a:cubicBezTo>
                    <a:pt x="21286" y="11558"/>
                    <a:pt x="20550" y="12314"/>
                    <a:pt x="19615" y="12314"/>
                  </a:cubicBezTo>
                  <a:lnTo>
                    <a:pt x="6048" y="12314"/>
                  </a:lnTo>
                  <a:cubicBezTo>
                    <a:pt x="5113" y="12314"/>
                    <a:pt x="4357" y="11558"/>
                    <a:pt x="4357" y="10623"/>
                  </a:cubicBezTo>
                  <a:lnTo>
                    <a:pt x="4357" y="6644"/>
                  </a:lnTo>
                  <a:cubicBezTo>
                    <a:pt x="4357" y="5709"/>
                    <a:pt x="5113" y="4954"/>
                    <a:pt x="6048" y="4954"/>
                  </a:cubicBezTo>
                  <a:close/>
                  <a:moveTo>
                    <a:pt x="19615" y="16173"/>
                  </a:moveTo>
                  <a:cubicBezTo>
                    <a:pt x="20550" y="16173"/>
                    <a:pt x="21305" y="16929"/>
                    <a:pt x="21305" y="17864"/>
                  </a:cubicBezTo>
                  <a:lnTo>
                    <a:pt x="21305" y="21842"/>
                  </a:lnTo>
                  <a:cubicBezTo>
                    <a:pt x="21286" y="22777"/>
                    <a:pt x="20550" y="23513"/>
                    <a:pt x="19615" y="23513"/>
                  </a:cubicBezTo>
                  <a:lnTo>
                    <a:pt x="6048" y="23513"/>
                  </a:lnTo>
                  <a:cubicBezTo>
                    <a:pt x="5113" y="23513"/>
                    <a:pt x="4357" y="22777"/>
                    <a:pt x="4357" y="21842"/>
                  </a:cubicBezTo>
                  <a:lnTo>
                    <a:pt x="4357" y="17864"/>
                  </a:lnTo>
                  <a:cubicBezTo>
                    <a:pt x="4357" y="16929"/>
                    <a:pt x="5113" y="16173"/>
                    <a:pt x="6048" y="16173"/>
                  </a:cubicBezTo>
                  <a:close/>
                  <a:moveTo>
                    <a:pt x="12807" y="29617"/>
                  </a:moveTo>
                  <a:cubicBezTo>
                    <a:pt x="14016" y="29617"/>
                    <a:pt x="15179" y="30556"/>
                    <a:pt x="15179" y="31968"/>
                  </a:cubicBezTo>
                  <a:cubicBezTo>
                    <a:pt x="15179" y="33281"/>
                    <a:pt x="14124" y="34335"/>
                    <a:pt x="12831" y="34335"/>
                  </a:cubicBezTo>
                  <a:cubicBezTo>
                    <a:pt x="10723" y="34335"/>
                    <a:pt x="9668" y="31789"/>
                    <a:pt x="11160" y="30317"/>
                  </a:cubicBezTo>
                  <a:cubicBezTo>
                    <a:pt x="11637" y="29833"/>
                    <a:pt x="12227" y="29617"/>
                    <a:pt x="12807" y="29617"/>
                  </a:cubicBezTo>
                  <a:close/>
                  <a:moveTo>
                    <a:pt x="3104" y="0"/>
                  </a:moveTo>
                  <a:cubicBezTo>
                    <a:pt x="1393" y="0"/>
                    <a:pt x="0" y="1393"/>
                    <a:pt x="0" y="3104"/>
                  </a:cubicBezTo>
                  <a:lnTo>
                    <a:pt x="0" y="43764"/>
                  </a:lnTo>
                  <a:cubicBezTo>
                    <a:pt x="0" y="45475"/>
                    <a:pt x="1393" y="46868"/>
                    <a:pt x="3104" y="46868"/>
                  </a:cubicBezTo>
                  <a:lnTo>
                    <a:pt x="22559" y="46868"/>
                  </a:lnTo>
                  <a:cubicBezTo>
                    <a:pt x="24270" y="46868"/>
                    <a:pt x="25662" y="45475"/>
                    <a:pt x="25662" y="43764"/>
                  </a:cubicBezTo>
                  <a:lnTo>
                    <a:pt x="25662" y="3104"/>
                  </a:lnTo>
                  <a:cubicBezTo>
                    <a:pt x="25662" y="1393"/>
                    <a:pt x="24270" y="0"/>
                    <a:pt x="22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15" name="Google Shape;415;p26"/>
          <p:cNvSpPr/>
          <p:nvPr/>
        </p:nvSpPr>
        <p:spPr>
          <a:xfrm>
            <a:off x="5255748" y="2149607"/>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6"/>
          <p:cNvSpPr/>
          <p:nvPr/>
        </p:nvSpPr>
        <p:spPr>
          <a:xfrm>
            <a:off x="5413792" y="2301294"/>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sp>
        <p:nvSpPr>
          <p:cNvPr id="417" name="Google Shape;417;p26"/>
          <p:cNvSpPr/>
          <p:nvPr/>
        </p:nvSpPr>
        <p:spPr>
          <a:xfrm>
            <a:off x="5044607" y="3888571"/>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8" name="Google Shape;418;p26"/>
          <p:cNvSpPr/>
          <p:nvPr/>
        </p:nvSpPr>
        <p:spPr>
          <a:xfrm>
            <a:off x="5431011" y="2903598"/>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6"/>
          <p:cNvSpPr/>
          <p:nvPr/>
        </p:nvSpPr>
        <p:spPr>
          <a:xfrm>
            <a:off x="5259418" y="2373569"/>
            <a:ext cx="1029417" cy="521069"/>
          </a:xfrm>
          <a:custGeom>
            <a:avLst/>
            <a:gdLst/>
            <a:ahLst/>
            <a:cxnLst/>
            <a:rect l="l" t="t" r="r" b="b"/>
            <a:pathLst>
              <a:path w="67814" h="34326" extrusionOk="0">
                <a:moveTo>
                  <a:pt x="1" y="1"/>
                </a:moveTo>
                <a:lnTo>
                  <a:pt x="1" y="34326"/>
                </a:lnTo>
                <a:lnTo>
                  <a:pt x="67813" y="34326"/>
                </a:lnTo>
                <a:lnTo>
                  <a:pt x="678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6"/>
          <p:cNvSpPr/>
          <p:nvPr/>
        </p:nvSpPr>
        <p:spPr>
          <a:xfrm>
            <a:off x="5429562" y="2403432"/>
            <a:ext cx="297407" cy="297391"/>
          </a:xfrm>
          <a:custGeom>
            <a:avLst/>
            <a:gdLst/>
            <a:ahLst/>
            <a:cxnLst/>
            <a:rect l="l" t="t" r="r" b="b"/>
            <a:pathLst>
              <a:path w="19592" h="19591" extrusionOk="0">
                <a:moveTo>
                  <a:pt x="1" y="0"/>
                </a:moveTo>
                <a:lnTo>
                  <a:pt x="1" y="19591"/>
                </a:lnTo>
                <a:lnTo>
                  <a:pt x="19591" y="19591"/>
                </a:lnTo>
                <a:lnTo>
                  <a:pt x="19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6"/>
          <p:cNvSpPr/>
          <p:nvPr/>
        </p:nvSpPr>
        <p:spPr>
          <a:xfrm>
            <a:off x="6031711" y="3279801"/>
            <a:ext cx="908690" cy="329163"/>
          </a:xfrm>
          <a:custGeom>
            <a:avLst/>
            <a:gdLst/>
            <a:ahLst/>
            <a:cxnLst/>
            <a:rect l="l" t="t" r="r" b="b"/>
            <a:pathLst>
              <a:path w="59861" h="21684" extrusionOk="0">
                <a:moveTo>
                  <a:pt x="1" y="1"/>
                </a:moveTo>
                <a:lnTo>
                  <a:pt x="1" y="21684"/>
                </a:lnTo>
                <a:lnTo>
                  <a:pt x="59860" y="21684"/>
                </a:lnTo>
                <a:lnTo>
                  <a:pt x="59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6"/>
          <p:cNvSpPr/>
          <p:nvPr/>
        </p:nvSpPr>
        <p:spPr>
          <a:xfrm>
            <a:off x="6121261" y="3363706"/>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3" name="Google Shape;423;p26"/>
          <p:cNvSpPr/>
          <p:nvPr/>
        </p:nvSpPr>
        <p:spPr>
          <a:xfrm>
            <a:off x="6162717" y="3472136"/>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4" name="Google Shape;424;p26"/>
          <p:cNvSpPr/>
          <p:nvPr/>
        </p:nvSpPr>
        <p:spPr>
          <a:xfrm>
            <a:off x="5591933" y="3246437"/>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6"/>
          <p:cNvSpPr/>
          <p:nvPr/>
        </p:nvSpPr>
        <p:spPr>
          <a:xfrm>
            <a:off x="5673739" y="3396878"/>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6"/>
          <p:cNvSpPr/>
          <p:nvPr/>
        </p:nvSpPr>
        <p:spPr>
          <a:xfrm>
            <a:off x="5413792" y="2916066"/>
            <a:ext cx="704079" cy="155049"/>
          </a:xfrm>
          <a:custGeom>
            <a:avLst/>
            <a:gdLst/>
            <a:ahLst/>
            <a:cxnLst/>
            <a:rect l="l" t="t" r="r" b="b"/>
            <a:pathLst>
              <a:path w="46382" h="10214" extrusionOk="0">
                <a:moveTo>
                  <a:pt x="1" y="0"/>
                </a:moveTo>
                <a:lnTo>
                  <a:pt x="1" y="10214"/>
                </a:lnTo>
                <a:lnTo>
                  <a:pt x="46381" y="10214"/>
                </a:lnTo>
                <a:lnTo>
                  <a:pt x="4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6"/>
          <p:cNvSpPr/>
          <p:nvPr/>
        </p:nvSpPr>
        <p:spPr>
          <a:xfrm>
            <a:off x="5440478" y="2696200"/>
            <a:ext cx="704079" cy="155064"/>
          </a:xfrm>
          <a:custGeom>
            <a:avLst/>
            <a:gdLst/>
            <a:ahLst/>
            <a:cxnLst/>
            <a:rect l="l" t="t" r="r" b="b"/>
            <a:pathLst>
              <a:path w="46382" h="10215" extrusionOk="0">
                <a:moveTo>
                  <a:pt x="1" y="0"/>
                </a:moveTo>
                <a:lnTo>
                  <a:pt x="1" y="10214"/>
                </a:lnTo>
                <a:lnTo>
                  <a:pt x="46381" y="10214"/>
                </a:lnTo>
                <a:lnTo>
                  <a:pt x="46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6"/>
          <p:cNvSpPr/>
          <p:nvPr/>
        </p:nvSpPr>
        <p:spPr>
          <a:xfrm>
            <a:off x="5486613" y="2455197"/>
            <a:ext cx="155049" cy="155049"/>
          </a:xfrm>
          <a:custGeom>
            <a:avLst/>
            <a:gdLst/>
            <a:ahLst/>
            <a:cxnLst/>
            <a:rect l="l" t="t" r="r" b="b"/>
            <a:pathLst>
              <a:path w="10214" h="10214" extrusionOk="0">
                <a:moveTo>
                  <a:pt x="0" y="0"/>
                </a:moveTo>
                <a:lnTo>
                  <a:pt x="0" y="10214"/>
                </a:lnTo>
                <a:lnTo>
                  <a:pt x="10214" y="10214"/>
                </a:lnTo>
                <a:lnTo>
                  <a:pt x="10214" y="0"/>
                </a:lnTo>
                <a:close/>
              </a:path>
            </a:pathLst>
          </a:custGeom>
          <a:solidFill>
            <a:schemeClr val="accent1"/>
          </a:solid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6"/>
          <p:cNvSpPr/>
          <p:nvPr/>
        </p:nvSpPr>
        <p:spPr>
          <a:xfrm>
            <a:off x="7046417" y="3000872"/>
            <a:ext cx="744746" cy="714234"/>
          </a:xfrm>
          <a:custGeom>
            <a:avLst/>
            <a:gdLst/>
            <a:ahLst/>
            <a:cxnLst/>
            <a:rect l="l" t="t" r="r" b="b"/>
            <a:pathLst>
              <a:path w="49061" h="47051" extrusionOk="0">
                <a:moveTo>
                  <a:pt x="1" y="1"/>
                </a:moveTo>
                <a:lnTo>
                  <a:pt x="1" y="47051"/>
                </a:lnTo>
                <a:lnTo>
                  <a:pt x="49060" y="47051"/>
                </a:lnTo>
                <a:lnTo>
                  <a:pt x="4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6"/>
          <p:cNvSpPr/>
          <p:nvPr/>
        </p:nvSpPr>
        <p:spPr>
          <a:xfrm>
            <a:off x="7087084" y="3103246"/>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1" name="Google Shape;431;p26"/>
          <p:cNvSpPr/>
          <p:nvPr/>
        </p:nvSpPr>
        <p:spPr>
          <a:xfrm>
            <a:off x="7325942" y="3243303"/>
            <a:ext cx="186835" cy="328040"/>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2" name="Google Shape;432;p26"/>
          <p:cNvSpPr/>
          <p:nvPr/>
        </p:nvSpPr>
        <p:spPr>
          <a:xfrm>
            <a:off x="6858752" y="508387"/>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6"/>
          <p:cNvSpPr/>
          <p:nvPr/>
        </p:nvSpPr>
        <p:spPr>
          <a:xfrm>
            <a:off x="6997447" y="653539"/>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6"/>
          <p:cNvSpPr/>
          <p:nvPr/>
        </p:nvSpPr>
        <p:spPr>
          <a:xfrm>
            <a:off x="7525483" y="2209175"/>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6"/>
          <p:cNvSpPr/>
          <p:nvPr/>
        </p:nvSpPr>
        <p:spPr>
          <a:xfrm>
            <a:off x="7577419" y="750627"/>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6"/>
          <p:cNvSpPr/>
          <p:nvPr/>
        </p:nvSpPr>
        <p:spPr>
          <a:xfrm>
            <a:off x="7247465" y="1115206"/>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6"/>
          <p:cNvSpPr/>
          <p:nvPr/>
        </p:nvSpPr>
        <p:spPr>
          <a:xfrm>
            <a:off x="7499904" y="1450157"/>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TextBox 40">
            <a:extLst>
              <a:ext uri="{FF2B5EF4-FFF2-40B4-BE49-F238E27FC236}">
                <a16:creationId xmlns:a16="http://schemas.microsoft.com/office/drawing/2014/main" id="{ECFECD81-0986-49A6-8C46-8FB8DF8F01F5}"/>
              </a:ext>
            </a:extLst>
          </p:cNvPr>
          <p:cNvSpPr txBox="1"/>
          <p:nvPr/>
        </p:nvSpPr>
        <p:spPr>
          <a:xfrm>
            <a:off x="8424100" y="4820380"/>
            <a:ext cx="756271" cy="276999"/>
          </a:xfrm>
          <a:prstGeom prst="rect">
            <a:avLst/>
          </a:prstGeom>
          <a:noFill/>
        </p:spPr>
        <p:txBody>
          <a:bodyPr wrap="square" rtlCol="0">
            <a:spAutoFit/>
          </a:bodyPr>
          <a:lstStyle/>
          <a:p>
            <a:r>
              <a:rPr lang="en-IN" sz="1200" dirty="0">
                <a:solidFill>
                  <a:schemeClr val="bg1"/>
                </a:solidFill>
              </a:rPr>
              <a:t>Prachhi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398;p26">
            <a:extLst>
              <a:ext uri="{FF2B5EF4-FFF2-40B4-BE49-F238E27FC236}">
                <a16:creationId xmlns:a16="http://schemas.microsoft.com/office/drawing/2014/main" id="{0E0B9472-A853-4EF3-9A86-68B0638EA556}"/>
              </a:ext>
            </a:extLst>
          </p:cNvPr>
          <p:cNvSpPr/>
          <p:nvPr/>
        </p:nvSpPr>
        <p:spPr>
          <a:xfrm>
            <a:off x="1083581" y="747993"/>
            <a:ext cx="4143634" cy="1361291"/>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algn="l"/>
            <a:r>
              <a:rPr lang="en-IN" b="1" i="0" dirty="0">
                <a:solidFill>
                  <a:srgbClr val="000000"/>
                </a:solidFill>
                <a:effectLst/>
                <a:latin typeface="+mn-lt"/>
                <a:ea typeface="Cambria" panose="02040503050406030204" pitchFamily="18" charset="0"/>
              </a:rPr>
              <a:t>Forecasting Data</a:t>
            </a:r>
          </a:p>
          <a:p>
            <a:r>
              <a:rPr lang="en-US" dirty="0">
                <a:latin typeface="+mn-lt"/>
                <a:ea typeface="Cambria" panose="02040503050406030204" pitchFamily="18" charset="0"/>
              </a:rPr>
              <a:t>It is the basis of the forecasting data. </a:t>
            </a:r>
            <a:r>
              <a:rPr lang="en-IN" dirty="0">
                <a:latin typeface="+mn-lt"/>
              </a:rPr>
              <a:t>This is because time series analysis — by its very nature — uncovers patterns in data, which can then be used to predict future data points.</a:t>
            </a:r>
          </a:p>
          <a:p>
            <a:pPr algn="l"/>
            <a:endParaRPr lang="en-IN" i="0" dirty="0">
              <a:solidFill>
                <a:srgbClr val="000000"/>
              </a:solidFill>
              <a:effectLst/>
              <a:latin typeface="+mn-lt"/>
              <a:ea typeface="Cambria" panose="02040503050406030204" pitchFamily="18" charset="0"/>
            </a:endParaRPr>
          </a:p>
        </p:txBody>
      </p:sp>
      <p:sp>
        <p:nvSpPr>
          <p:cNvPr id="7" name="Google Shape;398;p26">
            <a:extLst>
              <a:ext uri="{FF2B5EF4-FFF2-40B4-BE49-F238E27FC236}">
                <a16:creationId xmlns:a16="http://schemas.microsoft.com/office/drawing/2014/main" id="{2C1ABE20-A645-4A63-B60A-321BEEB27815}"/>
              </a:ext>
            </a:extLst>
          </p:cNvPr>
          <p:cNvSpPr/>
          <p:nvPr/>
        </p:nvSpPr>
        <p:spPr>
          <a:xfrm>
            <a:off x="1075586" y="2533184"/>
            <a:ext cx="4257048" cy="1272334"/>
          </a:xfrm>
          <a:prstGeom prst="homePlate">
            <a:avLst>
              <a:gd name="adj" fmla="val 50000"/>
            </a:avLst>
          </a:prstGeom>
          <a:solidFill>
            <a:schemeClr val="accent1"/>
          </a:solidFill>
          <a:ln>
            <a:noFill/>
          </a:ln>
        </p:spPr>
        <p:txBody>
          <a:bodyPr spcFirstLastPara="1" wrap="square" lIns="91425" tIns="91425" rIns="91425" bIns="91425" anchor="t" anchorCtr="0">
            <a:noAutofit/>
          </a:bodyPr>
          <a:lstStyle/>
          <a:p>
            <a:pPr algn="l"/>
            <a:r>
              <a:rPr lang="en-IN" b="1" dirty="0">
                <a:latin typeface="+mn-lt"/>
              </a:rPr>
              <a:t>PSF Algorithm</a:t>
            </a:r>
            <a:endParaRPr lang="en-IN" b="1" dirty="0">
              <a:latin typeface="+mn-lt"/>
              <a:ea typeface="Cambria" panose="02040503050406030204" pitchFamily="18" charset="0"/>
            </a:endParaRPr>
          </a:p>
          <a:p>
            <a:pPr algn="l"/>
            <a:r>
              <a:rPr lang="en-IN" dirty="0">
                <a:latin typeface="+mn-lt"/>
              </a:rPr>
              <a:t>The PSF algorithm consists of several tasks, which are broadly divided into two steps, i.e., clustering of data and the forecasting based on clustered data</a:t>
            </a:r>
            <a:endParaRPr lang="en-IN" i="0" dirty="0">
              <a:solidFill>
                <a:srgbClr val="000000"/>
              </a:solidFill>
              <a:effectLst/>
              <a:latin typeface="+mn-lt"/>
              <a:ea typeface="Cambria" panose="02040503050406030204" pitchFamily="18" charset="0"/>
            </a:endParaRPr>
          </a:p>
          <a:p>
            <a:pPr algn="l"/>
            <a:endParaRPr lang="en-IN" i="0" dirty="0">
              <a:solidFill>
                <a:srgbClr val="000000"/>
              </a:solidFill>
              <a:effectLst/>
              <a:latin typeface="+mn-lt"/>
              <a:ea typeface="Cambria" panose="02040503050406030204" pitchFamily="18" charset="0"/>
            </a:endParaRPr>
          </a:p>
        </p:txBody>
      </p:sp>
      <p:grpSp>
        <p:nvGrpSpPr>
          <p:cNvPr id="8" name="Google Shape;8659;p54">
            <a:extLst>
              <a:ext uri="{FF2B5EF4-FFF2-40B4-BE49-F238E27FC236}">
                <a16:creationId xmlns:a16="http://schemas.microsoft.com/office/drawing/2014/main" id="{91536F96-A212-4407-96E5-974522FE7F99}"/>
              </a:ext>
            </a:extLst>
          </p:cNvPr>
          <p:cNvGrpSpPr/>
          <p:nvPr/>
        </p:nvGrpSpPr>
        <p:grpSpPr>
          <a:xfrm>
            <a:off x="6046294" y="1066443"/>
            <a:ext cx="2445576" cy="2476628"/>
            <a:chOff x="-3137650" y="2067900"/>
            <a:chExt cx="291450" cy="256775"/>
          </a:xfrm>
          <a:solidFill>
            <a:schemeClr val="accent2"/>
          </a:solidFill>
        </p:grpSpPr>
        <p:sp>
          <p:nvSpPr>
            <p:cNvPr id="9" name="Google Shape;8660;p54">
              <a:extLst>
                <a:ext uri="{FF2B5EF4-FFF2-40B4-BE49-F238E27FC236}">
                  <a16:creationId xmlns:a16="http://schemas.microsoft.com/office/drawing/2014/main" id="{2D4FBEAA-D651-4628-A6F1-5B030121EC12}"/>
                </a:ext>
              </a:extLst>
            </p:cNvPr>
            <p:cNvSpPr/>
            <p:nvPr/>
          </p:nvSpPr>
          <p:spPr>
            <a:xfrm>
              <a:off x="-3137650" y="2067900"/>
              <a:ext cx="291450" cy="187475"/>
            </a:xfrm>
            <a:custGeom>
              <a:avLst/>
              <a:gdLst/>
              <a:ahLst/>
              <a:cxnLst/>
              <a:rect l="l" t="t" r="r" b="b"/>
              <a:pathLst>
                <a:path w="11658" h="7499" extrusionOk="0">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661;p54">
              <a:extLst>
                <a:ext uri="{FF2B5EF4-FFF2-40B4-BE49-F238E27FC236}">
                  <a16:creationId xmlns:a16="http://schemas.microsoft.com/office/drawing/2014/main" id="{97F34D91-7941-4182-8BCF-C582EADEAD0B}"/>
                </a:ext>
              </a:extLst>
            </p:cNvPr>
            <p:cNvSpPr/>
            <p:nvPr/>
          </p:nvSpPr>
          <p:spPr>
            <a:xfrm>
              <a:off x="-3137650" y="2273475"/>
              <a:ext cx="291450" cy="51200"/>
            </a:xfrm>
            <a:custGeom>
              <a:avLst/>
              <a:gdLst/>
              <a:ahLst/>
              <a:cxnLst/>
              <a:rect l="l" t="t" r="r" b="b"/>
              <a:pathLst>
                <a:path w="11658" h="2048" extrusionOk="0">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662;p54">
              <a:extLst>
                <a:ext uri="{FF2B5EF4-FFF2-40B4-BE49-F238E27FC236}">
                  <a16:creationId xmlns:a16="http://schemas.microsoft.com/office/drawing/2014/main" id="{F1CD01BE-79C6-421A-BF91-BA9EA7FA5A4C}"/>
                </a:ext>
              </a:extLst>
            </p:cNvPr>
            <p:cNvSpPr/>
            <p:nvPr/>
          </p:nvSpPr>
          <p:spPr>
            <a:xfrm>
              <a:off x="-3035250" y="2103000"/>
              <a:ext cx="104000" cy="118500"/>
            </a:xfrm>
            <a:custGeom>
              <a:avLst/>
              <a:gdLst/>
              <a:ahLst/>
              <a:cxnLst/>
              <a:rect l="l" t="t" r="r" b="b"/>
              <a:pathLst>
                <a:path w="4160" h="4740" extrusionOk="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404;p26">
            <a:extLst>
              <a:ext uri="{FF2B5EF4-FFF2-40B4-BE49-F238E27FC236}">
                <a16:creationId xmlns:a16="http://schemas.microsoft.com/office/drawing/2014/main" id="{0C0E5007-8A73-4F9B-BD95-A931B870E5CD}"/>
              </a:ext>
            </a:extLst>
          </p:cNvPr>
          <p:cNvSpPr/>
          <p:nvPr/>
        </p:nvSpPr>
        <p:spPr>
          <a:xfrm>
            <a:off x="580512" y="747993"/>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3" name="Google Shape;404;p26">
            <a:extLst>
              <a:ext uri="{FF2B5EF4-FFF2-40B4-BE49-F238E27FC236}">
                <a16:creationId xmlns:a16="http://schemas.microsoft.com/office/drawing/2014/main" id="{7165EFFF-07E2-496C-A2E4-2A5EA6F48804}"/>
              </a:ext>
            </a:extLst>
          </p:cNvPr>
          <p:cNvSpPr/>
          <p:nvPr/>
        </p:nvSpPr>
        <p:spPr>
          <a:xfrm>
            <a:off x="580512" y="2460896"/>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14" name="Google Shape;639;p30">
            <a:extLst>
              <a:ext uri="{FF2B5EF4-FFF2-40B4-BE49-F238E27FC236}">
                <a16:creationId xmlns:a16="http://schemas.microsoft.com/office/drawing/2014/main" id="{B73E1DA1-1DC8-4EA2-869E-A0501C1C0C7D}"/>
              </a:ext>
            </a:extLst>
          </p:cNvPr>
          <p:cNvGrpSpPr/>
          <p:nvPr/>
        </p:nvGrpSpPr>
        <p:grpSpPr>
          <a:xfrm>
            <a:off x="659681" y="811484"/>
            <a:ext cx="255182" cy="296917"/>
            <a:chOff x="2070550" y="767325"/>
            <a:chExt cx="1106150" cy="1613000"/>
          </a:xfrm>
        </p:grpSpPr>
        <p:sp>
          <p:nvSpPr>
            <p:cNvPr id="15" name="Google Shape;640;p30">
              <a:extLst>
                <a:ext uri="{FF2B5EF4-FFF2-40B4-BE49-F238E27FC236}">
                  <a16:creationId xmlns:a16="http://schemas.microsoft.com/office/drawing/2014/main" id="{A3636CA6-A463-48AA-9B3B-D76CCC306327}"/>
                </a:ext>
              </a:extLst>
            </p:cNvPr>
            <p:cNvSpPr/>
            <p:nvPr/>
          </p:nvSpPr>
          <p:spPr>
            <a:xfrm>
              <a:off x="2199700" y="767325"/>
              <a:ext cx="608525" cy="516100"/>
            </a:xfrm>
            <a:custGeom>
              <a:avLst/>
              <a:gdLst/>
              <a:ahLst/>
              <a:cxnLst/>
              <a:rect l="l" t="t" r="r" b="b"/>
              <a:pathLst>
                <a:path w="24341" h="20644" extrusionOk="0">
                  <a:moveTo>
                    <a:pt x="12200" y="0"/>
                  </a:moveTo>
                  <a:cubicBezTo>
                    <a:pt x="5487" y="0"/>
                    <a:pt x="0" y="5487"/>
                    <a:pt x="0" y="12200"/>
                  </a:cubicBezTo>
                  <a:cubicBezTo>
                    <a:pt x="0" y="15060"/>
                    <a:pt x="993" y="17862"/>
                    <a:pt x="2919" y="20080"/>
                  </a:cubicBezTo>
                  <a:cubicBezTo>
                    <a:pt x="3288" y="20448"/>
                    <a:pt x="3734" y="20644"/>
                    <a:pt x="4146" y="20644"/>
                  </a:cubicBezTo>
                  <a:cubicBezTo>
                    <a:pt x="4451" y="20644"/>
                    <a:pt x="4738" y="20537"/>
                    <a:pt x="4962" y="20313"/>
                  </a:cubicBezTo>
                  <a:cubicBezTo>
                    <a:pt x="5545" y="19788"/>
                    <a:pt x="5604" y="18912"/>
                    <a:pt x="5078" y="18329"/>
                  </a:cubicBezTo>
                  <a:cubicBezTo>
                    <a:pt x="3619" y="16636"/>
                    <a:pt x="2860" y="14476"/>
                    <a:pt x="2860" y="12258"/>
                  </a:cubicBezTo>
                  <a:cubicBezTo>
                    <a:pt x="2860" y="7121"/>
                    <a:pt x="7063" y="2860"/>
                    <a:pt x="12258" y="2860"/>
                  </a:cubicBezTo>
                  <a:cubicBezTo>
                    <a:pt x="17453" y="2860"/>
                    <a:pt x="21656" y="7121"/>
                    <a:pt x="21656" y="12258"/>
                  </a:cubicBezTo>
                  <a:cubicBezTo>
                    <a:pt x="21656" y="14534"/>
                    <a:pt x="20839" y="16636"/>
                    <a:pt x="19379" y="18329"/>
                  </a:cubicBezTo>
                  <a:cubicBezTo>
                    <a:pt x="18912" y="18912"/>
                    <a:pt x="18971" y="19788"/>
                    <a:pt x="19554" y="20313"/>
                  </a:cubicBezTo>
                  <a:cubicBezTo>
                    <a:pt x="19846" y="20547"/>
                    <a:pt x="20138" y="20605"/>
                    <a:pt x="20430" y="20605"/>
                  </a:cubicBezTo>
                  <a:cubicBezTo>
                    <a:pt x="20780" y="20605"/>
                    <a:pt x="21247" y="20430"/>
                    <a:pt x="21422" y="20080"/>
                  </a:cubicBezTo>
                  <a:cubicBezTo>
                    <a:pt x="23348" y="17920"/>
                    <a:pt x="24341" y="15118"/>
                    <a:pt x="24341" y="12200"/>
                  </a:cubicBezTo>
                  <a:cubicBezTo>
                    <a:pt x="24341" y="5487"/>
                    <a:pt x="18912" y="0"/>
                    <a:pt x="12200"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41;p30">
              <a:extLst>
                <a:ext uri="{FF2B5EF4-FFF2-40B4-BE49-F238E27FC236}">
                  <a16:creationId xmlns:a16="http://schemas.microsoft.com/office/drawing/2014/main" id="{88187125-427D-4B4A-A8CA-5E4E4FDD944C}"/>
                </a:ext>
              </a:extLst>
            </p:cNvPr>
            <p:cNvSpPr/>
            <p:nvPr/>
          </p:nvSpPr>
          <p:spPr>
            <a:xfrm>
              <a:off x="2341975" y="887475"/>
              <a:ext cx="323975" cy="208700"/>
            </a:xfrm>
            <a:custGeom>
              <a:avLst/>
              <a:gdLst/>
              <a:ahLst/>
              <a:cxnLst/>
              <a:rect l="l" t="t" r="r" b="b"/>
              <a:pathLst>
                <a:path w="12959" h="8348" extrusionOk="0">
                  <a:moveTo>
                    <a:pt x="6479" y="1"/>
                  </a:moveTo>
                  <a:cubicBezTo>
                    <a:pt x="2919" y="1"/>
                    <a:pt x="0" y="2919"/>
                    <a:pt x="0" y="6480"/>
                  </a:cubicBezTo>
                  <a:cubicBezTo>
                    <a:pt x="0" y="7064"/>
                    <a:pt x="59" y="7647"/>
                    <a:pt x="234" y="8231"/>
                  </a:cubicBezTo>
                  <a:cubicBezTo>
                    <a:pt x="1051" y="5604"/>
                    <a:pt x="3444" y="3795"/>
                    <a:pt x="6421" y="3795"/>
                  </a:cubicBezTo>
                  <a:cubicBezTo>
                    <a:pt x="9456" y="3795"/>
                    <a:pt x="11908" y="5604"/>
                    <a:pt x="12667" y="8348"/>
                  </a:cubicBezTo>
                  <a:cubicBezTo>
                    <a:pt x="12842" y="7764"/>
                    <a:pt x="12959" y="7064"/>
                    <a:pt x="12959" y="6480"/>
                  </a:cubicBezTo>
                  <a:cubicBezTo>
                    <a:pt x="12959" y="2919"/>
                    <a:pt x="10040" y="1"/>
                    <a:pt x="6479"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42;p30">
              <a:extLst>
                <a:ext uri="{FF2B5EF4-FFF2-40B4-BE49-F238E27FC236}">
                  <a16:creationId xmlns:a16="http://schemas.microsoft.com/office/drawing/2014/main" id="{9F995327-2FA6-42CF-9D3B-89BCB4B10420}"/>
                </a:ext>
              </a:extLst>
            </p:cNvPr>
            <p:cNvSpPr/>
            <p:nvPr/>
          </p:nvSpPr>
          <p:spPr>
            <a:xfrm>
              <a:off x="2070550" y="1050925"/>
              <a:ext cx="1106150" cy="1329400"/>
            </a:xfrm>
            <a:custGeom>
              <a:avLst/>
              <a:gdLst/>
              <a:ahLst/>
              <a:cxnLst/>
              <a:rect l="l" t="t" r="r" b="b"/>
              <a:pathLst>
                <a:path w="44246" h="53176" extrusionOk="0">
                  <a:moveTo>
                    <a:pt x="17220" y="0"/>
                  </a:moveTo>
                  <a:cubicBezTo>
                    <a:pt x="15293" y="0"/>
                    <a:pt x="13367" y="1285"/>
                    <a:pt x="13367" y="3853"/>
                  </a:cubicBezTo>
                  <a:lnTo>
                    <a:pt x="13367" y="23290"/>
                  </a:lnTo>
                  <a:cubicBezTo>
                    <a:pt x="13367" y="24458"/>
                    <a:pt x="12492" y="25158"/>
                    <a:pt x="11558" y="25158"/>
                  </a:cubicBezTo>
                  <a:cubicBezTo>
                    <a:pt x="10974" y="25158"/>
                    <a:pt x="10449" y="24808"/>
                    <a:pt x="10040" y="24282"/>
                  </a:cubicBezTo>
                  <a:lnTo>
                    <a:pt x="8289" y="21481"/>
                  </a:lnTo>
                  <a:cubicBezTo>
                    <a:pt x="7472" y="20197"/>
                    <a:pt x="6304" y="19613"/>
                    <a:pt x="5137" y="19613"/>
                  </a:cubicBezTo>
                  <a:cubicBezTo>
                    <a:pt x="2510" y="19613"/>
                    <a:pt x="0" y="22415"/>
                    <a:pt x="1810" y="25450"/>
                  </a:cubicBezTo>
                  <a:lnTo>
                    <a:pt x="16111" y="52884"/>
                  </a:lnTo>
                  <a:cubicBezTo>
                    <a:pt x="16169" y="53001"/>
                    <a:pt x="16403" y="53176"/>
                    <a:pt x="16636" y="53176"/>
                  </a:cubicBezTo>
                  <a:lnTo>
                    <a:pt x="36774" y="53176"/>
                  </a:lnTo>
                  <a:cubicBezTo>
                    <a:pt x="37066" y="53176"/>
                    <a:pt x="37241" y="52942"/>
                    <a:pt x="37241" y="52651"/>
                  </a:cubicBezTo>
                  <a:lnTo>
                    <a:pt x="37766" y="44420"/>
                  </a:lnTo>
                  <a:cubicBezTo>
                    <a:pt x="37766" y="44304"/>
                    <a:pt x="37824" y="44187"/>
                    <a:pt x="37824" y="44128"/>
                  </a:cubicBezTo>
                  <a:cubicBezTo>
                    <a:pt x="42786" y="36599"/>
                    <a:pt x="44245" y="31696"/>
                    <a:pt x="43486" y="26792"/>
                  </a:cubicBezTo>
                  <a:cubicBezTo>
                    <a:pt x="42611" y="21656"/>
                    <a:pt x="38934" y="20839"/>
                    <a:pt x="37241" y="20780"/>
                  </a:cubicBezTo>
                  <a:cubicBezTo>
                    <a:pt x="36774" y="20780"/>
                    <a:pt x="36248" y="20430"/>
                    <a:pt x="35957" y="20021"/>
                  </a:cubicBezTo>
                  <a:cubicBezTo>
                    <a:pt x="34731" y="18154"/>
                    <a:pt x="33038" y="17628"/>
                    <a:pt x="31637" y="17628"/>
                  </a:cubicBezTo>
                  <a:cubicBezTo>
                    <a:pt x="30587" y="17628"/>
                    <a:pt x="29769" y="17920"/>
                    <a:pt x="29244" y="18037"/>
                  </a:cubicBezTo>
                  <a:lnTo>
                    <a:pt x="29011" y="18037"/>
                  </a:lnTo>
                  <a:cubicBezTo>
                    <a:pt x="28777" y="18037"/>
                    <a:pt x="28660" y="17978"/>
                    <a:pt x="28485" y="17745"/>
                  </a:cubicBezTo>
                  <a:cubicBezTo>
                    <a:pt x="27259" y="15644"/>
                    <a:pt x="25450" y="15060"/>
                    <a:pt x="23991" y="15060"/>
                  </a:cubicBezTo>
                  <a:cubicBezTo>
                    <a:pt x="23115" y="15060"/>
                    <a:pt x="22298" y="15293"/>
                    <a:pt x="21773" y="15410"/>
                  </a:cubicBezTo>
                  <a:lnTo>
                    <a:pt x="21597" y="15410"/>
                  </a:lnTo>
                  <a:cubicBezTo>
                    <a:pt x="21247" y="15410"/>
                    <a:pt x="21014" y="15177"/>
                    <a:pt x="21014" y="14885"/>
                  </a:cubicBezTo>
                  <a:lnTo>
                    <a:pt x="21014" y="3853"/>
                  </a:lnTo>
                  <a:cubicBezTo>
                    <a:pt x="21014" y="1285"/>
                    <a:pt x="19088" y="0"/>
                    <a:pt x="17220"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448;p27">
            <a:extLst>
              <a:ext uri="{FF2B5EF4-FFF2-40B4-BE49-F238E27FC236}">
                <a16:creationId xmlns:a16="http://schemas.microsoft.com/office/drawing/2014/main" id="{72E58579-CD73-4A5A-9A5C-2E60AEC98A7D}"/>
              </a:ext>
            </a:extLst>
          </p:cNvPr>
          <p:cNvSpPr/>
          <p:nvPr/>
        </p:nvSpPr>
        <p:spPr>
          <a:xfrm>
            <a:off x="665669" y="2561978"/>
            <a:ext cx="262733" cy="221737"/>
          </a:xfrm>
          <a:custGeom>
            <a:avLst/>
            <a:gdLst/>
            <a:ahLst/>
            <a:cxnLst/>
            <a:rect l="l" t="t" r="r" b="b"/>
            <a:pathLst>
              <a:path w="92472" h="92473" extrusionOk="0">
                <a:moveTo>
                  <a:pt x="67996" y="0"/>
                </a:moveTo>
                <a:cubicBezTo>
                  <a:pt x="66508" y="0"/>
                  <a:pt x="65294" y="1200"/>
                  <a:pt x="65294" y="2702"/>
                </a:cubicBezTo>
                <a:lnTo>
                  <a:pt x="65294" y="21760"/>
                </a:lnTo>
                <a:lnTo>
                  <a:pt x="46236" y="21760"/>
                </a:lnTo>
                <a:cubicBezTo>
                  <a:pt x="44733" y="21760"/>
                  <a:pt x="43534" y="22974"/>
                  <a:pt x="43534" y="24462"/>
                </a:cubicBezTo>
                <a:lnTo>
                  <a:pt x="43534" y="43520"/>
                </a:lnTo>
                <a:lnTo>
                  <a:pt x="24476" y="43520"/>
                </a:lnTo>
                <a:cubicBezTo>
                  <a:pt x="22974" y="43520"/>
                  <a:pt x="21760" y="44734"/>
                  <a:pt x="21760" y="46236"/>
                </a:cubicBezTo>
                <a:lnTo>
                  <a:pt x="21760" y="65280"/>
                </a:lnTo>
                <a:lnTo>
                  <a:pt x="2717" y="65280"/>
                </a:lnTo>
                <a:cubicBezTo>
                  <a:pt x="1214" y="65280"/>
                  <a:pt x="0" y="66493"/>
                  <a:pt x="0" y="67996"/>
                </a:cubicBezTo>
                <a:lnTo>
                  <a:pt x="0" y="89756"/>
                </a:lnTo>
                <a:cubicBezTo>
                  <a:pt x="0" y="91259"/>
                  <a:pt x="1214" y="92472"/>
                  <a:pt x="2717" y="92472"/>
                </a:cubicBezTo>
                <a:lnTo>
                  <a:pt x="89770" y="92472"/>
                </a:lnTo>
                <a:cubicBezTo>
                  <a:pt x="91258" y="92472"/>
                  <a:pt x="92472" y="91259"/>
                  <a:pt x="92472" y="89756"/>
                </a:cubicBezTo>
                <a:lnTo>
                  <a:pt x="92472" y="2702"/>
                </a:lnTo>
                <a:cubicBezTo>
                  <a:pt x="92472" y="1200"/>
                  <a:pt x="91258" y="0"/>
                  <a:pt x="8977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TextBox 18">
            <a:extLst>
              <a:ext uri="{FF2B5EF4-FFF2-40B4-BE49-F238E27FC236}">
                <a16:creationId xmlns:a16="http://schemas.microsoft.com/office/drawing/2014/main" id="{19D16AFC-C5B5-4F59-A5E6-843E4C3CE928}"/>
              </a:ext>
            </a:extLst>
          </p:cNvPr>
          <p:cNvSpPr txBox="1"/>
          <p:nvPr/>
        </p:nvSpPr>
        <p:spPr>
          <a:xfrm>
            <a:off x="8424100" y="4820380"/>
            <a:ext cx="756271" cy="276999"/>
          </a:xfrm>
          <a:prstGeom prst="rect">
            <a:avLst/>
          </a:prstGeom>
          <a:noFill/>
        </p:spPr>
        <p:txBody>
          <a:bodyPr wrap="square" rtlCol="0">
            <a:spAutoFit/>
          </a:bodyPr>
          <a:lstStyle/>
          <a:p>
            <a:r>
              <a:rPr lang="en-IN" sz="1200" dirty="0">
                <a:solidFill>
                  <a:schemeClr val="bg1"/>
                </a:solidFill>
              </a:rPr>
              <a:t>Prachhi</a:t>
            </a:r>
          </a:p>
        </p:txBody>
      </p:sp>
    </p:spTree>
    <p:extLst>
      <p:ext uri="{BB962C8B-B14F-4D97-AF65-F5344CB8AC3E}">
        <p14:creationId xmlns:p14="http://schemas.microsoft.com/office/powerpoint/2010/main" val="2062454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28"/>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RESEARCH GAPS</a:t>
            </a:r>
            <a:endParaRPr dirty="0"/>
          </a:p>
        </p:txBody>
      </p:sp>
      <p:sp>
        <p:nvSpPr>
          <p:cNvPr id="566" name="Google Shape;566;p28"/>
          <p:cNvSpPr/>
          <p:nvPr/>
        </p:nvSpPr>
        <p:spPr>
          <a:xfrm>
            <a:off x="1070542" y="3072647"/>
            <a:ext cx="1432353"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8"/>
          <p:cNvSpPr/>
          <p:nvPr/>
        </p:nvSpPr>
        <p:spPr>
          <a:xfrm>
            <a:off x="1268605" y="1657844"/>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8"/>
          <p:cNvSpPr/>
          <p:nvPr/>
        </p:nvSpPr>
        <p:spPr>
          <a:xfrm>
            <a:off x="1740860" y="2171304"/>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8"/>
          <p:cNvSpPr/>
          <p:nvPr/>
        </p:nvSpPr>
        <p:spPr>
          <a:xfrm>
            <a:off x="1439501" y="1799370"/>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8"/>
          <p:cNvSpPr/>
          <p:nvPr/>
        </p:nvSpPr>
        <p:spPr>
          <a:xfrm>
            <a:off x="1334674" y="1766251"/>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8"/>
          <p:cNvSpPr/>
          <p:nvPr/>
        </p:nvSpPr>
        <p:spPr>
          <a:xfrm>
            <a:off x="3920081" y="1657844"/>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8"/>
          <p:cNvSpPr/>
          <p:nvPr/>
        </p:nvSpPr>
        <p:spPr>
          <a:xfrm>
            <a:off x="3738273" y="3075167"/>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8"/>
          <p:cNvSpPr/>
          <p:nvPr/>
        </p:nvSpPr>
        <p:spPr>
          <a:xfrm>
            <a:off x="4415176" y="2171304"/>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8"/>
          <p:cNvSpPr/>
          <p:nvPr/>
        </p:nvSpPr>
        <p:spPr>
          <a:xfrm>
            <a:off x="4065634" y="1810730"/>
            <a:ext cx="727410" cy="641005"/>
          </a:xfrm>
          <a:custGeom>
            <a:avLst/>
            <a:gdLst/>
            <a:ahLst/>
            <a:cxnLst/>
            <a:rect l="l" t="t" r="r" b="b"/>
            <a:pathLst>
              <a:path w="38692" h="34096" extrusionOk="0">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8"/>
          <p:cNvSpPr/>
          <p:nvPr/>
        </p:nvSpPr>
        <p:spPr>
          <a:xfrm>
            <a:off x="3991389" y="1778840"/>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6" name="Google Shape;576;p28"/>
          <p:cNvSpPr/>
          <p:nvPr/>
        </p:nvSpPr>
        <p:spPr>
          <a:xfrm>
            <a:off x="6534419" y="3053251"/>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8"/>
          <p:cNvSpPr/>
          <p:nvPr/>
        </p:nvSpPr>
        <p:spPr>
          <a:xfrm>
            <a:off x="6663113" y="1669276"/>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8"/>
          <p:cNvSpPr/>
          <p:nvPr/>
        </p:nvSpPr>
        <p:spPr>
          <a:xfrm>
            <a:off x="7177425" y="2133368"/>
            <a:ext cx="40063" cy="916068"/>
          </a:xfrm>
          <a:custGeom>
            <a:avLst/>
            <a:gdLst/>
            <a:ahLst/>
            <a:cxnLst/>
            <a:rect l="l" t="t" r="r" b="b"/>
            <a:pathLst>
              <a:path w="2131" h="48727" extrusionOk="0">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8"/>
          <p:cNvSpPr/>
          <p:nvPr/>
        </p:nvSpPr>
        <p:spPr>
          <a:xfrm>
            <a:off x="6814518" y="1812625"/>
            <a:ext cx="725812" cy="641005"/>
          </a:xfrm>
          <a:custGeom>
            <a:avLst/>
            <a:gdLst/>
            <a:ahLst/>
            <a:cxnLst/>
            <a:rect l="l" t="t" r="r" b="b"/>
            <a:pathLst>
              <a:path w="38607" h="34096" extrusionOk="0">
                <a:moveTo>
                  <a:pt x="19240" y="0"/>
                </a:moveTo>
                <a:cubicBezTo>
                  <a:pt x="17086" y="0"/>
                  <a:pt x="14897" y="412"/>
                  <a:pt x="12784" y="1282"/>
                </a:cubicBezTo>
                <a:cubicBezTo>
                  <a:pt x="4091" y="4947"/>
                  <a:pt x="1" y="14832"/>
                  <a:pt x="3580" y="23525"/>
                </a:cubicBezTo>
                <a:cubicBezTo>
                  <a:pt x="6289" y="30104"/>
                  <a:pt x="12660" y="34096"/>
                  <a:pt x="19367" y="34096"/>
                </a:cubicBezTo>
                <a:cubicBezTo>
                  <a:pt x="21521" y="34096"/>
                  <a:pt x="23710" y="33684"/>
                  <a:pt x="25823" y="32814"/>
                </a:cubicBezTo>
                <a:cubicBezTo>
                  <a:pt x="34516" y="29149"/>
                  <a:pt x="38606" y="19179"/>
                  <a:pt x="35027" y="10571"/>
                </a:cubicBezTo>
                <a:cubicBezTo>
                  <a:pt x="32318" y="3992"/>
                  <a:pt x="25947" y="0"/>
                  <a:pt x="1924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8"/>
          <p:cNvSpPr/>
          <p:nvPr/>
        </p:nvSpPr>
        <p:spPr>
          <a:xfrm>
            <a:off x="6719319" y="1787043"/>
            <a:ext cx="794695" cy="682102"/>
          </a:xfrm>
          <a:custGeom>
            <a:avLst/>
            <a:gdLst/>
            <a:ahLst/>
            <a:cxnLst/>
            <a:rect l="l" t="t" r="r" b="b"/>
            <a:pathLst>
              <a:path w="42271" h="36282" extrusionOk="0">
                <a:moveTo>
                  <a:pt x="24098" y="2192"/>
                </a:moveTo>
                <a:cubicBezTo>
                  <a:pt x="24133" y="2192"/>
                  <a:pt x="24168" y="2192"/>
                  <a:pt x="24203" y="2193"/>
                </a:cubicBezTo>
                <a:cubicBezTo>
                  <a:pt x="32981" y="2193"/>
                  <a:pt x="40140" y="9266"/>
                  <a:pt x="40140" y="18129"/>
                </a:cubicBezTo>
                <a:cubicBezTo>
                  <a:pt x="40140" y="27767"/>
                  <a:pt x="32244" y="34162"/>
                  <a:pt x="24024" y="34162"/>
                </a:cubicBezTo>
                <a:cubicBezTo>
                  <a:pt x="20106" y="34162"/>
                  <a:pt x="16114" y="32709"/>
                  <a:pt x="12869" y="29463"/>
                </a:cubicBezTo>
                <a:cubicBezTo>
                  <a:pt x="2837" y="19347"/>
                  <a:pt x="9936" y="2192"/>
                  <a:pt x="24098" y="2192"/>
                </a:cubicBezTo>
                <a:close/>
                <a:moveTo>
                  <a:pt x="24021" y="1"/>
                </a:moveTo>
                <a:cubicBezTo>
                  <a:pt x="19568" y="1"/>
                  <a:pt x="15028" y="1653"/>
                  <a:pt x="11335" y="5346"/>
                </a:cubicBezTo>
                <a:cubicBezTo>
                  <a:pt x="0" y="16765"/>
                  <a:pt x="8011" y="36281"/>
                  <a:pt x="24203" y="36281"/>
                </a:cubicBezTo>
                <a:cubicBezTo>
                  <a:pt x="34174" y="36281"/>
                  <a:pt x="42270" y="28100"/>
                  <a:pt x="42270" y="18129"/>
                </a:cubicBezTo>
                <a:cubicBezTo>
                  <a:pt x="42270" y="7231"/>
                  <a:pt x="33336" y="1"/>
                  <a:pt x="24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1" name="Google Shape;581;p28"/>
          <p:cNvGrpSpPr/>
          <p:nvPr/>
        </p:nvGrpSpPr>
        <p:grpSpPr>
          <a:xfrm>
            <a:off x="1635280" y="1954496"/>
            <a:ext cx="295272" cy="295272"/>
            <a:chOff x="1190625" y="238125"/>
            <a:chExt cx="5226050" cy="5226050"/>
          </a:xfrm>
        </p:grpSpPr>
        <p:sp>
          <p:nvSpPr>
            <p:cNvPr id="582" name="Google Shape;582;p28"/>
            <p:cNvSpPr/>
            <p:nvPr/>
          </p:nvSpPr>
          <p:spPr>
            <a:xfrm>
              <a:off x="1190625" y="1515525"/>
              <a:ext cx="1645000" cy="2151125"/>
            </a:xfrm>
            <a:custGeom>
              <a:avLst/>
              <a:gdLst/>
              <a:ahLst/>
              <a:cxnLst/>
              <a:rect l="l" t="t" r="r" b="b"/>
              <a:pathLst>
                <a:path w="65800" h="86045" extrusionOk="0">
                  <a:moveTo>
                    <a:pt x="15900" y="1"/>
                  </a:moveTo>
                  <a:cubicBezTo>
                    <a:pt x="15179" y="1"/>
                    <a:pt x="14457" y="360"/>
                    <a:pt x="14044" y="1081"/>
                  </a:cubicBezTo>
                  <a:cubicBezTo>
                    <a:pt x="5120" y="16475"/>
                    <a:pt x="0" y="34358"/>
                    <a:pt x="0" y="53434"/>
                  </a:cubicBezTo>
                  <a:cubicBezTo>
                    <a:pt x="0" y="64269"/>
                    <a:pt x="1648" y="74718"/>
                    <a:pt x="4716" y="84536"/>
                  </a:cubicBezTo>
                  <a:cubicBezTo>
                    <a:pt x="4997" y="85431"/>
                    <a:pt x="5821" y="86044"/>
                    <a:pt x="6750" y="86044"/>
                  </a:cubicBezTo>
                  <a:lnTo>
                    <a:pt x="63117" y="86044"/>
                  </a:lnTo>
                  <a:cubicBezTo>
                    <a:pt x="64766" y="86044"/>
                    <a:pt x="65800" y="84256"/>
                    <a:pt x="64976" y="82836"/>
                  </a:cubicBezTo>
                  <a:lnTo>
                    <a:pt x="17743" y="1064"/>
                  </a:lnTo>
                  <a:cubicBezTo>
                    <a:pt x="17332" y="356"/>
                    <a:pt x="16617" y="1"/>
                    <a:pt x="15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8"/>
            <p:cNvSpPr/>
            <p:nvPr/>
          </p:nvSpPr>
          <p:spPr>
            <a:xfrm>
              <a:off x="1865625" y="238125"/>
              <a:ext cx="2005325" cy="2148975"/>
            </a:xfrm>
            <a:custGeom>
              <a:avLst/>
              <a:gdLst/>
              <a:ahLst/>
              <a:cxnLst/>
              <a:rect l="l" t="t" r="r" b="b"/>
              <a:pathLst>
                <a:path w="80213" h="85959" extrusionOk="0">
                  <a:moveTo>
                    <a:pt x="77530" y="0"/>
                  </a:moveTo>
                  <a:cubicBezTo>
                    <a:pt x="47163" y="0"/>
                    <a:pt x="19847" y="12939"/>
                    <a:pt x="754" y="33610"/>
                  </a:cubicBezTo>
                  <a:cubicBezTo>
                    <a:pt x="105" y="34294"/>
                    <a:pt x="0" y="35311"/>
                    <a:pt x="456" y="36135"/>
                  </a:cubicBezTo>
                  <a:lnTo>
                    <a:pt x="28614" y="84893"/>
                  </a:lnTo>
                  <a:cubicBezTo>
                    <a:pt x="29026" y="85603"/>
                    <a:pt x="29749" y="85958"/>
                    <a:pt x="30472" y="85958"/>
                  </a:cubicBezTo>
                  <a:cubicBezTo>
                    <a:pt x="31195" y="85958"/>
                    <a:pt x="31918" y="85603"/>
                    <a:pt x="32330" y="84893"/>
                  </a:cubicBezTo>
                  <a:lnTo>
                    <a:pt x="79406" y="3208"/>
                  </a:lnTo>
                  <a:cubicBezTo>
                    <a:pt x="80212" y="1788"/>
                    <a:pt x="79195" y="0"/>
                    <a:pt x="77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8"/>
            <p:cNvSpPr/>
            <p:nvPr/>
          </p:nvSpPr>
          <p:spPr>
            <a:xfrm>
              <a:off x="4772975" y="2037400"/>
              <a:ext cx="1643700" cy="2149150"/>
            </a:xfrm>
            <a:custGeom>
              <a:avLst/>
              <a:gdLst/>
              <a:ahLst/>
              <a:cxnLst/>
              <a:rect l="l" t="t" r="r" b="b"/>
              <a:pathLst>
                <a:path w="65748" h="85966" extrusionOk="0">
                  <a:moveTo>
                    <a:pt x="2683" y="0"/>
                  </a:moveTo>
                  <a:cubicBezTo>
                    <a:pt x="1035" y="0"/>
                    <a:pt x="0" y="1789"/>
                    <a:pt x="824" y="3209"/>
                  </a:cubicBezTo>
                  <a:lnTo>
                    <a:pt x="48022" y="84893"/>
                  </a:lnTo>
                  <a:cubicBezTo>
                    <a:pt x="48433" y="85610"/>
                    <a:pt x="49149" y="85965"/>
                    <a:pt x="49865" y="85965"/>
                  </a:cubicBezTo>
                  <a:cubicBezTo>
                    <a:pt x="50586" y="85965"/>
                    <a:pt x="51308" y="85606"/>
                    <a:pt x="51721" y="84893"/>
                  </a:cubicBezTo>
                  <a:cubicBezTo>
                    <a:pt x="60646" y="69500"/>
                    <a:pt x="65748" y="51617"/>
                    <a:pt x="65748" y="32559"/>
                  </a:cubicBezTo>
                  <a:cubicBezTo>
                    <a:pt x="65748" y="21741"/>
                    <a:pt x="64117" y="11327"/>
                    <a:pt x="61066" y="1508"/>
                  </a:cubicBezTo>
                  <a:cubicBezTo>
                    <a:pt x="60786" y="614"/>
                    <a:pt x="59962" y="0"/>
                    <a:pt x="59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8"/>
            <p:cNvSpPr/>
            <p:nvPr/>
          </p:nvSpPr>
          <p:spPr>
            <a:xfrm>
              <a:off x="3595225" y="300300"/>
              <a:ext cx="2493600" cy="1326850"/>
            </a:xfrm>
            <a:custGeom>
              <a:avLst/>
              <a:gdLst/>
              <a:ahLst/>
              <a:cxnLst/>
              <a:rect l="l" t="t" r="r" b="b"/>
              <a:pathLst>
                <a:path w="99744" h="53074" extrusionOk="0">
                  <a:moveTo>
                    <a:pt x="30831" y="0"/>
                  </a:moveTo>
                  <a:cubicBezTo>
                    <a:pt x="30083" y="0"/>
                    <a:pt x="29374" y="393"/>
                    <a:pt x="28999" y="1072"/>
                  </a:cubicBezTo>
                  <a:lnTo>
                    <a:pt x="807" y="49865"/>
                  </a:lnTo>
                  <a:cubicBezTo>
                    <a:pt x="0" y="51303"/>
                    <a:pt x="1017" y="53074"/>
                    <a:pt x="2665" y="53074"/>
                  </a:cubicBezTo>
                  <a:lnTo>
                    <a:pt x="97078" y="53056"/>
                  </a:lnTo>
                  <a:cubicBezTo>
                    <a:pt x="98709" y="53056"/>
                    <a:pt x="99743" y="51286"/>
                    <a:pt x="98919" y="49865"/>
                  </a:cubicBezTo>
                  <a:cubicBezTo>
                    <a:pt x="84542" y="24952"/>
                    <a:pt x="60190" y="6525"/>
                    <a:pt x="31313" y="55"/>
                  </a:cubicBezTo>
                  <a:cubicBezTo>
                    <a:pt x="31153" y="18"/>
                    <a:pt x="30991" y="0"/>
                    <a:pt x="30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8"/>
            <p:cNvSpPr/>
            <p:nvPr/>
          </p:nvSpPr>
          <p:spPr>
            <a:xfrm>
              <a:off x="1519350" y="4075125"/>
              <a:ext cx="2490100" cy="1326425"/>
            </a:xfrm>
            <a:custGeom>
              <a:avLst/>
              <a:gdLst/>
              <a:ahLst/>
              <a:cxnLst/>
              <a:rect l="l" t="t" r="r" b="b"/>
              <a:pathLst>
                <a:path w="99604" h="53057" extrusionOk="0">
                  <a:moveTo>
                    <a:pt x="96921" y="1"/>
                  </a:moveTo>
                  <a:lnTo>
                    <a:pt x="2683" y="88"/>
                  </a:lnTo>
                  <a:cubicBezTo>
                    <a:pt x="1052" y="106"/>
                    <a:pt x="0" y="1877"/>
                    <a:pt x="825" y="3297"/>
                  </a:cubicBezTo>
                  <a:cubicBezTo>
                    <a:pt x="15201" y="28141"/>
                    <a:pt x="39484" y="46515"/>
                    <a:pt x="68290" y="53002"/>
                  </a:cubicBezTo>
                  <a:cubicBezTo>
                    <a:pt x="68451" y="53039"/>
                    <a:pt x="68613" y="53057"/>
                    <a:pt x="68773" y="53057"/>
                  </a:cubicBezTo>
                  <a:cubicBezTo>
                    <a:pt x="69521" y="53057"/>
                    <a:pt x="70232" y="52664"/>
                    <a:pt x="70622" y="51985"/>
                  </a:cubicBezTo>
                  <a:lnTo>
                    <a:pt x="98779" y="3209"/>
                  </a:lnTo>
                  <a:cubicBezTo>
                    <a:pt x="99603" y="1789"/>
                    <a:pt x="98569" y="1"/>
                    <a:pt x="969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8"/>
            <p:cNvSpPr/>
            <p:nvPr/>
          </p:nvSpPr>
          <p:spPr>
            <a:xfrm>
              <a:off x="3733275" y="3314750"/>
              <a:ext cx="2008825" cy="2149425"/>
            </a:xfrm>
            <a:custGeom>
              <a:avLst/>
              <a:gdLst/>
              <a:ahLst/>
              <a:cxnLst/>
              <a:rect l="l" t="t" r="r" b="b"/>
              <a:pathLst>
                <a:path w="80353" h="85977" extrusionOk="0">
                  <a:moveTo>
                    <a:pt x="49872" y="1"/>
                  </a:moveTo>
                  <a:cubicBezTo>
                    <a:pt x="49154" y="1"/>
                    <a:pt x="48435" y="356"/>
                    <a:pt x="48023" y="1066"/>
                  </a:cubicBezTo>
                  <a:lnTo>
                    <a:pt x="825" y="82768"/>
                  </a:lnTo>
                  <a:cubicBezTo>
                    <a:pt x="1" y="84188"/>
                    <a:pt x="1035" y="85977"/>
                    <a:pt x="2666" y="85977"/>
                  </a:cubicBezTo>
                  <a:lnTo>
                    <a:pt x="2824" y="85977"/>
                  </a:lnTo>
                  <a:cubicBezTo>
                    <a:pt x="33173" y="85977"/>
                    <a:pt x="60506" y="73037"/>
                    <a:pt x="79599" y="52367"/>
                  </a:cubicBezTo>
                  <a:cubicBezTo>
                    <a:pt x="80248" y="51683"/>
                    <a:pt x="80353" y="50666"/>
                    <a:pt x="79897" y="49842"/>
                  </a:cubicBezTo>
                  <a:lnTo>
                    <a:pt x="51722" y="1066"/>
                  </a:lnTo>
                  <a:cubicBezTo>
                    <a:pt x="51310" y="356"/>
                    <a:pt x="50591" y="1"/>
                    <a:pt x="498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 name="Google Shape;588;p28"/>
          <p:cNvGrpSpPr/>
          <p:nvPr/>
        </p:nvGrpSpPr>
        <p:grpSpPr>
          <a:xfrm>
            <a:off x="4265121" y="1927401"/>
            <a:ext cx="317750" cy="317849"/>
            <a:chOff x="1191425" y="238125"/>
            <a:chExt cx="5217575" cy="5219200"/>
          </a:xfrm>
        </p:grpSpPr>
        <p:sp>
          <p:nvSpPr>
            <p:cNvPr id="589" name="Google Shape;589;p28"/>
            <p:cNvSpPr/>
            <p:nvPr/>
          </p:nvSpPr>
          <p:spPr>
            <a:xfrm>
              <a:off x="1191425" y="3001025"/>
              <a:ext cx="2474250" cy="2456300"/>
            </a:xfrm>
            <a:custGeom>
              <a:avLst/>
              <a:gdLst/>
              <a:ahLst/>
              <a:cxnLst/>
              <a:rect l="l" t="t" r="r" b="b"/>
              <a:pathLst>
                <a:path w="98970" h="98252" extrusionOk="0">
                  <a:moveTo>
                    <a:pt x="1" y="0"/>
                  </a:moveTo>
                  <a:cubicBezTo>
                    <a:pt x="1469" y="25607"/>
                    <a:pt x="12168" y="49484"/>
                    <a:pt x="30435" y="67784"/>
                  </a:cubicBezTo>
                  <a:cubicBezTo>
                    <a:pt x="48898" y="86247"/>
                    <a:pt x="73069" y="96946"/>
                    <a:pt x="98969" y="98251"/>
                  </a:cubicBezTo>
                  <a:lnTo>
                    <a:pt x="98969" y="55030"/>
                  </a:lnTo>
                  <a:cubicBezTo>
                    <a:pt x="69644" y="52485"/>
                    <a:pt x="46158" y="29228"/>
                    <a:pt x="43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8"/>
            <p:cNvSpPr/>
            <p:nvPr/>
          </p:nvSpPr>
          <p:spPr>
            <a:xfrm>
              <a:off x="3972275" y="3001025"/>
              <a:ext cx="2436725" cy="2453850"/>
            </a:xfrm>
            <a:custGeom>
              <a:avLst/>
              <a:gdLst/>
              <a:ahLst/>
              <a:cxnLst/>
              <a:rect l="l" t="t" r="r" b="b"/>
              <a:pathLst>
                <a:path w="97469" h="98154" extrusionOk="0">
                  <a:moveTo>
                    <a:pt x="54215" y="0"/>
                  </a:moveTo>
                  <a:cubicBezTo>
                    <a:pt x="51344" y="28706"/>
                    <a:pt x="28608" y="51670"/>
                    <a:pt x="0" y="54867"/>
                  </a:cubicBezTo>
                  <a:lnTo>
                    <a:pt x="0" y="98153"/>
                  </a:lnTo>
                  <a:cubicBezTo>
                    <a:pt x="25313" y="96522"/>
                    <a:pt x="48898" y="85888"/>
                    <a:pt x="67034" y="67784"/>
                  </a:cubicBezTo>
                  <a:cubicBezTo>
                    <a:pt x="85301" y="49484"/>
                    <a:pt x="96001" y="25607"/>
                    <a:pt x="974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8"/>
            <p:cNvSpPr/>
            <p:nvPr/>
          </p:nvSpPr>
          <p:spPr>
            <a:xfrm>
              <a:off x="1191425" y="238125"/>
              <a:ext cx="2474250" cy="2456300"/>
            </a:xfrm>
            <a:custGeom>
              <a:avLst/>
              <a:gdLst/>
              <a:ahLst/>
              <a:cxnLst/>
              <a:rect l="l" t="t" r="r" b="b"/>
              <a:pathLst>
                <a:path w="98970" h="98252" extrusionOk="0">
                  <a:moveTo>
                    <a:pt x="98969" y="0"/>
                  </a:moveTo>
                  <a:cubicBezTo>
                    <a:pt x="73069" y="1305"/>
                    <a:pt x="48898" y="12004"/>
                    <a:pt x="30435" y="30467"/>
                  </a:cubicBezTo>
                  <a:cubicBezTo>
                    <a:pt x="12168" y="48767"/>
                    <a:pt x="1469" y="72644"/>
                    <a:pt x="1" y="98251"/>
                  </a:cubicBezTo>
                  <a:lnTo>
                    <a:pt x="43255" y="98251"/>
                  </a:lnTo>
                  <a:cubicBezTo>
                    <a:pt x="46158" y="69024"/>
                    <a:pt x="69644" y="45766"/>
                    <a:pt x="98969" y="43221"/>
                  </a:cubicBezTo>
                  <a:lnTo>
                    <a:pt x="989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8"/>
            <p:cNvSpPr/>
            <p:nvPr/>
          </p:nvSpPr>
          <p:spPr>
            <a:xfrm>
              <a:off x="3972275" y="240550"/>
              <a:ext cx="2436725" cy="2453875"/>
            </a:xfrm>
            <a:custGeom>
              <a:avLst/>
              <a:gdLst/>
              <a:ahLst/>
              <a:cxnLst/>
              <a:rect l="l" t="t" r="r" b="b"/>
              <a:pathLst>
                <a:path w="97469" h="98155" extrusionOk="0">
                  <a:moveTo>
                    <a:pt x="0" y="1"/>
                  </a:moveTo>
                  <a:lnTo>
                    <a:pt x="0" y="43287"/>
                  </a:lnTo>
                  <a:cubicBezTo>
                    <a:pt x="28608" y="46484"/>
                    <a:pt x="51344" y="69449"/>
                    <a:pt x="54215" y="98154"/>
                  </a:cubicBezTo>
                  <a:lnTo>
                    <a:pt x="97469" y="98154"/>
                  </a:lnTo>
                  <a:cubicBezTo>
                    <a:pt x="96001" y="72547"/>
                    <a:pt x="85301" y="48670"/>
                    <a:pt x="67034" y="30370"/>
                  </a:cubicBezTo>
                  <a:cubicBezTo>
                    <a:pt x="48898" y="12266"/>
                    <a:pt x="25313" y="163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8"/>
            <p:cNvSpPr/>
            <p:nvPr/>
          </p:nvSpPr>
          <p:spPr>
            <a:xfrm>
              <a:off x="3054850" y="2520700"/>
              <a:ext cx="680950" cy="715200"/>
            </a:xfrm>
            <a:custGeom>
              <a:avLst/>
              <a:gdLst/>
              <a:ahLst/>
              <a:cxnLst/>
              <a:rect l="l" t="t" r="r" b="b"/>
              <a:pathLst>
                <a:path w="27238" h="28608" extrusionOk="0">
                  <a:moveTo>
                    <a:pt x="0" y="0"/>
                  </a:moveTo>
                  <a:lnTo>
                    <a:pt x="0" y="6948"/>
                  </a:lnTo>
                  <a:lnTo>
                    <a:pt x="0" y="15364"/>
                  </a:lnTo>
                  <a:cubicBezTo>
                    <a:pt x="0" y="16734"/>
                    <a:pt x="130" y="18039"/>
                    <a:pt x="391" y="19213"/>
                  </a:cubicBezTo>
                  <a:cubicBezTo>
                    <a:pt x="1761" y="25215"/>
                    <a:pt x="6459" y="28608"/>
                    <a:pt x="13635" y="28608"/>
                  </a:cubicBezTo>
                  <a:cubicBezTo>
                    <a:pt x="18430" y="28608"/>
                    <a:pt x="22116" y="27074"/>
                    <a:pt x="24432" y="24269"/>
                  </a:cubicBezTo>
                  <a:cubicBezTo>
                    <a:pt x="26259" y="22084"/>
                    <a:pt x="27238" y="19083"/>
                    <a:pt x="27238" y="15364"/>
                  </a:cubicBezTo>
                  <a:lnTo>
                    <a:pt x="27238" y="0"/>
                  </a:lnTo>
                  <a:lnTo>
                    <a:pt x="17974" y="0"/>
                  </a:lnTo>
                  <a:lnTo>
                    <a:pt x="17974" y="6948"/>
                  </a:lnTo>
                  <a:lnTo>
                    <a:pt x="17974" y="15103"/>
                  </a:lnTo>
                  <a:cubicBezTo>
                    <a:pt x="17974" y="16930"/>
                    <a:pt x="17680" y="18267"/>
                    <a:pt x="17125" y="19213"/>
                  </a:cubicBezTo>
                  <a:cubicBezTo>
                    <a:pt x="16375" y="20453"/>
                    <a:pt x="15201" y="20975"/>
                    <a:pt x="13700" y="20975"/>
                  </a:cubicBezTo>
                  <a:cubicBezTo>
                    <a:pt x="12200" y="20975"/>
                    <a:pt x="11026" y="20453"/>
                    <a:pt x="10275" y="19213"/>
                  </a:cubicBezTo>
                  <a:cubicBezTo>
                    <a:pt x="9721" y="18267"/>
                    <a:pt x="9427" y="16930"/>
                    <a:pt x="9427" y="15103"/>
                  </a:cubicBezTo>
                  <a:lnTo>
                    <a:pt x="9427" y="6948"/>
                  </a:lnTo>
                  <a:lnTo>
                    <a:pt x="94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8"/>
            <p:cNvSpPr/>
            <p:nvPr/>
          </p:nvSpPr>
          <p:spPr>
            <a:xfrm>
              <a:off x="3818950" y="2520700"/>
              <a:ext cx="776375" cy="698900"/>
            </a:xfrm>
            <a:custGeom>
              <a:avLst/>
              <a:gdLst/>
              <a:ahLst/>
              <a:cxnLst/>
              <a:rect l="l" t="t" r="r" b="b"/>
              <a:pathLst>
                <a:path w="31055" h="27956" extrusionOk="0">
                  <a:moveTo>
                    <a:pt x="360" y="0"/>
                  </a:moveTo>
                  <a:lnTo>
                    <a:pt x="10113" y="13863"/>
                  </a:lnTo>
                  <a:lnTo>
                    <a:pt x="6264" y="19213"/>
                  </a:lnTo>
                  <a:lnTo>
                    <a:pt x="6133" y="19409"/>
                  </a:lnTo>
                  <a:lnTo>
                    <a:pt x="1" y="27955"/>
                  </a:lnTo>
                  <a:lnTo>
                    <a:pt x="10733" y="27955"/>
                  </a:lnTo>
                  <a:lnTo>
                    <a:pt x="15463" y="20485"/>
                  </a:lnTo>
                  <a:lnTo>
                    <a:pt x="20290" y="27955"/>
                  </a:lnTo>
                  <a:lnTo>
                    <a:pt x="31055" y="27955"/>
                  </a:lnTo>
                  <a:lnTo>
                    <a:pt x="24825" y="19213"/>
                  </a:lnTo>
                  <a:lnTo>
                    <a:pt x="20747" y="13505"/>
                  </a:lnTo>
                  <a:lnTo>
                    <a:pt x="25477" y="6948"/>
                  </a:lnTo>
                  <a:lnTo>
                    <a:pt x="30468" y="0"/>
                  </a:lnTo>
                  <a:lnTo>
                    <a:pt x="20323" y="0"/>
                  </a:lnTo>
                  <a:lnTo>
                    <a:pt x="15724" y="6948"/>
                  </a:lnTo>
                  <a:lnTo>
                    <a:pt x="15691" y="7013"/>
                  </a:lnTo>
                  <a:lnTo>
                    <a:pt x="15658" y="6948"/>
                  </a:lnTo>
                  <a:lnTo>
                    <a:pt x="109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5" name="Google Shape;595;p28"/>
          <p:cNvSpPr/>
          <p:nvPr/>
        </p:nvSpPr>
        <p:spPr>
          <a:xfrm>
            <a:off x="7018666" y="1945481"/>
            <a:ext cx="317516" cy="317516"/>
          </a:xfrm>
          <a:custGeom>
            <a:avLst/>
            <a:gdLst/>
            <a:ahLst/>
            <a:cxnLst/>
            <a:rect l="l" t="t" r="r" b="b"/>
            <a:pathLst>
              <a:path w="187325" h="187325" extrusionOk="0">
                <a:moveTo>
                  <a:pt x="102235" y="36195"/>
                </a:moveTo>
                <a:cubicBezTo>
                  <a:pt x="106045" y="36195"/>
                  <a:pt x="109220" y="37465"/>
                  <a:pt x="112395" y="40005"/>
                </a:cubicBezTo>
                <a:cubicBezTo>
                  <a:pt x="114935" y="42545"/>
                  <a:pt x="116205" y="45720"/>
                  <a:pt x="116205" y="49530"/>
                </a:cubicBezTo>
                <a:cubicBezTo>
                  <a:pt x="116205" y="53340"/>
                  <a:pt x="114935" y="56515"/>
                  <a:pt x="112395" y="59055"/>
                </a:cubicBezTo>
                <a:cubicBezTo>
                  <a:pt x="109220" y="61595"/>
                  <a:pt x="106045" y="62865"/>
                  <a:pt x="102235" y="62865"/>
                </a:cubicBezTo>
                <a:cubicBezTo>
                  <a:pt x="98425" y="62865"/>
                  <a:pt x="94615" y="61595"/>
                  <a:pt x="92075" y="59055"/>
                </a:cubicBezTo>
                <a:cubicBezTo>
                  <a:pt x="88900" y="56515"/>
                  <a:pt x="87630" y="53340"/>
                  <a:pt x="87630" y="49530"/>
                </a:cubicBezTo>
                <a:cubicBezTo>
                  <a:pt x="87630" y="45720"/>
                  <a:pt x="88900" y="42545"/>
                  <a:pt x="92075" y="40005"/>
                </a:cubicBezTo>
                <a:cubicBezTo>
                  <a:pt x="94615" y="37465"/>
                  <a:pt x="98425" y="36195"/>
                  <a:pt x="102235" y="36195"/>
                </a:cubicBezTo>
                <a:close/>
                <a:moveTo>
                  <a:pt x="88900" y="74930"/>
                </a:moveTo>
                <a:cubicBezTo>
                  <a:pt x="94615" y="74930"/>
                  <a:pt x="99060" y="76200"/>
                  <a:pt x="102235" y="79375"/>
                </a:cubicBezTo>
                <a:cubicBezTo>
                  <a:pt x="105410" y="81915"/>
                  <a:pt x="106680" y="85725"/>
                  <a:pt x="106680" y="90170"/>
                </a:cubicBezTo>
                <a:cubicBezTo>
                  <a:pt x="106680" y="90805"/>
                  <a:pt x="106680" y="92710"/>
                  <a:pt x="106680" y="95250"/>
                </a:cubicBezTo>
                <a:cubicBezTo>
                  <a:pt x="106045" y="97155"/>
                  <a:pt x="106045" y="99695"/>
                  <a:pt x="105410" y="101600"/>
                </a:cubicBezTo>
                <a:lnTo>
                  <a:pt x="99060" y="122555"/>
                </a:lnTo>
                <a:cubicBezTo>
                  <a:pt x="99060" y="124460"/>
                  <a:pt x="98425" y="126365"/>
                  <a:pt x="97790" y="128270"/>
                </a:cubicBezTo>
                <a:cubicBezTo>
                  <a:pt x="97790" y="130810"/>
                  <a:pt x="97155" y="132715"/>
                  <a:pt x="97155" y="133350"/>
                </a:cubicBezTo>
                <a:cubicBezTo>
                  <a:pt x="97155" y="136525"/>
                  <a:pt x="97790" y="138430"/>
                  <a:pt x="99060" y="139065"/>
                </a:cubicBezTo>
                <a:cubicBezTo>
                  <a:pt x="100330" y="140335"/>
                  <a:pt x="102870" y="140970"/>
                  <a:pt x="106045" y="140970"/>
                </a:cubicBezTo>
                <a:cubicBezTo>
                  <a:pt x="107315" y="140970"/>
                  <a:pt x="109220" y="140335"/>
                  <a:pt x="111125" y="140335"/>
                </a:cubicBezTo>
                <a:cubicBezTo>
                  <a:pt x="112395" y="139700"/>
                  <a:pt x="114300" y="139065"/>
                  <a:pt x="114935" y="138430"/>
                </a:cubicBezTo>
                <a:lnTo>
                  <a:pt x="114935" y="138430"/>
                </a:lnTo>
                <a:lnTo>
                  <a:pt x="113030" y="145415"/>
                </a:lnTo>
                <a:cubicBezTo>
                  <a:pt x="108585" y="147320"/>
                  <a:pt x="104775" y="148590"/>
                  <a:pt x="101600" y="149860"/>
                </a:cubicBezTo>
                <a:cubicBezTo>
                  <a:pt x="99060" y="150495"/>
                  <a:pt x="95250" y="151130"/>
                  <a:pt x="91440" y="151130"/>
                </a:cubicBezTo>
                <a:cubicBezTo>
                  <a:pt x="85725" y="151130"/>
                  <a:pt x="81280" y="149860"/>
                  <a:pt x="78105" y="146685"/>
                </a:cubicBezTo>
                <a:cubicBezTo>
                  <a:pt x="74930" y="144145"/>
                  <a:pt x="73025" y="140335"/>
                  <a:pt x="73025" y="135890"/>
                </a:cubicBezTo>
                <a:cubicBezTo>
                  <a:pt x="73025" y="134620"/>
                  <a:pt x="73660" y="132715"/>
                  <a:pt x="73660" y="130810"/>
                </a:cubicBezTo>
                <a:cubicBezTo>
                  <a:pt x="73660" y="128905"/>
                  <a:pt x="74295" y="127000"/>
                  <a:pt x="74930" y="124460"/>
                </a:cubicBezTo>
                <a:lnTo>
                  <a:pt x="80645" y="103505"/>
                </a:lnTo>
                <a:cubicBezTo>
                  <a:pt x="81280" y="101600"/>
                  <a:pt x="81915" y="99695"/>
                  <a:pt x="81915" y="97790"/>
                </a:cubicBezTo>
                <a:cubicBezTo>
                  <a:pt x="82550" y="95885"/>
                  <a:pt x="82550" y="93980"/>
                  <a:pt x="82550" y="92710"/>
                </a:cubicBezTo>
                <a:cubicBezTo>
                  <a:pt x="82550" y="90170"/>
                  <a:pt x="81915" y="88265"/>
                  <a:pt x="81280" y="86995"/>
                </a:cubicBezTo>
                <a:cubicBezTo>
                  <a:pt x="80010" y="85725"/>
                  <a:pt x="77470" y="85090"/>
                  <a:pt x="74295" y="85090"/>
                </a:cubicBezTo>
                <a:cubicBezTo>
                  <a:pt x="73025" y="85090"/>
                  <a:pt x="71120" y="85725"/>
                  <a:pt x="69850" y="85725"/>
                </a:cubicBezTo>
                <a:cubicBezTo>
                  <a:pt x="67945" y="86360"/>
                  <a:pt x="66675" y="86995"/>
                  <a:pt x="65405" y="87630"/>
                </a:cubicBezTo>
                <a:lnTo>
                  <a:pt x="67310" y="80645"/>
                </a:lnTo>
                <a:cubicBezTo>
                  <a:pt x="71120" y="79375"/>
                  <a:pt x="74930" y="78105"/>
                  <a:pt x="78740" y="76835"/>
                </a:cubicBezTo>
                <a:cubicBezTo>
                  <a:pt x="81915" y="75565"/>
                  <a:pt x="85725" y="74930"/>
                  <a:pt x="88900" y="74930"/>
                </a:cubicBezTo>
                <a:close/>
                <a:moveTo>
                  <a:pt x="93980" y="0"/>
                </a:moveTo>
                <a:cubicBezTo>
                  <a:pt x="41910" y="0"/>
                  <a:pt x="0" y="41910"/>
                  <a:pt x="0" y="93980"/>
                </a:cubicBezTo>
                <a:cubicBezTo>
                  <a:pt x="0" y="145415"/>
                  <a:pt x="41910" y="187325"/>
                  <a:pt x="93980" y="187325"/>
                </a:cubicBezTo>
                <a:cubicBezTo>
                  <a:pt x="145415" y="187325"/>
                  <a:pt x="187325" y="145415"/>
                  <a:pt x="187325" y="93980"/>
                </a:cubicBezTo>
                <a:cubicBezTo>
                  <a:pt x="187325" y="41910"/>
                  <a:pt x="145415" y="0"/>
                  <a:pt x="93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6" name="Google Shape;596;p28"/>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Rectangle 1">
            <a:extLst>
              <a:ext uri="{FF2B5EF4-FFF2-40B4-BE49-F238E27FC236}">
                <a16:creationId xmlns:a16="http://schemas.microsoft.com/office/drawing/2014/main" id="{8F634DE5-D55B-40A1-9DE9-826EE5EECF1A}"/>
              </a:ext>
            </a:extLst>
          </p:cNvPr>
          <p:cNvSpPr/>
          <p:nvPr/>
        </p:nvSpPr>
        <p:spPr>
          <a:xfrm>
            <a:off x="524540" y="3349474"/>
            <a:ext cx="2523459" cy="1559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701F11F6-C779-40AE-819B-6EA7CB34E855}"/>
              </a:ext>
            </a:extLst>
          </p:cNvPr>
          <p:cNvSpPr/>
          <p:nvPr/>
        </p:nvSpPr>
        <p:spPr>
          <a:xfrm>
            <a:off x="3240358" y="3348236"/>
            <a:ext cx="2608520" cy="1613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35">
            <a:extLst>
              <a:ext uri="{FF2B5EF4-FFF2-40B4-BE49-F238E27FC236}">
                <a16:creationId xmlns:a16="http://schemas.microsoft.com/office/drawing/2014/main" id="{471FE714-11A3-43E4-92F5-DB899C883A49}"/>
              </a:ext>
            </a:extLst>
          </p:cNvPr>
          <p:cNvSpPr/>
          <p:nvPr/>
        </p:nvSpPr>
        <p:spPr>
          <a:xfrm>
            <a:off x="5947144" y="3328840"/>
            <a:ext cx="2608521" cy="1654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F5E9ABA6-EF9E-4A2A-9A02-35F03DD5702D}"/>
              </a:ext>
            </a:extLst>
          </p:cNvPr>
          <p:cNvSpPr txBox="1"/>
          <p:nvPr/>
        </p:nvSpPr>
        <p:spPr>
          <a:xfrm>
            <a:off x="602511" y="3544186"/>
            <a:ext cx="2389459" cy="1169551"/>
          </a:xfrm>
          <a:prstGeom prst="rect">
            <a:avLst/>
          </a:prstGeom>
          <a:noFill/>
        </p:spPr>
        <p:txBody>
          <a:bodyPr wrap="square" rtlCol="0">
            <a:spAutoFit/>
          </a:bodyPr>
          <a:lstStyle/>
          <a:p>
            <a:r>
              <a:rPr lang="en-US" b="1" spc="50" dirty="0">
                <a:ln w="0"/>
                <a:solidFill>
                  <a:schemeClr val="bg2"/>
                </a:solidFill>
                <a:effectLst>
                  <a:innerShdw blurRad="63500" dist="50800" dir="13500000">
                    <a:srgbClr val="000000">
                      <a:alpha val="50000"/>
                    </a:srgbClr>
                  </a:innerShdw>
                </a:effectLst>
                <a:latin typeface="Consolas" panose="020B0609020204030204" pitchFamily="49" charset="0"/>
              </a:rPr>
              <a:t>Generalizations from a single study and accurately identifying the data set.</a:t>
            </a:r>
            <a:endParaRPr lang="en-IN" b="1" spc="50" dirty="0">
              <a:ln w="0"/>
              <a:solidFill>
                <a:schemeClr val="bg2"/>
              </a:solidFill>
              <a:effectLst>
                <a:innerShdw blurRad="63500" dist="50800" dir="13500000">
                  <a:srgbClr val="000000">
                    <a:alpha val="50000"/>
                  </a:srgbClr>
                </a:innerShdw>
              </a:effectLst>
              <a:latin typeface="Consolas" panose="020B0609020204030204" pitchFamily="49" charset="0"/>
            </a:endParaRPr>
          </a:p>
        </p:txBody>
      </p:sp>
      <p:sp>
        <p:nvSpPr>
          <p:cNvPr id="38" name="TextBox 37">
            <a:extLst>
              <a:ext uri="{FF2B5EF4-FFF2-40B4-BE49-F238E27FC236}">
                <a16:creationId xmlns:a16="http://schemas.microsoft.com/office/drawing/2014/main" id="{6995B580-150B-4EE1-B81A-524D573526DA}"/>
              </a:ext>
            </a:extLst>
          </p:cNvPr>
          <p:cNvSpPr txBox="1"/>
          <p:nvPr/>
        </p:nvSpPr>
        <p:spPr>
          <a:xfrm>
            <a:off x="3240358" y="3405840"/>
            <a:ext cx="2608520" cy="1169551"/>
          </a:xfrm>
          <a:prstGeom prst="rect">
            <a:avLst/>
          </a:prstGeom>
          <a:noFill/>
        </p:spPr>
        <p:txBody>
          <a:bodyPr wrap="square" rtlCol="0">
            <a:spAutoFit/>
          </a:bodyPr>
          <a:lstStyle/>
          <a:p>
            <a:r>
              <a:rPr lang="en-US" b="1" spc="50" dirty="0">
                <a:ln w="0"/>
                <a:solidFill>
                  <a:schemeClr val="bg2"/>
                </a:solidFill>
                <a:effectLst>
                  <a:innerShdw blurRad="63500" dist="50800" dir="13500000">
                    <a:srgbClr val="000000">
                      <a:alpha val="50000"/>
                    </a:srgbClr>
                  </a:innerShdw>
                </a:effectLst>
                <a:latin typeface="Consolas" panose="020B0609020204030204" pitchFamily="49" charset="0"/>
              </a:rPr>
              <a:t>AAR,ARCH,GARCH are not useful for predicting crisis. The affect of nature and white notice is not negligible</a:t>
            </a:r>
            <a:endParaRPr lang="en-IN" b="1" spc="50" dirty="0">
              <a:ln w="0"/>
              <a:solidFill>
                <a:schemeClr val="bg2"/>
              </a:solidFill>
              <a:effectLst>
                <a:innerShdw blurRad="63500" dist="50800" dir="13500000">
                  <a:srgbClr val="000000">
                    <a:alpha val="50000"/>
                  </a:srgbClr>
                </a:innerShdw>
              </a:effectLst>
              <a:latin typeface="Consolas" panose="020B0609020204030204" pitchFamily="49" charset="0"/>
            </a:endParaRPr>
          </a:p>
        </p:txBody>
      </p:sp>
      <p:sp>
        <p:nvSpPr>
          <p:cNvPr id="39" name="TextBox 38">
            <a:extLst>
              <a:ext uri="{FF2B5EF4-FFF2-40B4-BE49-F238E27FC236}">
                <a16:creationId xmlns:a16="http://schemas.microsoft.com/office/drawing/2014/main" id="{CE825BEA-1199-4203-92CD-5A7AA93BD387}"/>
              </a:ext>
            </a:extLst>
          </p:cNvPr>
          <p:cNvSpPr txBox="1"/>
          <p:nvPr/>
        </p:nvSpPr>
        <p:spPr>
          <a:xfrm>
            <a:off x="5990497" y="3325025"/>
            <a:ext cx="2550991" cy="1569660"/>
          </a:xfrm>
          <a:prstGeom prst="rect">
            <a:avLst/>
          </a:prstGeom>
          <a:noFill/>
        </p:spPr>
        <p:txBody>
          <a:bodyPr wrap="square" rtlCol="0">
            <a:spAutoFit/>
          </a:bodyPr>
          <a:lstStyle/>
          <a:p>
            <a:r>
              <a:rPr lang="en-IN" sz="1600" b="1" spc="50" dirty="0">
                <a:ln w="0"/>
                <a:solidFill>
                  <a:schemeClr val="bg2"/>
                </a:solidFill>
                <a:effectLst>
                  <a:innerShdw blurRad="63500" dist="50800" dir="13500000">
                    <a:srgbClr val="000000">
                      <a:alpha val="50000"/>
                    </a:srgbClr>
                  </a:innerShdw>
                </a:effectLst>
                <a:latin typeface="Consolas" panose="020B0609020204030204" pitchFamily="49" charset="0"/>
              </a:rPr>
              <a:t>Analysing the impact of the single event is so hard because there are often multiple events happening</a:t>
            </a:r>
          </a:p>
        </p:txBody>
      </p:sp>
      <p:sp>
        <p:nvSpPr>
          <p:cNvPr id="40" name="TextBox 39">
            <a:extLst>
              <a:ext uri="{FF2B5EF4-FFF2-40B4-BE49-F238E27FC236}">
                <a16:creationId xmlns:a16="http://schemas.microsoft.com/office/drawing/2014/main" id="{829A2690-AB71-4EE2-8D31-3DE64CD1083B}"/>
              </a:ext>
            </a:extLst>
          </p:cNvPr>
          <p:cNvSpPr txBox="1"/>
          <p:nvPr/>
        </p:nvSpPr>
        <p:spPr>
          <a:xfrm>
            <a:off x="8599018" y="4860720"/>
            <a:ext cx="694424" cy="246221"/>
          </a:xfrm>
          <a:prstGeom prst="rect">
            <a:avLst/>
          </a:prstGeom>
          <a:noFill/>
        </p:spPr>
        <p:txBody>
          <a:bodyPr wrap="square" rtlCol="0">
            <a:spAutoFit/>
          </a:bodyPr>
          <a:lstStyle/>
          <a:p>
            <a:r>
              <a:rPr lang="en-IN" sz="1000" dirty="0">
                <a:solidFill>
                  <a:schemeClr val="bg1"/>
                </a:solidFill>
              </a:rPr>
              <a:t>Vimal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OBJECTIVE</a:t>
            </a:r>
          </a:p>
        </p:txBody>
      </p:sp>
      <p:sp>
        <p:nvSpPr>
          <p:cNvPr id="272" name="Google Shape;272;p23"/>
          <p:cNvSpPr txBox="1">
            <a:spLocks noGrp="1"/>
          </p:cNvSpPr>
          <p:nvPr>
            <p:ph type="subTitle" idx="1"/>
          </p:nvPr>
        </p:nvSpPr>
        <p:spPr>
          <a:xfrm>
            <a:off x="819930" y="3340125"/>
            <a:ext cx="2075999" cy="87745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Analyzing the data set and predicting the near upcoming events. </a:t>
            </a:r>
            <a:endParaRPr dirty="0"/>
          </a:p>
        </p:txBody>
      </p:sp>
      <p:sp>
        <p:nvSpPr>
          <p:cNvPr id="273" name="Google Shape;273;p23"/>
          <p:cNvSpPr txBox="1">
            <a:spLocks noGrp="1"/>
          </p:cNvSpPr>
          <p:nvPr>
            <p:ph type="subTitle" idx="2"/>
          </p:nvPr>
        </p:nvSpPr>
        <p:spPr>
          <a:xfrm>
            <a:off x="6434656" y="3340124"/>
            <a:ext cx="1982700" cy="66480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Using mathematical tools to find the error generated by the models. </a:t>
            </a:r>
            <a:endParaRPr dirty="0"/>
          </a:p>
        </p:txBody>
      </p:sp>
      <p:sp>
        <p:nvSpPr>
          <p:cNvPr id="274" name="Google Shape;274;p23"/>
          <p:cNvSpPr txBox="1">
            <a:spLocks noGrp="1"/>
          </p:cNvSpPr>
          <p:nvPr>
            <p:ph type="subTitle" idx="3"/>
          </p:nvPr>
        </p:nvSpPr>
        <p:spPr>
          <a:xfrm>
            <a:off x="3633931" y="3340125"/>
            <a:ext cx="1982700" cy="76404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Using data of daily cases we try to predict the future cases. </a:t>
            </a:r>
            <a:endParaRPr dirty="0"/>
          </a:p>
        </p:txBody>
      </p:sp>
      <p:sp>
        <p:nvSpPr>
          <p:cNvPr id="275" name="Google Shape;275;p23"/>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Prediction</a:t>
            </a:r>
            <a:endParaRPr dirty="0"/>
          </a:p>
        </p:txBody>
      </p:sp>
      <p:sp>
        <p:nvSpPr>
          <p:cNvPr id="277" name="Google Shape;277;p23"/>
          <p:cNvSpPr txBox="1">
            <a:spLocks noGrp="1"/>
          </p:cNvSpPr>
          <p:nvPr>
            <p:ph type="ctrTitle" idx="5"/>
          </p:nvPr>
        </p:nvSpPr>
        <p:spPr>
          <a:xfrm>
            <a:off x="3540631" y="3095481"/>
            <a:ext cx="2076000" cy="37526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Covid-19</a:t>
            </a:r>
            <a:endParaRPr dirty="0"/>
          </a:p>
        </p:txBody>
      </p:sp>
      <p:sp>
        <p:nvSpPr>
          <p:cNvPr id="278" name="Google Shape;278;p23"/>
          <p:cNvSpPr/>
          <p:nvPr/>
        </p:nvSpPr>
        <p:spPr>
          <a:xfrm>
            <a:off x="1267145" y="2083606"/>
            <a:ext cx="994973" cy="830447"/>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23"/>
          <p:cNvGrpSpPr/>
          <p:nvPr/>
        </p:nvGrpSpPr>
        <p:grpSpPr>
          <a:xfrm>
            <a:off x="4081142" y="2083606"/>
            <a:ext cx="994978" cy="830447"/>
            <a:chOff x="6666900" y="628300"/>
            <a:chExt cx="5236725" cy="4370775"/>
          </a:xfrm>
        </p:grpSpPr>
        <p:sp>
          <p:nvSpPr>
            <p:cNvPr id="280" name="Google Shape;280;p23"/>
            <p:cNvSpPr/>
            <p:nvPr/>
          </p:nvSpPr>
          <p:spPr>
            <a:xfrm>
              <a:off x="6666900" y="628300"/>
              <a:ext cx="5236725" cy="4370775"/>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p:nvPr/>
          </p:nvSpPr>
          <p:spPr>
            <a:xfrm>
              <a:off x="8826600" y="2050775"/>
              <a:ext cx="917300" cy="917300"/>
            </a:xfrm>
            <a:custGeom>
              <a:avLst/>
              <a:gdLst/>
              <a:ahLst/>
              <a:cxnLst/>
              <a:rect l="l" t="t" r="r" b="b"/>
              <a:pathLst>
                <a:path w="36692" h="36692" extrusionOk="0">
                  <a:moveTo>
                    <a:pt x="27262" y="10022"/>
                  </a:moveTo>
                  <a:cubicBezTo>
                    <a:pt x="27985" y="10022"/>
                    <a:pt x="28710" y="10295"/>
                    <a:pt x="29271" y="10843"/>
                  </a:cubicBezTo>
                  <a:cubicBezTo>
                    <a:pt x="30367" y="11966"/>
                    <a:pt x="30367" y="13773"/>
                    <a:pt x="29244" y="14868"/>
                  </a:cubicBezTo>
                  <a:lnTo>
                    <a:pt x="16101" y="28011"/>
                  </a:lnTo>
                  <a:cubicBezTo>
                    <a:pt x="15553" y="28559"/>
                    <a:pt x="14814" y="28833"/>
                    <a:pt x="14102" y="28833"/>
                  </a:cubicBezTo>
                  <a:cubicBezTo>
                    <a:pt x="13390" y="28833"/>
                    <a:pt x="12678" y="28559"/>
                    <a:pt x="12131" y="28011"/>
                  </a:cubicBezTo>
                  <a:lnTo>
                    <a:pt x="7093" y="23000"/>
                  </a:lnTo>
                  <a:cubicBezTo>
                    <a:pt x="5997" y="21905"/>
                    <a:pt x="5997" y="20125"/>
                    <a:pt x="7093" y="18975"/>
                  </a:cubicBezTo>
                  <a:cubicBezTo>
                    <a:pt x="7640" y="18428"/>
                    <a:pt x="8359" y="18154"/>
                    <a:pt x="9081" y="18154"/>
                  </a:cubicBezTo>
                  <a:cubicBezTo>
                    <a:pt x="9803" y="18154"/>
                    <a:pt x="10529" y="18428"/>
                    <a:pt x="11090" y="18975"/>
                  </a:cubicBezTo>
                  <a:lnTo>
                    <a:pt x="14102" y="21987"/>
                  </a:lnTo>
                  <a:lnTo>
                    <a:pt x="25274" y="10843"/>
                  </a:lnTo>
                  <a:cubicBezTo>
                    <a:pt x="25821" y="10295"/>
                    <a:pt x="26540" y="10022"/>
                    <a:pt x="27262" y="10022"/>
                  </a:cubicBezTo>
                  <a:close/>
                  <a:moveTo>
                    <a:pt x="18346" y="0"/>
                  </a:moveTo>
                  <a:cubicBezTo>
                    <a:pt x="8215" y="0"/>
                    <a:pt x="1" y="8214"/>
                    <a:pt x="1" y="18346"/>
                  </a:cubicBezTo>
                  <a:cubicBezTo>
                    <a:pt x="1" y="28477"/>
                    <a:pt x="8215" y="36691"/>
                    <a:pt x="18346" y="36691"/>
                  </a:cubicBezTo>
                  <a:cubicBezTo>
                    <a:pt x="28477" y="36691"/>
                    <a:pt x="36692" y="28477"/>
                    <a:pt x="36692" y="18346"/>
                  </a:cubicBezTo>
                  <a:cubicBezTo>
                    <a:pt x="36692" y="8214"/>
                    <a:pt x="28477" y="0"/>
                    <a:pt x="18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3"/>
            <p:cNvSpPr/>
            <p:nvPr/>
          </p:nvSpPr>
          <p:spPr>
            <a:xfrm>
              <a:off x="8248175" y="1305300"/>
              <a:ext cx="2071425" cy="2406175"/>
            </a:xfrm>
            <a:custGeom>
              <a:avLst/>
              <a:gdLst/>
              <a:ahLst/>
              <a:cxnLst/>
              <a:rect l="l" t="t" r="r" b="b"/>
              <a:pathLst>
                <a:path w="82857" h="96247" extrusionOk="0">
                  <a:moveTo>
                    <a:pt x="41483" y="24151"/>
                  </a:moveTo>
                  <a:cubicBezTo>
                    <a:pt x="54736" y="24151"/>
                    <a:pt x="65469" y="34939"/>
                    <a:pt x="65469" y="48137"/>
                  </a:cubicBezTo>
                  <a:cubicBezTo>
                    <a:pt x="65469" y="61362"/>
                    <a:pt x="54736" y="72151"/>
                    <a:pt x="41483" y="72151"/>
                  </a:cubicBezTo>
                  <a:cubicBezTo>
                    <a:pt x="28231" y="72151"/>
                    <a:pt x="17497" y="61362"/>
                    <a:pt x="17497" y="48137"/>
                  </a:cubicBezTo>
                  <a:cubicBezTo>
                    <a:pt x="17497" y="34939"/>
                    <a:pt x="28285" y="24151"/>
                    <a:pt x="41483" y="24151"/>
                  </a:cubicBezTo>
                  <a:close/>
                  <a:moveTo>
                    <a:pt x="41439" y="1"/>
                  </a:moveTo>
                  <a:cubicBezTo>
                    <a:pt x="39943" y="1"/>
                    <a:pt x="38444" y="548"/>
                    <a:pt x="37239" y="1644"/>
                  </a:cubicBezTo>
                  <a:lnTo>
                    <a:pt x="37184" y="1698"/>
                  </a:lnTo>
                  <a:cubicBezTo>
                    <a:pt x="29846" y="8817"/>
                    <a:pt x="21303" y="12459"/>
                    <a:pt x="10214" y="13062"/>
                  </a:cubicBezTo>
                  <a:cubicBezTo>
                    <a:pt x="4902" y="13390"/>
                    <a:pt x="685" y="17771"/>
                    <a:pt x="575" y="23056"/>
                  </a:cubicBezTo>
                  <a:cubicBezTo>
                    <a:pt x="575" y="24151"/>
                    <a:pt x="548" y="25109"/>
                    <a:pt x="493" y="26040"/>
                  </a:cubicBezTo>
                  <a:lnTo>
                    <a:pt x="493" y="26205"/>
                  </a:lnTo>
                  <a:cubicBezTo>
                    <a:pt x="274" y="37513"/>
                    <a:pt x="0" y="51532"/>
                    <a:pt x="4683" y="64320"/>
                  </a:cubicBezTo>
                  <a:cubicBezTo>
                    <a:pt x="7284" y="71329"/>
                    <a:pt x="11199" y="77408"/>
                    <a:pt x="16320" y="82419"/>
                  </a:cubicBezTo>
                  <a:cubicBezTo>
                    <a:pt x="22179" y="88141"/>
                    <a:pt x="29846" y="92659"/>
                    <a:pt x="39101" y="95863"/>
                  </a:cubicBezTo>
                  <a:cubicBezTo>
                    <a:pt x="39402" y="95973"/>
                    <a:pt x="39704" y="96082"/>
                    <a:pt x="40005" y="96109"/>
                  </a:cubicBezTo>
                  <a:cubicBezTo>
                    <a:pt x="40470" y="96219"/>
                    <a:pt x="40908" y="96246"/>
                    <a:pt x="41374" y="96246"/>
                  </a:cubicBezTo>
                  <a:cubicBezTo>
                    <a:pt x="41839" y="96246"/>
                    <a:pt x="42277" y="96192"/>
                    <a:pt x="42743" y="96109"/>
                  </a:cubicBezTo>
                  <a:cubicBezTo>
                    <a:pt x="43071" y="96027"/>
                    <a:pt x="43400" y="95973"/>
                    <a:pt x="43674" y="95863"/>
                  </a:cubicBezTo>
                  <a:cubicBezTo>
                    <a:pt x="52929" y="92659"/>
                    <a:pt x="60596" y="88087"/>
                    <a:pt x="66400" y="82391"/>
                  </a:cubicBezTo>
                  <a:cubicBezTo>
                    <a:pt x="71548" y="77381"/>
                    <a:pt x="75436" y="71247"/>
                    <a:pt x="78037" y="64237"/>
                  </a:cubicBezTo>
                  <a:cubicBezTo>
                    <a:pt x="82857" y="51505"/>
                    <a:pt x="82583" y="37431"/>
                    <a:pt x="82391" y="26123"/>
                  </a:cubicBezTo>
                  <a:lnTo>
                    <a:pt x="82391" y="26040"/>
                  </a:lnTo>
                  <a:cubicBezTo>
                    <a:pt x="82364" y="25109"/>
                    <a:pt x="82309" y="24124"/>
                    <a:pt x="82282" y="23056"/>
                  </a:cubicBezTo>
                  <a:cubicBezTo>
                    <a:pt x="82227" y="17771"/>
                    <a:pt x="77983" y="13390"/>
                    <a:pt x="72671" y="13062"/>
                  </a:cubicBezTo>
                  <a:cubicBezTo>
                    <a:pt x="61609" y="12459"/>
                    <a:pt x="53011" y="8817"/>
                    <a:pt x="45700" y="1698"/>
                  </a:cubicBezTo>
                  <a:lnTo>
                    <a:pt x="45618" y="1644"/>
                  </a:lnTo>
                  <a:cubicBezTo>
                    <a:pt x="44427" y="548"/>
                    <a:pt x="42935" y="1"/>
                    <a:pt x="41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23"/>
          <p:cNvGrpSpPr/>
          <p:nvPr/>
        </p:nvGrpSpPr>
        <p:grpSpPr>
          <a:xfrm>
            <a:off x="6877940" y="2077049"/>
            <a:ext cx="1002833" cy="837003"/>
            <a:chOff x="12618250" y="628300"/>
            <a:chExt cx="5236725" cy="4370775"/>
          </a:xfrm>
        </p:grpSpPr>
        <p:sp>
          <p:nvSpPr>
            <p:cNvPr id="284" name="Google Shape;284;p23"/>
            <p:cNvSpPr/>
            <p:nvPr/>
          </p:nvSpPr>
          <p:spPr>
            <a:xfrm>
              <a:off x="12618250" y="628300"/>
              <a:ext cx="5236725" cy="4370775"/>
            </a:xfrm>
            <a:custGeom>
              <a:avLst/>
              <a:gdLst/>
              <a:ahLst/>
              <a:cxnLst/>
              <a:rect l="l" t="t" r="r" b="b"/>
              <a:pathLst>
                <a:path w="209469" h="174831" extrusionOk="0">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3"/>
            <p:cNvSpPr/>
            <p:nvPr/>
          </p:nvSpPr>
          <p:spPr>
            <a:xfrm>
              <a:off x="14145450" y="1440150"/>
              <a:ext cx="2050900" cy="2127575"/>
            </a:xfrm>
            <a:custGeom>
              <a:avLst/>
              <a:gdLst/>
              <a:ahLst/>
              <a:cxnLst/>
              <a:rect l="l" t="t" r="r" b="b"/>
              <a:pathLst>
                <a:path w="82036" h="85103" extrusionOk="0">
                  <a:moveTo>
                    <a:pt x="56844" y="4108"/>
                  </a:moveTo>
                  <a:cubicBezTo>
                    <a:pt x="57228" y="4108"/>
                    <a:pt x="57529" y="4437"/>
                    <a:pt x="57529" y="4793"/>
                  </a:cubicBezTo>
                  <a:cubicBezTo>
                    <a:pt x="57529" y="5176"/>
                    <a:pt x="57228" y="5477"/>
                    <a:pt x="56844" y="5477"/>
                  </a:cubicBezTo>
                  <a:lnTo>
                    <a:pt x="44742" y="5477"/>
                  </a:lnTo>
                  <a:cubicBezTo>
                    <a:pt x="44358" y="5477"/>
                    <a:pt x="44057" y="5176"/>
                    <a:pt x="44057" y="4793"/>
                  </a:cubicBezTo>
                  <a:cubicBezTo>
                    <a:pt x="44057" y="4437"/>
                    <a:pt x="44358" y="4108"/>
                    <a:pt x="44742" y="4108"/>
                  </a:cubicBezTo>
                  <a:close/>
                  <a:moveTo>
                    <a:pt x="67879" y="39074"/>
                  </a:moveTo>
                  <a:cubicBezTo>
                    <a:pt x="65387" y="39074"/>
                    <a:pt x="63334" y="41073"/>
                    <a:pt x="63334" y="43619"/>
                  </a:cubicBezTo>
                  <a:lnTo>
                    <a:pt x="63334" y="44085"/>
                  </a:lnTo>
                  <a:cubicBezTo>
                    <a:pt x="63334" y="46631"/>
                    <a:pt x="65332" y="48630"/>
                    <a:pt x="67879" y="48630"/>
                  </a:cubicBezTo>
                  <a:lnTo>
                    <a:pt x="77490" y="48630"/>
                  </a:lnTo>
                  <a:cubicBezTo>
                    <a:pt x="79982" y="48630"/>
                    <a:pt x="82035" y="46577"/>
                    <a:pt x="82035" y="44085"/>
                  </a:cubicBezTo>
                  <a:lnTo>
                    <a:pt x="82035" y="43565"/>
                  </a:lnTo>
                  <a:cubicBezTo>
                    <a:pt x="82035" y="41073"/>
                    <a:pt x="79982" y="39074"/>
                    <a:pt x="77490" y="39074"/>
                  </a:cubicBezTo>
                  <a:close/>
                  <a:moveTo>
                    <a:pt x="37896" y="37513"/>
                  </a:moveTo>
                  <a:lnTo>
                    <a:pt x="37896" y="40525"/>
                  </a:lnTo>
                  <a:cubicBezTo>
                    <a:pt x="47781" y="40525"/>
                    <a:pt x="55858" y="48575"/>
                    <a:pt x="55858" y="58487"/>
                  </a:cubicBezTo>
                  <a:lnTo>
                    <a:pt x="58898" y="58487"/>
                  </a:lnTo>
                  <a:cubicBezTo>
                    <a:pt x="58898" y="46933"/>
                    <a:pt x="49451" y="37513"/>
                    <a:pt x="37896" y="37513"/>
                  </a:cubicBezTo>
                  <a:close/>
                  <a:moveTo>
                    <a:pt x="37896" y="48165"/>
                  </a:moveTo>
                  <a:lnTo>
                    <a:pt x="37896" y="51204"/>
                  </a:lnTo>
                  <a:cubicBezTo>
                    <a:pt x="41921" y="51204"/>
                    <a:pt x="45207" y="54490"/>
                    <a:pt x="45207" y="58542"/>
                  </a:cubicBezTo>
                  <a:lnTo>
                    <a:pt x="48274" y="58542"/>
                  </a:lnTo>
                  <a:cubicBezTo>
                    <a:pt x="48274" y="52820"/>
                    <a:pt x="43619" y="48165"/>
                    <a:pt x="37896" y="48165"/>
                  </a:cubicBezTo>
                  <a:close/>
                  <a:moveTo>
                    <a:pt x="37896" y="42743"/>
                  </a:moveTo>
                  <a:lnTo>
                    <a:pt x="37896" y="45810"/>
                  </a:lnTo>
                  <a:cubicBezTo>
                    <a:pt x="44906" y="45810"/>
                    <a:pt x="50629" y="51505"/>
                    <a:pt x="50629" y="58542"/>
                  </a:cubicBezTo>
                  <a:lnTo>
                    <a:pt x="53668" y="58542"/>
                  </a:lnTo>
                  <a:lnTo>
                    <a:pt x="53668" y="58487"/>
                  </a:lnTo>
                  <a:cubicBezTo>
                    <a:pt x="53668" y="49808"/>
                    <a:pt x="46576" y="42743"/>
                    <a:pt x="37896" y="42743"/>
                  </a:cubicBezTo>
                  <a:close/>
                  <a:moveTo>
                    <a:pt x="67879" y="50383"/>
                  </a:moveTo>
                  <a:cubicBezTo>
                    <a:pt x="65387" y="50383"/>
                    <a:pt x="63334" y="52436"/>
                    <a:pt x="63334" y="54955"/>
                  </a:cubicBezTo>
                  <a:lnTo>
                    <a:pt x="63334" y="55448"/>
                  </a:lnTo>
                  <a:cubicBezTo>
                    <a:pt x="63334" y="57967"/>
                    <a:pt x="65332" y="60021"/>
                    <a:pt x="67879" y="60021"/>
                  </a:cubicBezTo>
                  <a:lnTo>
                    <a:pt x="77490" y="60021"/>
                  </a:lnTo>
                  <a:cubicBezTo>
                    <a:pt x="79982" y="60021"/>
                    <a:pt x="82035" y="57995"/>
                    <a:pt x="82035" y="55448"/>
                  </a:cubicBezTo>
                  <a:lnTo>
                    <a:pt x="82035" y="54955"/>
                  </a:lnTo>
                  <a:cubicBezTo>
                    <a:pt x="82035" y="52436"/>
                    <a:pt x="80036" y="50383"/>
                    <a:pt x="77490" y="50383"/>
                  </a:cubicBezTo>
                  <a:close/>
                  <a:moveTo>
                    <a:pt x="50793" y="76450"/>
                  </a:moveTo>
                  <a:cubicBezTo>
                    <a:pt x="52381" y="76450"/>
                    <a:pt x="53668" y="77737"/>
                    <a:pt x="53668" y="79325"/>
                  </a:cubicBezTo>
                  <a:cubicBezTo>
                    <a:pt x="53668" y="80885"/>
                    <a:pt x="52408" y="82200"/>
                    <a:pt x="50793" y="82200"/>
                  </a:cubicBezTo>
                  <a:cubicBezTo>
                    <a:pt x="49232" y="82200"/>
                    <a:pt x="47918" y="80913"/>
                    <a:pt x="47918" y="79325"/>
                  </a:cubicBezTo>
                  <a:cubicBezTo>
                    <a:pt x="47918" y="77709"/>
                    <a:pt x="49177" y="76450"/>
                    <a:pt x="50793" y="76450"/>
                  </a:cubicBezTo>
                  <a:close/>
                  <a:moveTo>
                    <a:pt x="31872" y="1"/>
                  </a:moveTo>
                  <a:cubicBezTo>
                    <a:pt x="28723" y="1"/>
                    <a:pt x="26122" y="2602"/>
                    <a:pt x="26122" y="5751"/>
                  </a:cubicBezTo>
                  <a:lnTo>
                    <a:pt x="26122" y="21550"/>
                  </a:lnTo>
                  <a:cubicBezTo>
                    <a:pt x="18455" y="25876"/>
                    <a:pt x="10542" y="30394"/>
                    <a:pt x="10542" y="30394"/>
                  </a:cubicBezTo>
                  <a:cubicBezTo>
                    <a:pt x="6271" y="32147"/>
                    <a:pt x="0" y="37869"/>
                    <a:pt x="0" y="51286"/>
                  </a:cubicBezTo>
                  <a:cubicBezTo>
                    <a:pt x="0" y="52491"/>
                    <a:pt x="55" y="53614"/>
                    <a:pt x="165" y="54681"/>
                  </a:cubicBezTo>
                  <a:lnTo>
                    <a:pt x="274" y="55585"/>
                  </a:lnTo>
                  <a:cubicBezTo>
                    <a:pt x="384" y="56379"/>
                    <a:pt x="521" y="57118"/>
                    <a:pt x="685" y="57858"/>
                  </a:cubicBezTo>
                  <a:cubicBezTo>
                    <a:pt x="740" y="58104"/>
                    <a:pt x="794" y="58378"/>
                    <a:pt x="849" y="58597"/>
                  </a:cubicBezTo>
                  <a:cubicBezTo>
                    <a:pt x="1068" y="59418"/>
                    <a:pt x="1287" y="60213"/>
                    <a:pt x="1616" y="60924"/>
                  </a:cubicBezTo>
                  <a:cubicBezTo>
                    <a:pt x="1780" y="61280"/>
                    <a:pt x="1917" y="61609"/>
                    <a:pt x="2081" y="61965"/>
                  </a:cubicBezTo>
                  <a:cubicBezTo>
                    <a:pt x="2273" y="62348"/>
                    <a:pt x="2437" y="62677"/>
                    <a:pt x="2602" y="63033"/>
                  </a:cubicBezTo>
                  <a:cubicBezTo>
                    <a:pt x="2821" y="63444"/>
                    <a:pt x="3012" y="63799"/>
                    <a:pt x="3259" y="64183"/>
                  </a:cubicBezTo>
                  <a:cubicBezTo>
                    <a:pt x="3314" y="64265"/>
                    <a:pt x="3368" y="64320"/>
                    <a:pt x="3423" y="64429"/>
                  </a:cubicBezTo>
                  <a:cubicBezTo>
                    <a:pt x="8981" y="72781"/>
                    <a:pt x="19167" y="72808"/>
                    <a:pt x="19167" y="72808"/>
                  </a:cubicBezTo>
                  <a:lnTo>
                    <a:pt x="26095" y="72808"/>
                  </a:lnTo>
                  <a:lnTo>
                    <a:pt x="26095" y="79352"/>
                  </a:lnTo>
                  <a:cubicBezTo>
                    <a:pt x="26095" y="82501"/>
                    <a:pt x="28696" y="85102"/>
                    <a:pt x="31845" y="85102"/>
                  </a:cubicBezTo>
                  <a:lnTo>
                    <a:pt x="69713" y="85102"/>
                  </a:lnTo>
                  <a:cubicBezTo>
                    <a:pt x="72917" y="85102"/>
                    <a:pt x="75464" y="82501"/>
                    <a:pt x="75464" y="79352"/>
                  </a:cubicBezTo>
                  <a:lnTo>
                    <a:pt x="75464" y="71384"/>
                  </a:lnTo>
                  <a:lnTo>
                    <a:pt x="77490" y="71384"/>
                  </a:lnTo>
                  <a:cubicBezTo>
                    <a:pt x="80036" y="71384"/>
                    <a:pt x="82035" y="69331"/>
                    <a:pt x="82035" y="66811"/>
                  </a:cubicBezTo>
                  <a:lnTo>
                    <a:pt x="82035" y="66319"/>
                  </a:lnTo>
                  <a:cubicBezTo>
                    <a:pt x="82035" y="63772"/>
                    <a:pt x="79982" y="61746"/>
                    <a:pt x="77490" y="61746"/>
                  </a:cubicBezTo>
                  <a:lnTo>
                    <a:pt x="67879" y="61746"/>
                  </a:lnTo>
                  <a:cubicBezTo>
                    <a:pt x="65332" y="61746"/>
                    <a:pt x="63334" y="63799"/>
                    <a:pt x="63334" y="66319"/>
                  </a:cubicBezTo>
                  <a:lnTo>
                    <a:pt x="63334" y="66811"/>
                  </a:lnTo>
                  <a:cubicBezTo>
                    <a:pt x="63334" y="69331"/>
                    <a:pt x="65387" y="71384"/>
                    <a:pt x="67879" y="71384"/>
                  </a:cubicBezTo>
                  <a:lnTo>
                    <a:pt x="71466" y="71384"/>
                  </a:lnTo>
                  <a:lnTo>
                    <a:pt x="71466" y="74451"/>
                  </a:lnTo>
                  <a:lnTo>
                    <a:pt x="30065" y="74451"/>
                  </a:lnTo>
                  <a:lnTo>
                    <a:pt x="30065" y="33160"/>
                  </a:lnTo>
                  <a:cubicBezTo>
                    <a:pt x="32146" y="31845"/>
                    <a:pt x="34063" y="30586"/>
                    <a:pt x="35158" y="29710"/>
                  </a:cubicBezTo>
                  <a:cubicBezTo>
                    <a:pt x="40744" y="25411"/>
                    <a:pt x="46001" y="21988"/>
                    <a:pt x="46713" y="18867"/>
                  </a:cubicBezTo>
                  <a:cubicBezTo>
                    <a:pt x="47408" y="15861"/>
                    <a:pt x="45874" y="13206"/>
                    <a:pt x="42806" y="13206"/>
                  </a:cubicBezTo>
                  <a:cubicBezTo>
                    <a:pt x="41766" y="13206"/>
                    <a:pt x="40549" y="13511"/>
                    <a:pt x="39183" y="14212"/>
                  </a:cubicBezTo>
                  <a:cubicBezTo>
                    <a:pt x="37486" y="15115"/>
                    <a:pt x="34035" y="17032"/>
                    <a:pt x="30065" y="19250"/>
                  </a:cubicBezTo>
                  <a:lnTo>
                    <a:pt x="30065" y="9091"/>
                  </a:lnTo>
                  <a:lnTo>
                    <a:pt x="71466" y="9091"/>
                  </a:lnTo>
                  <a:lnTo>
                    <a:pt x="71466" y="27738"/>
                  </a:lnTo>
                  <a:lnTo>
                    <a:pt x="67879" y="27738"/>
                  </a:lnTo>
                  <a:cubicBezTo>
                    <a:pt x="65387" y="27738"/>
                    <a:pt x="63334" y="29792"/>
                    <a:pt x="63334" y="32283"/>
                  </a:cubicBezTo>
                  <a:lnTo>
                    <a:pt x="63334" y="32776"/>
                  </a:lnTo>
                  <a:cubicBezTo>
                    <a:pt x="63334" y="35295"/>
                    <a:pt x="65387" y="37322"/>
                    <a:pt x="67879" y="37322"/>
                  </a:cubicBezTo>
                  <a:lnTo>
                    <a:pt x="77490" y="37322"/>
                  </a:lnTo>
                  <a:cubicBezTo>
                    <a:pt x="80036" y="37322"/>
                    <a:pt x="82035" y="35268"/>
                    <a:pt x="82035" y="32776"/>
                  </a:cubicBezTo>
                  <a:lnTo>
                    <a:pt x="82035" y="32256"/>
                  </a:lnTo>
                  <a:cubicBezTo>
                    <a:pt x="82035" y="29797"/>
                    <a:pt x="80088" y="27764"/>
                    <a:pt x="77642" y="27764"/>
                  </a:cubicBezTo>
                  <a:cubicBezTo>
                    <a:pt x="77610" y="27764"/>
                    <a:pt x="77577" y="27765"/>
                    <a:pt x="77545" y="27766"/>
                  </a:cubicBezTo>
                  <a:lnTo>
                    <a:pt x="75546" y="27766"/>
                  </a:lnTo>
                  <a:lnTo>
                    <a:pt x="75546" y="5751"/>
                  </a:lnTo>
                  <a:cubicBezTo>
                    <a:pt x="75546" y="2602"/>
                    <a:pt x="72944" y="1"/>
                    <a:pt x="697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 name="Google Shape;286;p23"/>
          <p:cNvSpPr/>
          <p:nvPr/>
        </p:nvSpPr>
        <p:spPr>
          <a:xfrm>
            <a:off x="1609000" y="2221850"/>
            <a:ext cx="311260" cy="414990"/>
          </a:xfrm>
          <a:custGeom>
            <a:avLst/>
            <a:gdLst/>
            <a:ahLst/>
            <a:cxnLst/>
            <a:rect l="l" t="t" r="r" b="b"/>
            <a:pathLst>
              <a:path w="156609" h="208800" extrusionOk="0">
                <a:moveTo>
                  <a:pt x="78289" y="26096"/>
                </a:moveTo>
                <a:cubicBezTo>
                  <a:pt x="97469" y="26096"/>
                  <a:pt x="113061" y="41721"/>
                  <a:pt x="113061" y="60869"/>
                </a:cubicBezTo>
                <a:lnTo>
                  <a:pt x="113061" y="78288"/>
                </a:lnTo>
                <a:lnTo>
                  <a:pt x="43516" y="78288"/>
                </a:lnTo>
                <a:lnTo>
                  <a:pt x="43516" y="60869"/>
                </a:lnTo>
                <a:cubicBezTo>
                  <a:pt x="43516" y="41688"/>
                  <a:pt x="59141" y="26096"/>
                  <a:pt x="78289" y="26096"/>
                </a:cubicBezTo>
                <a:close/>
                <a:moveTo>
                  <a:pt x="78256" y="113060"/>
                </a:moveTo>
                <a:cubicBezTo>
                  <a:pt x="87879" y="113060"/>
                  <a:pt x="95675" y="120857"/>
                  <a:pt x="95675" y="130479"/>
                </a:cubicBezTo>
                <a:cubicBezTo>
                  <a:pt x="95675" y="136123"/>
                  <a:pt x="93000" y="141244"/>
                  <a:pt x="88531" y="144473"/>
                </a:cubicBezTo>
                <a:lnTo>
                  <a:pt x="91304" y="169134"/>
                </a:lnTo>
                <a:cubicBezTo>
                  <a:pt x="91434" y="170374"/>
                  <a:pt x="91043" y="171580"/>
                  <a:pt x="90195" y="172526"/>
                </a:cubicBezTo>
                <a:cubicBezTo>
                  <a:pt x="89379" y="173472"/>
                  <a:pt x="88205" y="173994"/>
                  <a:pt x="86965" y="173994"/>
                </a:cubicBezTo>
                <a:lnTo>
                  <a:pt x="69579" y="173994"/>
                </a:lnTo>
                <a:cubicBezTo>
                  <a:pt x="68340" y="173994"/>
                  <a:pt x="67165" y="173472"/>
                  <a:pt x="66350" y="172526"/>
                </a:cubicBezTo>
                <a:cubicBezTo>
                  <a:pt x="65534" y="171580"/>
                  <a:pt x="65110" y="170374"/>
                  <a:pt x="65241" y="169134"/>
                </a:cubicBezTo>
                <a:lnTo>
                  <a:pt x="67981" y="144473"/>
                </a:lnTo>
                <a:cubicBezTo>
                  <a:pt x="63544" y="141244"/>
                  <a:pt x="60837" y="136123"/>
                  <a:pt x="60837" y="130479"/>
                </a:cubicBezTo>
                <a:cubicBezTo>
                  <a:pt x="60837" y="120889"/>
                  <a:pt x="68633" y="113060"/>
                  <a:pt x="78256" y="113060"/>
                </a:cubicBezTo>
                <a:close/>
                <a:moveTo>
                  <a:pt x="78289" y="0"/>
                </a:moveTo>
                <a:cubicBezTo>
                  <a:pt x="44723" y="0"/>
                  <a:pt x="17420" y="27335"/>
                  <a:pt x="17420" y="60869"/>
                </a:cubicBezTo>
                <a:lnTo>
                  <a:pt x="17420" y="78288"/>
                </a:lnTo>
                <a:lnTo>
                  <a:pt x="4372" y="78288"/>
                </a:lnTo>
                <a:cubicBezTo>
                  <a:pt x="1958" y="78288"/>
                  <a:pt x="1" y="80245"/>
                  <a:pt x="1" y="82659"/>
                </a:cubicBezTo>
                <a:lnTo>
                  <a:pt x="1" y="191413"/>
                </a:lnTo>
                <a:cubicBezTo>
                  <a:pt x="1" y="200971"/>
                  <a:pt x="7797" y="208800"/>
                  <a:pt x="17420" y="208800"/>
                </a:cubicBezTo>
                <a:lnTo>
                  <a:pt x="139222" y="208800"/>
                </a:lnTo>
                <a:cubicBezTo>
                  <a:pt x="148780" y="208800"/>
                  <a:pt x="156609" y="201036"/>
                  <a:pt x="156609" y="191413"/>
                </a:cubicBezTo>
                <a:lnTo>
                  <a:pt x="156609" y="82659"/>
                </a:lnTo>
                <a:cubicBezTo>
                  <a:pt x="156576" y="80245"/>
                  <a:pt x="154619" y="78288"/>
                  <a:pt x="152205" y="78288"/>
                </a:cubicBezTo>
                <a:lnTo>
                  <a:pt x="139157" y="78288"/>
                </a:lnTo>
                <a:lnTo>
                  <a:pt x="139157" y="60869"/>
                </a:lnTo>
                <a:cubicBezTo>
                  <a:pt x="139157" y="27335"/>
                  <a:pt x="111854" y="0"/>
                  <a:pt x="78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7" name="Google Shape;287;p23"/>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3" name="Title 2"/>
          <p:cNvSpPr>
            <a:spLocks noGrp="1"/>
          </p:cNvSpPr>
          <p:nvPr>
            <p:ph type="ctrTitle" idx="4"/>
          </p:nvPr>
        </p:nvSpPr>
        <p:spPr/>
        <p:txBody>
          <a:bodyPr/>
          <a:lstStyle/>
          <a:p>
            <a:r>
              <a:rPr lang="en-US" dirty="0"/>
              <a:t>Error Catching</a:t>
            </a:r>
            <a:endParaRPr lang="en-IN" dirty="0"/>
          </a:p>
        </p:txBody>
      </p:sp>
      <p:sp>
        <p:nvSpPr>
          <p:cNvPr id="19" name="TextBox 18">
            <a:extLst>
              <a:ext uri="{FF2B5EF4-FFF2-40B4-BE49-F238E27FC236}">
                <a16:creationId xmlns:a16="http://schemas.microsoft.com/office/drawing/2014/main" id="{77AA945D-F626-4D8E-8CA5-1C631362BA7E}"/>
              </a:ext>
            </a:extLst>
          </p:cNvPr>
          <p:cNvSpPr txBox="1"/>
          <p:nvPr/>
        </p:nvSpPr>
        <p:spPr>
          <a:xfrm>
            <a:off x="8478371" y="4800626"/>
            <a:ext cx="702000" cy="261610"/>
          </a:xfrm>
          <a:prstGeom prst="rect">
            <a:avLst/>
          </a:prstGeom>
          <a:noFill/>
        </p:spPr>
        <p:txBody>
          <a:bodyPr wrap="square" rtlCol="0">
            <a:spAutoFit/>
          </a:bodyPr>
          <a:lstStyle/>
          <a:p>
            <a:r>
              <a:rPr lang="en-IN" sz="1050" dirty="0">
                <a:solidFill>
                  <a:schemeClr val="bg1"/>
                </a:solidFill>
              </a:rPr>
              <a:t>Vimal</a:t>
            </a:r>
          </a:p>
        </p:txBody>
      </p:sp>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786</TotalTime>
  <Words>795</Words>
  <Application>Microsoft Office PowerPoint</Application>
  <PresentationFormat>On-screen Show (16:9)</PresentationFormat>
  <Paragraphs>102</Paragraphs>
  <Slides>18</Slides>
  <Notes>15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18</vt:i4>
      </vt:variant>
    </vt:vector>
  </HeadingPairs>
  <TitlesOfParts>
    <vt:vector size="31" baseType="lpstr">
      <vt:lpstr>Impact</vt:lpstr>
      <vt:lpstr>Georgia</vt:lpstr>
      <vt:lpstr>Roboto Black</vt:lpstr>
      <vt:lpstr>Consolas</vt:lpstr>
      <vt:lpstr>Roboto Mono Regular</vt:lpstr>
      <vt:lpstr>Arial</vt:lpstr>
      <vt:lpstr>Cambria</vt:lpstr>
      <vt:lpstr>Arial Black</vt:lpstr>
      <vt:lpstr>Bree Serif</vt:lpstr>
      <vt:lpstr>Roboto Thin</vt:lpstr>
      <vt:lpstr>Didact Gothic</vt:lpstr>
      <vt:lpstr>Roboto Light</vt:lpstr>
      <vt:lpstr>WEB PROPOSAL</vt:lpstr>
      <vt:lpstr>PowerPoint Presentation</vt:lpstr>
      <vt:lpstr>TABLE OF CONTENTS</vt:lpstr>
      <vt:lpstr>INTRODUCTION</vt:lpstr>
      <vt:lpstr>ABOUT THE PROJECT</vt:lpstr>
      <vt:lpstr>PowerPoint Presentation</vt:lpstr>
      <vt:lpstr>LITERATURE SURVEY</vt:lpstr>
      <vt:lpstr>PowerPoint Presentation</vt:lpstr>
      <vt:lpstr>RESEARCH GAPS</vt:lpstr>
      <vt:lpstr>OBJECTIVE</vt:lpstr>
      <vt:lpstr>METHODOLOGY</vt:lpstr>
      <vt:lpstr>PowerPoint Presentation</vt:lpstr>
      <vt:lpstr>WORKFLOW</vt:lpstr>
      <vt:lpstr>SNEEK PEAK</vt:lpstr>
      <vt:lpstr>PowerPoint Presentation</vt:lpstr>
      <vt:lpstr>RESULTS</vt:lpstr>
      <vt:lpstr>CONCLUSION AND FUTURE SCOPE</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Aryan</dc:creator>
  <cp:lastModifiedBy>Prachi Mishra</cp:lastModifiedBy>
  <cp:revision>47</cp:revision>
  <dcterms:modified xsi:type="dcterms:W3CDTF">2021-11-11T06:41:29Z</dcterms:modified>
</cp:coreProperties>
</file>