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7" r:id="rId4"/>
    <p:sldId id="286" r:id="rId5"/>
    <p:sldId id="281" r:id="rId6"/>
    <p:sldId id="282" r:id="rId7"/>
    <p:sldId id="287" r:id="rId8"/>
    <p:sldId id="283" r:id="rId9"/>
    <p:sldId id="284" r:id="rId10"/>
    <p:sldId id="285" r:id="rId11"/>
    <p:sldId id="28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Test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21.05.2015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Test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21.05.2015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03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7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6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7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7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79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39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29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8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3EA-1EB5-44D3-9B25-0EF97C66BB84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D03-5914-4BDC-A0FC-4D41593D3CE8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876A-9B2F-4867-9E81-8B1938659437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D485-D595-47B8-A72E-3E7D028E69A6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F48F-97A0-4664-81AD-1F4AD6D61677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8C9-5F17-4E05-B84D-7847C6256A9B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0-FDC2-4307-8AA3-E65FC5B82D8D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A36-9B4B-4494-B0F9-A83CEDF0AF52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A98F-F754-444F-A73D-AC10AEEDFEE7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C844-F320-40EC-BE17-903C4BAC7DEE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1764" y="136525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Test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A6FD-6400-4641-A5FC-65B0167C7496}" type="datetime1">
              <a:rPr lang="de-DE" noProof="0" smtClean="0"/>
              <a:t>21.05.2015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96" y="171813"/>
            <a:ext cx="504056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Von Felix </a:t>
            </a:r>
            <a:r>
              <a:rPr lang="de-DE" b="0" i="0" dirty="0" err="1" smtClean="0">
                <a:solidFill>
                  <a:schemeClr val="tx1">
                    <a:tint val="75000"/>
                  </a:schemeClr>
                </a:solidFill>
              </a:rPr>
              <a:t>Kalley</a:t>
            </a: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, Markus </a:t>
            </a:r>
            <a:r>
              <a:rPr lang="de-DE" b="0" i="0" dirty="0" err="1" smtClean="0">
                <a:solidFill>
                  <a:schemeClr val="tx1">
                    <a:tint val="75000"/>
                  </a:schemeClr>
                </a:solidFill>
              </a:rPr>
              <a:t>Bosek</a:t>
            </a:r>
            <a:r>
              <a:rPr lang="de-DE" b="0" i="0" dirty="0" smtClean="0">
                <a:solidFill>
                  <a:schemeClr val="tx1">
                    <a:tint val="75000"/>
                  </a:schemeClr>
                </a:solidFill>
              </a:rPr>
              <a:t> und Christian Winkler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99" y="260648"/>
            <a:ext cx="2784317" cy="35010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3898617"/>
            <a:ext cx="3672408" cy="6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600" dirty="0" smtClean="0">
                <a:latin typeface="Consolas"/>
              </a:rPr>
              <a:t>Vielen Dank!</a:t>
            </a:r>
            <a:endParaRPr lang="de-DE" sz="6600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2924944"/>
            <a:ext cx="9144000" cy="4267200"/>
          </a:xfrm>
        </p:spPr>
        <p:txBody>
          <a:bodyPr>
            <a:normAutofit/>
          </a:bodyPr>
          <a:lstStyle/>
          <a:p>
            <a:pPr lvl="1" indent="0" algn="ctr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en-US" sz="2800" dirty="0" smtClean="0"/>
              <a:t>“If </a:t>
            </a:r>
            <a:r>
              <a:rPr lang="en-US" sz="2800" dirty="0"/>
              <a:t>the laws of physics no longer apply in the </a:t>
            </a:r>
            <a:r>
              <a:rPr lang="en-US" sz="2800" dirty="0" smtClean="0"/>
              <a:t>future,</a:t>
            </a:r>
          </a:p>
          <a:p>
            <a:pPr lvl="1" indent="0" algn="ctr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en-US" sz="2800" dirty="0" smtClean="0"/>
              <a:t>God </a:t>
            </a:r>
            <a:r>
              <a:rPr lang="en-US" sz="2800" dirty="0"/>
              <a:t>help </a:t>
            </a:r>
            <a:r>
              <a:rPr lang="en-US" sz="2800" dirty="0" smtClean="0"/>
              <a:t>you.” </a:t>
            </a:r>
            <a:endParaRPr lang="de-DE" sz="2800" b="0" dirty="0" smtClean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894612" y="4077072"/>
            <a:ext cx="191488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 i="1" dirty="0" smtClean="0"/>
              <a:t>- </a:t>
            </a:r>
            <a:r>
              <a:rPr lang="de-DE" sz="1600" i="1" dirty="0" err="1" smtClean="0"/>
              <a:t>Announcer</a:t>
            </a:r>
            <a:r>
              <a:rPr lang="de-DE" sz="1600" i="1" dirty="0" smtClean="0"/>
              <a:t>, Portal 2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0585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Gliederung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>
            <a:normAutofit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Ist-Zustand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Aufgabenverteilung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Aufgetretene Probleme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Ziele bis zum nächsten Sprint-Review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119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 smtClean="0"/>
              <a:t>Player Controller </a:t>
            </a:r>
            <a:r>
              <a:rPr lang="de-DE" sz="2800" dirty="0"/>
              <a:t>☑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Bewegen, Umschauen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Springen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Ducken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Aufheben von Blöcken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		 Alles fehlerfrei und „flüssig“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995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 smtClean="0"/>
              <a:t>Bug-Fixes bei der Physik ☑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Weitestgehend realitätsnahe Physik </a:t>
            </a:r>
            <a:r>
              <a:rPr lang="de-DE" sz="2000" dirty="0" smtClean="0"/>
              <a:t>(Fallen, Springen, Kollisionen)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Kollisionserkennung verbessert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Keine Clipping-Fehler mehr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083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/>
              <a:t>Erste </a:t>
            </a:r>
            <a:r>
              <a:rPr lang="de-DE" sz="2800" dirty="0" smtClean="0"/>
              <a:t>fertige Level ☑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Level 1 – 8 modelliert</a:t>
            </a: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Level 1 – 3 implementiert und mit Spielmechaniken verbunden (siehe Demo)</a:t>
            </a:r>
          </a:p>
        </p:txBody>
      </p:sp>
    </p:spTree>
    <p:extLst>
      <p:ext uri="{BB962C8B-B14F-4D97-AF65-F5344CB8AC3E}">
        <p14:creationId xmlns:p14="http://schemas.microsoft.com/office/powerpoint/2010/main" val="23534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Ist-Zustand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indent="0">
              <a:buClr>
                <a:schemeClr val="tx1"/>
              </a:buClr>
              <a:buNone/>
            </a:pPr>
            <a:r>
              <a:rPr lang="de-DE" sz="2800" dirty="0"/>
              <a:t>Erste </a:t>
            </a:r>
            <a:r>
              <a:rPr lang="de-DE" sz="2800" dirty="0" smtClean="0"/>
              <a:t>fertige Level ☑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Level 1 – 8 modelliert</a:t>
            </a: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Level 1 – 3 implementiert und mit Spielmechaniken verbunden (siehe Demo)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indent="0">
              <a:buClr>
                <a:schemeClr val="tx1"/>
              </a:buClr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		 Ist-Zustand = Soll-Zustand </a:t>
            </a:r>
            <a:r>
              <a:rPr lang="de-DE" dirty="0" smtClean="0"/>
              <a:t>☑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291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Aufgabenverteilung bis Sprint #02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267200"/>
          </a:xfrm>
        </p:spPr>
        <p:txBody>
          <a:bodyPr>
            <a:normAutofit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Markus </a:t>
            </a:r>
            <a:r>
              <a:rPr lang="de-DE" sz="2800" dirty="0" err="1" smtClean="0"/>
              <a:t>Bosek</a:t>
            </a:r>
            <a:r>
              <a:rPr lang="de-DE" sz="2800" dirty="0" smtClean="0"/>
              <a:t>:</a:t>
            </a:r>
            <a:r>
              <a:rPr lang="de-DE" sz="2800" dirty="0"/>
              <a:t>	</a:t>
            </a:r>
            <a:r>
              <a:rPr lang="de-DE" sz="2800" dirty="0" smtClean="0"/>
              <a:t>	Programmierung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/>
              <a:t>	</a:t>
            </a:r>
            <a:r>
              <a:rPr lang="de-DE" sz="2800" dirty="0" smtClean="0"/>
              <a:t>				Einbindung der Level in </a:t>
            </a:r>
            <a:r>
              <a:rPr lang="de-DE" sz="2800" dirty="0" err="1" smtClean="0"/>
              <a:t>Unity</a:t>
            </a:r>
            <a:endParaRPr lang="de-DE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Felix </a:t>
            </a:r>
            <a:r>
              <a:rPr lang="de-DE" sz="2800" dirty="0" err="1" smtClean="0"/>
              <a:t>Kalley</a:t>
            </a:r>
            <a:r>
              <a:rPr lang="de-DE" sz="2800" dirty="0" smtClean="0"/>
              <a:t>:			Modellierung der Level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Christian Winkler:		Modellierung der Level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97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tx1"/>
                </a:solidFill>
                <a:latin typeface="Consolas"/>
              </a:rPr>
              <a:t>Aufgetretene Probleme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5085184"/>
          </a:xfrm>
        </p:spPr>
        <p:txBody>
          <a:bodyPr>
            <a:normAutofit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000" dirty="0" smtClean="0"/>
              <a:t>Level waren nur von einer Seite sichtbar</a:t>
            </a:r>
          </a:p>
          <a:p>
            <a:pPr indent="0">
              <a:buClr>
                <a:schemeClr val="tx1"/>
              </a:buClr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	 </a:t>
            </a:r>
            <a:r>
              <a:rPr lang="de-DE" sz="2000" dirty="0">
                <a:sym typeface="Wingdings" panose="05000000000000000000" pitchFamily="2" charset="2"/>
              </a:rPr>
              <a:t>Neuberechnung der </a:t>
            </a:r>
            <a:r>
              <a:rPr lang="de-DE" sz="2000" dirty="0" smtClean="0">
                <a:sym typeface="Wingdings" panose="05000000000000000000" pitchFamily="2" charset="2"/>
              </a:rPr>
              <a:t>Normalen</a:t>
            </a: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000" dirty="0" smtClean="0"/>
              <a:t>Diverse physikalische Probleme (Fallen, Geschwindigkeit während des Springens, Umsehen, Geschwindigkeit i.A., …)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	 Lösung war auch oft ein langes Testen bestimmter Werte..</a:t>
            </a:r>
            <a:endParaRPr lang="de-DE" sz="20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000" dirty="0" smtClean="0"/>
              <a:t>Kollisionsprobleme: </a:t>
            </a:r>
          </a:p>
          <a:p>
            <a:pPr marL="2034540" lvl="6" indent="-342900">
              <a:buClr>
                <a:schemeClr val="tx1"/>
              </a:buClr>
            </a:pPr>
            <a:r>
              <a:rPr lang="de-DE" dirty="0" smtClean="0"/>
              <a:t>Aufgehobene Würfe konnten durch Wände geschoben werden</a:t>
            </a:r>
          </a:p>
          <a:p>
            <a:pPr marL="2034540" lvl="6" indent="-342900">
              <a:buClr>
                <a:schemeClr val="tx1"/>
              </a:buClr>
            </a:pPr>
            <a:r>
              <a:rPr lang="de-DE" dirty="0" smtClean="0"/>
              <a:t>Bei der Kollision mit anderen Objekten wurde der Würfel dem Spieler aus der Hand </a:t>
            </a:r>
            <a:r>
              <a:rPr lang="de-DE" dirty="0" smtClean="0"/>
              <a:t>geworfen</a:t>
            </a:r>
            <a:endParaRPr lang="de-DE" sz="12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000" dirty="0" smtClean="0"/>
              <a:t>Bei ungünstigen Blickwinkeln konnte man durch Wände sehen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000" dirty="0" smtClean="0"/>
              <a:t>Viele weitere kleine </a:t>
            </a:r>
            <a:r>
              <a:rPr lang="de-DE" sz="2000" dirty="0" smtClean="0"/>
              <a:t>Bugs (Clipping-Fehler, </a:t>
            </a:r>
            <a:r>
              <a:rPr lang="de-DE" sz="2000" dirty="0" err="1" smtClean="0"/>
              <a:t>Teleportation</a:t>
            </a:r>
            <a:r>
              <a:rPr lang="de-DE" sz="2000" dirty="0" smtClean="0"/>
              <a:t> unsauber..)</a:t>
            </a:r>
            <a:endParaRPr lang="de-DE" sz="2000" dirty="0" smtClean="0"/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	 Bei Fragen zur Lösung bitte an Markus wenden 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6142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>
                <a:latin typeface="Consolas"/>
              </a:rPr>
              <a:t>Ziele bis zum Review #03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824536"/>
          </a:xfrm>
        </p:spPr>
        <p:txBody>
          <a:bodyPr>
            <a:normAutofit fontScale="92500" lnSpcReduction="10000"/>
          </a:bodyPr>
          <a:lstStyle/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Verbesserungen und Ratschläge der Playtester umsetzen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u="sng" dirty="0" smtClean="0"/>
              <a:t>Design</a:t>
            </a:r>
            <a:r>
              <a:rPr lang="de-DE" sz="2800" dirty="0" smtClean="0"/>
              <a:t>: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Modellieren von		#9 – 16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Einbinden von		#4 – 8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Vervollständigen von	#1 – 8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dirty="0" smtClean="0"/>
              <a:t>      </a:t>
            </a:r>
            <a:r>
              <a:rPr lang="de-DE" sz="2000" dirty="0" smtClean="0"/>
              <a:t>(Texturieren, mit Sounds versehen, …)</a:t>
            </a:r>
          </a:p>
          <a:p>
            <a:pPr indent="0" algn="l" defTabSz="914400"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de-DE" sz="2800" u="sng" dirty="0" smtClean="0"/>
              <a:t>Programmieren</a:t>
            </a:r>
            <a:r>
              <a:rPr lang="de-DE" sz="2800" dirty="0" smtClean="0"/>
              <a:t>:</a:t>
            </a:r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Erster Prototyp der Dark-Matter-</a:t>
            </a:r>
            <a:r>
              <a:rPr lang="de-DE" sz="2800" dirty="0" err="1" smtClean="0"/>
              <a:t>Gun</a:t>
            </a:r>
            <a:endParaRPr lang="de-DE" sz="2800" dirty="0" smtClean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sz="2800" dirty="0" smtClean="0"/>
              <a:t>Laser und Laser-manipulierende Blöcke</a:t>
            </a:r>
            <a:endParaRPr lang="de-DE" sz="2800" dirty="0"/>
          </a:p>
          <a:p>
            <a:pPr marL="731520" indent="-457200" algn="l" defTabSz="914400"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5815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Schultafel (Breitbild)</Template>
  <TotalTime>0</TotalTime>
  <Words>156</Words>
  <Application>Microsoft Office PowerPoint</Application>
  <PresentationFormat>Benutzerdefiniert</PresentationFormat>
  <Paragraphs>60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Wingdings</vt:lpstr>
      <vt:lpstr>Chalkboard_16x9</vt:lpstr>
      <vt:lpstr>PowerPoint-Präsentation</vt:lpstr>
      <vt:lpstr>Gliederung</vt:lpstr>
      <vt:lpstr>Ist-Zustand</vt:lpstr>
      <vt:lpstr>Ist-Zustand</vt:lpstr>
      <vt:lpstr>Ist-Zustand</vt:lpstr>
      <vt:lpstr>Ist-Zustand</vt:lpstr>
      <vt:lpstr>Aufgabenverteilung bis Sprint #02</vt:lpstr>
      <vt:lpstr>Aufgetretene Probleme</vt:lpstr>
      <vt:lpstr>Ziele bis zum Review #03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2015-04-23T12:41:56Z</dcterms:created>
  <dcterms:modified xsi:type="dcterms:W3CDTF">2015-05-21T18:58:10Z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