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6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E5E5-91B6-4849-B6B5-36CDEF2E4A3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74E1-34EC-4DC8-A1EC-9513F8F683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1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974E1-34EC-4DC8-A1EC-9513F8F683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8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3D5E-8C14-43AD-85A3-28E07D0728AE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179512" y="3340034"/>
            <a:ext cx="4392488" cy="1488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179512" y="4828509"/>
            <a:ext cx="4392488" cy="190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9512" y="3345373"/>
            <a:ext cx="4392488" cy="33855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SHORT format </a:t>
            </a:r>
          </a:p>
          <a:p>
            <a:r>
              <a:rPr lang="en-GB" sz="1400" b="1" dirty="0" smtClean="0"/>
              <a:t>Display</a:t>
            </a:r>
            <a:r>
              <a:rPr lang="en-GB" sz="1200" b="1" dirty="0" smtClean="0"/>
              <a:t>: </a:t>
            </a:r>
            <a:r>
              <a:rPr lang="en-GB" sz="1400" dirty="0" smtClean="0"/>
              <a:t>Inner, Outer, Groove, Pitch </a:t>
            </a:r>
            <a:r>
              <a:rPr lang="en-GB" sz="1400" dirty="0" err="1" smtClean="0"/>
              <a:t>Center</a:t>
            </a:r>
            <a:r>
              <a:rPr lang="en-GB" sz="1400" dirty="0" smtClean="0"/>
              <a:t>, ROC</a:t>
            </a:r>
          </a:p>
          <a:p>
            <a:r>
              <a:rPr lang="en-GB" sz="1400" b="1" dirty="0" smtClean="0"/>
              <a:t>Display Cam-profile as: </a:t>
            </a:r>
            <a:r>
              <a:rPr lang="en-GB" sz="1400" dirty="0" smtClean="0"/>
              <a:t>Profile only, Pressure-Angle, Maximum Shear Stress, Contact-Force</a:t>
            </a:r>
            <a:endParaRPr lang="en-GB" sz="1400" dirty="0"/>
          </a:p>
          <a:p>
            <a:r>
              <a:rPr lang="en-GB" sz="1400" b="1" dirty="0" smtClean="0"/>
              <a:t>Edit: </a:t>
            </a:r>
            <a:r>
              <a:rPr lang="en-GB" sz="1400" dirty="0" smtClean="0"/>
              <a:t>Color, Line Thickness, </a:t>
            </a:r>
          </a:p>
          <a:p>
            <a:r>
              <a:rPr lang="en-GB" sz="1400" b="1" dirty="0" smtClean="0"/>
              <a:t>Enable: </a:t>
            </a:r>
            <a:r>
              <a:rPr lang="en-GB" sz="1400" dirty="0" smtClean="0"/>
              <a:t>Lifetime calculations, Enter Safety-Factor</a:t>
            </a:r>
          </a:p>
          <a:p>
            <a:endParaRPr lang="en-GB" sz="1400" b="1" dirty="0" smtClean="0"/>
          </a:p>
          <a:p>
            <a:r>
              <a:rPr lang="en-GB" sz="1600" b="1" dirty="0" smtClean="0"/>
              <a:t>EXTENDED format</a:t>
            </a:r>
          </a:p>
          <a:p>
            <a:r>
              <a:rPr lang="en-GB" sz="1400" b="1" dirty="0" smtClean="0"/>
              <a:t>Select Roller: </a:t>
            </a:r>
            <a:r>
              <a:rPr lang="en-GB" sz="1400" dirty="0" smtClean="0"/>
              <a:t>Manufacturer, P/N, </a:t>
            </a:r>
          </a:p>
          <a:p>
            <a:r>
              <a:rPr lang="en-GB" sz="1400" b="1" dirty="0" smtClean="0"/>
              <a:t>Enable </a:t>
            </a:r>
            <a:r>
              <a:rPr lang="en-GB" sz="1400" b="1" dirty="0"/>
              <a:t>ISO 281 </a:t>
            </a:r>
            <a:r>
              <a:rPr lang="en-GB" sz="1400" b="1" dirty="0" smtClean="0"/>
              <a:t>Factors</a:t>
            </a:r>
            <a:r>
              <a:rPr lang="en-GB" sz="1400" dirty="0" smtClean="0"/>
              <a:t>: Enter Reliability and Lubrication factors</a:t>
            </a:r>
          </a:p>
          <a:p>
            <a:r>
              <a:rPr lang="en-GB" sz="1400" b="1" dirty="0" smtClean="0"/>
              <a:t>Select Cam</a:t>
            </a:r>
            <a:r>
              <a:rPr lang="en-GB" sz="1400" dirty="0" smtClean="0"/>
              <a:t>: Steel and Heat-Treatment, Quality, </a:t>
            </a:r>
          </a:p>
          <a:p>
            <a:r>
              <a:rPr lang="en-GB" sz="1400" b="1" dirty="0" smtClean="0"/>
              <a:t>Enter</a:t>
            </a:r>
            <a:r>
              <a:rPr lang="en-GB" sz="1400" dirty="0" smtClean="0"/>
              <a:t>: Surface Hardness</a:t>
            </a:r>
          </a:p>
          <a:p>
            <a:r>
              <a:rPr lang="en-GB" sz="1400" b="1" dirty="0" smtClean="0"/>
              <a:t>Find</a:t>
            </a:r>
            <a:r>
              <a:rPr lang="en-GB" sz="1400" dirty="0" smtClean="0"/>
              <a:t> Roller L</a:t>
            </a:r>
            <a:r>
              <a:rPr lang="en-GB" sz="1400" baseline="-25000" dirty="0" smtClean="0"/>
              <a:t>10</a:t>
            </a:r>
            <a:r>
              <a:rPr lang="en-GB" sz="1400" dirty="0" smtClean="0"/>
              <a:t>, and </a:t>
            </a:r>
            <a:r>
              <a:rPr lang="en-GB" sz="1400" dirty="0" err="1" smtClean="0"/>
              <a:t>L</a:t>
            </a:r>
            <a:r>
              <a:rPr lang="en-GB" sz="1400" baseline="-25000" dirty="0" err="1" smtClean="0"/>
              <a:t>nm</a:t>
            </a:r>
            <a:r>
              <a:rPr lang="en-GB" sz="1400" dirty="0" smtClean="0"/>
              <a:t> Lifetime</a:t>
            </a:r>
          </a:p>
          <a:p>
            <a:r>
              <a:rPr lang="en-GB" sz="1400" b="1" dirty="0" smtClean="0"/>
              <a:t>Find</a:t>
            </a:r>
            <a:r>
              <a:rPr lang="en-GB" sz="1400" dirty="0" smtClean="0"/>
              <a:t> Cam Lifetime </a:t>
            </a:r>
          </a:p>
        </p:txBody>
      </p:sp>
      <p:cxnSp>
        <p:nvCxnSpPr>
          <p:cNvPr id="34" name="Straight Arrow Connector 33"/>
          <p:cNvCxnSpPr>
            <a:endCxn id="14" idx="1"/>
          </p:cNvCxnSpPr>
          <p:nvPr/>
        </p:nvCxnSpPr>
        <p:spPr>
          <a:xfrm>
            <a:off x="2051720" y="2127977"/>
            <a:ext cx="2743748" cy="84743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35210" y="655528"/>
            <a:ext cx="2796630" cy="1909376"/>
            <a:chOff x="1055290" y="485964"/>
            <a:chExt cx="2796630" cy="1909376"/>
          </a:xfrm>
        </p:grpSpPr>
        <p:sp>
          <p:nvSpPr>
            <p:cNvPr id="5" name="Freeform 4"/>
            <p:cNvSpPr/>
            <p:nvPr/>
          </p:nvSpPr>
          <p:spPr>
            <a:xfrm>
              <a:off x="1055290" y="757813"/>
              <a:ext cx="1716510" cy="1637527"/>
            </a:xfrm>
            <a:custGeom>
              <a:avLst/>
              <a:gdLst>
                <a:gd name="connsiteX0" fmla="*/ 394895 w 3726678"/>
                <a:gd name="connsiteY0" fmla="*/ 1323870 h 3190135"/>
                <a:gd name="connsiteX1" fmla="*/ 2003887 w 3726678"/>
                <a:gd name="connsiteY1" fmla="*/ 22608 h 3190135"/>
                <a:gd name="connsiteX2" fmla="*/ 3630464 w 3726678"/>
                <a:gd name="connsiteY2" fmla="*/ 682032 h 3190135"/>
                <a:gd name="connsiteX3" fmla="*/ 3226018 w 3726678"/>
                <a:gd name="connsiteY3" fmla="*/ 2932862 h 3190135"/>
                <a:gd name="connsiteX4" fmla="*/ 658664 w 3726678"/>
                <a:gd name="connsiteY4" fmla="*/ 3055955 h 3190135"/>
                <a:gd name="connsiteX5" fmla="*/ 8033 w 3726678"/>
                <a:gd name="connsiteY5" fmla="*/ 2176724 h 3190135"/>
                <a:gd name="connsiteX6" fmla="*/ 394895 w 3726678"/>
                <a:gd name="connsiteY6" fmla="*/ 1323870 h 3190135"/>
                <a:gd name="connsiteX0" fmla="*/ 394895 w 3726678"/>
                <a:gd name="connsiteY0" fmla="*/ 1323870 h 3190135"/>
                <a:gd name="connsiteX1" fmla="*/ 2003887 w 3726678"/>
                <a:gd name="connsiteY1" fmla="*/ 22608 h 3190135"/>
                <a:gd name="connsiteX2" fmla="*/ 3630464 w 3726678"/>
                <a:gd name="connsiteY2" fmla="*/ 682032 h 3190135"/>
                <a:gd name="connsiteX3" fmla="*/ 3226018 w 3726678"/>
                <a:gd name="connsiteY3" fmla="*/ 2932862 h 3190135"/>
                <a:gd name="connsiteX4" fmla="*/ 658664 w 3726678"/>
                <a:gd name="connsiteY4" fmla="*/ 3055955 h 3190135"/>
                <a:gd name="connsiteX5" fmla="*/ 8033 w 3726678"/>
                <a:gd name="connsiteY5" fmla="*/ 2176724 h 3190135"/>
                <a:gd name="connsiteX6" fmla="*/ 394895 w 3726678"/>
                <a:gd name="connsiteY6" fmla="*/ 1323870 h 3190135"/>
                <a:gd name="connsiteX0" fmla="*/ 139917 w 3471700"/>
                <a:gd name="connsiteY0" fmla="*/ 1323870 h 3190135"/>
                <a:gd name="connsiteX1" fmla="*/ 1748909 w 3471700"/>
                <a:gd name="connsiteY1" fmla="*/ 22608 h 3190135"/>
                <a:gd name="connsiteX2" fmla="*/ 3375486 w 3471700"/>
                <a:gd name="connsiteY2" fmla="*/ 682032 h 3190135"/>
                <a:gd name="connsiteX3" fmla="*/ 2971040 w 3471700"/>
                <a:gd name="connsiteY3" fmla="*/ 2932862 h 3190135"/>
                <a:gd name="connsiteX4" fmla="*/ 403686 w 3471700"/>
                <a:gd name="connsiteY4" fmla="*/ 3055955 h 3190135"/>
                <a:gd name="connsiteX5" fmla="*/ 139917 w 3471700"/>
                <a:gd name="connsiteY5" fmla="*/ 1323870 h 3190135"/>
                <a:gd name="connsiteX0" fmla="*/ 139917 w 3471700"/>
                <a:gd name="connsiteY0" fmla="*/ 1323870 h 3245342"/>
                <a:gd name="connsiteX1" fmla="*/ 1748909 w 3471700"/>
                <a:gd name="connsiteY1" fmla="*/ 22608 h 3245342"/>
                <a:gd name="connsiteX2" fmla="*/ 3375486 w 3471700"/>
                <a:gd name="connsiteY2" fmla="*/ 682032 h 3245342"/>
                <a:gd name="connsiteX3" fmla="*/ 2971040 w 3471700"/>
                <a:gd name="connsiteY3" fmla="*/ 2932862 h 3245342"/>
                <a:gd name="connsiteX4" fmla="*/ 403686 w 3471700"/>
                <a:gd name="connsiteY4" fmla="*/ 3055955 h 3245342"/>
                <a:gd name="connsiteX5" fmla="*/ 139917 w 3471700"/>
                <a:gd name="connsiteY5" fmla="*/ 1323870 h 3245342"/>
                <a:gd name="connsiteX0" fmla="*/ 86032 w 3412767"/>
                <a:gd name="connsiteY0" fmla="*/ 1323870 h 3113669"/>
                <a:gd name="connsiteX1" fmla="*/ 1695024 w 3412767"/>
                <a:gd name="connsiteY1" fmla="*/ 22608 h 3113669"/>
                <a:gd name="connsiteX2" fmla="*/ 3321601 w 3412767"/>
                <a:gd name="connsiteY2" fmla="*/ 682032 h 3113669"/>
                <a:gd name="connsiteX3" fmla="*/ 2917155 w 3412767"/>
                <a:gd name="connsiteY3" fmla="*/ 2932862 h 3113669"/>
                <a:gd name="connsiteX4" fmla="*/ 505752 w 3412767"/>
                <a:gd name="connsiteY4" fmla="*/ 2792186 h 3113669"/>
                <a:gd name="connsiteX5" fmla="*/ 86032 w 3412767"/>
                <a:gd name="connsiteY5" fmla="*/ 1323870 h 3113669"/>
                <a:gd name="connsiteX0" fmla="*/ 86032 w 3518620"/>
                <a:gd name="connsiteY0" fmla="*/ 1308354 h 3082010"/>
                <a:gd name="connsiteX1" fmla="*/ 1695024 w 3518620"/>
                <a:gd name="connsiteY1" fmla="*/ 7092 h 3082010"/>
                <a:gd name="connsiteX2" fmla="*/ 3446361 w 3518620"/>
                <a:gd name="connsiteY2" fmla="*/ 886324 h 3082010"/>
                <a:gd name="connsiteX3" fmla="*/ 2917155 w 3518620"/>
                <a:gd name="connsiteY3" fmla="*/ 2917346 h 3082010"/>
                <a:gd name="connsiteX4" fmla="*/ 505752 w 3518620"/>
                <a:gd name="connsiteY4" fmla="*/ 2776670 h 3082010"/>
                <a:gd name="connsiteX5" fmla="*/ 86032 w 3518620"/>
                <a:gd name="connsiteY5" fmla="*/ 1308354 h 3082010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1025"/>
                <a:gd name="connsiteY0" fmla="*/ 1204239 h 3001149"/>
                <a:gd name="connsiteX1" fmla="*/ 1695024 w 3511025"/>
                <a:gd name="connsiteY1" fmla="*/ 8485 h 3001149"/>
                <a:gd name="connsiteX2" fmla="*/ 3446361 w 3511025"/>
                <a:gd name="connsiteY2" fmla="*/ 782209 h 3001149"/>
                <a:gd name="connsiteX3" fmla="*/ 2917155 w 3511025"/>
                <a:gd name="connsiteY3" fmla="*/ 2813231 h 3001149"/>
                <a:gd name="connsiteX4" fmla="*/ 505752 w 3511025"/>
                <a:gd name="connsiteY4" fmla="*/ 2672555 h 3001149"/>
                <a:gd name="connsiteX5" fmla="*/ 86032 w 3511025"/>
                <a:gd name="connsiteY5" fmla="*/ 1204239 h 3001149"/>
                <a:gd name="connsiteX0" fmla="*/ 77784 w 3509689"/>
                <a:gd name="connsiteY0" fmla="*/ 1204239 h 2924872"/>
                <a:gd name="connsiteX1" fmla="*/ 1686776 w 3509689"/>
                <a:gd name="connsiteY1" fmla="*/ 8485 h 2924872"/>
                <a:gd name="connsiteX2" fmla="*/ 3438113 w 3509689"/>
                <a:gd name="connsiteY2" fmla="*/ 782209 h 2924872"/>
                <a:gd name="connsiteX3" fmla="*/ 2908907 w 3509689"/>
                <a:gd name="connsiteY3" fmla="*/ 2813231 h 2924872"/>
                <a:gd name="connsiteX4" fmla="*/ 528694 w 3509689"/>
                <a:gd name="connsiteY4" fmla="*/ 2505502 h 2924872"/>
                <a:gd name="connsiteX5" fmla="*/ 77784 w 3509689"/>
                <a:gd name="connsiteY5" fmla="*/ 1204239 h 2924872"/>
                <a:gd name="connsiteX0" fmla="*/ 62129 w 3494033"/>
                <a:gd name="connsiteY0" fmla="*/ 1204239 h 2929351"/>
                <a:gd name="connsiteX1" fmla="*/ 1671121 w 3494033"/>
                <a:gd name="connsiteY1" fmla="*/ 8485 h 2929351"/>
                <a:gd name="connsiteX2" fmla="*/ 3422458 w 3494033"/>
                <a:gd name="connsiteY2" fmla="*/ 782209 h 2929351"/>
                <a:gd name="connsiteX3" fmla="*/ 2893252 w 3494033"/>
                <a:gd name="connsiteY3" fmla="*/ 2813231 h 2929351"/>
                <a:gd name="connsiteX4" fmla="*/ 513039 w 3494033"/>
                <a:gd name="connsiteY4" fmla="*/ 2505502 h 2929351"/>
                <a:gd name="connsiteX5" fmla="*/ 62129 w 3494033"/>
                <a:gd name="connsiteY5" fmla="*/ 1204239 h 2929351"/>
                <a:gd name="connsiteX0" fmla="*/ 165035 w 3274642"/>
                <a:gd name="connsiteY0" fmla="*/ 1086356 h 2924498"/>
                <a:gd name="connsiteX1" fmla="*/ 1451730 w 3274642"/>
                <a:gd name="connsiteY1" fmla="*/ 4902 h 2924498"/>
                <a:gd name="connsiteX2" fmla="*/ 3203067 w 3274642"/>
                <a:gd name="connsiteY2" fmla="*/ 778626 h 2924498"/>
                <a:gd name="connsiteX3" fmla="*/ 2673861 w 3274642"/>
                <a:gd name="connsiteY3" fmla="*/ 2809648 h 2924498"/>
                <a:gd name="connsiteX4" fmla="*/ 293648 w 3274642"/>
                <a:gd name="connsiteY4" fmla="*/ 2501919 h 2924498"/>
                <a:gd name="connsiteX5" fmla="*/ 165035 w 3274642"/>
                <a:gd name="connsiteY5" fmla="*/ 1086356 h 2924498"/>
                <a:gd name="connsiteX0" fmla="*/ 30167 w 3011161"/>
                <a:gd name="connsiteY0" fmla="*/ 2501919 h 2962096"/>
                <a:gd name="connsiteX1" fmla="*/ 1188249 w 3011161"/>
                <a:gd name="connsiteY1" fmla="*/ 4902 h 2962096"/>
                <a:gd name="connsiteX2" fmla="*/ 2939586 w 3011161"/>
                <a:gd name="connsiteY2" fmla="*/ 778626 h 2962096"/>
                <a:gd name="connsiteX3" fmla="*/ 2410380 w 3011161"/>
                <a:gd name="connsiteY3" fmla="*/ 2809648 h 2962096"/>
                <a:gd name="connsiteX4" fmla="*/ 30167 w 3011161"/>
                <a:gd name="connsiteY4" fmla="*/ 2501919 h 2962096"/>
                <a:gd name="connsiteX0" fmla="*/ 30769 w 3011763"/>
                <a:gd name="connsiteY0" fmla="*/ 2501919 h 2962096"/>
                <a:gd name="connsiteX1" fmla="*/ 1188851 w 3011763"/>
                <a:gd name="connsiteY1" fmla="*/ 4902 h 2962096"/>
                <a:gd name="connsiteX2" fmla="*/ 2940188 w 3011763"/>
                <a:gd name="connsiteY2" fmla="*/ 778626 h 2962096"/>
                <a:gd name="connsiteX3" fmla="*/ 2410982 w 3011763"/>
                <a:gd name="connsiteY3" fmla="*/ 2809648 h 2962096"/>
                <a:gd name="connsiteX4" fmla="*/ 30769 w 3011763"/>
                <a:gd name="connsiteY4" fmla="*/ 2501919 h 2962096"/>
                <a:gd name="connsiteX0" fmla="*/ 97282 w 3078276"/>
                <a:gd name="connsiteY0" fmla="*/ 2507055 h 2967232"/>
                <a:gd name="connsiteX1" fmla="*/ 1255364 w 3078276"/>
                <a:gd name="connsiteY1" fmla="*/ 10038 h 2967232"/>
                <a:gd name="connsiteX2" fmla="*/ 3006701 w 3078276"/>
                <a:gd name="connsiteY2" fmla="*/ 783762 h 2967232"/>
                <a:gd name="connsiteX3" fmla="*/ 2477495 w 3078276"/>
                <a:gd name="connsiteY3" fmla="*/ 2814784 h 2967232"/>
                <a:gd name="connsiteX4" fmla="*/ 97282 w 3078276"/>
                <a:gd name="connsiteY4" fmla="*/ 2507055 h 2967232"/>
                <a:gd name="connsiteX0" fmla="*/ 35793 w 2815139"/>
                <a:gd name="connsiteY0" fmla="*/ 2088363 h 2902436"/>
                <a:gd name="connsiteX1" fmla="*/ 996338 w 2815139"/>
                <a:gd name="connsiteY1" fmla="*/ 48546 h 2902436"/>
                <a:gd name="connsiteX2" fmla="*/ 2747675 w 2815139"/>
                <a:gd name="connsiteY2" fmla="*/ 822270 h 2902436"/>
                <a:gd name="connsiteX3" fmla="*/ 2218469 w 2815139"/>
                <a:gd name="connsiteY3" fmla="*/ 2853292 h 2902436"/>
                <a:gd name="connsiteX4" fmla="*/ 35793 w 2815139"/>
                <a:gd name="connsiteY4" fmla="*/ 2088363 h 2902436"/>
                <a:gd name="connsiteX0" fmla="*/ 38731 w 2818079"/>
                <a:gd name="connsiteY0" fmla="*/ 2088363 h 2971872"/>
                <a:gd name="connsiteX1" fmla="*/ 999276 w 2818079"/>
                <a:gd name="connsiteY1" fmla="*/ 48546 h 2971872"/>
                <a:gd name="connsiteX2" fmla="*/ 2750613 w 2818079"/>
                <a:gd name="connsiteY2" fmla="*/ 822270 h 2971872"/>
                <a:gd name="connsiteX3" fmla="*/ 2221407 w 2818079"/>
                <a:gd name="connsiteY3" fmla="*/ 2853292 h 2971872"/>
                <a:gd name="connsiteX4" fmla="*/ 38731 w 2818079"/>
                <a:gd name="connsiteY4" fmla="*/ 2088363 h 2971872"/>
                <a:gd name="connsiteX0" fmla="*/ 38731 w 2848160"/>
                <a:gd name="connsiteY0" fmla="*/ 2103862 h 2987371"/>
                <a:gd name="connsiteX1" fmla="*/ 999276 w 2848160"/>
                <a:gd name="connsiteY1" fmla="*/ 64045 h 2987371"/>
                <a:gd name="connsiteX2" fmla="*/ 2750613 w 2848160"/>
                <a:gd name="connsiteY2" fmla="*/ 837769 h 2987371"/>
                <a:gd name="connsiteX3" fmla="*/ 2221407 w 2848160"/>
                <a:gd name="connsiteY3" fmla="*/ 2868791 h 2987371"/>
                <a:gd name="connsiteX4" fmla="*/ 38731 w 2848160"/>
                <a:gd name="connsiteY4" fmla="*/ 2103862 h 2987371"/>
                <a:gd name="connsiteX0" fmla="*/ 38731 w 2848160"/>
                <a:gd name="connsiteY0" fmla="*/ 2103862 h 2987371"/>
                <a:gd name="connsiteX1" fmla="*/ 999276 w 2848160"/>
                <a:gd name="connsiteY1" fmla="*/ 64045 h 2987371"/>
                <a:gd name="connsiteX2" fmla="*/ 2750613 w 2848160"/>
                <a:gd name="connsiteY2" fmla="*/ 837769 h 2987371"/>
                <a:gd name="connsiteX3" fmla="*/ 2221407 w 2848160"/>
                <a:gd name="connsiteY3" fmla="*/ 2868791 h 2987371"/>
                <a:gd name="connsiteX4" fmla="*/ 38731 w 2848160"/>
                <a:gd name="connsiteY4" fmla="*/ 2103862 h 2987371"/>
                <a:gd name="connsiteX0" fmla="*/ 35438 w 2235048"/>
                <a:gd name="connsiteY0" fmla="*/ 2049442 h 2990253"/>
                <a:gd name="connsiteX1" fmla="*/ 995983 w 2235048"/>
                <a:gd name="connsiteY1" fmla="*/ 9625 h 2990253"/>
                <a:gd name="connsiteX2" fmla="*/ 2218114 w 2235048"/>
                <a:gd name="connsiteY2" fmla="*/ 2814371 h 2990253"/>
                <a:gd name="connsiteX3" fmla="*/ 35438 w 2235048"/>
                <a:gd name="connsiteY3" fmla="*/ 2049442 h 2990253"/>
                <a:gd name="connsiteX0" fmla="*/ 403113 w 2847087"/>
                <a:gd name="connsiteY0" fmla="*/ 2050679 h 2991490"/>
                <a:gd name="connsiteX1" fmla="*/ 1363658 w 2847087"/>
                <a:gd name="connsiteY1" fmla="*/ 10862 h 2991490"/>
                <a:gd name="connsiteX2" fmla="*/ 2585789 w 2847087"/>
                <a:gd name="connsiteY2" fmla="*/ 2815608 h 2991490"/>
                <a:gd name="connsiteX3" fmla="*/ 403113 w 2847087"/>
                <a:gd name="connsiteY3" fmla="*/ 2050679 h 2991490"/>
                <a:gd name="connsiteX0" fmla="*/ 403113 w 3183007"/>
                <a:gd name="connsiteY0" fmla="*/ 2050679 h 3186860"/>
                <a:gd name="connsiteX1" fmla="*/ 1363658 w 3183007"/>
                <a:gd name="connsiteY1" fmla="*/ 10862 h 3186860"/>
                <a:gd name="connsiteX2" fmla="*/ 2585789 w 3183007"/>
                <a:gd name="connsiteY2" fmla="*/ 2815608 h 3186860"/>
                <a:gd name="connsiteX3" fmla="*/ 403113 w 3183007"/>
                <a:gd name="connsiteY3" fmla="*/ 2050679 h 3186860"/>
                <a:gd name="connsiteX0" fmla="*/ 535798 w 3315692"/>
                <a:gd name="connsiteY0" fmla="*/ 2052328 h 3229625"/>
                <a:gd name="connsiteX1" fmla="*/ 1496343 w 3315692"/>
                <a:gd name="connsiteY1" fmla="*/ 12511 h 3229625"/>
                <a:gd name="connsiteX2" fmla="*/ 2718474 w 3315692"/>
                <a:gd name="connsiteY2" fmla="*/ 2817257 h 3229625"/>
                <a:gd name="connsiteX3" fmla="*/ 535798 w 3315692"/>
                <a:gd name="connsiteY3" fmla="*/ 2052328 h 3229625"/>
                <a:gd name="connsiteX0" fmla="*/ 128233 w 2651525"/>
                <a:gd name="connsiteY0" fmla="*/ 2050927 h 3034269"/>
                <a:gd name="connsiteX1" fmla="*/ 1400679 w 2651525"/>
                <a:gd name="connsiteY1" fmla="*/ 11110 h 3034269"/>
                <a:gd name="connsiteX2" fmla="*/ 2622810 w 2651525"/>
                <a:gd name="connsiteY2" fmla="*/ 2815856 h 3034269"/>
                <a:gd name="connsiteX3" fmla="*/ 128233 w 2651525"/>
                <a:gd name="connsiteY3" fmla="*/ 2050927 h 3034269"/>
                <a:gd name="connsiteX0" fmla="*/ 23509 w 2546801"/>
                <a:gd name="connsiteY0" fmla="*/ 2046495 h 2904138"/>
                <a:gd name="connsiteX1" fmla="*/ 1295955 w 2546801"/>
                <a:gd name="connsiteY1" fmla="*/ 6678 h 2904138"/>
                <a:gd name="connsiteX2" fmla="*/ 2518086 w 2546801"/>
                <a:gd name="connsiteY2" fmla="*/ 2811424 h 2904138"/>
                <a:gd name="connsiteX3" fmla="*/ 23509 w 2546801"/>
                <a:gd name="connsiteY3" fmla="*/ 2046495 h 2904138"/>
                <a:gd name="connsiteX0" fmla="*/ 5867 w 2587264"/>
                <a:gd name="connsiteY0" fmla="*/ 1836349 h 2680983"/>
                <a:gd name="connsiteX1" fmla="*/ 1829335 w 2587264"/>
                <a:gd name="connsiteY1" fmla="*/ 7548 h 2680983"/>
                <a:gd name="connsiteX2" fmla="*/ 2500444 w 2587264"/>
                <a:gd name="connsiteY2" fmla="*/ 2601278 h 2680983"/>
                <a:gd name="connsiteX3" fmla="*/ 5867 w 2587264"/>
                <a:gd name="connsiteY3" fmla="*/ 1836349 h 2680983"/>
                <a:gd name="connsiteX0" fmla="*/ 69825 w 3171788"/>
                <a:gd name="connsiteY0" fmla="*/ 2133095 h 2977729"/>
                <a:gd name="connsiteX1" fmla="*/ 1893293 w 3171788"/>
                <a:gd name="connsiteY1" fmla="*/ 304294 h 2977729"/>
                <a:gd name="connsiteX2" fmla="*/ 2564402 w 3171788"/>
                <a:gd name="connsiteY2" fmla="*/ 2898024 h 2977729"/>
                <a:gd name="connsiteX3" fmla="*/ 69825 w 3171788"/>
                <a:gd name="connsiteY3" fmla="*/ 2133095 h 2977729"/>
                <a:gd name="connsiteX0" fmla="*/ 6133 w 2497805"/>
                <a:gd name="connsiteY0" fmla="*/ 1395685 h 2650820"/>
                <a:gd name="connsiteX1" fmla="*/ 1746428 w 2497805"/>
                <a:gd name="connsiteY1" fmla="*/ 24084 h 2650820"/>
                <a:gd name="connsiteX2" fmla="*/ 2417537 w 2497805"/>
                <a:gd name="connsiteY2" fmla="*/ 2617814 h 2650820"/>
                <a:gd name="connsiteX3" fmla="*/ 6133 w 2497805"/>
                <a:gd name="connsiteY3" fmla="*/ 1395685 h 2650820"/>
                <a:gd name="connsiteX0" fmla="*/ 85862 w 2569664"/>
                <a:gd name="connsiteY0" fmla="*/ 1472476 h 2725468"/>
                <a:gd name="connsiteX1" fmla="*/ 659269 w 2569664"/>
                <a:gd name="connsiteY1" fmla="*/ 619623 h 2725468"/>
                <a:gd name="connsiteX2" fmla="*/ 1826157 w 2569664"/>
                <a:gd name="connsiteY2" fmla="*/ 100875 h 2725468"/>
                <a:gd name="connsiteX3" fmla="*/ 2497266 w 2569664"/>
                <a:gd name="connsiteY3" fmla="*/ 2694605 h 2725468"/>
                <a:gd name="connsiteX4" fmla="*/ 85862 w 2569664"/>
                <a:gd name="connsiteY4" fmla="*/ 1472476 h 2725468"/>
                <a:gd name="connsiteX0" fmla="*/ 180451 w 2669376"/>
                <a:gd name="connsiteY0" fmla="*/ 1601834 h 2856738"/>
                <a:gd name="connsiteX1" fmla="*/ 369183 w 2669376"/>
                <a:gd name="connsiteY1" fmla="*/ 282989 h 2856738"/>
                <a:gd name="connsiteX2" fmla="*/ 1920746 w 2669376"/>
                <a:gd name="connsiteY2" fmla="*/ 230233 h 2856738"/>
                <a:gd name="connsiteX3" fmla="*/ 2591855 w 2669376"/>
                <a:gd name="connsiteY3" fmla="*/ 2823963 h 2856738"/>
                <a:gd name="connsiteX4" fmla="*/ 180451 w 2669376"/>
                <a:gd name="connsiteY4" fmla="*/ 1601834 h 2856738"/>
                <a:gd name="connsiteX0" fmla="*/ 125120 w 2029725"/>
                <a:gd name="connsiteY0" fmla="*/ 1509929 h 1637527"/>
                <a:gd name="connsiteX1" fmla="*/ 313852 w 2029725"/>
                <a:gd name="connsiteY1" fmla="*/ 191084 h 1637527"/>
                <a:gd name="connsiteX2" fmla="*/ 1865415 w 2029725"/>
                <a:gd name="connsiteY2" fmla="*/ 138328 h 1637527"/>
                <a:gd name="connsiteX3" fmla="*/ 1787965 w 2029725"/>
                <a:gd name="connsiteY3" fmla="*/ 1430796 h 1637527"/>
                <a:gd name="connsiteX4" fmla="*/ 125120 w 2029725"/>
                <a:gd name="connsiteY4" fmla="*/ 1509929 h 163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9725" h="1637527">
                  <a:moveTo>
                    <a:pt x="125120" y="1509929"/>
                  </a:moveTo>
                  <a:cubicBezTo>
                    <a:pt x="-120565" y="1303310"/>
                    <a:pt x="23803" y="419684"/>
                    <a:pt x="313852" y="191084"/>
                  </a:cubicBezTo>
                  <a:cubicBezTo>
                    <a:pt x="603901" y="-37516"/>
                    <a:pt x="1619730" y="-68291"/>
                    <a:pt x="1865415" y="138328"/>
                  </a:cubicBezTo>
                  <a:cubicBezTo>
                    <a:pt x="2111100" y="344947"/>
                    <a:pt x="2078014" y="1202196"/>
                    <a:pt x="1787965" y="1430796"/>
                  </a:cubicBezTo>
                  <a:cubicBezTo>
                    <a:pt x="1497916" y="1659396"/>
                    <a:pt x="370805" y="1716548"/>
                    <a:pt x="125120" y="150992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8596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59832" y="846004"/>
              <a:ext cx="792088" cy="1142836"/>
            </a:xfrm>
            <a:prstGeom prst="line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567448" y="1380336"/>
              <a:ext cx="392480" cy="3924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11560" y="2483475"/>
            <a:ext cx="73454" cy="5404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 rot="5400000">
            <a:off x="4923304" y="3847273"/>
            <a:ext cx="1070828" cy="522315"/>
          </a:xfrm>
          <a:prstGeom prst="rightArrow">
            <a:avLst>
              <a:gd name="adj1" fmla="val 45974"/>
              <a:gd name="adj2" fmla="val 72224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xplosion 1 1"/>
          <p:cNvSpPr/>
          <p:nvPr/>
        </p:nvSpPr>
        <p:spPr>
          <a:xfrm>
            <a:off x="336268" y="2207966"/>
            <a:ext cx="619179" cy="535507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261774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Click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Click</a:t>
            </a:r>
            <a:endParaRPr lang="en-GB" sz="1400" dirty="0"/>
          </a:p>
        </p:txBody>
      </p:sp>
      <p:sp>
        <p:nvSpPr>
          <p:cNvPr id="95" name="Rectangle 94"/>
          <p:cNvSpPr/>
          <p:nvPr/>
        </p:nvSpPr>
        <p:spPr>
          <a:xfrm>
            <a:off x="3645421" y="2364083"/>
            <a:ext cx="710555" cy="65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851920" y="523817"/>
            <a:ext cx="432359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STEP 1:  Configure Power Source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In the </a:t>
            </a:r>
            <a:r>
              <a:rPr lang="en-GB" sz="1400" b="1" dirty="0" smtClean="0"/>
              <a:t>Kinematics-Tree</a:t>
            </a:r>
            <a:r>
              <a:rPr lang="en-GB" sz="1400" dirty="0" smtClean="0"/>
              <a:t>, edit the </a:t>
            </a:r>
            <a:r>
              <a:rPr lang="en-GB" sz="1400" b="1" dirty="0" smtClean="0"/>
              <a:t>Kinematic-chain</a:t>
            </a:r>
            <a:r>
              <a:rPr lang="en-GB" sz="1400" dirty="0" smtClean="0"/>
              <a:t> that includes the Follower Part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Select the </a:t>
            </a:r>
            <a:r>
              <a:rPr lang="en-GB" sz="1400" b="1" dirty="0" smtClean="0"/>
              <a:t>2D-Cam</a:t>
            </a:r>
            <a:r>
              <a:rPr lang="en-GB" sz="1400" dirty="0" smtClean="0"/>
              <a:t> as the </a:t>
            </a:r>
            <a:r>
              <a:rPr lang="en-GB" sz="1400" b="1" dirty="0" smtClean="0"/>
              <a:t>Power-Source</a:t>
            </a:r>
            <a:endParaRPr lang="en-GB" sz="1400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955911" y="1237100"/>
            <a:ext cx="97222" cy="517086"/>
          </a:xfrm>
          <a:prstGeom prst="line">
            <a:avLst/>
          </a:prstGeom>
          <a:ln w="53975" cap="rnd">
            <a:solidFill>
              <a:schemeClr val="accent3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flipH="1">
            <a:off x="792765" y="1390408"/>
            <a:ext cx="692416" cy="710788"/>
          </a:xfrm>
          <a:prstGeom prst="arc">
            <a:avLst>
              <a:gd name="adj1" fmla="val 10780453"/>
              <a:gd name="adj2" fmla="val 173972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/>
          <p:nvPr/>
        </p:nvCxnSpPr>
        <p:spPr>
          <a:xfrm>
            <a:off x="3141365" y="2173204"/>
            <a:ext cx="50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flipH="1">
            <a:off x="2700977" y="1772583"/>
            <a:ext cx="692416" cy="710788"/>
          </a:xfrm>
          <a:prstGeom prst="arc">
            <a:avLst>
              <a:gd name="adj1" fmla="val 10395052"/>
              <a:gd name="adj2" fmla="val 17534378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608" y="1772816"/>
            <a:ext cx="50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716016" y="1556792"/>
            <a:ext cx="3098085" cy="923628"/>
            <a:chOff x="5220072" y="1639535"/>
            <a:chExt cx="3098085" cy="923628"/>
          </a:xfrm>
        </p:grpSpPr>
        <p:sp>
          <p:nvSpPr>
            <p:cNvPr id="38" name="TextBox 37"/>
            <p:cNvSpPr txBox="1"/>
            <p:nvPr/>
          </p:nvSpPr>
          <p:spPr>
            <a:xfrm>
              <a:off x="5220072" y="1639535"/>
              <a:ext cx="1855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Add Cam-Data FB</a:t>
              </a:r>
              <a:endParaRPr lang="en-GB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20072" y="1916832"/>
              <a:ext cx="309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Open Cam-Data FB</a:t>
              </a:r>
            </a:p>
            <a:p>
              <a:r>
                <a:rPr lang="en-GB" dirty="0" smtClean="0"/>
                <a:t>Link to a 2D-Cam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 rot="1983796">
            <a:off x="3590885" y="2473853"/>
            <a:ext cx="836487" cy="514500"/>
            <a:chOff x="-900729" y="3262733"/>
            <a:chExt cx="4122944" cy="2468260"/>
          </a:xfrm>
          <a:solidFill>
            <a:schemeClr val="accent6">
              <a:lumMod val="50000"/>
            </a:schemeClr>
          </a:solidFill>
        </p:grpSpPr>
        <p:sp>
          <p:nvSpPr>
            <p:cNvPr id="29" name="Block Arc 28"/>
            <p:cNvSpPr/>
            <p:nvPr/>
          </p:nvSpPr>
          <p:spPr>
            <a:xfrm rot="20848250">
              <a:off x="-900729" y="3721649"/>
              <a:ext cx="2602103" cy="2009344"/>
            </a:xfrm>
            <a:prstGeom prst="blockArc">
              <a:avLst>
                <a:gd name="adj1" fmla="val 19501879"/>
                <a:gd name="adj2" fmla="val 18725019"/>
                <a:gd name="adj3" fmla="val 14942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Block Arc 29"/>
            <p:cNvSpPr/>
            <p:nvPr/>
          </p:nvSpPr>
          <p:spPr>
            <a:xfrm rot="20848250">
              <a:off x="620117" y="3262733"/>
              <a:ext cx="2602098" cy="2009335"/>
            </a:xfrm>
            <a:prstGeom prst="blockArc">
              <a:avLst>
                <a:gd name="adj1" fmla="val 8668526"/>
                <a:gd name="adj2" fmla="val 7707412"/>
                <a:gd name="adj3" fmla="val 15075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572000" y="2290123"/>
            <a:ext cx="3251494" cy="1282893"/>
            <a:chOff x="5386863" y="1899640"/>
            <a:chExt cx="3251494" cy="1282893"/>
          </a:xfrm>
        </p:grpSpPr>
        <p:cxnSp>
          <p:nvCxnSpPr>
            <p:cNvPr id="52" name="Straight Connector 51"/>
            <p:cNvCxnSpPr>
              <a:stCxn id="24" idx="0"/>
            </p:cNvCxnSpPr>
            <p:nvPr/>
          </p:nvCxnSpPr>
          <p:spPr>
            <a:xfrm>
              <a:off x="6928044" y="2582812"/>
              <a:ext cx="524276" cy="8617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5" idx="0"/>
            </p:cNvCxnSpPr>
            <p:nvPr/>
          </p:nvCxnSpPr>
          <p:spPr>
            <a:xfrm>
              <a:off x="6928044" y="2813455"/>
              <a:ext cx="524276" cy="4277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6" idx="0"/>
            </p:cNvCxnSpPr>
            <p:nvPr/>
          </p:nvCxnSpPr>
          <p:spPr>
            <a:xfrm>
              <a:off x="6928045" y="3044098"/>
              <a:ext cx="524275" cy="2380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3" idx="0"/>
            </p:cNvCxnSpPr>
            <p:nvPr/>
          </p:nvCxnSpPr>
          <p:spPr>
            <a:xfrm flipV="1">
              <a:off x="6928044" y="2347830"/>
              <a:ext cx="524276" cy="4339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2" idx="0"/>
            </p:cNvCxnSpPr>
            <p:nvPr/>
          </p:nvCxnSpPr>
          <p:spPr>
            <a:xfrm>
              <a:off x="6928044" y="2121526"/>
              <a:ext cx="524276" cy="1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610331" y="2008867"/>
              <a:ext cx="1317713" cy="1152128"/>
              <a:chOff x="4355976" y="1196752"/>
              <a:chExt cx="1317713" cy="11521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55976" y="1196752"/>
                <a:ext cx="1152128" cy="11521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541781" y="1286223"/>
                <a:ext cx="827069" cy="898614"/>
                <a:chOff x="1283820" y="519341"/>
                <a:chExt cx="2582972" cy="171754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1283820" y="1033163"/>
                  <a:ext cx="1716512" cy="1203722"/>
                </a:xfrm>
                <a:custGeom>
                  <a:avLst/>
                  <a:gdLst>
                    <a:gd name="connsiteX0" fmla="*/ 394895 w 3726678"/>
                    <a:gd name="connsiteY0" fmla="*/ 1323870 h 3190135"/>
                    <a:gd name="connsiteX1" fmla="*/ 2003887 w 3726678"/>
                    <a:gd name="connsiteY1" fmla="*/ 22608 h 3190135"/>
                    <a:gd name="connsiteX2" fmla="*/ 3630464 w 3726678"/>
                    <a:gd name="connsiteY2" fmla="*/ 682032 h 3190135"/>
                    <a:gd name="connsiteX3" fmla="*/ 3226018 w 3726678"/>
                    <a:gd name="connsiteY3" fmla="*/ 2932862 h 3190135"/>
                    <a:gd name="connsiteX4" fmla="*/ 658664 w 3726678"/>
                    <a:gd name="connsiteY4" fmla="*/ 3055955 h 3190135"/>
                    <a:gd name="connsiteX5" fmla="*/ 8033 w 3726678"/>
                    <a:gd name="connsiteY5" fmla="*/ 2176724 h 3190135"/>
                    <a:gd name="connsiteX6" fmla="*/ 394895 w 3726678"/>
                    <a:gd name="connsiteY6" fmla="*/ 1323870 h 3190135"/>
                    <a:gd name="connsiteX0" fmla="*/ 394895 w 3726678"/>
                    <a:gd name="connsiteY0" fmla="*/ 1323870 h 3190135"/>
                    <a:gd name="connsiteX1" fmla="*/ 2003887 w 3726678"/>
                    <a:gd name="connsiteY1" fmla="*/ 22608 h 3190135"/>
                    <a:gd name="connsiteX2" fmla="*/ 3630464 w 3726678"/>
                    <a:gd name="connsiteY2" fmla="*/ 682032 h 3190135"/>
                    <a:gd name="connsiteX3" fmla="*/ 3226018 w 3726678"/>
                    <a:gd name="connsiteY3" fmla="*/ 2932862 h 3190135"/>
                    <a:gd name="connsiteX4" fmla="*/ 658664 w 3726678"/>
                    <a:gd name="connsiteY4" fmla="*/ 3055955 h 3190135"/>
                    <a:gd name="connsiteX5" fmla="*/ 8033 w 3726678"/>
                    <a:gd name="connsiteY5" fmla="*/ 2176724 h 3190135"/>
                    <a:gd name="connsiteX6" fmla="*/ 394895 w 3726678"/>
                    <a:gd name="connsiteY6" fmla="*/ 1323870 h 3190135"/>
                    <a:gd name="connsiteX0" fmla="*/ 139917 w 3471700"/>
                    <a:gd name="connsiteY0" fmla="*/ 1323870 h 3190135"/>
                    <a:gd name="connsiteX1" fmla="*/ 1748909 w 3471700"/>
                    <a:gd name="connsiteY1" fmla="*/ 22608 h 3190135"/>
                    <a:gd name="connsiteX2" fmla="*/ 3375486 w 3471700"/>
                    <a:gd name="connsiteY2" fmla="*/ 682032 h 3190135"/>
                    <a:gd name="connsiteX3" fmla="*/ 2971040 w 3471700"/>
                    <a:gd name="connsiteY3" fmla="*/ 2932862 h 3190135"/>
                    <a:gd name="connsiteX4" fmla="*/ 403686 w 3471700"/>
                    <a:gd name="connsiteY4" fmla="*/ 3055955 h 3190135"/>
                    <a:gd name="connsiteX5" fmla="*/ 139917 w 3471700"/>
                    <a:gd name="connsiteY5" fmla="*/ 1323870 h 3190135"/>
                    <a:gd name="connsiteX0" fmla="*/ 139917 w 3471700"/>
                    <a:gd name="connsiteY0" fmla="*/ 1323870 h 3245342"/>
                    <a:gd name="connsiteX1" fmla="*/ 1748909 w 3471700"/>
                    <a:gd name="connsiteY1" fmla="*/ 22608 h 3245342"/>
                    <a:gd name="connsiteX2" fmla="*/ 3375486 w 3471700"/>
                    <a:gd name="connsiteY2" fmla="*/ 682032 h 3245342"/>
                    <a:gd name="connsiteX3" fmla="*/ 2971040 w 3471700"/>
                    <a:gd name="connsiteY3" fmla="*/ 2932862 h 3245342"/>
                    <a:gd name="connsiteX4" fmla="*/ 403686 w 3471700"/>
                    <a:gd name="connsiteY4" fmla="*/ 3055955 h 3245342"/>
                    <a:gd name="connsiteX5" fmla="*/ 139917 w 3471700"/>
                    <a:gd name="connsiteY5" fmla="*/ 1323870 h 3245342"/>
                    <a:gd name="connsiteX0" fmla="*/ 86032 w 3412767"/>
                    <a:gd name="connsiteY0" fmla="*/ 1323870 h 3113669"/>
                    <a:gd name="connsiteX1" fmla="*/ 1695024 w 3412767"/>
                    <a:gd name="connsiteY1" fmla="*/ 22608 h 3113669"/>
                    <a:gd name="connsiteX2" fmla="*/ 3321601 w 3412767"/>
                    <a:gd name="connsiteY2" fmla="*/ 682032 h 3113669"/>
                    <a:gd name="connsiteX3" fmla="*/ 2917155 w 3412767"/>
                    <a:gd name="connsiteY3" fmla="*/ 2932862 h 3113669"/>
                    <a:gd name="connsiteX4" fmla="*/ 505752 w 3412767"/>
                    <a:gd name="connsiteY4" fmla="*/ 2792186 h 3113669"/>
                    <a:gd name="connsiteX5" fmla="*/ 86032 w 3412767"/>
                    <a:gd name="connsiteY5" fmla="*/ 1323870 h 3113669"/>
                    <a:gd name="connsiteX0" fmla="*/ 86032 w 3518620"/>
                    <a:gd name="connsiteY0" fmla="*/ 1308354 h 3082010"/>
                    <a:gd name="connsiteX1" fmla="*/ 1695024 w 3518620"/>
                    <a:gd name="connsiteY1" fmla="*/ 7092 h 3082010"/>
                    <a:gd name="connsiteX2" fmla="*/ 3446361 w 3518620"/>
                    <a:gd name="connsiteY2" fmla="*/ 886324 h 3082010"/>
                    <a:gd name="connsiteX3" fmla="*/ 2917155 w 3518620"/>
                    <a:gd name="connsiteY3" fmla="*/ 2917346 h 3082010"/>
                    <a:gd name="connsiteX4" fmla="*/ 505752 w 3518620"/>
                    <a:gd name="connsiteY4" fmla="*/ 2776670 h 3082010"/>
                    <a:gd name="connsiteX5" fmla="*/ 86032 w 3518620"/>
                    <a:gd name="connsiteY5" fmla="*/ 1308354 h 3082010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1025"/>
                    <a:gd name="connsiteY0" fmla="*/ 1204239 h 3001149"/>
                    <a:gd name="connsiteX1" fmla="*/ 1695024 w 3511025"/>
                    <a:gd name="connsiteY1" fmla="*/ 8485 h 3001149"/>
                    <a:gd name="connsiteX2" fmla="*/ 3446361 w 3511025"/>
                    <a:gd name="connsiteY2" fmla="*/ 782209 h 3001149"/>
                    <a:gd name="connsiteX3" fmla="*/ 2917155 w 3511025"/>
                    <a:gd name="connsiteY3" fmla="*/ 2813231 h 3001149"/>
                    <a:gd name="connsiteX4" fmla="*/ 505752 w 3511025"/>
                    <a:gd name="connsiteY4" fmla="*/ 2672555 h 3001149"/>
                    <a:gd name="connsiteX5" fmla="*/ 86032 w 3511025"/>
                    <a:gd name="connsiteY5" fmla="*/ 1204239 h 3001149"/>
                    <a:gd name="connsiteX0" fmla="*/ 77784 w 3509689"/>
                    <a:gd name="connsiteY0" fmla="*/ 1204239 h 2924872"/>
                    <a:gd name="connsiteX1" fmla="*/ 1686776 w 3509689"/>
                    <a:gd name="connsiteY1" fmla="*/ 8485 h 2924872"/>
                    <a:gd name="connsiteX2" fmla="*/ 3438113 w 3509689"/>
                    <a:gd name="connsiteY2" fmla="*/ 782209 h 2924872"/>
                    <a:gd name="connsiteX3" fmla="*/ 2908907 w 3509689"/>
                    <a:gd name="connsiteY3" fmla="*/ 2813231 h 2924872"/>
                    <a:gd name="connsiteX4" fmla="*/ 528694 w 3509689"/>
                    <a:gd name="connsiteY4" fmla="*/ 2505502 h 2924872"/>
                    <a:gd name="connsiteX5" fmla="*/ 77784 w 3509689"/>
                    <a:gd name="connsiteY5" fmla="*/ 1204239 h 2924872"/>
                    <a:gd name="connsiteX0" fmla="*/ 62129 w 3494033"/>
                    <a:gd name="connsiteY0" fmla="*/ 1204239 h 2929351"/>
                    <a:gd name="connsiteX1" fmla="*/ 1671121 w 3494033"/>
                    <a:gd name="connsiteY1" fmla="*/ 8485 h 2929351"/>
                    <a:gd name="connsiteX2" fmla="*/ 3422458 w 3494033"/>
                    <a:gd name="connsiteY2" fmla="*/ 782209 h 2929351"/>
                    <a:gd name="connsiteX3" fmla="*/ 2893252 w 3494033"/>
                    <a:gd name="connsiteY3" fmla="*/ 2813231 h 2929351"/>
                    <a:gd name="connsiteX4" fmla="*/ 513039 w 3494033"/>
                    <a:gd name="connsiteY4" fmla="*/ 2505502 h 2929351"/>
                    <a:gd name="connsiteX5" fmla="*/ 62129 w 3494033"/>
                    <a:gd name="connsiteY5" fmla="*/ 1204239 h 2929351"/>
                    <a:gd name="connsiteX0" fmla="*/ 165035 w 3274642"/>
                    <a:gd name="connsiteY0" fmla="*/ 1086356 h 2924498"/>
                    <a:gd name="connsiteX1" fmla="*/ 1451730 w 3274642"/>
                    <a:gd name="connsiteY1" fmla="*/ 4902 h 2924498"/>
                    <a:gd name="connsiteX2" fmla="*/ 3203067 w 3274642"/>
                    <a:gd name="connsiteY2" fmla="*/ 778626 h 2924498"/>
                    <a:gd name="connsiteX3" fmla="*/ 2673861 w 3274642"/>
                    <a:gd name="connsiteY3" fmla="*/ 2809648 h 2924498"/>
                    <a:gd name="connsiteX4" fmla="*/ 293648 w 3274642"/>
                    <a:gd name="connsiteY4" fmla="*/ 2501919 h 2924498"/>
                    <a:gd name="connsiteX5" fmla="*/ 165035 w 3274642"/>
                    <a:gd name="connsiteY5" fmla="*/ 1086356 h 2924498"/>
                    <a:gd name="connsiteX0" fmla="*/ 30167 w 3011161"/>
                    <a:gd name="connsiteY0" fmla="*/ 2501919 h 2962096"/>
                    <a:gd name="connsiteX1" fmla="*/ 1188249 w 3011161"/>
                    <a:gd name="connsiteY1" fmla="*/ 4902 h 2962096"/>
                    <a:gd name="connsiteX2" fmla="*/ 2939586 w 3011161"/>
                    <a:gd name="connsiteY2" fmla="*/ 778626 h 2962096"/>
                    <a:gd name="connsiteX3" fmla="*/ 2410380 w 3011161"/>
                    <a:gd name="connsiteY3" fmla="*/ 2809648 h 2962096"/>
                    <a:gd name="connsiteX4" fmla="*/ 30167 w 3011161"/>
                    <a:gd name="connsiteY4" fmla="*/ 2501919 h 2962096"/>
                    <a:gd name="connsiteX0" fmla="*/ 30769 w 3011763"/>
                    <a:gd name="connsiteY0" fmla="*/ 2501919 h 2962096"/>
                    <a:gd name="connsiteX1" fmla="*/ 1188851 w 3011763"/>
                    <a:gd name="connsiteY1" fmla="*/ 4902 h 2962096"/>
                    <a:gd name="connsiteX2" fmla="*/ 2940188 w 3011763"/>
                    <a:gd name="connsiteY2" fmla="*/ 778626 h 2962096"/>
                    <a:gd name="connsiteX3" fmla="*/ 2410982 w 3011763"/>
                    <a:gd name="connsiteY3" fmla="*/ 2809648 h 2962096"/>
                    <a:gd name="connsiteX4" fmla="*/ 30769 w 3011763"/>
                    <a:gd name="connsiteY4" fmla="*/ 2501919 h 2962096"/>
                    <a:gd name="connsiteX0" fmla="*/ 97282 w 3078276"/>
                    <a:gd name="connsiteY0" fmla="*/ 2507055 h 2967232"/>
                    <a:gd name="connsiteX1" fmla="*/ 1255364 w 3078276"/>
                    <a:gd name="connsiteY1" fmla="*/ 10038 h 2967232"/>
                    <a:gd name="connsiteX2" fmla="*/ 3006701 w 3078276"/>
                    <a:gd name="connsiteY2" fmla="*/ 783762 h 2967232"/>
                    <a:gd name="connsiteX3" fmla="*/ 2477495 w 3078276"/>
                    <a:gd name="connsiteY3" fmla="*/ 2814784 h 2967232"/>
                    <a:gd name="connsiteX4" fmla="*/ 97282 w 3078276"/>
                    <a:gd name="connsiteY4" fmla="*/ 2507055 h 2967232"/>
                    <a:gd name="connsiteX0" fmla="*/ 35793 w 2815139"/>
                    <a:gd name="connsiteY0" fmla="*/ 2088363 h 2902436"/>
                    <a:gd name="connsiteX1" fmla="*/ 996338 w 2815139"/>
                    <a:gd name="connsiteY1" fmla="*/ 48546 h 2902436"/>
                    <a:gd name="connsiteX2" fmla="*/ 2747675 w 2815139"/>
                    <a:gd name="connsiteY2" fmla="*/ 822270 h 2902436"/>
                    <a:gd name="connsiteX3" fmla="*/ 2218469 w 2815139"/>
                    <a:gd name="connsiteY3" fmla="*/ 2853292 h 2902436"/>
                    <a:gd name="connsiteX4" fmla="*/ 35793 w 2815139"/>
                    <a:gd name="connsiteY4" fmla="*/ 2088363 h 2902436"/>
                    <a:gd name="connsiteX0" fmla="*/ 38731 w 2818079"/>
                    <a:gd name="connsiteY0" fmla="*/ 2088363 h 2971872"/>
                    <a:gd name="connsiteX1" fmla="*/ 999276 w 2818079"/>
                    <a:gd name="connsiteY1" fmla="*/ 48546 h 2971872"/>
                    <a:gd name="connsiteX2" fmla="*/ 2750613 w 2818079"/>
                    <a:gd name="connsiteY2" fmla="*/ 822270 h 2971872"/>
                    <a:gd name="connsiteX3" fmla="*/ 2221407 w 2818079"/>
                    <a:gd name="connsiteY3" fmla="*/ 2853292 h 2971872"/>
                    <a:gd name="connsiteX4" fmla="*/ 38731 w 2818079"/>
                    <a:gd name="connsiteY4" fmla="*/ 2088363 h 2971872"/>
                    <a:gd name="connsiteX0" fmla="*/ 38731 w 2848160"/>
                    <a:gd name="connsiteY0" fmla="*/ 2103862 h 2987371"/>
                    <a:gd name="connsiteX1" fmla="*/ 999276 w 2848160"/>
                    <a:gd name="connsiteY1" fmla="*/ 64045 h 2987371"/>
                    <a:gd name="connsiteX2" fmla="*/ 2750613 w 2848160"/>
                    <a:gd name="connsiteY2" fmla="*/ 837769 h 2987371"/>
                    <a:gd name="connsiteX3" fmla="*/ 2221407 w 2848160"/>
                    <a:gd name="connsiteY3" fmla="*/ 2868791 h 2987371"/>
                    <a:gd name="connsiteX4" fmla="*/ 38731 w 2848160"/>
                    <a:gd name="connsiteY4" fmla="*/ 2103862 h 2987371"/>
                    <a:gd name="connsiteX0" fmla="*/ 38731 w 2848160"/>
                    <a:gd name="connsiteY0" fmla="*/ 2103862 h 2987371"/>
                    <a:gd name="connsiteX1" fmla="*/ 999276 w 2848160"/>
                    <a:gd name="connsiteY1" fmla="*/ 64045 h 2987371"/>
                    <a:gd name="connsiteX2" fmla="*/ 2750613 w 2848160"/>
                    <a:gd name="connsiteY2" fmla="*/ 837769 h 2987371"/>
                    <a:gd name="connsiteX3" fmla="*/ 2221407 w 2848160"/>
                    <a:gd name="connsiteY3" fmla="*/ 2868791 h 2987371"/>
                    <a:gd name="connsiteX4" fmla="*/ 38731 w 2848160"/>
                    <a:gd name="connsiteY4" fmla="*/ 2103862 h 2987371"/>
                    <a:gd name="connsiteX0" fmla="*/ 35438 w 2235048"/>
                    <a:gd name="connsiteY0" fmla="*/ 2049442 h 2990253"/>
                    <a:gd name="connsiteX1" fmla="*/ 995983 w 2235048"/>
                    <a:gd name="connsiteY1" fmla="*/ 9625 h 2990253"/>
                    <a:gd name="connsiteX2" fmla="*/ 2218114 w 2235048"/>
                    <a:gd name="connsiteY2" fmla="*/ 2814371 h 2990253"/>
                    <a:gd name="connsiteX3" fmla="*/ 35438 w 2235048"/>
                    <a:gd name="connsiteY3" fmla="*/ 2049442 h 2990253"/>
                    <a:gd name="connsiteX0" fmla="*/ 403113 w 2847087"/>
                    <a:gd name="connsiteY0" fmla="*/ 2050679 h 2991490"/>
                    <a:gd name="connsiteX1" fmla="*/ 1363658 w 2847087"/>
                    <a:gd name="connsiteY1" fmla="*/ 10862 h 2991490"/>
                    <a:gd name="connsiteX2" fmla="*/ 2585789 w 2847087"/>
                    <a:gd name="connsiteY2" fmla="*/ 2815608 h 2991490"/>
                    <a:gd name="connsiteX3" fmla="*/ 403113 w 2847087"/>
                    <a:gd name="connsiteY3" fmla="*/ 2050679 h 2991490"/>
                    <a:gd name="connsiteX0" fmla="*/ 403113 w 3183007"/>
                    <a:gd name="connsiteY0" fmla="*/ 2050679 h 3186860"/>
                    <a:gd name="connsiteX1" fmla="*/ 1363658 w 3183007"/>
                    <a:gd name="connsiteY1" fmla="*/ 10862 h 3186860"/>
                    <a:gd name="connsiteX2" fmla="*/ 2585789 w 3183007"/>
                    <a:gd name="connsiteY2" fmla="*/ 2815608 h 3186860"/>
                    <a:gd name="connsiteX3" fmla="*/ 403113 w 3183007"/>
                    <a:gd name="connsiteY3" fmla="*/ 2050679 h 3186860"/>
                    <a:gd name="connsiteX0" fmla="*/ 535798 w 3315692"/>
                    <a:gd name="connsiteY0" fmla="*/ 2052328 h 3229625"/>
                    <a:gd name="connsiteX1" fmla="*/ 1496343 w 3315692"/>
                    <a:gd name="connsiteY1" fmla="*/ 12511 h 3229625"/>
                    <a:gd name="connsiteX2" fmla="*/ 2718474 w 3315692"/>
                    <a:gd name="connsiteY2" fmla="*/ 2817257 h 3229625"/>
                    <a:gd name="connsiteX3" fmla="*/ 535798 w 3315692"/>
                    <a:gd name="connsiteY3" fmla="*/ 2052328 h 3229625"/>
                    <a:gd name="connsiteX0" fmla="*/ 128233 w 2651525"/>
                    <a:gd name="connsiteY0" fmla="*/ 2050927 h 3034269"/>
                    <a:gd name="connsiteX1" fmla="*/ 1400679 w 2651525"/>
                    <a:gd name="connsiteY1" fmla="*/ 11110 h 3034269"/>
                    <a:gd name="connsiteX2" fmla="*/ 2622810 w 2651525"/>
                    <a:gd name="connsiteY2" fmla="*/ 2815856 h 3034269"/>
                    <a:gd name="connsiteX3" fmla="*/ 128233 w 2651525"/>
                    <a:gd name="connsiteY3" fmla="*/ 2050927 h 3034269"/>
                    <a:gd name="connsiteX0" fmla="*/ 23509 w 2546801"/>
                    <a:gd name="connsiteY0" fmla="*/ 2046495 h 2904138"/>
                    <a:gd name="connsiteX1" fmla="*/ 1295955 w 2546801"/>
                    <a:gd name="connsiteY1" fmla="*/ 6678 h 2904138"/>
                    <a:gd name="connsiteX2" fmla="*/ 2518086 w 2546801"/>
                    <a:gd name="connsiteY2" fmla="*/ 2811424 h 2904138"/>
                    <a:gd name="connsiteX3" fmla="*/ 23509 w 2546801"/>
                    <a:gd name="connsiteY3" fmla="*/ 2046495 h 2904138"/>
                    <a:gd name="connsiteX0" fmla="*/ 5867 w 2587264"/>
                    <a:gd name="connsiteY0" fmla="*/ 1836349 h 2680983"/>
                    <a:gd name="connsiteX1" fmla="*/ 1829335 w 2587264"/>
                    <a:gd name="connsiteY1" fmla="*/ 7548 h 2680983"/>
                    <a:gd name="connsiteX2" fmla="*/ 2500444 w 2587264"/>
                    <a:gd name="connsiteY2" fmla="*/ 2601278 h 2680983"/>
                    <a:gd name="connsiteX3" fmla="*/ 5867 w 2587264"/>
                    <a:gd name="connsiteY3" fmla="*/ 1836349 h 2680983"/>
                    <a:gd name="connsiteX0" fmla="*/ 69825 w 3171788"/>
                    <a:gd name="connsiteY0" fmla="*/ 2133095 h 2977729"/>
                    <a:gd name="connsiteX1" fmla="*/ 1893293 w 3171788"/>
                    <a:gd name="connsiteY1" fmla="*/ 304294 h 2977729"/>
                    <a:gd name="connsiteX2" fmla="*/ 2564402 w 3171788"/>
                    <a:gd name="connsiteY2" fmla="*/ 2898024 h 2977729"/>
                    <a:gd name="connsiteX3" fmla="*/ 69825 w 3171788"/>
                    <a:gd name="connsiteY3" fmla="*/ 2133095 h 2977729"/>
                    <a:gd name="connsiteX0" fmla="*/ 6133 w 2497805"/>
                    <a:gd name="connsiteY0" fmla="*/ 1395685 h 2650820"/>
                    <a:gd name="connsiteX1" fmla="*/ 1746428 w 2497805"/>
                    <a:gd name="connsiteY1" fmla="*/ 24084 h 2650820"/>
                    <a:gd name="connsiteX2" fmla="*/ 2417537 w 2497805"/>
                    <a:gd name="connsiteY2" fmla="*/ 2617814 h 2650820"/>
                    <a:gd name="connsiteX3" fmla="*/ 6133 w 2497805"/>
                    <a:gd name="connsiteY3" fmla="*/ 1395685 h 2650820"/>
                    <a:gd name="connsiteX0" fmla="*/ 85862 w 2569664"/>
                    <a:gd name="connsiteY0" fmla="*/ 1472476 h 2725468"/>
                    <a:gd name="connsiteX1" fmla="*/ 659269 w 2569664"/>
                    <a:gd name="connsiteY1" fmla="*/ 619623 h 2725468"/>
                    <a:gd name="connsiteX2" fmla="*/ 1826157 w 2569664"/>
                    <a:gd name="connsiteY2" fmla="*/ 100875 h 2725468"/>
                    <a:gd name="connsiteX3" fmla="*/ 2497266 w 2569664"/>
                    <a:gd name="connsiteY3" fmla="*/ 2694605 h 2725468"/>
                    <a:gd name="connsiteX4" fmla="*/ 85862 w 2569664"/>
                    <a:gd name="connsiteY4" fmla="*/ 1472476 h 2725468"/>
                    <a:gd name="connsiteX0" fmla="*/ 180451 w 2669376"/>
                    <a:gd name="connsiteY0" fmla="*/ 1601834 h 2856738"/>
                    <a:gd name="connsiteX1" fmla="*/ 369183 w 2669376"/>
                    <a:gd name="connsiteY1" fmla="*/ 282989 h 2856738"/>
                    <a:gd name="connsiteX2" fmla="*/ 1920746 w 2669376"/>
                    <a:gd name="connsiteY2" fmla="*/ 230233 h 2856738"/>
                    <a:gd name="connsiteX3" fmla="*/ 2591855 w 2669376"/>
                    <a:gd name="connsiteY3" fmla="*/ 2823963 h 2856738"/>
                    <a:gd name="connsiteX4" fmla="*/ 180451 w 2669376"/>
                    <a:gd name="connsiteY4" fmla="*/ 1601834 h 2856738"/>
                    <a:gd name="connsiteX0" fmla="*/ 125120 w 2029725"/>
                    <a:gd name="connsiteY0" fmla="*/ 1509929 h 1637527"/>
                    <a:gd name="connsiteX1" fmla="*/ 313852 w 2029725"/>
                    <a:gd name="connsiteY1" fmla="*/ 191084 h 1637527"/>
                    <a:gd name="connsiteX2" fmla="*/ 1865415 w 2029725"/>
                    <a:gd name="connsiteY2" fmla="*/ 138328 h 1637527"/>
                    <a:gd name="connsiteX3" fmla="*/ 1787965 w 2029725"/>
                    <a:gd name="connsiteY3" fmla="*/ 1430796 h 1637527"/>
                    <a:gd name="connsiteX4" fmla="*/ 125120 w 2029725"/>
                    <a:gd name="connsiteY4" fmla="*/ 1509929 h 16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725" h="1637527">
                      <a:moveTo>
                        <a:pt x="125120" y="1509929"/>
                      </a:moveTo>
                      <a:cubicBezTo>
                        <a:pt x="-120565" y="1303310"/>
                        <a:pt x="23803" y="419684"/>
                        <a:pt x="313852" y="191084"/>
                      </a:cubicBezTo>
                      <a:cubicBezTo>
                        <a:pt x="603901" y="-37516"/>
                        <a:pt x="1619730" y="-68291"/>
                        <a:pt x="1865415" y="138328"/>
                      </a:cubicBezTo>
                      <a:cubicBezTo>
                        <a:pt x="2111100" y="344947"/>
                        <a:pt x="2078014" y="1202196"/>
                        <a:pt x="1787965" y="1430796"/>
                      </a:cubicBezTo>
                      <a:cubicBezTo>
                        <a:pt x="1497916" y="1659396"/>
                        <a:pt x="370805" y="1716548"/>
                        <a:pt x="125120" y="150992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53196" y="519341"/>
                  <a:ext cx="1045320" cy="6533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290728" y="848718"/>
                  <a:ext cx="576064" cy="1112817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655209" y="1548731"/>
                  <a:ext cx="440387" cy="2806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Isosceles Triangle 21"/>
              <p:cNvSpPr/>
              <p:nvPr/>
            </p:nvSpPr>
            <p:spPr>
              <a:xfrm rot="5400000">
                <a:off x="5482884" y="1226618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5482884" y="1457261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82884" y="1687904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5482884" y="1918547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5400000">
                <a:off x="5482885" y="2149190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Explosion 1 56"/>
            <p:cNvSpPr/>
            <p:nvPr/>
          </p:nvSpPr>
          <p:spPr>
            <a:xfrm>
              <a:off x="5386863" y="1899640"/>
              <a:ext cx="411816" cy="416577"/>
            </a:xfrm>
            <a:prstGeom prst="irregularSeal1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380312" y="1973600"/>
              <a:ext cx="1258045" cy="1208933"/>
              <a:chOff x="7524328" y="1973600"/>
              <a:chExt cx="1258045" cy="120893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524328" y="1973600"/>
                <a:ext cx="736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Force</a:t>
                </a:r>
                <a:endParaRPr lang="en-GB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524328" y="2206584"/>
                <a:ext cx="9513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Shear-Stress</a:t>
                </a:r>
                <a:endParaRPr lang="en-GB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24328" y="2439568"/>
                <a:ext cx="9513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ROC</a:t>
                </a:r>
                <a:endParaRPr lang="en-GB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524328" y="2672552"/>
                <a:ext cx="12580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Pressure-Angle</a:t>
                </a:r>
                <a:endParaRPr lang="en-GB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524328" y="2905534"/>
                <a:ext cx="12580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Sliding-Velocity</a:t>
                </a:r>
                <a:endParaRPr lang="en-GB" sz="1200" dirty="0"/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333467" y="111888"/>
            <a:ext cx="18622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2D-Cam</a:t>
            </a:r>
            <a:endParaRPr lang="en-GB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512" y="2981912"/>
            <a:ext cx="14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Edit 2D-Cam 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52" y="2564904"/>
            <a:ext cx="131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Graph to:</a:t>
            </a:r>
          </a:p>
          <a:p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Analyse</a:t>
            </a:r>
          </a:p>
          <a:p>
            <a:r>
              <a:rPr lang="en-GB" dirty="0" smtClean="0"/>
              <a:t> Export data</a:t>
            </a:r>
            <a:endParaRPr lang="en-GB" dirty="0"/>
          </a:p>
        </p:txBody>
      </p:sp>
      <p:sp>
        <p:nvSpPr>
          <p:cNvPr id="81" name="Right Brace 80"/>
          <p:cNvSpPr/>
          <p:nvPr/>
        </p:nvSpPr>
        <p:spPr>
          <a:xfrm>
            <a:off x="7524328" y="2399350"/>
            <a:ext cx="286003" cy="1173666"/>
          </a:xfrm>
          <a:prstGeom prst="rightBrace">
            <a:avLst>
              <a:gd name="adj1" fmla="val 54959"/>
              <a:gd name="adj2" fmla="val 4742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4983816" y="5344641"/>
            <a:ext cx="390866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.STEP model of Cam-Plate: ID, OD, Thickness, …</a:t>
            </a:r>
          </a:p>
          <a:p>
            <a:r>
              <a:rPr lang="en-GB" sz="1400" dirty="0" smtClean="0"/>
              <a:t>.DXF : Profile : Lines or </a:t>
            </a:r>
            <a:r>
              <a:rPr lang="en-GB" sz="1400" dirty="0" err="1" smtClean="0"/>
              <a:t>BiArcs</a:t>
            </a:r>
            <a:endParaRPr lang="en-GB" sz="1400" dirty="0" smtClean="0"/>
          </a:p>
          <a:p>
            <a:r>
              <a:rPr lang="en-GB" sz="1400" dirty="0" smtClean="0"/>
              <a:t>.TXT : XY Coordinates or </a:t>
            </a:r>
            <a:r>
              <a:rPr lang="en-GB" sz="1400" dirty="0" err="1" smtClean="0"/>
              <a:t>BiArc</a:t>
            </a:r>
            <a:r>
              <a:rPr lang="en-GB" sz="1400" dirty="0" smtClean="0"/>
              <a:t> data</a:t>
            </a:r>
          </a:p>
          <a:p>
            <a:r>
              <a:rPr lang="en-GB" sz="1400" dirty="0" smtClean="0"/>
              <a:t>Export directly to SOLIDWORKS</a:t>
            </a:r>
            <a:endParaRPr lang="en-GB" sz="1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4932040" y="4643844"/>
            <a:ext cx="2696251" cy="729372"/>
            <a:chOff x="4932040" y="4437112"/>
            <a:chExt cx="2696251" cy="729372"/>
          </a:xfrm>
        </p:grpSpPr>
        <p:sp>
          <p:nvSpPr>
            <p:cNvPr id="88" name="TextBox 87"/>
            <p:cNvSpPr txBox="1"/>
            <p:nvPr/>
          </p:nvSpPr>
          <p:spPr>
            <a:xfrm>
              <a:off x="4932040" y="4437112"/>
              <a:ext cx="2696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Open Cam-Data FB (again)</a:t>
              </a:r>
              <a:endParaRPr lang="en-GB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32040" y="4797152"/>
              <a:ext cx="231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Save Cam Profile as … </a:t>
              </a:r>
              <a:endParaRPr lang="en-GB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635403" y="339151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Profile</a:t>
            </a:r>
            <a:endParaRPr lang="en-GB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635046" y="588580"/>
            <a:ext cx="208762" cy="2494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50287" y="2904977"/>
            <a:ext cx="205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YOU ARE HERE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Kevin J Stamp</dc:creator>
  <cp:lastModifiedBy>Dr Kevin J Stamp</cp:lastModifiedBy>
  <cp:revision>17</cp:revision>
  <dcterms:created xsi:type="dcterms:W3CDTF">2022-08-12T09:31:27Z</dcterms:created>
  <dcterms:modified xsi:type="dcterms:W3CDTF">2022-08-15T11:39:04Z</dcterms:modified>
</cp:coreProperties>
</file>