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302poignees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Mathématiques</a:t>
            </a: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28" y="1001429"/>
            <a:ext cx="3800864" cy="328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5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Contextualisation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meilleurs moyens de communication</a:t>
            </a:r>
          </a:p>
          <a:p>
            <a:r>
              <a:rPr lang="fr-FR" dirty="0"/>
              <a:t>Un réseau social en expansion</a:t>
            </a:r>
          </a:p>
          <a:p>
            <a:r>
              <a:rPr lang="fr-FR" dirty="0"/>
              <a:t>Frigyes Karinthy : 6 poignées de mains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Utilisation du 302poignees :</a:t>
            </a:r>
          </a:p>
          <a:p>
            <a:r>
              <a:rPr lang="fr-FR" dirty="0"/>
              <a:t>Statistiques</a:t>
            </a:r>
          </a:p>
          <a:p>
            <a:r>
              <a:rPr lang="fr-FR" dirty="0"/>
              <a:t>Trouver des liens potentiels</a:t>
            </a:r>
          </a:p>
        </p:txBody>
      </p:sp>
    </p:spTree>
    <p:extLst>
      <p:ext uri="{BB962C8B-B14F-4D97-AF65-F5344CB8AC3E}">
        <p14:creationId xmlns:p14="http://schemas.microsoft.com/office/powerpoint/2010/main" val="426380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302poignees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Réalisé en C++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Utilisation :</a:t>
            </a:r>
          </a:p>
          <a:p>
            <a:pPr marL="0" indent="0">
              <a:buNone/>
            </a:pPr>
            <a:r>
              <a:rPr lang="fr-FR" dirty="0"/>
              <a:t>	- ./302poignees file degree</a:t>
            </a:r>
          </a:p>
          <a:p>
            <a:pPr marL="0" indent="0">
              <a:buNone/>
            </a:pPr>
            <a:r>
              <a:rPr lang="fr-FR" dirty="0"/>
              <a:t>	- ./302poignees file name1 name2</a:t>
            </a:r>
          </a:p>
        </p:txBody>
      </p:sp>
    </p:spTree>
    <p:extLst>
      <p:ext uri="{BB962C8B-B14F-4D97-AF65-F5344CB8AC3E}">
        <p14:creationId xmlns:p14="http://schemas.microsoft.com/office/powerpoint/2010/main" val="416764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pic>
        <p:nvPicPr>
          <p:cNvPr id="1026" name="Picture 2" descr="https://i.rigner.ovh/ecf6879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2358"/>
            <a:ext cx="26193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49934" y="1569138"/>
            <a:ext cx="200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./302poignees file 3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-1" b="12302"/>
          <a:stretch/>
        </p:blipFill>
        <p:spPr>
          <a:xfrm>
            <a:off x="3669309" y="1938470"/>
            <a:ext cx="3982006" cy="161948"/>
          </a:xfrm>
          <a:prstGeom prst="rect">
            <a:avLst/>
          </a:prstGeom>
        </p:spPr>
      </p:pic>
      <p:pic>
        <p:nvPicPr>
          <p:cNvPr id="1028" name="Picture 4" descr="https://i.rigner.ovh/00bc20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08" y="3086975"/>
            <a:ext cx="4281215" cy="1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11325" y="1569138"/>
            <a:ext cx="52999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./302poignees file « Yvette Horner » « Barack Obama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./302poignees file « Yvette Horner » « Yvette Horner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./302poignees file « Yvette Horner » « Barack Obama »</a:t>
            </a:r>
          </a:p>
          <a:p>
            <a:endParaRPr lang="fr-FR" dirty="0"/>
          </a:p>
        </p:txBody>
      </p:sp>
      <p:pic>
        <p:nvPicPr>
          <p:cNvPr id="1032" name="Picture 8" descr="https://i.rigner.ovh/61115e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08" y="4229873"/>
            <a:ext cx="4082120" cy="1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606202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93</TotalTime>
  <Words>46</Words>
  <Application>Microsoft Office PowerPoint</Application>
  <PresentationFormat>Grand écran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Corbel</vt:lpstr>
      <vt:lpstr>Profondeur</vt:lpstr>
      <vt:lpstr>302poignees</vt:lpstr>
      <vt:lpstr>Contextualisation</vt:lpstr>
      <vt:lpstr>Programme 302poignees</vt:lpstr>
      <vt:lpstr>Exemples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202poignees</dc:title>
  <dc:creator>frasse_l</dc:creator>
  <cp:lastModifiedBy>frasse_l</cp:lastModifiedBy>
  <cp:revision>7</cp:revision>
  <dcterms:created xsi:type="dcterms:W3CDTF">2016-10-17T07:42:17Z</dcterms:created>
  <dcterms:modified xsi:type="dcterms:W3CDTF">2016-10-17T09:15:31Z</dcterms:modified>
</cp:coreProperties>
</file>