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EFAChampionsLeague_1685549654092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C3C87E-9E1D-4103-876E-830C2C0DD9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UEFA Champions League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868934-B0ED-44A4-8811-4E314B743E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1/24/2025 6:06:18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81C0B2C-9CC7-4063-A31A-020F4C7D8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" y="0"/>
            <a:ext cx="12088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2025-01-24T06:06:19Z</dcterms:created>
  <dcterms:modified xsi:type="dcterms:W3CDTF">2025-01-24T06:06:19Z</dcterms:modified>
</cp:coreProperties>
</file>