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6F8F3F0-1C5E-4AF3-8FF5-5D31455745A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Netflix_Dashboard_Tableau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96F1A8B-2650-4823-9AB2-C0FD62B08EB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26-08-2024 20:13:22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9939357-0C65-41D0-AD5C-54F09E2493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3"/>
            <a:ext cx="12192000" cy="6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2024-08-26T14:43:23Z</dcterms:created>
  <dcterms:modified xsi:type="dcterms:W3CDTF">2024-08-26T14:43:23Z</dcterms:modified>
</cp:coreProperties>
</file>