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mazonPrimeVideo_168513128468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952A2B6-92CD-4A42-8205-2E855DFE3AC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Amazon Prime Video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C026306-4051-4FF1-8721-5261A8448B1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1/24/2025 5:59:30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AC96D58-25E7-4B8C-8719-9DFB4D25C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" y="0"/>
            <a:ext cx="12088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2025-01-24T05:59:31Z</dcterms:created>
  <dcterms:modified xsi:type="dcterms:W3CDTF">2025-01-24T05:59:31Z</dcterms:modified>
</cp:coreProperties>
</file>