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6" r:id="rId4"/>
    <p:sldId id="263" r:id="rId5"/>
    <p:sldId id="262" r:id="rId6"/>
    <p:sldId id="264" r:id="rId7"/>
    <p:sldId id="273" r:id="rId8"/>
    <p:sldId id="277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384" y="-13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Инструменты: </a:t>
            </a:r>
            <a:r>
              <a:rPr lang="en-US" dirty="0" err="1" smtClean="0"/>
              <a:t>Git</a:t>
            </a:r>
            <a:r>
              <a:rPr lang="en-US" dirty="0" smtClean="0"/>
              <a:t>, Node.js</a:t>
            </a:r>
            <a:r>
              <a:rPr lang="ru-RU" dirty="0" smtClean="0"/>
              <a:t> и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IDE </a:t>
            </a:r>
            <a:r>
              <a:rPr lang="en-US" dirty="0" err="1" smtClean="0"/>
              <a:t>WebStorm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387180" y="5732462"/>
            <a:ext cx="4353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Актуальная версия по адресу:</a:t>
            </a:r>
            <a:br>
              <a:rPr lang="ru-RU" dirty="0" smtClean="0"/>
            </a:br>
            <a:r>
              <a:rPr lang="en-US" dirty="0" smtClean="0"/>
              <a:t>https</a:t>
            </a:r>
            <a:r>
              <a:rPr lang="en-US" dirty="0"/>
              <a:t>://github.com/PSO-Qubit/react-lessons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956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ectures.unquaiz.ru/bda/git/images/american-gitf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-747465"/>
            <a:ext cx="6420792" cy="772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79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3dnews.ru/assets/external/illustrations/2020/03/05/1005287/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616" y="1988840"/>
            <a:ext cx="4169275" cy="234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nbiplus.com/uploads/redactor/ideas/402/96fa0d1a3fc33bfaa0ffa95c516a4a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2452"/>
            <a:ext cx="4617027" cy="684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60416" y="572383"/>
            <a:ext cx="4169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err="1" smtClean="0"/>
              <a:t>Линус</a:t>
            </a:r>
            <a:r>
              <a:rPr lang="ru-RU" sz="3200" dirty="0" smtClean="0"/>
              <a:t> </a:t>
            </a:r>
            <a:r>
              <a:rPr lang="ru-RU" sz="3200" dirty="0" err="1" smtClean="0"/>
              <a:t>Торвальдс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4484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softyfier.com/assets/img/data_pc_softwares/logos/github_deskt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63321"/>
            <a:ext cx="316835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67944" y="2770317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VS</a:t>
            </a:r>
            <a:endParaRPr lang="ru-RU" sz="7200" dirty="0"/>
          </a:p>
        </p:txBody>
      </p:sp>
      <p:pic>
        <p:nvPicPr>
          <p:cNvPr id="2052" name="Picture 4" descr="http://orion42.net/wp-content/uploads/2019/05/git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136" y="1150185"/>
            <a:ext cx="3994623" cy="399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9612" y="4731673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GitHub</a:t>
            </a:r>
            <a:r>
              <a:rPr lang="en-US" sz="3600" dirty="0" smtClean="0"/>
              <a:t> </a:t>
            </a:r>
          </a:p>
          <a:p>
            <a:pPr algn="ctr"/>
            <a:r>
              <a:rPr lang="en-US" sz="3600" dirty="0" smtClean="0"/>
              <a:t>Desktop</a:t>
            </a: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078339" y="4731673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Git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3332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32" y="2026940"/>
            <a:ext cx="777240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59638" y="548680"/>
            <a:ext cx="7092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Всё, что нужно – командная строка</a:t>
            </a:r>
          </a:p>
          <a:p>
            <a:pPr algn="ctr"/>
            <a:r>
              <a:rPr lang="ru-RU" sz="3600" dirty="0" smtClean="0"/>
              <a:t>(</a:t>
            </a:r>
            <a:r>
              <a:rPr lang="en-US" sz="3600" dirty="0" err="1" smtClean="0"/>
              <a:t>cmd</a:t>
            </a:r>
            <a:r>
              <a:rPr lang="ru-RU" sz="3600" dirty="0" smtClean="0"/>
              <a:t>)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07697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7185" y="90872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Практика, если есть </a:t>
            </a:r>
            <a:r>
              <a:rPr lang="en-US" sz="3600" b="1" dirty="0" err="1" smtClean="0"/>
              <a:t>Git</a:t>
            </a:r>
            <a:endParaRPr lang="ru-RU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916832"/>
            <a:ext cx="78488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800" dirty="0" smtClean="0"/>
              <a:t>Создаём новую папку.</a:t>
            </a:r>
          </a:p>
          <a:p>
            <a:pPr marL="342900" indent="-342900">
              <a:buAutoNum type="arabicPeriod"/>
            </a:pPr>
            <a:r>
              <a:rPr lang="ru-RU" sz="2800" dirty="0" smtClean="0"/>
              <a:t>Инициализируем локальный </a:t>
            </a:r>
            <a:r>
              <a:rPr lang="ru-RU" sz="2800" dirty="0" err="1" smtClean="0"/>
              <a:t>репозиторий</a:t>
            </a:r>
            <a:r>
              <a:rPr lang="ru-RU" sz="2800" dirty="0" smtClean="0"/>
              <a:t>.</a:t>
            </a:r>
          </a:p>
          <a:p>
            <a:pPr marL="342900" indent="-342900">
              <a:buAutoNum type="arabicPeriod"/>
            </a:pPr>
            <a:r>
              <a:rPr lang="ru-RU" sz="2800" dirty="0" smtClean="0"/>
              <a:t>Создаём файлы.</a:t>
            </a:r>
          </a:p>
          <a:p>
            <a:pPr marL="342900" indent="-342900">
              <a:buAutoNum type="arabicPeriod"/>
            </a:pPr>
            <a:r>
              <a:rPr lang="ru-RU" sz="2800" dirty="0" smtClean="0"/>
              <a:t>Индексируем файлы.</a:t>
            </a:r>
          </a:p>
          <a:p>
            <a:pPr marL="342900" indent="-342900">
              <a:buAutoNum type="arabicPeriod"/>
            </a:pPr>
            <a:r>
              <a:rPr lang="ru-RU" sz="2800" dirty="0" smtClean="0"/>
              <a:t>Делаем </a:t>
            </a:r>
            <a:r>
              <a:rPr lang="ru-RU" sz="2800" dirty="0" err="1" smtClean="0"/>
              <a:t>коммит</a:t>
            </a:r>
            <a:r>
              <a:rPr lang="ru-RU" sz="2800" dirty="0" smtClean="0"/>
              <a:t>. </a:t>
            </a:r>
          </a:p>
          <a:p>
            <a:pPr marL="342900" indent="-342900">
              <a:buAutoNum type="arabicPeriod"/>
            </a:pPr>
            <a:r>
              <a:rPr lang="ru-RU" sz="2800" dirty="0" smtClean="0"/>
              <a:t>Смотрим </a:t>
            </a:r>
            <a:r>
              <a:rPr lang="ru-RU" sz="2800" dirty="0" err="1" smtClean="0"/>
              <a:t>логи</a:t>
            </a:r>
            <a:r>
              <a:rPr lang="ru-RU" sz="2800" dirty="0" smtClean="0"/>
              <a:t>.</a:t>
            </a:r>
          </a:p>
          <a:p>
            <a:pPr marL="342900" indent="-342900">
              <a:buAutoNum type="arabicPeriod"/>
            </a:pPr>
            <a:r>
              <a:rPr lang="ru-RU" sz="2800" dirty="0" smtClean="0"/>
              <a:t>Делаем глупость.</a:t>
            </a:r>
          </a:p>
          <a:p>
            <a:pPr marL="342900" indent="-342900">
              <a:buAutoNum type="arabicPeriod"/>
            </a:pPr>
            <a:r>
              <a:rPr lang="ru-RU" sz="2800" dirty="0" smtClean="0"/>
              <a:t>Откатываемся.</a:t>
            </a:r>
          </a:p>
        </p:txBody>
      </p:sp>
    </p:spTree>
    <p:extLst>
      <p:ext uri="{BB962C8B-B14F-4D97-AF65-F5344CB8AC3E}">
        <p14:creationId xmlns:p14="http://schemas.microsoft.com/office/powerpoint/2010/main" val="255843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https://tomdale.net/2017/04/making-the-jump/v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0" t="17263" r="28793" b="16152"/>
          <a:stretch/>
        </p:blipFill>
        <p:spPr bwMode="auto">
          <a:xfrm>
            <a:off x="2679167" y="1806104"/>
            <a:ext cx="38100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hsto.org/files/342/d22/dae/342d22daea70487fa2b1a51402f0c2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212" y="1357690"/>
            <a:ext cx="6859910" cy="420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7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upload.wikimedia.org/wikipedia/commons/thumb/7/71/WebStorm_Icon.png/1200px-WebStorm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83954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qrcoder.ru/code/?https%3A%2F%2Fwww.jetbrains.com%2Fru-ru%2Fwebstorm%2Ffeatures%2F&amp;10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95" y="1996122"/>
            <a:ext cx="390525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1680" y="5874991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https://www.jetbrains.com/ru-ru/webstorm/features/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63987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WebStorm</a:t>
            </a:r>
            <a:r>
              <a:rPr lang="en-US" sz="3600" b="1" dirty="0" smtClean="0"/>
              <a:t>: </a:t>
            </a:r>
            <a:r>
              <a:rPr lang="ru-RU" sz="3600" b="1" dirty="0" smtClean="0"/>
              <a:t>обзор от</a:t>
            </a:r>
          </a:p>
          <a:p>
            <a:pPr algn="ctr"/>
            <a:r>
              <a:rPr lang="ru-RU" sz="3600" b="1" dirty="0" smtClean="0"/>
              <a:t> разработчиков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9585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67</Words>
  <Application>Microsoft Office PowerPoint</Application>
  <PresentationFormat>Экран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Инструменты: Git, Node.js и  IDE WebStorm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веб-технологии</dc:title>
  <dc:creator>Admin</dc:creator>
  <cp:lastModifiedBy>Admin</cp:lastModifiedBy>
  <cp:revision>38</cp:revision>
  <dcterms:created xsi:type="dcterms:W3CDTF">2021-09-24T15:08:28Z</dcterms:created>
  <dcterms:modified xsi:type="dcterms:W3CDTF">2021-11-01T16:22:06Z</dcterms:modified>
</cp:coreProperties>
</file>