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15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59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0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iff"/><Relationship Id="rId3" Type="http://schemas.openxmlformats.org/officeDocument/2006/relationships/image" Target="../media/image11.tiff"/><Relationship Id="rId7" Type="http://schemas.openxmlformats.org/officeDocument/2006/relationships/image" Target="../media/image15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680301" y="145980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  Facial Expression Detection                                                                         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55977" y="3411510"/>
            <a:ext cx="4099277" cy="1513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5"/>
                </a:solidFill>
              </a:rPr>
              <a:t>Submitted By:-                    </a:t>
            </a:r>
            <a:r>
              <a:rPr lang="en" dirty="0" smtClean="0">
                <a:solidFill>
                  <a:schemeClr val="accent5"/>
                </a:solidFill>
              </a:rPr>
              <a:t>         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Priyanka Mahajan</a:t>
            </a:r>
            <a:r>
              <a:rPr lang="en" dirty="0" smtClean="0"/>
              <a:t>                                                                     Pratishtha Patidar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Siddhant Bansal</a:t>
            </a:r>
            <a:endParaRPr lang="e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17" y="1513718"/>
            <a:ext cx="1413368" cy="1455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8685" y="3492674"/>
            <a:ext cx="2955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5"/>
                </a:solidFill>
              </a:rPr>
              <a:t>Project Mentor</a:t>
            </a:r>
            <a:r>
              <a:rPr lang="en-IN" sz="2000" b="1" dirty="0" smtClean="0">
                <a:solidFill>
                  <a:schemeClr val="tx2"/>
                </a:solidFill>
              </a:rPr>
              <a:t>:</a:t>
            </a:r>
          </a:p>
          <a:p>
            <a:pPr algn="ctr"/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b="1" dirty="0" smtClean="0">
                <a:solidFill>
                  <a:schemeClr val="tx2"/>
                </a:solidFill>
              </a:rPr>
              <a:t>Neha </a:t>
            </a:r>
            <a:r>
              <a:rPr lang="en-IN" sz="2000" b="1" dirty="0" err="1" smtClean="0">
                <a:solidFill>
                  <a:schemeClr val="tx2"/>
                </a:solidFill>
              </a:rPr>
              <a:t>Janu</a:t>
            </a:r>
            <a:r>
              <a:rPr lang="en-IN" sz="2000" b="1" dirty="0" smtClean="0">
                <a:solidFill>
                  <a:schemeClr val="tx2"/>
                </a:solidFill>
              </a:rPr>
              <a:t>	</a:t>
            </a:r>
          </a:p>
          <a:p>
            <a:pPr algn="ctr"/>
            <a:r>
              <a:rPr lang="en-IN" sz="2000" dirty="0" smtClean="0">
                <a:solidFill>
                  <a:schemeClr val="accent5"/>
                </a:solidFill>
              </a:rPr>
              <a:t>Project Guide</a:t>
            </a:r>
            <a:r>
              <a:rPr lang="en-IN" sz="2000" b="1" dirty="0" smtClean="0">
                <a:solidFill>
                  <a:schemeClr val="tx2"/>
                </a:solidFill>
              </a:rPr>
              <a:t>: </a:t>
            </a:r>
            <a:endParaRPr lang="en-IN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IN" sz="2000" b="1" dirty="0" err="1" smtClean="0">
                <a:solidFill>
                  <a:schemeClr val="accent3"/>
                </a:solidFill>
              </a:rPr>
              <a:t>Deepti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b="1" dirty="0" err="1" smtClean="0">
                <a:solidFill>
                  <a:schemeClr val="tx2"/>
                </a:solidFill>
              </a:rPr>
              <a:t>Khanduja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1444" y="3094987"/>
            <a:ext cx="645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DEPARTMENT OF COMPUTER SCIENCE AND ENGINEERING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9" y="0"/>
            <a:ext cx="88019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88659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project aimed at finding basic facial expressions like happy, sad , fear, surprise etc. of a static image using </a:t>
            </a:r>
            <a:r>
              <a:rPr lang="en-US" dirty="0" err="1" smtClean="0"/>
              <a:t>gabor</a:t>
            </a:r>
            <a:r>
              <a:rPr lang="en-US" dirty="0" smtClean="0"/>
              <a:t>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 a dataset of around 20 images we achieved an accuracy of 86% i.e. 17 expressions correct.</a:t>
            </a:r>
          </a:p>
          <a:p>
            <a:r>
              <a:rPr lang="en-US" sz="2400" b="1" u="sng" dirty="0" smtClean="0"/>
              <a:t>Future Work-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Apply averaging on </a:t>
            </a:r>
            <a:r>
              <a:rPr lang="en-US" dirty="0" err="1" smtClean="0"/>
              <a:t>gabor</a:t>
            </a:r>
            <a:r>
              <a:rPr lang="en-US" dirty="0" smtClean="0"/>
              <a:t> filter bank to reduce matrix size and redundancy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Apply DCT and DWT filters to increase efficiency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Find threshold for number of optimum features on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9" y="1898854"/>
            <a:ext cx="8520599" cy="572699"/>
          </a:xfrm>
        </p:spPr>
        <p:txBody>
          <a:bodyPr/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79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detect facial expression from a static image , this will mainly work to detect 4 expression i.e. Happy, Sad, Surprise, and Fear.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Tools used :- Matlab 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Algorithms :- Gabor Filter, Neural Network.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12" y="2050650"/>
            <a:ext cx="1228724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0" y="2050650"/>
            <a:ext cx="1286549" cy="178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187" y="2050650"/>
            <a:ext cx="1286550" cy="17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8300" y="2025750"/>
            <a:ext cx="1286549" cy="18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Chart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4" y="1294450"/>
            <a:ext cx="8972225" cy="36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Gabor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" y="1191802"/>
            <a:ext cx="9034460" cy="38425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1158077"/>
            <a:ext cx="1487812" cy="148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8" y="2933971"/>
            <a:ext cx="1401205" cy="140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27" y="1147149"/>
            <a:ext cx="1498739" cy="1498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94" y="2933972"/>
            <a:ext cx="1401204" cy="1401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4" y="1158077"/>
            <a:ext cx="1498739" cy="1498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04" y="1158076"/>
            <a:ext cx="1489881" cy="1489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53" y="2933971"/>
            <a:ext cx="1401205" cy="14012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700" y="4696990"/>
            <a:ext cx="822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      Fear		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Happy		     Sad  		        Surprise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4" y="2933971"/>
            <a:ext cx="1498739" cy="14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4299"/>
            <a:ext cx="8520599" cy="572699"/>
          </a:xfrm>
        </p:spPr>
        <p:txBody>
          <a:bodyPr/>
          <a:lstStyle/>
          <a:p>
            <a:r>
              <a:rPr lang="en-IN" dirty="0" smtClean="0"/>
              <a:t>Magnitude of </a:t>
            </a:r>
            <a:r>
              <a:rPr lang="en-IN" dirty="0" err="1" smtClean="0"/>
              <a:t>gabor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424"/>
            <a:ext cx="9144000" cy="45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3139"/>
            <a:ext cx="8520599" cy="572699"/>
          </a:xfrm>
        </p:spPr>
        <p:txBody>
          <a:bodyPr/>
          <a:lstStyle/>
          <a:p>
            <a:r>
              <a:rPr lang="en-IN" dirty="0" smtClean="0"/>
              <a:t>Real part of </a:t>
            </a:r>
            <a:r>
              <a:rPr lang="en-IN" dirty="0" err="1" smtClean="0"/>
              <a:t>gabor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384"/>
            <a:ext cx="9144000" cy="43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6167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166</Words>
  <Application>Microsoft Office PowerPoint</Application>
  <PresentationFormat>On-screen Show (16:9)</PresentationFormat>
  <Paragraphs>31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Average</vt:lpstr>
      <vt:lpstr>Oswald</vt:lpstr>
      <vt:lpstr>slate</vt:lpstr>
      <vt:lpstr>  Facial Expression Detection                                                                           </vt:lpstr>
      <vt:lpstr>Problem Statement</vt:lpstr>
      <vt:lpstr>Flow Chart </vt:lpstr>
      <vt:lpstr>Gabor Filter</vt:lpstr>
      <vt:lpstr>PowerPoint Presentation</vt:lpstr>
      <vt:lpstr>PowerPoint Presentation</vt:lpstr>
      <vt:lpstr>Image DataSet</vt:lpstr>
      <vt:lpstr>Magnitude of gabor filter</vt:lpstr>
      <vt:lpstr>Real part of gabor filter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Detection</dc:title>
  <dc:creator>Prashant Kathuria</dc:creator>
  <cp:lastModifiedBy>Priyanka Mahajan</cp:lastModifiedBy>
  <cp:revision>16</cp:revision>
  <dcterms:modified xsi:type="dcterms:W3CDTF">2016-02-21T17:41:40Z</dcterms:modified>
</cp:coreProperties>
</file>