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7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i-FI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01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9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638913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2152" y="2757268"/>
            <a:ext cx="8700800" cy="8527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02152" y="2765250"/>
            <a:ext cx="4307340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98392" y="2765250"/>
            <a:ext cx="4304562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Narrow"/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2152" y="1720777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502152" y="2479383"/>
            <a:ext cx="8700800" cy="0"/>
          </a:xfrm>
          <a:prstGeom prst="straightConnector1">
            <a:avLst/>
          </a:prstGeom>
          <a:noFill/>
          <a:ln w="9525" cap="flat" cmpd="sng">
            <a:solidFill>
              <a:srgbClr val="FC74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3828" y="308876"/>
            <a:ext cx="2886456" cy="362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87427" y="11666664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87427" y="11951143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Date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of </a:t>
            </a: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publication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: 201</a:t>
            </a:r>
            <a:r>
              <a:rPr lang="fi-FI" sz="1200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fi-FI" sz="1200" b="0" i="0" u="none" strike="noStrike" cap="none" dirty="0" err="1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Fall</a:t>
            </a: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487427" y="12235625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Superviso</a:t>
            </a: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Pertti Heikkilä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Narrow"/>
              <a:buNone/>
            </a:pP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Shitty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beacon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</a:t>
            </a:r>
            <a:endParaRPr lang="fi-FI" sz="2400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502152" y="1852081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Tatu Piippo, </a:t>
            </a:r>
            <a:r>
              <a:rPr lang="fi-FI" sz="1000" dirty="0" err="1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Jiska</a:t>
            </a:r>
            <a:r>
              <a:rPr lang="fi-FI" sz="10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000" dirty="0" err="1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Parrila</a:t>
            </a:r>
            <a:r>
              <a:rPr lang="fi-FI" sz="10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, Petri Virkkunen, Pauli Huttunen</a:t>
            </a:r>
            <a:endParaRPr lang="fi-FI" sz="1000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School of Engineering and Natural </a:t>
            </a:r>
            <a:r>
              <a:rPr lang="fi-FI" sz="10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Recources</a:t>
            </a: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fi-FI" sz="10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Technology, Software Engineering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subject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to </a:t>
            </a:r>
            <a:r>
              <a:rPr lang="fi-FI" dirty="0" err="1" smtClean="0"/>
              <a:t>create</a:t>
            </a:r>
            <a:r>
              <a:rPr lang="fi-FI" dirty="0" smtClean="0"/>
              <a:t> a </a:t>
            </a:r>
            <a:r>
              <a:rPr lang="fi-FI" dirty="0" err="1" smtClean="0"/>
              <a:t>IoT-system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estimotes</a:t>
            </a:r>
            <a:r>
              <a:rPr lang="fi-FI" dirty="0" smtClean="0"/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en-US" dirty="0" err="1" smtClean="0"/>
              <a:t>Estimotes</a:t>
            </a:r>
            <a:r>
              <a:rPr lang="en-US" dirty="0" smtClean="0"/>
              <a:t> are fairly small Bluetooth devices that can send telemetry data or an </a:t>
            </a:r>
            <a:r>
              <a:rPr lang="en-US" dirty="0" err="1" smtClean="0"/>
              <a:t>url</a:t>
            </a:r>
            <a:r>
              <a:rPr lang="en-US" dirty="0" smtClean="0"/>
              <a:t>. We decided to make a system that changes the contents of a web page depending on what beacon is currently closest to our android device.</a:t>
            </a: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1. </a:t>
            </a:r>
            <a:r>
              <a:rPr lang="fi-FI" dirty="0" err="1" smtClean="0"/>
              <a:t>Estimote</a:t>
            </a:r>
            <a:r>
              <a:rPr lang="fi-FI" dirty="0" smtClean="0"/>
              <a:t> </a:t>
            </a:r>
            <a:r>
              <a:rPr lang="fi-FI" dirty="0" err="1" smtClean="0"/>
              <a:t>beacons</a:t>
            </a: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b="1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b="1" dirty="0" err="1" smtClean="0"/>
              <a:t>Estimote</a:t>
            </a:r>
            <a:r>
              <a:rPr lang="fi-FI" b="1" dirty="0" smtClean="0"/>
              <a:t> </a:t>
            </a:r>
            <a:r>
              <a:rPr lang="fi-FI" b="1" dirty="0" err="1" smtClean="0"/>
              <a:t>beacons</a:t>
            </a:r>
            <a:endParaRPr lang="fi-FI" b="1" dirty="0" smtClean="0"/>
          </a:p>
          <a:p>
            <a:pPr lvl="0">
              <a:buSzPct val="25000"/>
            </a:pPr>
            <a:r>
              <a:rPr lang="en-US" dirty="0" err="1" smtClean="0"/>
              <a:t>Estimote</a:t>
            </a:r>
            <a:r>
              <a:rPr lang="en-US" dirty="0" smtClean="0"/>
              <a:t> beacons can measure temperature, brightness, pressure and received signal strength. This data can be sent to Bluetooth compatible devices like Android or i</a:t>
            </a:r>
            <a:r>
              <a:rPr lang="en-US" dirty="0" smtClean="0"/>
              <a:t>OS phones. You can’t program the </a:t>
            </a:r>
            <a:r>
              <a:rPr lang="en-US" dirty="0" err="1" smtClean="0"/>
              <a:t>estimote</a:t>
            </a:r>
            <a:r>
              <a:rPr lang="en-US" dirty="0" smtClean="0"/>
              <a:t> to send any data you want except the </a:t>
            </a:r>
            <a:r>
              <a:rPr lang="en-US" dirty="0" err="1" smtClean="0"/>
              <a:t>url</a:t>
            </a:r>
            <a:r>
              <a:rPr lang="en-US" dirty="0" smtClean="0"/>
              <a:t>. So instead you need to use an app or a webpage that has that shows specific data depending which beacon is currently the closest one.</a:t>
            </a:r>
            <a:endParaRPr lang="fi-FI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Methods</a:t>
            </a:r>
            <a:endParaRPr lang="fi-FI" sz="15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used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an Android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device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to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data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off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estimote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beacons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android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device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then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send</a:t>
            </a:r>
            <a:r>
              <a:rPr lang="fi-FI" dirty="0" err="1" smtClean="0"/>
              <a:t>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data to a </a:t>
            </a:r>
            <a:r>
              <a:rPr lang="fi-FI" dirty="0" err="1" smtClean="0"/>
              <a:t>database</a:t>
            </a:r>
            <a:r>
              <a:rPr lang="fi-FI" dirty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PHP.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webpage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reads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r>
              <a:rPr lang="fi-FI" dirty="0" smtClean="0"/>
              <a:t> and </a:t>
            </a:r>
            <a:r>
              <a:rPr lang="fi-FI" dirty="0" err="1" smtClean="0"/>
              <a:t>determines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beacon</a:t>
            </a:r>
            <a:r>
              <a:rPr lang="fi-FI" dirty="0" smtClean="0"/>
              <a:t> is </a:t>
            </a:r>
            <a:r>
              <a:rPr lang="fi-FI" dirty="0" err="1" smtClean="0"/>
              <a:t>currently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closest</a:t>
            </a:r>
            <a:r>
              <a:rPr lang="fi-FI" dirty="0" smtClean="0"/>
              <a:t> and </a:t>
            </a:r>
            <a:r>
              <a:rPr lang="fi-FI" dirty="0" err="1" smtClean="0"/>
              <a:t>changes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</a:t>
            </a:r>
            <a:r>
              <a:rPr lang="fi-FI" dirty="0" err="1" smtClean="0"/>
              <a:t>content</a:t>
            </a:r>
            <a:r>
              <a:rPr lang="fi-FI" dirty="0" smtClean="0"/>
              <a:t> </a:t>
            </a:r>
            <a:r>
              <a:rPr lang="fi-FI" dirty="0" err="1" smtClean="0"/>
              <a:t>accordingly</a:t>
            </a:r>
            <a:r>
              <a:rPr lang="fi-FI" dirty="0" smtClean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</a:t>
            </a: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Leadcoder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Jiska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Parrila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thinking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about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meaning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of life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estimote</a:t>
            </a:r>
            <a:r>
              <a:rPr lang="fi-FI" dirty="0" smtClean="0"/>
              <a:t> </a:t>
            </a:r>
            <a:r>
              <a:rPr lang="fi-FI" dirty="0" err="1" smtClean="0"/>
              <a:t>beacons</a:t>
            </a:r>
            <a:r>
              <a:rPr lang="fi-FI" dirty="0" smtClean="0"/>
              <a:t> </a:t>
            </a:r>
            <a:r>
              <a:rPr lang="fi-FI" dirty="0" err="1" smtClean="0"/>
              <a:t>worked</a:t>
            </a:r>
            <a:r>
              <a:rPr lang="fi-FI" dirty="0" smtClean="0"/>
              <a:t> </a:t>
            </a:r>
            <a:r>
              <a:rPr lang="fi-FI" dirty="0" err="1" smtClean="0"/>
              <a:t>really</a:t>
            </a:r>
            <a:r>
              <a:rPr lang="fi-FI" dirty="0" smtClean="0"/>
              <a:t> </a:t>
            </a:r>
            <a:r>
              <a:rPr lang="fi-FI" dirty="0" err="1" smtClean="0"/>
              <a:t>well</a:t>
            </a:r>
            <a:r>
              <a:rPr lang="fi-FI" dirty="0" smtClean="0"/>
              <a:t>.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estimotes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easy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as a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great</a:t>
            </a:r>
            <a:r>
              <a:rPr lang="fi-FI" dirty="0" smtClean="0"/>
              <a:t> </a:t>
            </a:r>
            <a:r>
              <a:rPr lang="fi-FI" dirty="0" err="1" smtClean="0"/>
              <a:t>libraries</a:t>
            </a:r>
            <a:r>
              <a:rPr lang="fi-FI" dirty="0" smtClean="0"/>
              <a:t> </a:t>
            </a:r>
            <a:r>
              <a:rPr lang="fi-FI" dirty="0" err="1" smtClean="0"/>
              <a:t>already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estimote</a:t>
            </a:r>
            <a:r>
              <a:rPr lang="fi-FI" dirty="0" smtClean="0"/>
              <a:t> </a:t>
            </a:r>
            <a:r>
              <a:rPr lang="fi-FI" dirty="0" err="1" smtClean="0"/>
              <a:t>company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necessery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for </a:t>
            </a:r>
            <a:r>
              <a:rPr lang="fi-FI" dirty="0" err="1" smtClean="0"/>
              <a:t>automatic</a:t>
            </a:r>
            <a:r>
              <a:rPr lang="fi-FI" dirty="0" smtClean="0"/>
              <a:t> data </a:t>
            </a:r>
            <a:r>
              <a:rPr lang="fi-FI" dirty="0" err="1" smtClean="0"/>
              <a:t>reading</a:t>
            </a:r>
            <a:r>
              <a:rPr lang="fi-FI" dirty="0" smtClean="0"/>
              <a:t>.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estimotes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fairly</a:t>
            </a:r>
            <a:r>
              <a:rPr lang="fi-FI" dirty="0" smtClean="0"/>
              <a:t> </a:t>
            </a:r>
            <a:r>
              <a:rPr lang="fi-FI" dirty="0" err="1" smtClean="0"/>
              <a:t>easy</a:t>
            </a:r>
            <a:r>
              <a:rPr lang="fi-FI" dirty="0" smtClean="0"/>
              <a:t> to </a:t>
            </a:r>
            <a:r>
              <a:rPr lang="fi-FI" dirty="0" err="1" smtClean="0"/>
              <a:t>configure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estimote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389125" y="3080075"/>
            <a:ext cx="2813700" cy="8204400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3. </a:t>
            </a:r>
            <a:r>
              <a:rPr lang="fi-FI" dirty="0" err="1" smtClean="0"/>
              <a:t>Estimote</a:t>
            </a:r>
            <a:r>
              <a:rPr lang="fi-FI" dirty="0" smtClean="0"/>
              <a:t> </a:t>
            </a:r>
            <a:r>
              <a:rPr lang="fi-FI" dirty="0" err="1" smtClean="0"/>
              <a:t>beacon</a:t>
            </a:r>
            <a:r>
              <a:rPr lang="fi-FI" dirty="0" smtClean="0"/>
              <a:t> </a:t>
            </a:r>
            <a:r>
              <a:rPr lang="fi-FI" dirty="0" err="1" smtClean="0"/>
              <a:t>configuration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endParaRPr lang="fi-FI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buSzPct val="25000"/>
            </a:pP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members</a:t>
            </a:r>
            <a:r>
              <a:rPr lang="fi-FI" dirty="0"/>
              <a:t> </a:t>
            </a:r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think</a:t>
            </a:r>
            <a:r>
              <a:rPr lang="fi-FI" dirty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estimote</a:t>
            </a:r>
            <a:r>
              <a:rPr lang="fi-FI" dirty="0" smtClean="0"/>
              <a:t> </a:t>
            </a:r>
            <a:r>
              <a:rPr lang="fi-FI" dirty="0" err="1" smtClean="0"/>
              <a:t>beacons</a:t>
            </a:r>
            <a:r>
              <a:rPr lang="fi-FI" dirty="0" smtClean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become</a:t>
            </a:r>
            <a:r>
              <a:rPr lang="fi-FI" dirty="0"/>
              <a:t> </a:t>
            </a:r>
            <a:r>
              <a:rPr lang="fi-FI" dirty="0" err="1"/>
              <a:t>popular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</a:t>
            </a:r>
            <a:r>
              <a:rPr lang="fi-FI" dirty="0" smtClean="0"/>
              <a:t>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r>
              <a:rPr lang="fi-FI" dirty="0" smtClean="0"/>
              <a:t> </a:t>
            </a:r>
            <a:r>
              <a:rPr lang="fi-FI" dirty="0" err="1" smtClean="0"/>
              <a:t>requirement</a:t>
            </a:r>
            <a:r>
              <a:rPr lang="fi-FI" dirty="0" smtClean="0"/>
              <a:t>. </a:t>
            </a:r>
            <a:r>
              <a:rPr lang="fi-FI" dirty="0"/>
              <a:t>For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download</a:t>
            </a:r>
            <a:r>
              <a:rPr lang="fi-FI" dirty="0"/>
              <a:t> an </a:t>
            </a:r>
            <a:r>
              <a:rPr lang="fi-FI" dirty="0" err="1"/>
              <a:t>app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company</a:t>
            </a:r>
            <a:r>
              <a:rPr lang="fi-FI" dirty="0"/>
              <a:t> </a:t>
            </a:r>
            <a:r>
              <a:rPr lang="fi-FI" dirty="0" err="1"/>
              <a:t>seperately</a:t>
            </a:r>
            <a:r>
              <a:rPr lang="fi-FI" dirty="0"/>
              <a:t>.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beacons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in </a:t>
            </a: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store</a:t>
            </a:r>
            <a:r>
              <a:rPr lang="fi-FI" dirty="0"/>
              <a:t> </a:t>
            </a:r>
            <a:r>
              <a:rPr lang="fi-FI" dirty="0" err="1"/>
              <a:t>chains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an </a:t>
            </a:r>
            <a:r>
              <a:rPr lang="fi-FI" dirty="0" err="1"/>
              <a:t>app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. It is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 smtClean="0"/>
              <a:t>unlikely</a:t>
            </a:r>
            <a:r>
              <a:rPr lang="fi-FI" dirty="0" smtClean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consumers</a:t>
            </a:r>
            <a:r>
              <a:rPr lang="fi-FI" dirty="0"/>
              <a:t> </a:t>
            </a:r>
            <a:r>
              <a:rPr lang="fi-FI" dirty="0" err="1" smtClean="0"/>
              <a:t>would</a:t>
            </a:r>
            <a:r>
              <a:rPr lang="fi-FI" dirty="0" smtClean="0"/>
              <a:t> </a:t>
            </a:r>
            <a:r>
              <a:rPr lang="fi-FI" dirty="0" err="1"/>
              <a:t>bother</a:t>
            </a:r>
            <a:r>
              <a:rPr lang="fi-FI" dirty="0"/>
              <a:t> to </a:t>
            </a:r>
            <a:r>
              <a:rPr lang="fi-FI" dirty="0" err="1" smtClean="0"/>
              <a:t>download</a:t>
            </a:r>
            <a:r>
              <a:rPr lang="fi-FI" dirty="0" smtClean="0"/>
              <a:t> an </a:t>
            </a:r>
            <a:r>
              <a:rPr lang="fi-FI" dirty="0" err="1" smtClean="0"/>
              <a:t>app</a:t>
            </a:r>
            <a:r>
              <a:rPr lang="fi-FI" dirty="0" smtClean="0"/>
              <a:t> for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store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go to.</a:t>
            </a: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b="1" dirty="0" err="1"/>
              <a:t>References</a:t>
            </a:r>
            <a:endParaRPr lang="fi-FI" b="1" dirty="0"/>
          </a:p>
          <a:p>
            <a:pPr lvl="0">
              <a:spcBef>
                <a:spcPts val="0"/>
              </a:spcBef>
              <a:buSzPct val="25000"/>
            </a:pPr>
            <a:r>
              <a:rPr lang="fi-FI" dirty="0" smtClean="0"/>
              <a:t>http://www.estimote.com</a:t>
            </a:r>
            <a:r>
              <a:rPr lang="fi-FI" dirty="0"/>
              <a:t>/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" y="5123375"/>
            <a:ext cx="2576803" cy="2119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55" y="5024363"/>
            <a:ext cx="2405667" cy="2218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12" y="2642305"/>
            <a:ext cx="1889125" cy="335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amk oranssi">
  <a:themeElements>
    <a:clrScheme name="Oamk oranssi 2">
      <a:dk1>
        <a:srgbClr val="000000"/>
      </a:dk1>
      <a:lt1>
        <a:srgbClr val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364</Words>
  <Application>Microsoft Office PowerPoint</Application>
  <PresentationFormat>A3 Paper (297x420 mm)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Arial</vt:lpstr>
      <vt:lpstr>Oamk oranssi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Tatu Piippo</dc:creator>
  <cp:lastModifiedBy>Tatu Piippo</cp:lastModifiedBy>
  <cp:revision>18</cp:revision>
  <dcterms:modified xsi:type="dcterms:W3CDTF">2016-11-17T10:02:16Z</dcterms:modified>
</cp:coreProperties>
</file>