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sz="4400" dirty="0" smtClean="0"/>
              <a:t>Pipeline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/>
          <a:lstStyle/>
          <a:p>
            <a:r>
              <a:rPr lang="en-GB" dirty="0"/>
              <a:t>What is the Pipeline?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720"/>
            <a:ext cx="10515600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Used to send the output of one cmdlet directly to another cmdlet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Process objects in sequence</a:t>
            </a:r>
            <a:r>
              <a:rPr lang="en-US" sz="1800" dirty="0"/>
              <a:t>, performing different actions on the data</a:t>
            </a:r>
            <a:r>
              <a:rPr lang="en-US" sz="1800" dirty="0" smtClean="0"/>
              <a:t>.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Filter, sort, and manipulate data with ease</a:t>
            </a:r>
            <a:r>
              <a:rPr lang="en-US" sz="1800" dirty="0"/>
              <a:t>, making </a:t>
            </a:r>
            <a:r>
              <a:rPr lang="en-US" sz="1800" dirty="0" smtClean="0"/>
              <a:t>an </a:t>
            </a:r>
            <a:r>
              <a:rPr lang="en-US" sz="1800" dirty="0"/>
              <a:t>effective scripting tool for system automation and management.</a:t>
            </a: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Chaining cmdlets together</a:t>
            </a:r>
            <a:r>
              <a:rPr lang="en-US" sz="1800" dirty="0"/>
              <a:t> enables complex operations with minimal code</a:t>
            </a:r>
            <a:r>
              <a:rPr lang="en-US" sz="1800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Each cmdlet in the pipeline</a:t>
            </a:r>
            <a:r>
              <a:rPr lang="en-US" sz="1800" dirty="0"/>
              <a:t> can modify, filter, or format the data before passing it on</a:t>
            </a:r>
            <a:r>
              <a:rPr lang="en-US" sz="1800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Basic </a:t>
            </a:r>
            <a:r>
              <a:rPr lang="en-US" sz="1800" dirty="0"/>
              <a:t>Syntax of the Pipeline</a:t>
            </a:r>
            <a:r>
              <a:rPr lang="en-US" sz="1800" dirty="0" smtClean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&lt;cmdlet1&gt; | &lt;cmdlet2&gt; | &lt;cmdlet3&gt; ...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the Pipeline: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Efficiency</a:t>
            </a:r>
            <a:r>
              <a:rPr lang="en-US" dirty="0"/>
              <a:t>: Allows you to process and filter data in a single command, reducing the need for temporary variables.</a:t>
            </a:r>
          </a:p>
          <a:p>
            <a:r>
              <a:rPr lang="en-US" b="1" dirty="0"/>
              <a:t>Readability</a:t>
            </a:r>
            <a:r>
              <a:rPr lang="en-US" dirty="0"/>
              <a:t>: Using the pipeline can make scripts more readable and easier to understand by chaining cmdlets logically.</a:t>
            </a:r>
          </a:p>
          <a:p>
            <a:r>
              <a:rPr lang="en-US" b="1" dirty="0"/>
              <a:t>Flexibility</a:t>
            </a:r>
            <a:r>
              <a:rPr lang="en-US" dirty="0"/>
              <a:t>: With each cmdlet in the pipeline, you can refine or modify the data at each stage, giving you fine-grained control over the output.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3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40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187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PowerShell: Pipeline</vt:lpstr>
      <vt:lpstr>What is the Pipeline?</vt:lpstr>
      <vt:lpstr>Benefits of Using the Pipeline: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58</cp:revision>
  <dcterms:created xsi:type="dcterms:W3CDTF">2024-11-12T04:30:37Z</dcterms:created>
  <dcterms:modified xsi:type="dcterms:W3CDTF">2024-11-29T22:07:57Z</dcterms:modified>
</cp:coreProperties>
</file>